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3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6" r:id="rId26"/>
    <p:sldId id="287" r:id="rId27"/>
    <p:sldId id="288" r:id="rId28"/>
    <p:sldId id="289" r:id="rId29"/>
    <p:sldId id="290" r:id="rId30"/>
    <p:sldId id="291" r:id="rId31"/>
    <p:sldId id="292" r:id="rId32"/>
    <p:sldId id="293" r:id="rId33"/>
    <p:sldId id="294" r:id="rId34"/>
    <p:sldId id="295" r:id="rId35"/>
    <p:sldId id="296" r:id="rId36"/>
    <p:sldId id="297" r:id="rId37"/>
    <p:sldId id="298" r:id="rId38"/>
    <p:sldId id="299" r:id="rId39"/>
    <p:sldId id="300" r:id="rId40"/>
    <p:sldId id="301" r:id="rId41"/>
    <p:sldId id="302" r:id="rId42"/>
    <p:sldId id="303" r:id="rId43"/>
    <p:sldId id="304" r:id="rId44"/>
    <p:sldId id="305" r:id="rId45"/>
    <p:sldId id="306" r:id="rId46"/>
    <p:sldId id="307" r:id="rId47"/>
    <p:sldId id="308" r:id="rId48"/>
    <p:sldId id="309" r:id="rId49"/>
    <p:sldId id="310" r:id="rId50"/>
    <p:sldId id="311" r:id="rId51"/>
    <p:sldId id="312" r:id="rId52"/>
    <p:sldId id="313" r:id="rId53"/>
    <p:sldId id="314" r:id="rId54"/>
    <p:sldId id="315" r:id="rId55"/>
    <p:sldId id="316" r:id="rId56"/>
    <p:sldId id="317" r:id="rId57"/>
    <p:sldId id="318" r:id="rId58"/>
    <p:sldId id="319" r:id="rId59"/>
    <p:sldId id="320" r:id="rId60"/>
    <p:sldId id="321" r:id="rId61"/>
    <p:sldId id="322" r:id="rId62"/>
    <p:sldId id="323" r:id="rId63"/>
    <p:sldId id="324" r:id="rId64"/>
    <p:sldId id="325" r:id="rId65"/>
    <p:sldId id="326" r:id="rId66"/>
    <p:sldId id="327" r:id="rId67"/>
    <p:sldId id="328" r:id="rId68"/>
    <p:sldId id="329" r:id="rId69"/>
    <p:sldId id="330" r:id="rId70"/>
    <p:sldId id="331" r:id="rId71"/>
    <p:sldId id="332" r:id="rId72"/>
    <p:sldId id="333" r:id="rId73"/>
    <p:sldId id="334" r:id="rId74"/>
    <p:sldId id="335" r:id="rId75"/>
    <p:sldId id="336" r:id="rId76"/>
    <p:sldId id="337" r:id="rId77"/>
    <p:sldId id="338" r:id="rId78"/>
    <p:sldId id="339" r:id="rId79"/>
    <p:sldId id="340" r:id="rId80"/>
    <p:sldId id="341" r:id="rId81"/>
    <p:sldId id="342" r:id="rId82"/>
    <p:sldId id="343" r:id="rId83"/>
  </p:sldIdLst>
  <p:sldSz cx="9144000" cy="6858000"/>
  <p:notesSz cx="9144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6" Type="http://schemas.openxmlformats.org/officeDocument/2006/relationships/tableStyles" Target="tableStyles.xml"/><Relationship Id="rId85" Type="http://schemas.openxmlformats.org/officeDocument/2006/relationships/viewProps" Target="viewProps.xml"/><Relationship Id="rId84" Type="http://schemas.openxmlformats.org/officeDocument/2006/relationships/presProps" Target="presProps.xml"/><Relationship Id="rId83" Type="http://schemas.openxmlformats.org/officeDocument/2006/relationships/slide" Target="slides/slide81.xml"/><Relationship Id="rId82" Type="http://schemas.openxmlformats.org/officeDocument/2006/relationships/slide" Target="slides/slide80.xml"/><Relationship Id="rId81" Type="http://schemas.openxmlformats.org/officeDocument/2006/relationships/slide" Target="slides/slide79.xml"/><Relationship Id="rId80" Type="http://schemas.openxmlformats.org/officeDocument/2006/relationships/slide" Target="slides/slide78.xml"/><Relationship Id="rId8" Type="http://schemas.openxmlformats.org/officeDocument/2006/relationships/slide" Target="slides/slide6.xml"/><Relationship Id="rId79" Type="http://schemas.openxmlformats.org/officeDocument/2006/relationships/slide" Target="slides/slide77.xml"/><Relationship Id="rId78" Type="http://schemas.openxmlformats.org/officeDocument/2006/relationships/slide" Target="slides/slide76.xml"/><Relationship Id="rId77" Type="http://schemas.openxmlformats.org/officeDocument/2006/relationships/slide" Target="slides/slide75.xml"/><Relationship Id="rId76" Type="http://schemas.openxmlformats.org/officeDocument/2006/relationships/slide" Target="slides/slide74.xml"/><Relationship Id="rId75" Type="http://schemas.openxmlformats.org/officeDocument/2006/relationships/slide" Target="slides/slide73.xml"/><Relationship Id="rId74" Type="http://schemas.openxmlformats.org/officeDocument/2006/relationships/slide" Target="slides/slide72.xml"/><Relationship Id="rId73" Type="http://schemas.openxmlformats.org/officeDocument/2006/relationships/slide" Target="slides/slide71.xml"/><Relationship Id="rId72" Type="http://schemas.openxmlformats.org/officeDocument/2006/relationships/slide" Target="slides/slide70.xml"/><Relationship Id="rId71" Type="http://schemas.openxmlformats.org/officeDocument/2006/relationships/slide" Target="slides/slide69.xml"/><Relationship Id="rId70" Type="http://schemas.openxmlformats.org/officeDocument/2006/relationships/slide" Target="slides/slide68.xml"/><Relationship Id="rId7" Type="http://schemas.openxmlformats.org/officeDocument/2006/relationships/slide" Target="slides/slide5.xml"/><Relationship Id="rId69" Type="http://schemas.openxmlformats.org/officeDocument/2006/relationships/slide" Target="slides/slide67.xml"/><Relationship Id="rId68" Type="http://schemas.openxmlformats.org/officeDocument/2006/relationships/slide" Target="slides/slide66.xml"/><Relationship Id="rId67" Type="http://schemas.openxmlformats.org/officeDocument/2006/relationships/slide" Target="slides/slide65.xml"/><Relationship Id="rId66" Type="http://schemas.openxmlformats.org/officeDocument/2006/relationships/slide" Target="slides/slide64.xml"/><Relationship Id="rId65" Type="http://schemas.openxmlformats.org/officeDocument/2006/relationships/slide" Target="slides/slide63.xml"/><Relationship Id="rId64" Type="http://schemas.openxmlformats.org/officeDocument/2006/relationships/slide" Target="slides/slide62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004186" y="2217800"/>
            <a:ext cx="5135626" cy="12458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 u="heavy">
                <a:solidFill>
                  <a:srgbClr val="3333CC"/>
                </a:solidFill>
                <a:latin typeface="Comic Sans MS" panose="030F0702030302020204"/>
                <a:cs typeface="Comic Sans MS" panose="030F07020303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>
            <a:pPr marL="12700">
              <a:lnSpc>
                <a:spcPts val="1630"/>
              </a:lnSpc>
            </a:pPr>
            <a:r>
              <a:rPr dirty="0"/>
              <a:t>1-</a:t>
            </a: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 u="heavy">
                <a:solidFill>
                  <a:srgbClr val="3333CC"/>
                </a:solidFill>
                <a:latin typeface="Comic Sans MS" panose="030F0702030302020204"/>
                <a:cs typeface="Comic Sans MS" panose="030F07020303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omic Sans MS" panose="030F0702030302020204"/>
                <a:cs typeface="Comic Sans MS" panose="030F070203030202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>
            <a:pPr marL="12700">
              <a:lnSpc>
                <a:spcPts val="1630"/>
              </a:lnSpc>
            </a:pPr>
            <a:r>
              <a:rPr dirty="0"/>
              <a:t>1-</a:t>
            </a: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 u="heavy">
                <a:solidFill>
                  <a:srgbClr val="3333CC"/>
                </a:solidFill>
                <a:latin typeface="Comic Sans MS" panose="030F0702030302020204"/>
                <a:cs typeface="Comic Sans MS" panose="030F07020303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12140" y="1316482"/>
            <a:ext cx="3274060" cy="42697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 u="heavy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08828" y="1316482"/>
            <a:ext cx="3645534" cy="4217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>
            <a:pPr marL="12700">
              <a:lnSpc>
                <a:spcPts val="1630"/>
              </a:lnSpc>
            </a:pPr>
            <a:r>
              <a:rPr dirty="0"/>
              <a:t>1-</a:t>
            </a: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 u="heavy">
                <a:solidFill>
                  <a:srgbClr val="3333CC"/>
                </a:solidFill>
                <a:latin typeface="Comic Sans MS" panose="030F0702030302020204"/>
                <a:cs typeface="Comic Sans MS" panose="030F07020303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>
            <a:pPr marL="12700">
              <a:lnSpc>
                <a:spcPts val="1630"/>
              </a:lnSpc>
            </a:pPr>
            <a:r>
              <a:rPr dirty="0"/>
              <a:t>1-</a:t>
            </a: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>
            <a:pPr marL="12700">
              <a:lnSpc>
                <a:spcPts val="1630"/>
              </a:lnSpc>
            </a:pPr>
            <a:r>
              <a:rPr dirty="0"/>
              <a:t>1-</a:t>
            </a: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12140" y="215900"/>
            <a:ext cx="7919719" cy="11233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 u="heavy">
                <a:solidFill>
                  <a:srgbClr val="3333CC"/>
                </a:solidFill>
                <a:latin typeface="Comic Sans MS" panose="030F0702030302020204"/>
                <a:cs typeface="Comic Sans MS" panose="030F07020303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91235" y="1528110"/>
            <a:ext cx="7361529" cy="42132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omic Sans MS" panose="030F0702030302020204"/>
                <a:cs typeface="Comic Sans MS" panose="030F070203030202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498585" y="6448358"/>
            <a:ext cx="380365" cy="2228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>
            <a:pPr marL="12700">
              <a:lnSpc>
                <a:spcPts val="1630"/>
              </a:lnSpc>
            </a:pPr>
            <a:r>
              <a:rPr dirty="0"/>
              <a:t>1-</a:t>
            </a:r>
            <a:fld id="{81D60167-4931-47E6-BA6A-407CBD079E47}" type="slidenum">
              <a:rPr dirty="0"/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.png"/><Relationship Id="rId2" Type="http://schemas.openxmlformats.org/officeDocument/2006/relationships/hyperlink" Target="http://cuuduongthancong.com/" TargetMode="External"/><Relationship Id="rId1" Type="http://schemas.openxmlformats.org/officeDocument/2006/relationships/hyperlink" Target="https://fb.com/tailieudientucntt" TargetMode="Externa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image" Target="../media/image39.png"/><Relationship Id="rId8" Type="http://schemas.openxmlformats.org/officeDocument/2006/relationships/image" Target="../media/image38.png"/><Relationship Id="rId7" Type="http://schemas.openxmlformats.org/officeDocument/2006/relationships/image" Target="../media/image8.png"/><Relationship Id="rId6" Type="http://schemas.openxmlformats.org/officeDocument/2006/relationships/image" Target="../media/image37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30" Type="http://schemas.openxmlformats.org/officeDocument/2006/relationships/slideLayout" Target="../slideLayouts/slideLayout2.xml"/><Relationship Id="rId3" Type="http://schemas.openxmlformats.org/officeDocument/2006/relationships/image" Target="../media/image20.png"/><Relationship Id="rId29" Type="http://schemas.openxmlformats.org/officeDocument/2006/relationships/hyperlink" Target="https://fb.com/tailieudientucntt" TargetMode="External"/><Relationship Id="rId28" Type="http://schemas.openxmlformats.org/officeDocument/2006/relationships/image" Target="../media/image1.png"/><Relationship Id="rId27" Type="http://schemas.openxmlformats.org/officeDocument/2006/relationships/hyperlink" Target="http://cuuduongthancong.com/" TargetMode="External"/><Relationship Id="rId26" Type="http://schemas.openxmlformats.org/officeDocument/2006/relationships/image" Target="../media/image49.png"/><Relationship Id="rId25" Type="http://schemas.openxmlformats.org/officeDocument/2006/relationships/image" Target="../media/image15.png"/><Relationship Id="rId24" Type="http://schemas.openxmlformats.org/officeDocument/2006/relationships/image" Target="../media/image14.png"/><Relationship Id="rId23" Type="http://schemas.openxmlformats.org/officeDocument/2006/relationships/image" Target="../media/image3.png"/><Relationship Id="rId22" Type="http://schemas.openxmlformats.org/officeDocument/2006/relationships/image" Target="../media/image2.png"/><Relationship Id="rId21" Type="http://schemas.openxmlformats.org/officeDocument/2006/relationships/image" Target="../media/image48.png"/><Relationship Id="rId20" Type="http://schemas.openxmlformats.org/officeDocument/2006/relationships/image" Target="../media/image47.png"/><Relationship Id="rId2" Type="http://schemas.openxmlformats.org/officeDocument/2006/relationships/image" Target="../media/image19.png"/><Relationship Id="rId19" Type="http://schemas.openxmlformats.org/officeDocument/2006/relationships/image" Target="../media/image46.png"/><Relationship Id="rId18" Type="http://schemas.openxmlformats.org/officeDocument/2006/relationships/image" Target="../media/image45.png"/><Relationship Id="rId17" Type="http://schemas.openxmlformats.org/officeDocument/2006/relationships/image" Target="../media/image6.png"/><Relationship Id="rId16" Type="http://schemas.openxmlformats.org/officeDocument/2006/relationships/image" Target="../media/image4.png"/><Relationship Id="rId15" Type="http://schemas.openxmlformats.org/officeDocument/2006/relationships/image" Target="../media/image12.png"/><Relationship Id="rId14" Type="http://schemas.openxmlformats.org/officeDocument/2006/relationships/image" Target="../media/image44.png"/><Relationship Id="rId13" Type="http://schemas.openxmlformats.org/officeDocument/2006/relationships/image" Target="../media/image43.png"/><Relationship Id="rId12" Type="http://schemas.openxmlformats.org/officeDocument/2006/relationships/image" Target="../media/image42.png"/><Relationship Id="rId11" Type="http://schemas.openxmlformats.org/officeDocument/2006/relationships/image" Target="../media/image41.png"/><Relationship Id="rId10" Type="http://schemas.openxmlformats.org/officeDocument/2006/relationships/image" Target="../media/image40.png"/><Relationship Id="rId1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54.png"/><Relationship Id="rId8" Type="http://schemas.openxmlformats.org/officeDocument/2006/relationships/image" Target="../media/image42.png"/><Relationship Id="rId7" Type="http://schemas.openxmlformats.org/officeDocument/2006/relationships/image" Target="../media/image53.png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52.png"/><Relationship Id="rId31" Type="http://schemas.openxmlformats.org/officeDocument/2006/relationships/slideLayout" Target="../slideLayouts/slideLayout2.xml"/><Relationship Id="rId30" Type="http://schemas.openxmlformats.org/officeDocument/2006/relationships/hyperlink" Target="http://cuuduongthancong.com/" TargetMode="External"/><Relationship Id="rId3" Type="http://schemas.openxmlformats.org/officeDocument/2006/relationships/image" Target="../media/image37.png"/><Relationship Id="rId29" Type="http://schemas.openxmlformats.org/officeDocument/2006/relationships/hyperlink" Target="https://fb.com/tailieudientucntt" TargetMode="External"/><Relationship Id="rId28" Type="http://schemas.openxmlformats.org/officeDocument/2006/relationships/image" Target="../media/image1.png"/><Relationship Id="rId27" Type="http://schemas.openxmlformats.org/officeDocument/2006/relationships/image" Target="../media/image64.png"/><Relationship Id="rId26" Type="http://schemas.openxmlformats.org/officeDocument/2006/relationships/image" Target="../media/image63.png"/><Relationship Id="rId25" Type="http://schemas.openxmlformats.org/officeDocument/2006/relationships/image" Target="../media/image6.png"/><Relationship Id="rId24" Type="http://schemas.openxmlformats.org/officeDocument/2006/relationships/image" Target="../media/image62.png"/><Relationship Id="rId23" Type="http://schemas.openxmlformats.org/officeDocument/2006/relationships/image" Target="../media/image23.png"/><Relationship Id="rId22" Type="http://schemas.openxmlformats.org/officeDocument/2006/relationships/image" Target="../media/image22.png"/><Relationship Id="rId21" Type="http://schemas.openxmlformats.org/officeDocument/2006/relationships/image" Target="../media/image21.png"/><Relationship Id="rId20" Type="http://schemas.openxmlformats.org/officeDocument/2006/relationships/image" Target="../media/image19.png"/><Relationship Id="rId2" Type="http://schemas.openxmlformats.org/officeDocument/2006/relationships/image" Target="../media/image51.png"/><Relationship Id="rId19" Type="http://schemas.openxmlformats.org/officeDocument/2006/relationships/image" Target="../media/image20.png"/><Relationship Id="rId18" Type="http://schemas.openxmlformats.org/officeDocument/2006/relationships/image" Target="../media/image61.png"/><Relationship Id="rId17" Type="http://schemas.openxmlformats.org/officeDocument/2006/relationships/image" Target="../media/image60.png"/><Relationship Id="rId16" Type="http://schemas.openxmlformats.org/officeDocument/2006/relationships/image" Target="../media/image59.png"/><Relationship Id="rId15" Type="http://schemas.openxmlformats.org/officeDocument/2006/relationships/image" Target="../media/image58.png"/><Relationship Id="rId14" Type="http://schemas.openxmlformats.org/officeDocument/2006/relationships/image" Target="../media/image57.png"/><Relationship Id="rId13" Type="http://schemas.openxmlformats.org/officeDocument/2006/relationships/image" Target="../media/image56.png"/><Relationship Id="rId12" Type="http://schemas.openxmlformats.org/officeDocument/2006/relationships/image" Target="../media/image55.png"/><Relationship Id="rId11" Type="http://schemas.openxmlformats.org/officeDocument/2006/relationships/image" Target="../media/image12.png"/><Relationship Id="rId10" Type="http://schemas.openxmlformats.org/officeDocument/2006/relationships/image" Target="../media/image44.png"/><Relationship Id="rId1" Type="http://schemas.openxmlformats.org/officeDocument/2006/relationships/image" Target="../media/image50.png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image" Target="../media/image71.png"/><Relationship Id="rId8" Type="http://schemas.openxmlformats.org/officeDocument/2006/relationships/image" Target="../media/image70.png"/><Relationship Id="rId7" Type="http://schemas.openxmlformats.org/officeDocument/2006/relationships/image" Target="../media/image69.png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Relationship Id="rId3" Type="http://schemas.openxmlformats.org/officeDocument/2006/relationships/image" Target="../media/image22.png"/><Relationship Id="rId2" Type="http://schemas.openxmlformats.org/officeDocument/2006/relationships/image" Target="../media/image65.png"/><Relationship Id="rId19" Type="http://schemas.openxmlformats.org/officeDocument/2006/relationships/slideLayout" Target="../slideLayouts/slideLayout2.xml"/><Relationship Id="rId18" Type="http://schemas.openxmlformats.org/officeDocument/2006/relationships/hyperlink" Target="http://cuuduongthancong.com/" TargetMode="External"/><Relationship Id="rId17" Type="http://schemas.openxmlformats.org/officeDocument/2006/relationships/hyperlink" Target="https://fb.com/tailieudientucntt" TargetMode="External"/><Relationship Id="rId16" Type="http://schemas.openxmlformats.org/officeDocument/2006/relationships/image" Target="../media/image1.png"/><Relationship Id="rId15" Type="http://schemas.openxmlformats.org/officeDocument/2006/relationships/image" Target="../media/image76.png"/><Relationship Id="rId14" Type="http://schemas.openxmlformats.org/officeDocument/2006/relationships/image" Target="../media/image75.png"/><Relationship Id="rId13" Type="http://schemas.openxmlformats.org/officeDocument/2006/relationships/image" Target="../media/image6.png"/><Relationship Id="rId12" Type="http://schemas.openxmlformats.org/officeDocument/2006/relationships/image" Target="../media/image74.png"/><Relationship Id="rId11" Type="http://schemas.openxmlformats.org/officeDocument/2006/relationships/image" Target="../media/image73.png"/><Relationship Id="rId10" Type="http://schemas.openxmlformats.org/officeDocument/2006/relationships/image" Target="../media/image72.png"/><Relationship Id="rId1" Type="http://schemas.openxmlformats.org/officeDocument/2006/relationships/image" Target="../media/image55.png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hyperlink" Target="https://fb.com/tailieudientucntt" TargetMode="External"/><Relationship Id="rId7" Type="http://schemas.openxmlformats.org/officeDocument/2006/relationships/hyperlink" Target="http://cuuduongthancong.com/" TargetMode="External"/><Relationship Id="rId6" Type="http://schemas.openxmlformats.org/officeDocument/2006/relationships/image" Target="../media/image1.png"/><Relationship Id="rId5" Type="http://schemas.openxmlformats.org/officeDocument/2006/relationships/image" Target="../media/image81.png"/><Relationship Id="rId4" Type="http://schemas.openxmlformats.org/officeDocument/2006/relationships/image" Target="../media/image80.png"/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image" Target="../media/image77.pn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hyperlink" Target="https://fb.com/tailieudientucntt" TargetMode="External"/><Relationship Id="rId3" Type="http://schemas.openxmlformats.org/officeDocument/2006/relationships/hyperlink" Target="http://cuuduongthancong.com/" TargetMode="External"/><Relationship Id="rId2" Type="http://schemas.openxmlformats.org/officeDocument/2006/relationships/image" Target="../media/image1.png"/><Relationship Id="rId1" Type="http://schemas.openxmlformats.org/officeDocument/2006/relationships/image" Target="../media/image82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.png"/><Relationship Id="rId2" Type="http://schemas.openxmlformats.org/officeDocument/2006/relationships/hyperlink" Target="http://cuuduongthancong.com/" TargetMode="External"/><Relationship Id="rId1" Type="http://schemas.openxmlformats.org/officeDocument/2006/relationships/hyperlink" Target="https://fb.com/tailieudientucntt" TargetMode="External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hyperlink" Target="https://fb.com/tailieudientucntt" TargetMode="External"/><Relationship Id="rId4" Type="http://schemas.openxmlformats.org/officeDocument/2006/relationships/hyperlink" Target="http://cuuduongthancong.com/" TargetMode="External"/><Relationship Id="rId3" Type="http://schemas.openxmlformats.org/officeDocument/2006/relationships/hyperlink" Target="http://www.cabledatacomnews.com/cmic/diagram.html" TargetMode="External"/><Relationship Id="rId2" Type="http://schemas.openxmlformats.org/officeDocument/2006/relationships/image" Target="../media/image1.png"/><Relationship Id="rId1" Type="http://schemas.openxmlformats.org/officeDocument/2006/relationships/image" Target="../media/image83.jpeg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image" Target="../media/image92.png"/><Relationship Id="rId8" Type="http://schemas.openxmlformats.org/officeDocument/2006/relationships/image" Target="../media/image91.png"/><Relationship Id="rId7" Type="http://schemas.openxmlformats.org/officeDocument/2006/relationships/image" Target="../media/image90.png"/><Relationship Id="rId6" Type="http://schemas.openxmlformats.org/officeDocument/2006/relationships/image" Target="../media/image89.png"/><Relationship Id="rId5" Type="http://schemas.openxmlformats.org/officeDocument/2006/relationships/image" Target="../media/image88.png"/><Relationship Id="rId4" Type="http://schemas.openxmlformats.org/officeDocument/2006/relationships/image" Target="../media/image87.png"/><Relationship Id="rId3" Type="http://schemas.openxmlformats.org/officeDocument/2006/relationships/image" Target="../media/image86.png"/><Relationship Id="rId2" Type="http://schemas.openxmlformats.org/officeDocument/2006/relationships/image" Target="../media/image85.jpeg"/><Relationship Id="rId18" Type="http://schemas.openxmlformats.org/officeDocument/2006/relationships/slideLayout" Target="../slideLayouts/slideLayout2.xml"/><Relationship Id="rId17" Type="http://schemas.openxmlformats.org/officeDocument/2006/relationships/hyperlink" Target="http://cuuduongthancong.com/" TargetMode="External"/><Relationship Id="rId16" Type="http://schemas.openxmlformats.org/officeDocument/2006/relationships/hyperlink" Target="https://fb.com/tailieudientucntt" TargetMode="External"/><Relationship Id="rId15" Type="http://schemas.openxmlformats.org/officeDocument/2006/relationships/image" Target="../media/image1.png"/><Relationship Id="rId14" Type="http://schemas.openxmlformats.org/officeDocument/2006/relationships/image" Target="../media/image97.jpeg"/><Relationship Id="rId13" Type="http://schemas.openxmlformats.org/officeDocument/2006/relationships/image" Target="../media/image96.png"/><Relationship Id="rId12" Type="http://schemas.openxmlformats.org/officeDocument/2006/relationships/image" Target="../media/image95.png"/><Relationship Id="rId11" Type="http://schemas.openxmlformats.org/officeDocument/2006/relationships/image" Target="../media/image94.png"/><Relationship Id="rId10" Type="http://schemas.openxmlformats.org/officeDocument/2006/relationships/image" Target="../media/image93.png"/><Relationship Id="rId1" Type="http://schemas.openxmlformats.org/officeDocument/2006/relationships/image" Target="../media/image84.jpeg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image" Target="../media/image92.png"/><Relationship Id="rId8" Type="http://schemas.openxmlformats.org/officeDocument/2006/relationships/image" Target="../media/image91.png"/><Relationship Id="rId7" Type="http://schemas.openxmlformats.org/officeDocument/2006/relationships/image" Target="../media/image90.png"/><Relationship Id="rId6" Type="http://schemas.openxmlformats.org/officeDocument/2006/relationships/image" Target="../media/image89.png"/><Relationship Id="rId5" Type="http://schemas.openxmlformats.org/officeDocument/2006/relationships/image" Target="../media/image88.png"/><Relationship Id="rId4" Type="http://schemas.openxmlformats.org/officeDocument/2006/relationships/image" Target="../media/image87.png"/><Relationship Id="rId3" Type="http://schemas.openxmlformats.org/officeDocument/2006/relationships/image" Target="../media/image86.png"/><Relationship Id="rId23" Type="http://schemas.openxmlformats.org/officeDocument/2006/relationships/slideLayout" Target="../slideLayouts/slideLayout2.xml"/><Relationship Id="rId22" Type="http://schemas.openxmlformats.org/officeDocument/2006/relationships/hyperlink" Target="http://cuuduongthancong.com/" TargetMode="External"/><Relationship Id="rId21" Type="http://schemas.openxmlformats.org/officeDocument/2006/relationships/hyperlink" Target="https://fb.com/tailieudientucntt" TargetMode="External"/><Relationship Id="rId20" Type="http://schemas.openxmlformats.org/officeDocument/2006/relationships/image" Target="../media/image1.png"/><Relationship Id="rId2" Type="http://schemas.openxmlformats.org/officeDocument/2006/relationships/image" Target="../media/image85.jpeg"/><Relationship Id="rId19" Type="http://schemas.openxmlformats.org/officeDocument/2006/relationships/image" Target="../media/image102.png"/><Relationship Id="rId18" Type="http://schemas.openxmlformats.org/officeDocument/2006/relationships/image" Target="../media/image101.jpeg"/><Relationship Id="rId17" Type="http://schemas.openxmlformats.org/officeDocument/2006/relationships/image" Target="../media/image100.png"/><Relationship Id="rId16" Type="http://schemas.openxmlformats.org/officeDocument/2006/relationships/image" Target="../media/image99.png"/><Relationship Id="rId15" Type="http://schemas.openxmlformats.org/officeDocument/2006/relationships/image" Target="../media/image98.png"/><Relationship Id="rId14" Type="http://schemas.openxmlformats.org/officeDocument/2006/relationships/image" Target="../media/image97.jpeg"/><Relationship Id="rId13" Type="http://schemas.openxmlformats.org/officeDocument/2006/relationships/image" Target="../media/image96.png"/><Relationship Id="rId12" Type="http://schemas.openxmlformats.org/officeDocument/2006/relationships/image" Target="../media/image95.png"/><Relationship Id="rId11" Type="http://schemas.openxmlformats.org/officeDocument/2006/relationships/image" Target="../media/image94.png"/><Relationship Id="rId10" Type="http://schemas.openxmlformats.org/officeDocument/2006/relationships/image" Target="../media/image93.png"/><Relationship Id="rId1" Type="http://schemas.openxmlformats.org/officeDocument/2006/relationships/image" Target="../media/image84.jpeg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image" Target="../media/image92.png"/><Relationship Id="rId8" Type="http://schemas.openxmlformats.org/officeDocument/2006/relationships/image" Target="../media/image91.png"/><Relationship Id="rId7" Type="http://schemas.openxmlformats.org/officeDocument/2006/relationships/image" Target="../media/image90.png"/><Relationship Id="rId6" Type="http://schemas.openxmlformats.org/officeDocument/2006/relationships/image" Target="../media/image89.png"/><Relationship Id="rId5" Type="http://schemas.openxmlformats.org/officeDocument/2006/relationships/image" Target="../media/image88.png"/><Relationship Id="rId4" Type="http://schemas.openxmlformats.org/officeDocument/2006/relationships/image" Target="../media/image87.png"/><Relationship Id="rId3" Type="http://schemas.openxmlformats.org/officeDocument/2006/relationships/image" Target="../media/image86.png"/><Relationship Id="rId20" Type="http://schemas.openxmlformats.org/officeDocument/2006/relationships/slideLayout" Target="../slideLayouts/slideLayout2.xml"/><Relationship Id="rId2" Type="http://schemas.openxmlformats.org/officeDocument/2006/relationships/image" Target="../media/image85.jpeg"/><Relationship Id="rId19" Type="http://schemas.openxmlformats.org/officeDocument/2006/relationships/hyperlink" Target="http://cuuduongthancong.com/" TargetMode="External"/><Relationship Id="rId18" Type="http://schemas.openxmlformats.org/officeDocument/2006/relationships/hyperlink" Target="https://fb.com/tailieudientucntt" TargetMode="External"/><Relationship Id="rId17" Type="http://schemas.openxmlformats.org/officeDocument/2006/relationships/image" Target="../media/image1.png"/><Relationship Id="rId16" Type="http://schemas.openxmlformats.org/officeDocument/2006/relationships/image" Target="../media/image104.jpeg"/><Relationship Id="rId15" Type="http://schemas.openxmlformats.org/officeDocument/2006/relationships/image" Target="../media/image103.png"/><Relationship Id="rId14" Type="http://schemas.openxmlformats.org/officeDocument/2006/relationships/image" Target="../media/image97.jpeg"/><Relationship Id="rId13" Type="http://schemas.openxmlformats.org/officeDocument/2006/relationships/image" Target="../media/image96.png"/><Relationship Id="rId12" Type="http://schemas.openxmlformats.org/officeDocument/2006/relationships/image" Target="../media/image95.png"/><Relationship Id="rId11" Type="http://schemas.openxmlformats.org/officeDocument/2006/relationships/image" Target="../media/image94.png"/><Relationship Id="rId10" Type="http://schemas.openxmlformats.org/officeDocument/2006/relationships/image" Target="../media/image93.png"/><Relationship Id="rId1" Type="http://schemas.openxmlformats.org/officeDocument/2006/relationships/image" Target="../media/image84.jpe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hyperlink" Target="http://cuuduongthancong.com/" TargetMode="External"/><Relationship Id="rId2" Type="http://schemas.openxmlformats.org/officeDocument/2006/relationships/hyperlink" Target="https://fb.com/tailieudientucntt" TargetMode="Externa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image" Target="../media/image92.png"/><Relationship Id="rId8" Type="http://schemas.openxmlformats.org/officeDocument/2006/relationships/image" Target="../media/image91.png"/><Relationship Id="rId7" Type="http://schemas.openxmlformats.org/officeDocument/2006/relationships/image" Target="../media/image90.png"/><Relationship Id="rId6" Type="http://schemas.openxmlformats.org/officeDocument/2006/relationships/image" Target="../media/image89.png"/><Relationship Id="rId5" Type="http://schemas.openxmlformats.org/officeDocument/2006/relationships/image" Target="../media/image88.png"/><Relationship Id="rId4" Type="http://schemas.openxmlformats.org/officeDocument/2006/relationships/image" Target="../media/image87.png"/><Relationship Id="rId3" Type="http://schemas.openxmlformats.org/officeDocument/2006/relationships/image" Target="../media/image86.png"/><Relationship Id="rId21" Type="http://schemas.openxmlformats.org/officeDocument/2006/relationships/slideLayout" Target="../slideLayouts/slideLayout2.xml"/><Relationship Id="rId20" Type="http://schemas.openxmlformats.org/officeDocument/2006/relationships/hyperlink" Target="http://cuuduongthancong.com/" TargetMode="External"/><Relationship Id="rId2" Type="http://schemas.openxmlformats.org/officeDocument/2006/relationships/image" Target="../media/image85.jpeg"/><Relationship Id="rId19" Type="http://schemas.openxmlformats.org/officeDocument/2006/relationships/hyperlink" Target="https://fb.com/tailieudientucntt" TargetMode="External"/><Relationship Id="rId18" Type="http://schemas.openxmlformats.org/officeDocument/2006/relationships/image" Target="../media/image107.png"/><Relationship Id="rId17" Type="http://schemas.openxmlformats.org/officeDocument/2006/relationships/image" Target="../media/image1.png"/><Relationship Id="rId16" Type="http://schemas.openxmlformats.org/officeDocument/2006/relationships/image" Target="../media/image106.png"/><Relationship Id="rId15" Type="http://schemas.openxmlformats.org/officeDocument/2006/relationships/image" Target="../media/image105.png"/><Relationship Id="rId14" Type="http://schemas.openxmlformats.org/officeDocument/2006/relationships/image" Target="../media/image97.jpeg"/><Relationship Id="rId13" Type="http://schemas.openxmlformats.org/officeDocument/2006/relationships/image" Target="../media/image96.png"/><Relationship Id="rId12" Type="http://schemas.openxmlformats.org/officeDocument/2006/relationships/image" Target="../media/image95.png"/><Relationship Id="rId11" Type="http://schemas.openxmlformats.org/officeDocument/2006/relationships/image" Target="../media/image94.png"/><Relationship Id="rId10" Type="http://schemas.openxmlformats.org/officeDocument/2006/relationships/image" Target="../media/image93.png"/><Relationship Id="rId1" Type="http://schemas.openxmlformats.org/officeDocument/2006/relationships/image" Target="../media/image84.jpeg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hyperlink" Target="https://fb.com/tailieudientucntt" TargetMode="External"/><Relationship Id="rId3" Type="http://schemas.openxmlformats.org/officeDocument/2006/relationships/hyperlink" Target="http://cuuduongthancong.com/" TargetMode="External"/><Relationship Id="rId2" Type="http://schemas.openxmlformats.org/officeDocument/2006/relationships/image" Target="../media/image1.png"/><Relationship Id="rId1" Type="http://schemas.openxmlformats.org/officeDocument/2006/relationships/image" Target="../media/image108.png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hyperlink" Target="https://fb.com/tailieudientucntt" TargetMode="External"/><Relationship Id="rId8" Type="http://schemas.openxmlformats.org/officeDocument/2006/relationships/hyperlink" Target="http://cuuduongthancong.com/" TargetMode="External"/><Relationship Id="rId7" Type="http://schemas.openxmlformats.org/officeDocument/2006/relationships/image" Target="../media/image1.png"/><Relationship Id="rId6" Type="http://schemas.openxmlformats.org/officeDocument/2006/relationships/image" Target="../media/image114.png"/><Relationship Id="rId5" Type="http://schemas.openxmlformats.org/officeDocument/2006/relationships/image" Target="../media/image113.png"/><Relationship Id="rId4" Type="http://schemas.openxmlformats.org/officeDocument/2006/relationships/image" Target="../media/image112.png"/><Relationship Id="rId3" Type="http://schemas.openxmlformats.org/officeDocument/2006/relationships/image" Target="../media/image111.png"/><Relationship Id="rId2" Type="http://schemas.openxmlformats.org/officeDocument/2006/relationships/image" Target="../media/image110.png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109.png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hyperlink" Target="http://cuuduongthancong.com/" TargetMode="External"/><Relationship Id="rId8" Type="http://schemas.openxmlformats.org/officeDocument/2006/relationships/hyperlink" Target="https://fb.com/tailieudientucntt" TargetMode="External"/><Relationship Id="rId7" Type="http://schemas.openxmlformats.org/officeDocument/2006/relationships/image" Target="../media/image120.png"/><Relationship Id="rId6" Type="http://schemas.openxmlformats.org/officeDocument/2006/relationships/image" Target="../media/image119.png"/><Relationship Id="rId5" Type="http://schemas.openxmlformats.org/officeDocument/2006/relationships/image" Target="../media/image118.png"/><Relationship Id="rId4" Type="http://schemas.openxmlformats.org/officeDocument/2006/relationships/image" Target="../media/image1.png"/><Relationship Id="rId3" Type="http://schemas.openxmlformats.org/officeDocument/2006/relationships/image" Target="../media/image117.png"/><Relationship Id="rId2" Type="http://schemas.openxmlformats.org/officeDocument/2006/relationships/image" Target="../media/image116.png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115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hyperlink" Target="http://cuuduongthancong.com/" TargetMode="External"/><Relationship Id="rId6" Type="http://schemas.openxmlformats.org/officeDocument/2006/relationships/hyperlink" Target="https://fb.com/tailieudientucntt" TargetMode="External"/><Relationship Id="rId5" Type="http://schemas.openxmlformats.org/officeDocument/2006/relationships/image" Target="../media/image1.png"/><Relationship Id="rId4" Type="http://schemas.openxmlformats.org/officeDocument/2006/relationships/image" Target="../media/image124.png"/><Relationship Id="rId3" Type="http://schemas.openxmlformats.org/officeDocument/2006/relationships/image" Target="../media/image123.png"/><Relationship Id="rId2" Type="http://schemas.openxmlformats.org/officeDocument/2006/relationships/image" Target="../media/image122.png"/><Relationship Id="rId1" Type="http://schemas.openxmlformats.org/officeDocument/2006/relationships/image" Target="../media/image121.png"/></Relationships>
</file>

<file path=ppt/slides/_rels/slide2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hyperlink" Target="http://cuuduongthancong.com/" TargetMode="External"/><Relationship Id="rId3" Type="http://schemas.openxmlformats.org/officeDocument/2006/relationships/hyperlink" Target="https://fb.com/tailieudientucntt" TargetMode="External"/><Relationship Id="rId2" Type="http://schemas.openxmlformats.org/officeDocument/2006/relationships/image" Target="../media/image125.jpeg"/><Relationship Id="rId1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3.xml"/><Relationship Id="rId5" Type="http://schemas.openxmlformats.org/officeDocument/2006/relationships/hyperlink" Target="http://cuuduongthancong.com/" TargetMode="External"/><Relationship Id="rId4" Type="http://schemas.openxmlformats.org/officeDocument/2006/relationships/hyperlink" Target="https://fb.com/tailieudientucntt" TargetMode="External"/><Relationship Id="rId3" Type="http://schemas.openxmlformats.org/officeDocument/2006/relationships/image" Target="../media/image127.png"/><Relationship Id="rId2" Type="http://schemas.openxmlformats.org/officeDocument/2006/relationships/image" Target="../media/image1.png"/><Relationship Id="rId1" Type="http://schemas.openxmlformats.org/officeDocument/2006/relationships/image" Target="../media/image126.png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hyperlink" Target="http://cuuduongthancong.com/" TargetMode="External"/><Relationship Id="rId2" Type="http://schemas.openxmlformats.org/officeDocument/2006/relationships/hyperlink" Target="https://fb.com/tailieudientucntt" TargetMode="External"/><Relationship Id="rId1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hyperlink" Target="http://cuuduongthancong.com/" TargetMode="External"/><Relationship Id="rId2" Type="http://schemas.openxmlformats.org/officeDocument/2006/relationships/hyperlink" Target="https://fb.com/tailieudientucntt" TargetMode="External"/><Relationship Id="rId1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9" Type="http://schemas.openxmlformats.org/officeDocument/2006/relationships/image" Target="../media/image131.png"/><Relationship Id="rId8" Type="http://schemas.openxmlformats.org/officeDocument/2006/relationships/image" Target="../media/image22.png"/><Relationship Id="rId7" Type="http://schemas.openxmlformats.org/officeDocument/2006/relationships/image" Target="../media/image60.png"/><Relationship Id="rId6" Type="http://schemas.openxmlformats.org/officeDocument/2006/relationships/image" Target="../media/image59.png"/><Relationship Id="rId5" Type="http://schemas.openxmlformats.org/officeDocument/2006/relationships/image" Target="../media/image55.png"/><Relationship Id="rId4" Type="http://schemas.openxmlformats.org/officeDocument/2006/relationships/image" Target="../media/image130.png"/><Relationship Id="rId31" Type="http://schemas.openxmlformats.org/officeDocument/2006/relationships/slideLayout" Target="../slideLayouts/slideLayout2.xml"/><Relationship Id="rId30" Type="http://schemas.openxmlformats.org/officeDocument/2006/relationships/hyperlink" Target="http://cuuduongthancong.com/" TargetMode="External"/><Relationship Id="rId3" Type="http://schemas.openxmlformats.org/officeDocument/2006/relationships/image" Target="../media/image6.png"/><Relationship Id="rId29" Type="http://schemas.openxmlformats.org/officeDocument/2006/relationships/hyperlink" Target="https://fb.com/tailieudientucntt" TargetMode="External"/><Relationship Id="rId28" Type="http://schemas.openxmlformats.org/officeDocument/2006/relationships/image" Target="../media/image1.png"/><Relationship Id="rId27" Type="http://schemas.openxmlformats.org/officeDocument/2006/relationships/image" Target="../media/image145.png"/><Relationship Id="rId26" Type="http://schemas.openxmlformats.org/officeDocument/2006/relationships/image" Target="../media/image144.png"/><Relationship Id="rId25" Type="http://schemas.openxmlformats.org/officeDocument/2006/relationships/image" Target="../media/image143.png"/><Relationship Id="rId24" Type="http://schemas.openxmlformats.org/officeDocument/2006/relationships/image" Target="../media/image142.png"/><Relationship Id="rId23" Type="http://schemas.openxmlformats.org/officeDocument/2006/relationships/image" Target="../media/image141.png"/><Relationship Id="rId22" Type="http://schemas.openxmlformats.org/officeDocument/2006/relationships/image" Target="../media/image140.png"/><Relationship Id="rId21" Type="http://schemas.openxmlformats.org/officeDocument/2006/relationships/image" Target="../media/image71.png"/><Relationship Id="rId20" Type="http://schemas.openxmlformats.org/officeDocument/2006/relationships/image" Target="../media/image70.png"/><Relationship Id="rId2" Type="http://schemas.openxmlformats.org/officeDocument/2006/relationships/image" Target="../media/image129.png"/><Relationship Id="rId19" Type="http://schemas.openxmlformats.org/officeDocument/2006/relationships/image" Target="../media/image139.png"/><Relationship Id="rId18" Type="http://schemas.openxmlformats.org/officeDocument/2006/relationships/image" Target="../media/image67.png"/><Relationship Id="rId17" Type="http://schemas.openxmlformats.org/officeDocument/2006/relationships/image" Target="../media/image138.png"/><Relationship Id="rId16" Type="http://schemas.openxmlformats.org/officeDocument/2006/relationships/image" Target="../media/image137.png"/><Relationship Id="rId15" Type="http://schemas.openxmlformats.org/officeDocument/2006/relationships/image" Target="../media/image66.png"/><Relationship Id="rId14" Type="http://schemas.openxmlformats.org/officeDocument/2006/relationships/image" Target="../media/image136.png"/><Relationship Id="rId13" Type="http://schemas.openxmlformats.org/officeDocument/2006/relationships/image" Target="../media/image135.png"/><Relationship Id="rId12" Type="http://schemas.openxmlformats.org/officeDocument/2006/relationships/image" Target="../media/image134.png"/><Relationship Id="rId11" Type="http://schemas.openxmlformats.org/officeDocument/2006/relationships/image" Target="../media/image133.png"/><Relationship Id="rId10" Type="http://schemas.openxmlformats.org/officeDocument/2006/relationships/image" Target="../media/image132.png"/><Relationship Id="rId1" Type="http://schemas.openxmlformats.org/officeDocument/2006/relationships/image" Target="../media/image128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.png"/><Relationship Id="rId8" Type="http://schemas.openxmlformats.org/officeDocument/2006/relationships/image" Target="../media/image9.png"/><Relationship Id="rId7" Type="http://schemas.openxmlformats.org/officeDocument/2006/relationships/image" Target="../media/image8.png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2" Type="http://schemas.openxmlformats.org/officeDocument/2006/relationships/slideLayout" Target="../slideLayouts/slideLayout2.xml"/><Relationship Id="rId31" Type="http://schemas.openxmlformats.org/officeDocument/2006/relationships/hyperlink" Target="http://cuuduongthancong.com/" TargetMode="External"/><Relationship Id="rId30" Type="http://schemas.openxmlformats.org/officeDocument/2006/relationships/hyperlink" Target="https://fb.com/tailieudientucntt" TargetMode="External"/><Relationship Id="rId3" Type="http://schemas.openxmlformats.org/officeDocument/2006/relationships/image" Target="../media/image4.png"/><Relationship Id="rId29" Type="http://schemas.openxmlformats.org/officeDocument/2006/relationships/image" Target="../media/image1.png"/><Relationship Id="rId28" Type="http://schemas.openxmlformats.org/officeDocument/2006/relationships/image" Target="../media/image29.png"/><Relationship Id="rId27" Type="http://schemas.openxmlformats.org/officeDocument/2006/relationships/image" Target="../media/image28.png"/><Relationship Id="rId26" Type="http://schemas.openxmlformats.org/officeDocument/2006/relationships/image" Target="../media/image27.png"/><Relationship Id="rId25" Type="http://schemas.openxmlformats.org/officeDocument/2006/relationships/image" Target="../media/image26.png"/><Relationship Id="rId24" Type="http://schemas.openxmlformats.org/officeDocument/2006/relationships/image" Target="../media/image25.png"/><Relationship Id="rId23" Type="http://schemas.openxmlformats.org/officeDocument/2006/relationships/image" Target="../media/image24.png"/><Relationship Id="rId22" Type="http://schemas.openxmlformats.org/officeDocument/2006/relationships/image" Target="../media/image23.png"/><Relationship Id="rId21" Type="http://schemas.openxmlformats.org/officeDocument/2006/relationships/image" Target="../media/image22.png"/><Relationship Id="rId20" Type="http://schemas.openxmlformats.org/officeDocument/2006/relationships/image" Target="../media/image21.png"/><Relationship Id="rId2" Type="http://schemas.openxmlformats.org/officeDocument/2006/relationships/image" Target="../media/image3.png"/><Relationship Id="rId19" Type="http://schemas.openxmlformats.org/officeDocument/2006/relationships/image" Target="../media/image20.png"/><Relationship Id="rId18" Type="http://schemas.openxmlformats.org/officeDocument/2006/relationships/image" Target="../media/image19.png"/><Relationship Id="rId17" Type="http://schemas.openxmlformats.org/officeDocument/2006/relationships/image" Target="../media/image18.png"/><Relationship Id="rId16" Type="http://schemas.openxmlformats.org/officeDocument/2006/relationships/image" Target="../media/image17.png"/><Relationship Id="rId15" Type="http://schemas.openxmlformats.org/officeDocument/2006/relationships/image" Target="../media/image16.png"/><Relationship Id="rId14" Type="http://schemas.openxmlformats.org/officeDocument/2006/relationships/image" Target="../media/image15.png"/><Relationship Id="rId13" Type="http://schemas.openxmlformats.org/officeDocument/2006/relationships/image" Target="../media/image14.png"/><Relationship Id="rId12" Type="http://schemas.openxmlformats.org/officeDocument/2006/relationships/image" Target="../media/image13.png"/><Relationship Id="rId11" Type="http://schemas.openxmlformats.org/officeDocument/2006/relationships/image" Target="../media/image12.png"/><Relationship Id="rId10" Type="http://schemas.openxmlformats.org/officeDocument/2006/relationships/image" Target="../media/image11.png"/><Relationship Id="rId1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9" Type="http://schemas.openxmlformats.org/officeDocument/2006/relationships/image" Target="../media/image13.png"/><Relationship Id="rId8" Type="http://schemas.openxmlformats.org/officeDocument/2006/relationships/image" Target="../media/image9.png"/><Relationship Id="rId7" Type="http://schemas.openxmlformats.org/officeDocument/2006/relationships/image" Target="../media/image8.png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5" Type="http://schemas.openxmlformats.org/officeDocument/2006/relationships/slideLayout" Target="../slideLayouts/slideLayout2.xml"/><Relationship Id="rId24" Type="http://schemas.openxmlformats.org/officeDocument/2006/relationships/hyperlink" Target="http://cuuduongthancong.com/" TargetMode="External"/><Relationship Id="rId23" Type="http://schemas.openxmlformats.org/officeDocument/2006/relationships/hyperlink" Target="https://fb.com/tailieudientucntt" TargetMode="External"/><Relationship Id="rId22" Type="http://schemas.openxmlformats.org/officeDocument/2006/relationships/image" Target="../media/image1.png"/><Relationship Id="rId21" Type="http://schemas.openxmlformats.org/officeDocument/2006/relationships/image" Target="../media/image146.png"/><Relationship Id="rId20" Type="http://schemas.openxmlformats.org/officeDocument/2006/relationships/image" Target="../media/image24.png"/><Relationship Id="rId2" Type="http://schemas.openxmlformats.org/officeDocument/2006/relationships/image" Target="../media/image3.png"/><Relationship Id="rId19" Type="http://schemas.openxmlformats.org/officeDocument/2006/relationships/image" Target="../media/image23.png"/><Relationship Id="rId18" Type="http://schemas.openxmlformats.org/officeDocument/2006/relationships/image" Target="../media/image22.png"/><Relationship Id="rId17" Type="http://schemas.openxmlformats.org/officeDocument/2006/relationships/image" Target="../media/image21.png"/><Relationship Id="rId16" Type="http://schemas.openxmlformats.org/officeDocument/2006/relationships/image" Target="../media/image20.png"/><Relationship Id="rId15" Type="http://schemas.openxmlformats.org/officeDocument/2006/relationships/image" Target="../media/image19.png"/><Relationship Id="rId14" Type="http://schemas.openxmlformats.org/officeDocument/2006/relationships/image" Target="../media/image18.png"/><Relationship Id="rId13" Type="http://schemas.openxmlformats.org/officeDocument/2006/relationships/image" Target="../media/image17.png"/><Relationship Id="rId12" Type="http://schemas.openxmlformats.org/officeDocument/2006/relationships/image" Target="../media/image16.png"/><Relationship Id="rId11" Type="http://schemas.openxmlformats.org/officeDocument/2006/relationships/image" Target="../media/image15.png"/><Relationship Id="rId10" Type="http://schemas.openxmlformats.org/officeDocument/2006/relationships/image" Target="../media/image14.png"/><Relationship Id="rId1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hyperlink" Target="http://cuuduongthancong.com/" TargetMode="External"/><Relationship Id="rId3" Type="http://schemas.openxmlformats.org/officeDocument/2006/relationships/hyperlink" Target="https://fb.com/tailieudientucntt" TargetMode="External"/><Relationship Id="rId2" Type="http://schemas.openxmlformats.org/officeDocument/2006/relationships/image" Target="../media/image147.png"/><Relationship Id="rId1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hyperlink" Target="http://cuuduongthancong.com/" TargetMode="External"/><Relationship Id="rId2" Type="http://schemas.openxmlformats.org/officeDocument/2006/relationships/image" Target="../media/image1.png"/><Relationship Id="rId1" Type="http://schemas.openxmlformats.org/officeDocument/2006/relationships/hyperlink" Target="https://fb.com/tailieudientucntt" TargetMode="External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hyperlink" Target="http://cuuduongthancong.com/" TargetMode="External"/><Relationship Id="rId2" Type="http://schemas.openxmlformats.org/officeDocument/2006/relationships/hyperlink" Target="https://fb.com/tailieudientucntt" TargetMode="External"/><Relationship Id="rId1" Type="http://schemas.openxmlformats.org/officeDocument/2006/relationships/image" Target="../media/image1.png"/></Relationships>
</file>

<file path=ppt/slides/_rels/slide3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hyperlink" Target="http://cuuduongthancong.com/" TargetMode="External"/><Relationship Id="rId2" Type="http://schemas.openxmlformats.org/officeDocument/2006/relationships/hyperlink" Target="https://fb.com/tailieudientucntt" TargetMode="External"/><Relationship Id="rId1" Type="http://schemas.openxmlformats.org/officeDocument/2006/relationships/image" Target="../media/image1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hyperlink" Target="http://cuuduongthancong.com/" TargetMode="External"/><Relationship Id="rId6" Type="http://schemas.openxmlformats.org/officeDocument/2006/relationships/hyperlink" Target="https://fb.com/tailieudientucntt" TargetMode="External"/><Relationship Id="rId5" Type="http://schemas.openxmlformats.org/officeDocument/2006/relationships/image" Target="../media/image1.png"/><Relationship Id="rId4" Type="http://schemas.openxmlformats.org/officeDocument/2006/relationships/image" Target="../media/image151.png"/><Relationship Id="rId3" Type="http://schemas.openxmlformats.org/officeDocument/2006/relationships/image" Target="../media/image150.png"/><Relationship Id="rId2" Type="http://schemas.openxmlformats.org/officeDocument/2006/relationships/image" Target="../media/image149.png"/><Relationship Id="rId1" Type="http://schemas.openxmlformats.org/officeDocument/2006/relationships/image" Target="../media/image148.png"/></Relationships>
</file>

<file path=ppt/slides/_rels/slide3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hyperlink" Target="http://cuuduongthancong.com/" TargetMode="External"/><Relationship Id="rId3" Type="http://schemas.openxmlformats.org/officeDocument/2006/relationships/hyperlink" Target="https://fb.com/tailieudientucntt" TargetMode="External"/><Relationship Id="rId2" Type="http://schemas.openxmlformats.org/officeDocument/2006/relationships/image" Target="../media/image1.png"/><Relationship Id="rId1" Type="http://schemas.openxmlformats.org/officeDocument/2006/relationships/image" Target="../media/image152.png"/></Relationships>
</file>

<file path=ppt/slides/_rels/slide3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hyperlink" Target="http://cuuduongthancong.com/" TargetMode="External"/><Relationship Id="rId4" Type="http://schemas.openxmlformats.org/officeDocument/2006/relationships/hyperlink" Target="https://fb.com/tailieudientucntt" TargetMode="External"/><Relationship Id="rId3" Type="http://schemas.openxmlformats.org/officeDocument/2006/relationships/image" Target="../media/image1.png"/><Relationship Id="rId2" Type="http://schemas.openxmlformats.org/officeDocument/2006/relationships/image" Target="../media/image154.png"/><Relationship Id="rId1" Type="http://schemas.openxmlformats.org/officeDocument/2006/relationships/image" Target="../media/image153.png"/></Relationships>
</file>

<file path=ppt/slides/_rels/slide3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hyperlink" Target="https://fb.com/tailieudientucntt" TargetMode="External"/><Relationship Id="rId2" Type="http://schemas.openxmlformats.org/officeDocument/2006/relationships/hyperlink" Target="http://cuuduongthancong.com/" TargetMode="External"/><Relationship Id="rId1" Type="http://schemas.openxmlformats.org/officeDocument/2006/relationships/image" Target="../media/image1.png"/></Relationships>
</file>

<file path=ppt/slides/_rels/slide3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hyperlink" Target="http://cuuduongthancong.com/" TargetMode="External"/><Relationship Id="rId4" Type="http://schemas.openxmlformats.org/officeDocument/2006/relationships/hyperlink" Target="https://fb.com/tailieudientucntt" TargetMode="External"/><Relationship Id="rId3" Type="http://schemas.openxmlformats.org/officeDocument/2006/relationships/image" Target="../media/image147.png"/><Relationship Id="rId2" Type="http://schemas.openxmlformats.org/officeDocument/2006/relationships/image" Target="../media/image1.png"/><Relationship Id="rId1" Type="http://schemas.openxmlformats.org/officeDocument/2006/relationships/image" Target="../media/image155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hyperlink" Target="http://cuuduongthancong.com/" TargetMode="External"/><Relationship Id="rId8" Type="http://schemas.openxmlformats.org/officeDocument/2006/relationships/hyperlink" Target="https://fb.com/tailieudientucntt" TargetMode="External"/><Relationship Id="rId7" Type="http://schemas.openxmlformats.org/officeDocument/2006/relationships/image" Target="../media/image1.png"/><Relationship Id="rId6" Type="http://schemas.openxmlformats.org/officeDocument/2006/relationships/image" Target="../media/image33.jpeg"/><Relationship Id="rId5" Type="http://schemas.openxmlformats.org/officeDocument/2006/relationships/hyperlink" Target="http://www.ceiva.com/" TargetMode="External"/><Relationship Id="rId4" Type="http://schemas.openxmlformats.org/officeDocument/2006/relationships/hyperlink" Target="http://www-ccs.cs.umass.edu/~shri/iPic.html" TargetMode="External"/><Relationship Id="rId3" Type="http://schemas.openxmlformats.org/officeDocument/2006/relationships/image" Target="../media/image32.jpeg"/><Relationship Id="rId2" Type="http://schemas.openxmlformats.org/officeDocument/2006/relationships/image" Target="../media/image31.jpeg"/><Relationship Id="rId10" Type="http://schemas.openxmlformats.org/officeDocument/2006/relationships/slideLayout" Target="../slideLayouts/slideLayout3.xml"/><Relationship Id="rId1" Type="http://schemas.openxmlformats.org/officeDocument/2006/relationships/image" Target="../media/image30.jpeg"/></Relationships>
</file>

<file path=ppt/slides/_rels/slide40.xml.rels><?xml version="1.0" encoding="UTF-8" standalone="yes"?>
<Relationships xmlns="http://schemas.openxmlformats.org/package/2006/relationships"><Relationship Id="rId9" Type="http://schemas.openxmlformats.org/officeDocument/2006/relationships/hyperlink" Target="https://fb.com/tailieudientucntt" TargetMode="External"/><Relationship Id="rId8" Type="http://schemas.openxmlformats.org/officeDocument/2006/relationships/image" Target="../media/image1.png"/><Relationship Id="rId7" Type="http://schemas.openxmlformats.org/officeDocument/2006/relationships/image" Target="../media/image162.png"/><Relationship Id="rId6" Type="http://schemas.openxmlformats.org/officeDocument/2006/relationships/image" Target="../media/image161.png"/><Relationship Id="rId5" Type="http://schemas.openxmlformats.org/officeDocument/2006/relationships/image" Target="../media/image160.png"/><Relationship Id="rId4" Type="http://schemas.openxmlformats.org/officeDocument/2006/relationships/image" Target="../media/image159.png"/><Relationship Id="rId3" Type="http://schemas.openxmlformats.org/officeDocument/2006/relationships/image" Target="../media/image158.png"/><Relationship Id="rId2" Type="http://schemas.openxmlformats.org/officeDocument/2006/relationships/image" Target="../media/image157.png"/><Relationship Id="rId11" Type="http://schemas.openxmlformats.org/officeDocument/2006/relationships/slideLayout" Target="../slideLayouts/slideLayout2.xml"/><Relationship Id="rId10" Type="http://schemas.openxmlformats.org/officeDocument/2006/relationships/hyperlink" Target="http://cuuduongthancong.com/" TargetMode="External"/><Relationship Id="rId1" Type="http://schemas.openxmlformats.org/officeDocument/2006/relationships/image" Target="../media/image156.jpeg"/></Relationships>
</file>

<file path=ppt/slides/_rels/slide4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hyperlink" Target="http://cuuduongthancong.com/" TargetMode="External"/><Relationship Id="rId3" Type="http://schemas.openxmlformats.org/officeDocument/2006/relationships/hyperlink" Target="https://fb.com/tailieudientucntt" TargetMode="External"/><Relationship Id="rId2" Type="http://schemas.openxmlformats.org/officeDocument/2006/relationships/image" Target="../media/image1.png"/><Relationship Id="rId1" Type="http://schemas.openxmlformats.org/officeDocument/2006/relationships/image" Target="../media/image163.png"/></Relationships>
</file>

<file path=ppt/slides/_rels/slide4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hyperlink" Target="https://fb.com/tailieudientucntt" TargetMode="External"/><Relationship Id="rId3" Type="http://schemas.openxmlformats.org/officeDocument/2006/relationships/hyperlink" Target="http://cuuduongthancong.com/" TargetMode="External"/><Relationship Id="rId2" Type="http://schemas.openxmlformats.org/officeDocument/2006/relationships/image" Target="../media/image1.png"/><Relationship Id="rId1" Type="http://schemas.openxmlformats.org/officeDocument/2006/relationships/image" Target="../media/image164.png"/></Relationships>
</file>

<file path=ppt/slides/_rels/slide4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hyperlink" Target="https://fb.com/tailieudientucntt" TargetMode="External"/><Relationship Id="rId4" Type="http://schemas.openxmlformats.org/officeDocument/2006/relationships/hyperlink" Target="http://cuuduongthancong.com/" TargetMode="External"/><Relationship Id="rId3" Type="http://schemas.openxmlformats.org/officeDocument/2006/relationships/image" Target="../media/image1.png"/><Relationship Id="rId2" Type="http://schemas.openxmlformats.org/officeDocument/2006/relationships/image" Target="../media/image166.png"/><Relationship Id="rId1" Type="http://schemas.openxmlformats.org/officeDocument/2006/relationships/image" Target="../media/image165.png"/></Relationships>
</file>

<file path=ppt/slides/_rels/slide4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.png"/><Relationship Id="rId2" Type="http://schemas.openxmlformats.org/officeDocument/2006/relationships/hyperlink" Target="http://cuuduongthancong.com/" TargetMode="External"/><Relationship Id="rId1" Type="http://schemas.openxmlformats.org/officeDocument/2006/relationships/hyperlink" Target="https://fb.com/tailieudientucntt" TargetMode="External"/></Relationships>
</file>

<file path=ppt/slides/_rels/slide4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hyperlink" Target="https://fb.com/tailieudientucntt" TargetMode="External"/><Relationship Id="rId7" Type="http://schemas.openxmlformats.org/officeDocument/2006/relationships/image" Target="../media/image1.png"/><Relationship Id="rId6" Type="http://schemas.openxmlformats.org/officeDocument/2006/relationships/hyperlink" Target="http://cuuduongthancong.com/" TargetMode="External"/><Relationship Id="rId5" Type="http://schemas.openxmlformats.org/officeDocument/2006/relationships/image" Target="../media/image170.png"/><Relationship Id="rId4" Type="http://schemas.openxmlformats.org/officeDocument/2006/relationships/image" Target="../media/image169.png"/><Relationship Id="rId3" Type="http://schemas.openxmlformats.org/officeDocument/2006/relationships/image" Target="../media/image168.png"/><Relationship Id="rId2" Type="http://schemas.openxmlformats.org/officeDocument/2006/relationships/image" Target="../media/image149.png"/><Relationship Id="rId1" Type="http://schemas.openxmlformats.org/officeDocument/2006/relationships/image" Target="../media/image167.png"/></Relationships>
</file>

<file path=ppt/slides/_rels/slide4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hyperlink" Target="http://cuuduongthancong.com/" TargetMode="External"/><Relationship Id="rId5" Type="http://schemas.openxmlformats.org/officeDocument/2006/relationships/image" Target="../media/image1.png"/><Relationship Id="rId4" Type="http://schemas.openxmlformats.org/officeDocument/2006/relationships/image" Target="../media/image168.png"/><Relationship Id="rId3" Type="http://schemas.openxmlformats.org/officeDocument/2006/relationships/image" Target="../media/image149.png"/><Relationship Id="rId2" Type="http://schemas.openxmlformats.org/officeDocument/2006/relationships/image" Target="../media/image167.png"/><Relationship Id="rId1" Type="http://schemas.openxmlformats.org/officeDocument/2006/relationships/hyperlink" Target="https://fb.com/tailieudientucntt" TargetMode="Externa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hyperlink" Target="https://fb.com/tailieudientucntt" TargetMode="External"/><Relationship Id="rId6" Type="http://schemas.openxmlformats.org/officeDocument/2006/relationships/hyperlink" Target="http://cuuduongthancong.com/" TargetMode="External"/><Relationship Id="rId5" Type="http://schemas.openxmlformats.org/officeDocument/2006/relationships/image" Target="../media/image1.png"/><Relationship Id="rId4" Type="http://schemas.openxmlformats.org/officeDocument/2006/relationships/image" Target="../media/image172.png"/><Relationship Id="rId3" Type="http://schemas.openxmlformats.org/officeDocument/2006/relationships/image" Target="../media/image150.png"/><Relationship Id="rId2" Type="http://schemas.openxmlformats.org/officeDocument/2006/relationships/image" Target="../media/image149.png"/><Relationship Id="rId1" Type="http://schemas.openxmlformats.org/officeDocument/2006/relationships/image" Target="../media/image171.png"/></Relationships>
</file>

<file path=ppt/slides/_rels/slide48.xml.rels><?xml version="1.0" encoding="UTF-8" standalone="yes"?>
<Relationships xmlns="http://schemas.openxmlformats.org/package/2006/relationships"><Relationship Id="rId9" Type="http://schemas.openxmlformats.org/officeDocument/2006/relationships/hyperlink" Target="http://cuuduongthancong.com/" TargetMode="External"/><Relationship Id="rId8" Type="http://schemas.openxmlformats.org/officeDocument/2006/relationships/hyperlink" Target="https://fb.com/tailieudientucntt" TargetMode="External"/><Relationship Id="rId7" Type="http://schemas.openxmlformats.org/officeDocument/2006/relationships/image" Target="../media/image1.png"/><Relationship Id="rId6" Type="http://schemas.openxmlformats.org/officeDocument/2006/relationships/image" Target="../media/image178.png"/><Relationship Id="rId5" Type="http://schemas.openxmlformats.org/officeDocument/2006/relationships/image" Target="../media/image177.png"/><Relationship Id="rId4" Type="http://schemas.openxmlformats.org/officeDocument/2006/relationships/image" Target="../media/image176.png"/><Relationship Id="rId3" Type="http://schemas.openxmlformats.org/officeDocument/2006/relationships/image" Target="../media/image175.png"/><Relationship Id="rId2" Type="http://schemas.openxmlformats.org/officeDocument/2006/relationships/image" Target="../media/image174.png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173.png"/></Relationships>
</file>

<file path=ppt/slides/_rels/slide49.xml.rels><?xml version="1.0" encoding="UTF-8" standalone="yes"?>
<Relationships xmlns="http://schemas.openxmlformats.org/package/2006/relationships"><Relationship Id="rId9" Type="http://schemas.openxmlformats.org/officeDocument/2006/relationships/hyperlink" Target="http://cuuduongthancong.com/" TargetMode="External"/><Relationship Id="rId8" Type="http://schemas.openxmlformats.org/officeDocument/2006/relationships/hyperlink" Target="https://fb.com/tailieudientucntt" TargetMode="External"/><Relationship Id="rId7" Type="http://schemas.openxmlformats.org/officeDocument/2006/relationships/image" Target="../media/image1.png"/><Relationship Id="rId6" Type="http://schemas.openxmlformats.org/officeDocument/2006/relationships/image" Target="../media/image178.png"/><Relationship Id="rId5" Type="http://schemas.openxmlformats.org/officeDocument/2006/relationships/image" Target="../media/image177.png"/><Relationship Id="rId4" Type="http://schemas.openxmlformats.org/officeDocument/2006/relationships/image" Target="../media/image176.png"/><Relationship Id="rId3" Type="http://schemas.openxmlformats.org/officeDocument/2006/relationships/image" Target="../media/image175.png"/><Relationship Id="rId2" Type="http://schemas.openxmlformats.org/officeDocument/2006/relationships/image" Target="../media/image174.png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173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.png"/><Relationship Id="rId8" Type="http://schemas.openxmlformats.org/officeDocument/2006/relationships/image" Target="../media/image9.png"/><Relationship Id="rId7" Type="http://schemas.openxmlformats.org/officeDocument/2006/relationships/image" Target="../media/image8.png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7" Type="http://schemas.openxmlformats.org/officeDocument/2006/relationships/slideLayout" Target="../slideLayouts/slideLayout2.xml"/><Relationship Id="rId26" Type="http://schemas.openxmlformats.org/officeDocument/2006/relationships/hyperlink" Target="http://cuuduongthancong.com/" TargetMode="External"/><Relationship Id="rId25" Type="http://schemas.openxmlformats.org/officeDocument/2006/relationships/hyperlink" Target="https://fb.com/tailieudientucntt" TargetMode="External"/><Relationship Id="rId24" Type="http://schemas.openxmlformats.org/officeDocument/2006/relationships/image" Target="../media/image1.png"/><Relationship Id="rId23" Type="http://schemas.openxmlformats.org/officeDocument/2006/relationships/image" Target="../media/image24.png"/><Relationship Id="rId22" Type="http://schemas.openxmlformats.org/officeDocument/2006/relationships/image" Target="../media/image23.png"/><Relationship Id="rId21" Type="http://schemas.openxmlformats.org/officeDocument/2006/relationships/image" Target="../media/image22.png"/><Relationship Id="rId20" Type="http://schemas.openxmlformats.org/officeDocument/2006/relationships/image" Target="../media/image21.png"/><Relationship Id="rId2" Type="http://schemas.openxmlformats.org/officeDocument/2006/relationships/image" Target="../media/image3.png"/><Relationship Id="rId19" Type="http://schemas.openxmlformats.org/officeDocument/2006/relationships/image" Target="../media/image20.png"/><Relationship Id="rId18" Type="http://schemas.openxmlformats.org/officeDocument/2006/relationships/image" Target="../media/image19.png"/><Relationship Id="rId17" Type="http://schemas.openxmlformats.org/officeDocument/2006/relationships/image" Target="../media/image18.png"/><Relationship Id="rId16" Type="http://schemas.openxmlformats.org/officeDocument/2006/relationships/image" Target="../media/image17.png"/><Relationship Id="rId15" Type="http://schemas.openxmlformats.org/officeDocument/2006/relationships/image" Target="../media/image16.png"/><Relationship Id="rId14" Type="http://schemas.openxmlformats.org/officeDocument/2006/relationships/image" Target="../media/image15.png"/><Relationship Id="rId13" Type="http://schemas.openxmlformats.org/officeDocument/2006/relationships/image" Target="../media/image14.png"/><Relationship Id="rId12" Type="http://schemas.openxmlformats.org/officeDocument/2006/relationships/image" Target="../media/image13.png"/><Relationship Id="rId11" Type="http://schemas.openxmlformats.org/officeDocument/2006/relationships/image" Target="../media/image12.png"/><Relationship Id="rId10" Type="http://schemas.openxmlformats.org/officeDocument/2006/relationships/image" Target="../media/image11.png"/><Relationship Id="rId1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hyperlink" Target="http://cuuduongthancong.com/" TargetMode="External"/><Relationship Id="rId2" Type="http://schemas.openxmlformats.org/officeDocument/2006/relationships/hyperlink" Target="https://fb.com/tailieudientucntt" TargetMode="External"/><Relationship Id="rId1" Type="http://schemas.openxmlformats.org/officeDocument/2006/relationships/image" Target="../media/image1.png"/></Relationships>
</file>

<file path=ppt/slides/_rels/slide5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hyperlink" Target="http://cuuduongthancong.com/" TargetMode="External"/><Relationship Id="rId3" Type="http://schemas.openxmlformats.org/officeDocument/2006/relationships/hyperlink" Target="https://fb.com/tailieudientucntt" TargetMode="External"/><Relationship Id="rId2" Type="http://schemas.openxmlformats.org/officeDocument/2006/relationships/image" Target="../media/image1.png"/><Relationship Id="rId1" Type="http://schemas.openxmlformats.org/officeDocument/2006/relationships/image" Target="../media/image179.jpeg"/></Relationships>
</file>

<file path=ppt/slides/_rels/slide5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hyperlink" Target="https://fb.com/tailieudientucntt" TargetMode="External"/><Relationship Id="rId2" Type="http://schemas.openxmlformats.org/officeDocument/2006/relationships/image" Target="../media/image1.png"/><Relationship Id="rId1" Type="http://schemas.openxmlformats.org/officeDocument/2006/relationships/image" Target="../media/image180.png"/></Relationships>
</file>

<file path=ppt/slides/_rels/slide5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hyperlink" Target="http://cuuduongthancong.com/" TargetMode="External"/><Relationship Id="rId3" Type="http://schemas.openxmlformats.org/officeDocument/2006/relationships/hyperlink" Target="https://fb.com/tailieudientucntt" TargetMode="External"/><Relationship Id="rId2" Type="http://schemas.openxmlformats.org/officeDocument/2006/relationships/image" Target="../media/image1.png"/><Relationship Id="rId1" Type="http://schemas.openxmlformats.org/officeDocument/2006/relationships/hyperlink" Target="http://www.eurecom.fr/" TargetMode="External"/></Relationships>
</file>

<file path=ppt/slides/_rels/slide5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hyperlink" Target="http://cuuduongthancong.com/" TargetMode="External"/><Relationship Id="rId5" Type="http://schemas.openxmlformats.org/officeDocument/2006/relationships/hyperlink" Target="https://fb.com/tailieudientucntt" TargetMode="External"/><Relationship Id="rId4" Type="http://schemas.openxmlformats.org/officeDocument/2006/relationships/image" Target="../media/image1.png"/><Relationship Id="rId3" Type="http://schemas.openxmlformats.org/officeDocument/2006/relationships/image" Target="../media/image172.png"/><Relationship Id="rId2" Type="http://schemas.openxmlformats.org/officeDocument/2006/relationships/image" Target="../media/image149.png"/><Relationship Id="rId1" Type="http://schemas.openxmlformats.org/officeDocument/2006/relationships/image" Target="../media/image171.png"/></Relationships>
</file>

<file path=ppt/slides/_rels/slide55.xml.rels><?xml version="1.0" encoding="UTF-8" standalone="yes"?>
<Relationships xmlns="http://schemas.openxmlformats.org/package/2006/relationships"><Relationship Id="rId9" Type="http://schemas.openxmlformats.org/officeDocument/2006/relationships/hyperlink" Target="https://fb.com/tailieudientucntt" TargetMode="External"/><Relationship Id="rId8" Type="http://schemas.openxmlformats.org/officeDocument/2006/relationships/image" Target="../media/image1.png"/><Relationship Id="rId7" Type="http://schemas.openxmlformats.org/officeDocument/2006/relationships/image" Target="../media/image187.png"/><Relationship Id="rId6" Type="http://schemas.openxmlformats.org/officeDocument/2006/relationships/image" Target="../media/image186.png"/><Relationship Id="rId5" Type="http://schemas.openxmlformats.org/officeDocument/2006/relationships/image" Target="../media/image185.png"/><Relationship Id="rId4" Type="http://schemas.openxmlformats.org/officeDocument/2006/relationships/image" Target="../media/image184.png"/><Relationship Id="rId3" Type="http://schemas.openxmlformats.org/officeDocument/2006/relationships/image" Target="../media/image183.png"/><Relationship Id="rId2" Type="http://schemas.openxmlformats.org/officeDocument/2006/relationships/image" Target="../media/image182.png"/><Relationship Id="rId11" Type="http://schemas.openxmlformats.org/officeDocument/2006/relationships/slideLayout" Target="../slideLayouts/slideLayout2.xml"/><Relationship Id="rId10" Type="http://schemas.openxmlformats.org/officeDocument/2006/relationships/hyperlink" Target="http://cuuduongthancong.com/" TargetMode="External"/><Relationship Id="rId1" Type="http://schemas.openxmlformats.org/officeDocument/2006/relationships/image" Target="../media/image181.png"/></Relationships>
</file>

<file path=ppt/slides/_rels/slide56.xml.rels><?xml version="1.0" encoding="UTF-8" standalone="yes"?>
<Relationships xmlns="http://schemas.openxmlformats.org/package/2006/relationships"><Relationship Id="rId9" Type="http://schemas.openxmlformats.org/officeDocument/2006/relationships/image" Target="../media/image196.png"/><Relationship Id="rId8" Type="http://schemas.openxmlformats.org/officeDocument/2006/relationships/image" Target="../media/image195.png"/><Relationship Id="rId7" Type="http://schemas.openxmlformats.org/officeDocument/2006/relationships/image" Target="../media/image194.png"/><Relationship Id="rId6" Type="http://schemas.openxmlformats.org/officeDocument/2006/relationships/image" Target="../media/image193.png"/><Relationship Id="rId5" Type="http://schemas.openxmlformats.org/officeDocument/2006/relationships/image" Target="../media/image192.png"/><Relationship Id="rId4" Type="http://schemas.openxmlformats.org/officeDocument/2006/relationships/image" Target="../media/image191.png"/><Relationship Id="rId3" Type="http://schemas.openxmlformats.org/officeDocument/2006/relationships/image" Target="../media/image190.png"/><Relationship Id="rId20" Type="http://schemas.openxmlformats.org/officeDocument/2006/relationships/slideLayout" Target="../slideLayouts/slideLayout2.xml"/><Relationship Id="rId2" Type="http://schemas.openxmlformats.org/officeDocument/2006/relationships/image" Target="../media/image189.png"/><Relationship Id="rId19" Type="http://schemas.openxmlformats.org/officeDocument/2006/relationships/hyperlink" Target="http://cuuduongthancong.com/" TargetMode="External"/><Relationship Id="rId18" Type="http://schemas.openxmlformats.org/officeDocument/2006/relationships/hyperlink" Target="https://fb.com/tailieudientucntt" TargetMode="External"/><Relationship Id="rId17" Type="http://schemas.openxmlformats.org/officeDocument/2006/relationships/image" Target="../media/image1.png"/><Relationship Id="rId16" Type="http://schemas.openxmlformats.org/officeDocument/2006/relationships/image" Target="../media/image203.png"/><Relationship Id="rId15" Type="http://schemas.openxmlformats.org/officeDocument/2006/relationships/image" Target="../media/image202.png"/><Relationship Id="rId14" Type="http://schemas.openxmlformats.org/officeDocument/2006/relationships/image" Target="../media/image201.png"/><Relationship Id="rId13" Type="http://schemas.openxmlformats.org/officeDocument/2006/relationships/image" Target="../media/image200.png"/><Relationship Id="rId12" Type="http://schemas.openxmlformats.org/officeDocument/2006/relationships/image" Target="../media/image199.png"/><Relationship Id="rId11" Type="http://schemas.openxmlformats.org/officeDocument/2006/relationships/image" Target="../media/image198.png"/><Relationship Id="rId10" Type="http://schemas.openxmlformats.org/officeDocument/2006/relationships/image" Target="../media/image197.png"/><Relationship Id="rId1" Type="http://schemas.openxmlformats.org/officeDocument/2006/relationships/image" Target="../media/image188.png"/></Relationships>
</file>

<file path=ppt/slides/_rels/slide57.xml.rels><?xml version="1.0" encoding="UTF-8" standalone="yes"?>
<Relationships xmlns="http://schemas.openxmlformats.org/package/2006/relationships"><Relationship Id="rId9" Type="http://schemas.openxmlformats.org/officeDocument/2006/relationships/image" Target="../media/image212.png"/><Relationship Id="rId8" Type="http://schemas.openxmlformats.org/officeDocument/2006/relationships/image" Target="../media/image211.png"/><Relationship Id="rId7" Type="http://schemas.openxmlformats.org/officeDocument/2006/relationships/image" Target="../media/image210.png"/><Relationship Id="rId6" Type="http://schemas.openxmlformats.org/officeDocument/2006/relationships/image" Target="../media/image209.png"/><Relationship Id="rId5" Type="http://schemas.openxmlformats.org/officeDocument/2006/relationships/image" Target="../media/image208.png"/><Relationship Id="rId4" Type="http://schemas.openxmlformats.org/officeDocument/2006/relationships/image" Target="../media/image207.png"/><Relationship Id="rId39" Type="http://schemas.openxmlformats.org/officeDocument/2006/relationships/slideLayout" Target="../slideLayouts/slideLayout2.xml"/><Relationship Id="rId38" Type="http://schemas.openxmlformats.org/officeDocument/2006/relationships/hyperlink" Target="http://cuuduongthancong.com/" TargetMode="External"/><Relationship Id="rId37" Type="http://schemas.openxmlformats.org/officeDocument/2006/relationships/hyperlink" Target="https://fb.com/tailieudientucntt" TargetMode="External"/><Relationship Id="rId36" Type="http://schemas.openxmlformats.org/officeDocument/2006/relationships/image" Target="../media/image1.png"/><Relationship Id="rId35" Type="http://schemas.openxmlformats.org/officeDocument/2006/relationships/image" Target="../media/image238.png"/><Relationship Id="rId34" Type="http://schemas.openxmlformats.org/officeDocument/2006/relationships/image" Target="../media/image237.png"/><Relationship Id="rId33" Type="http://schemas.openxmlformats.org/officeDocument/2006/relationships/image" Target="../media/image236.png"/><Relationship Id="rId32" Type="http://schemas.openxmlformats.org/officeDocument/2006/relationships/image" Target="../media/image235.png"/><Relationship Id="rId31" Type="http://schemas.openxmlformats.org/officeDocument/2006/relationships/image" Target="../media/image234.png"/><Relationship Id="rId30" Type="http://schemas.openxmlformats.org/officeDocument/2006/relationships/image" Target="../media/image233.png"/><Relationship Id="rId3" Type="http://schemas.openxmlformats.org/officeDocument/2006/relationships/image" Target="../media/image206.png"/><Relationship Id="rId29" Type="http://schemas.openxmlformats.org/officeDocument/2006/relationships/image" Target="../media/image232.png"/><Relationship Id="rId28" Type="http://schemas.openxmlformats.org/officeDocument/2006/relationships/image" Target="../media/image231.png"/><Relationship Id="rId27" Type="http://schemas.openxmlformats.org/officeDocument/2006/relationships/image" Target="../media/image230.png"/><Relationship Id="rId26" Type="http://schemas.openxmlformats.org/officeDocument/2006/relationships/image" Target="../media/image229.png"/><Relationship Id="rId25" Type="http://schemas.openxmlformats.org/officeDocument/2006/relationships/image" Target="../media/image228.png"/><Relationship Id="rId24" Type="http://schemas.openxmlformats.org/officeDocument/2006/relationships/image" Target="../media/image227.png"/><Relationship Id="rId23" Type="http://schemas.openxmlformats.org/officeDocument/2006/relationships/image" Target="../media/image226.png"/><Relationship Id="rId22" Type="http://schemas.openxmlformats.org/officeDocument/2006/relationships/image" Target="../media/image225.png"/><Relationship Id="rId21" Type="http://schemas.openxmlformats.org/officeDocument/2006/relationships/image" Target="../media/image224.png"/><Relationship Id="rId20" Type="http://schemas.openxmlformats.org/officeDocument/2006/relationships/image" Target="../media/image223.png"/><Relationship Id="rId2" Type="http://schemas.openxmlformats.org/officeDocument/2006/relationships/image" Target="../media/image205.png"/><Relationship Id="rId19" Type="http://schemas.openxmlformats.org/officeDocument/2006/relationships/image" Target="../media/image222.png"/><Relationship Id="rId18" Type="http://schemas.openxmlformats.org/officeDocument/2006/relationships/image" Target="../media/image221.png"/><Relationship Id="rId17" Type="http://schemas.openxmlformats.org/officeDocument/2006/relationships/image" Target="../media/image220.png"/><Relationship Id="rId16" Type="http://schemas.openxmlformats.org/officeDocument/2006/relationships/image" Target="../media/image219.png"/><Relationship Id="rId15" Type="http://schemas.openxmlformats.org/officeDocument/2006/relationships/image" Target="../media/image218.png"/><Relationship Id="rId14" Type="http://schemas.openxmlformats.org/officeDocument/2006/relationships/image" Target="../media/image217.png"/><Relationship Id="rId13" Type="http://schemas.openxmlformats.org/officeDocument/2006/relationships/image" Target="../media/image216.png"/><Relationship Id="rId12" Type="http://schemas.openxmlformats.org/officeDocument/2006/relationships/image" Target="../media/image215.png"/><Relationship Id="rId11" Type="http://schemas.openxmlformats.org/officeDocument/2006/relationships/image" Target="../media/image214.png"/><Relationship Id="rId10" Type="http://schemas.openxmlformats.org/officeDocument/2006/relationships/image" Target="../media/image213.png"/><Relationship Id="rId1" Type="http://schemas.openxmlformats.org/officeDocument/2006/relationships/image" Target="../media/image204.png"/></Relationships>
</file>

<file path=ppt/slides/_rels/slide5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hyperlink" Target="http://cuuduongthancong.com/" TargetMode="External"/><Relationship Id="rId2" Type="http://schemas.openxmlformats.org/officeDocument/2006/relationships/hyperlink" Target="https://fb.com/tailieudientucntt" TargetMode="External"/><Relationship Id="rId1" Type="http://schemas.openxmlformats.org/officeDocument/2006/relationships/image" Target="../media/image1.png"/></Relationships>
</file>

<file path=ppt/slides/_rels/slide5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hyperlink" Target="http://cuuduongthancong.com/" TargetMode="External"/><Relationship Id="rId2" Type="http://schemas.openxmlformats.org/officeDocument/2006/relationships/hyperlink" Target="https://fb.com/tailieudientucntt" TargetMode="Externa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.png"/><Relationship Id="rId8" Type="http://schemas.openxmlformats.org/officeDocument/2006/relationships/image" Target="../media/image9.png"/><Relationship Id="rId7" Type="http://schemas.openxmlformats.org/officeDocument/2006/relationships/image" Target="../media/image8.png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7" Type="http://schemas.openxmlformats.org/officeDocument/2006/relationships/slideLayout" Target="../slideLayouts/slideLayout2.xml"/><Relationship Id="rId26" Type="http://schemas.openxmlformats.org/officeDocument/2006/relationships/hyperlink" Target="http://cuuduongthancong.com/" TargetMode="External"/><Relationship Id="rId25" Type="http://schemas.openxmlformats.org/officeDocument/2006/relationships/hyperlink" Target="https://fb.com/tailieudientucntt" TargetMode="External"/><Relationship Id="rId24" Type="http://schemas.openxmlformats.org/officeDocument/2006/relationships/image" Target="../media/image1.png"/><Relationship Id="rId23" Type="http://schemas.openxmlformats.org/officeDocument/2006/relationships/image" Target="../media/image24.png"/><Relationship Id="rId22" Type="http://schemas.openxmlformats.org/officeDocument/2006/relationships/image" Target="../media/image23.png"/><Relationship Id="rId21" Type="http://schemas.openxmlformats.org/officeDocument/2006/relationships/image" Target="../media/image22.png"/><Relationship Id="rId20" Type="http://schemas.openxmlformats.org/officeDocument/2006/relationships/image" Target="../media/image21.png"/><Relationship Id="rId2" Type="http://schemas.openxmlformats.org/officeDocument/2006/relationships/image" Target="../media/image3.png"/><Relationship Id="rId19" Type="http://schemas.openxmlformats.org/officeDocument/2006/relationships/image" Target="../media/image20.png"/><Relationship Id="rId18" Type="http://schemas.openxmlformats.org/officeDocument/2006/relationships/image" Target="../media/image19.png"/><Relationship Id="rId17" Type="http://schemas.openxmlformats.org/officeDocument/2006/relationships/image" Target="../media/image18.png"/><Relationship Id="rId16" Type="http://schemas.openxmlformats.org/officeDocument/2006/relationships/image" Target="../media/image17.png"/><Relationship Id="rId15" Type="http://schemas.openxmlformats.org/officeDocument/2006/relationships/image" Target="../media/image16.png"/><Relationship Id="rId14" Type="http://schemas.openxmlformats.org/officeDocument/2006/relationships/image" Target="../media/image15.png"/><Relationship Id="rId13" Type="http://schemas.openxmlformats.org/officeDocument/2006/relationships/image" Target="../media/image14.png"/><Relationship Id="rId12" Type="http://schemas.openxmlformats.org/officeDocument/2006/relationships/image" Target="../media/image13.png"/><Relationship Id="rId11" Type="http://schemas.openxmlformats.org/officeDocument/2006/relationships/image" Target="../media/image12.png"/><Relationship Id="rId10" Type="http://schemas.openxmlformats.org/officeDocument/2006/relationships/image" Target="../media/image11.png"/><Relationship Id="rId1" Type="http://schemas.openxmlformats.org/officeDocument/2006/relationships/image" Target="../media/image2.png"/></Relationships>
</file>

<file path=ppt/slides/_rels/slide6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hyperlink" Target="http://cuuduongthancong.com/" TargetMode="External"/><Relationship Id="rId2" Type="http://schemas.openxmlformats.org/officeDocument/2006/relationships/hyperlink" Target="https://fb.com/tailieudientucntt" TargetMode="External"/><Relationship Id="rId1" Type="http://schemas.openxmlformats.org/officeDocument/2006/relationships/image" Target="../media/image1.png"/></Relationships>
</file>

<file path=ppt/slides/_rels/slide61.xml.rels><?xml version="1.0" encoding="UTF-8" standalone="yes"?>
<Relationships xmlns="http://schemas.openxmlformats.org/package/2006/relationships"><Relationship Id="rId9" Type="http://schemas.openxmlformats.org/officeDocument/2006/relationships/hyperlink" Target="https://fb.com/tailieudientucntt" TargetMode="External"/><Relationship Id="rId8" Type="http://schemas.openxmlformats.org/officeDocument/2006/relationships/image" Target="../media/image1.png"/><Relationship Id="rId7" Type="http://schemas.openxmlformats.org/officeDocument/2006/relationships/image" Target="../media/image245.png"/><Relationship Id="rId6" Type="http://schemas.openxmlformats.org/officeDocument/2006/relationships/image" Target="../media/image244.png"/><Relationship Id="rId5" Type="http://schemas.openxmlformats.org/officeDocument/2006/relationships/image" Target="../media/image243.png"/><Relationship Id="rId4" Type="http://schemas.openxmlformats.org/officeDocument/2006/relationships/image" Target="../media/image242.png"/><Relationship Id="rId3" Type="http://schemas.openxmlformats.org/officeDocument/2006/relationships/image" Target="../media/image241.png"/><Relationship Id="rId2" Type="http://schemas.openxmlformats.org/officeDocument/2006/relationships/image" Target="../media/image240.png"/><Relationship Id="rId11" Type="http://schemas.openxmlformats.org/officeDocument/2006/relationships/slideLayout" Target="../slideLayouts/slideLayout2.xml"/><Relationship Id="rId10" Type="http://schemas.openxmlformats.org/officeDocument/2006/relationships/hyperlink" Target="http://cuuduongthancong.com/" TargetMode="External"/><Relationship Id="rId1" Type="http://schemas.openxmlformats.org/officeDocument/2006/relationships/image" Target="../media/image239.png"/></Relationships>
</file>

<file path=ppt/slides/_rels/slide6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hyperlink" Target="http://cuuduongthancong.com/" TargetMode="External"/><Relationship Id="rId2" Type="http://schemas.openxmlformats.org/officeDocument/2006/relationships/hyperlink" Target="https://fb.com/tailieudientucntt" TargetMode="External"/><Relationship Id="rId1" Type="http://schemas.openxmlformats.org/officeDocument/2006/relationships/image" Target="../media/image1.png"/></Relationships>
</file>

<file path=ppt/slides/_rels/slide6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hyperlink" Target="http://cuuduongthancong.com/" TargetMode="External"/><Relationship Id="rId3" Type="http://schemas.openxmlformats.org/officeDocument/2006/relationships/hyperlink" Target="https://fb.com/tailieudientucntt" TargetMode="External"/><Relationship Id="rId2" Type="http://schemas.openxmlformats.org/officeDocument/2006/relationships/image" Target="../media/image1.png"/><Relationship Id="rId1" Type="http://schemas.openxmlformats.org/officeDocument/2006/relationships/image" Target="../media/image147.png"/></Relationships>
</file>

<file path=ppt/slides/_rels/slide6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hyperlink" Target="http://cuuduongthancong.com/" TargetMode="External"/><Relationship Id="rId2" Type="http://schemas.openxmlformats.org/officeDocument/2006/relationships/hyperlink" Target="https://fb.com/tailieudientucntt" TargetMode="External"/><Relationship Id="rId1" Type="http://schemas.openxmlformats.org/officeDocument/2006/relationships/image" Target="../media/image1.png"/></Relationships>
</file>

<file path=ppt/slides/_rels/slide65.xml.rels><?xml version="1.0" encoding="UTF-8" standalone="yes"?>
<Relationships xmlns="http://schemas.openxmlformats.org/package/2006/relationships"><Relationship Id="rId9" Type="http://schemas.openxmlformats.org/officeDocument/2006/relationships/image" Target="../media/image1.png"/><Relationship Id="rId8" Type="http://schemas.openxmlformats.org/officeDocument/2006/relationships/image" Target="../media/image253.png"/><Relationship Id="rId7" Type="http://schemas.openxmlformats.org/officeDocument/2006/relationships/image" Target="../media/image252.png"/><Relationship Id="rId6" Type="http://schemas.openxmlformats.org/officeDocument/2006/relationships/image" Target="../media/image251.png"/><Relationship Id="rId5" Type="http://schemas.openxmlformats.org/officeDocument/2006/relationships/image" Target="../media/image250.png"/><Relationship Id="rId4" Type="http://schemas.openxmlformats.org/officeDocument/2006/relationships/image" Target="../media/image249.png"/><Relationship Id="rId3" Type="http://schemas.openxmlformats.org/officeDocument/2006/relationships/image" Target="../media/image248.png"/><Relationship Id="rId2" Type="http://schemas.openxmlformats.org/officeDocument/2006/relationships/image" Target="../media/image247.png"/><Relationship Id="rId12" Type="http://schemas.openxmlformats.org/officeDocument/2006/relationships/slideLayout" Target="../slideLayouts/slideLayout2.xml"/><Relationship Id="rId11" Type="http://schemas.openxmlformats.org/officeDocument/2006/relationships/hyperlink" Target="http://cuuduongthancong.com/" TargetMode="External"/><Relationship Id="rId10" Type="http://schemas.openxmlformats.org/officeDocument/2006/relationships/hyperlink" Target="https://fb.com/tailieudientucntt" TargetMode="External"/><Relationship Id="rId1" Type="http://schemas.openxmlformats.org/officeDocument/2006/relationships/image" Target="../media/image246.png"/></Relationships>
</file>

<file path=ppt/slides/_rels/slide6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hyperlink" Target="http://cuuduongthancong.com/" TargetMode="External"/><Relationship Id="rId2" Type="http://schemas.openxmlformats.org/officeDocument/2006/relationships/hyperlink" Target="https://fb.com/tailieudientucntt" TargetMode="External"/><Relationship Id="rId1" Type="http://schemas.openxmlformats.org/officeDocument/2006/relationships/image" Target="../media/image1.png"/></Relationships>
</file>

<file path=ppt/slides/_rels/slide6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hyperlink" Target="http://cuuduongthancong.com/" TargetMode="External"/><Relationship Id="rId2" Type="http://schemas.openxmlformats.org/officeDocument/2006/relationships/hyperlink" Target="https://fb.com/tailieudientucntt" TargetMode="External"/><Relationship Id="rId1" Type="http://schemas.openxmlformats.org/officeDocument/2006/relationships/image" Target="../media/image1.png"/></Relationships>
</file>

<file path=ppt/slides/_rels/slide6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hyperlink" Target="http://cuuduongthancong.com/" TargetMode="External"/><Relationship Id="rId2" Type="http://schemas.openxmlformats.org/officeDocument/2006/relationships/hyperlink" Target="https://fb.com/tailieudientucntt" TargetMode="External"/><Relationship Id="rId1" Type="http://schemas.openxmlformats.org/officeDocument/2006/relationships/image" Target="../media/image1.png"/></Relationships>
</file>

<file path=ppt/slides/_rels/slide6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hyperlink" Target="https://fb.com/tailieudientucntt" TargetMode="External"/><Relationship Id="rId3" Type="http://schemas.openxmlformats.org/officeDocument/2006/relationships/image" Target="../media/image1.png"/><Relationship Id="rId2" Type="http://schemas.openxmlformats.org/officeDocument/2006/relationships/hyperlink" Target="http://cuuduongthancong.com/" TargetMode="External"/><Relationship Id="rId1" Type="http://schemas.openxmlformats.org/officeDocument/2006/relationships/image" Target="../media/image254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hyperlink" Target="http://cuuduongthancong.com/" TargetMode="External"/><Relationship Id="rId2" Type="http://schemas.openxmlformats.org/officeDocument/2006/relationships/hyperlink" Target="https://fb.com/tailieudientucntt" TargetMode="External"/><Relationship Id="rId1" Type="http://schemas.openxmlformats.org/officeDocument/2006/relationships/image" Target="../media/image1.png"/></Relationships>
</file>

<file path=ppt/slides/_rels/slide7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hyperlink" Target="http://cuuduongthancong.com/" TargetMode="External"/><Relationship Id="rId3" Type="http://schemas.openxmlformats.org/officeDocument/2006/relationships/hyperlink" Target="https://fb.com/tailieudientucntt" TargetMode="External"/><Relationship Id="rId2" Type="http://schemas.openxmlformats.org/officeDocument/2006/relationships/image" Target="../media/image1.png"/><Relationship Id="rId1" Type="http://schemas.openxmlformats.org/officeDocument/2006/relationships/image" Target="../media/image255.png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hyperlink" Target="http://cuuduongthancong.com/" TargetMode="External"/><Relationship Id="rId6" Type="http://schemas.openxmlformats.org/officeDocument/2006/relationships/hyperlink" Target="https://fb.com/tailieudientucntt" TargetMode="External"/><Relationship Id="rId5" Type="http://schemas.openxmlformats.org/officeDocument/2006/relationships/image" Target="../media/image1.png"/><Relationship Id="rId4" Type="http://schemas.openxmlformats.org/officeDocument/2006/relationships/image" Target="../media/image259.png"/><Relationship Id="rId3" Type="http://schemas.openxmlformats.org/officeDocument/2006/relationships/image" Target="../media/image258.png"/><Relationship Id="rId2" Type="http://schemas.openxmlformats.org/officeDocument/2006/relationships/image" Target="../media/image257.png"/><Relationship Id="rId1" Type="http://schemas.openxmlformats.org/officeDocument/2006/relationships/image" Target="../media/image256.png"/></Relationships>
</file>

<file path=ppt/slides/_rels/slide7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hyperlink" Target="http://cuuduongthancong.com/" TargetMode="External"/><Relationship Id="rId7" Type="http://schemas.openxmlformats.org/officeDocument/2006/relationships/hyperlink" Target="https://fb.com/tailieudientucntt" TargetMode="External"/><Relationship Id="rId6" Type="http://schemas.openxmlformats.org/officeDocument/2006/relationships/image" Target="../media/image147.png"/><Relationship Id="rId5" Type="http://schemas.openxmlformats.org/officeDocument/2006/relationships/image" Target="../media/image1.png"/><Relationship Id="rId4" Type="http://schemas.openxmlformats.org/officeDocument/2006/relationships/image" Target="../media/image259.png"/><Relationship Id="rId3" Type="http://schemas.openxmlformats.org/officeDocument/2006/relationships/image" Target="../media/image262.png"/><Relationship Id="rId2" Type="http://schemas.openxmlformats.org/officeDocument/2006/relationships/image" Target="../media/image261.png"/><Relationship Id="rId1" Type="http://schemas.openxmlformats.org/officeDocument/2006/relationships/image" Target="../media/image260.png"/></Relationships>
</file>

<file path=ppt/slides/_rels/slide7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hyperlink" Target="http://cuuduongthancong.com/" TargetMode="External"/><Relationship Id="rId7" Type="http://schemas.openxmlformats.org/officeDocument/2006/relationships/hyperlink" Target="https://fb.com/tailieudientucntt" TargetMode="External"/><Relationship Id="rId6" Type="http://schemas.openxmlformats.org/officeDocument/2006/relationships/image" Target="../media/image1.png"/><Relationship Id="rId5" Type="http://schemas.openxmlformats.org/officeDocument/2006/relationships/image" Target="../media/image266.png"/><Relationship Id="rId4" Type="http://schemas.openxmlformats.org/officeDocument/2006/relationships/image" Target="../media/image147.png"/><Relationship Id="rId3" Type="http://schemas.openxmlformats.org/officeDocument/2006/relationships/image" Target="../media/image265.png"/><Relationship Id="rId2" Type="http://schemas.openxmlformats.org/officeDocument/2006/relationships/image" Target="../media/image264.png"/><Relationship Id="rId1" Type="http://schemas.openxmlformats.org/officeDocument/2006/relationships/image" Target="../media/image263.png"/></Relationships>
</file>

<file path=ppt/slides/_rels/slide7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hyperlink" Target="http://cuuduongthancong.com/" TargetMode="External"/><Relationship Id="rId3" Type="http://schemas.openxmlformats.org/officeDocument/2006/relationships/hyperlink" Target="https://fb.com/tailieudientucntt" TargetMode="External"/><Relationship Id="rId2" Type="http://schemas.openxmlformats.org/officeDocument/2006/relationships/image" Target="../media/image147.png"/><Relationship Id="rId1" Type="http://schemas.openxmlformats.org/officeDocument/2006/relationships/image" Target="../media/image1.png"/></Relationships>
</file>

<file path=ppt/slides/_rels/slide7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hyperlink" Target="http://cuuduongthancong.com/" TargetMode="External"/><Relationship Id="rId2" Type="http://schemas.openxmlformats.org/officeDocument/2006/relationships/hyperlink" Target="https://fb.com/tailieudientucntt" TargetMode="External"/><Relationship Id="rId1" Type="http://schemas.openxmlformats.org/officeDocument/2006/relationships/image" Target="../media/image1.png"/></Relationships>
</file>

<file path=ppt/slides/_rels/slide7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hyperlink" Target="http://cuuduongthancong.com/" TargetMode="External"/><Relationship Id="rId3" Type="http://schemas.openxmlformats.org/officeDocument/2006/relationships/hyperlink" Target="https://fb.com/tailieudientucntt" TargetMode="External"/><Relationship Id="rId2" Type="http://schemas.openxmlformats.org/officeDocument/2006/relationships/image" Target="../media/image1.png"/><Relationship Id="rId1" Type="http://schemas.openxmlformats.org/officeDocument/2006/relationships/image" Target="../media/image267.png"/></Relationships>
</file>

<file path=ppt/slides/_rels/slide7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hyperlink" Target="http://cuuduongthancong.com/" TargetMode="External"/><Relationship Id="rId2" Type="http://schemas.openxmlformats.org/officeDocument/2006/relationships/hyperlink" Target="https://fb.com/tailieudientucntt" TargetMode="External"/><Relationship Id="rId1" Type="http://schemas.openxmlformats.org/officeDocument/2006/relationships/image" Target="../media/image1.png"/></Relationships>
</file>

<file path=ppt/slides/_rels/slide7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hyperlink" Target="http://cuuduongthancong.com/" TargetMode="External"/><Relationship Id="rId2" Type="http://schemas.openxmlformats.org/officeDocument/2006/relationships/hyperlink" Target="https://fb.com/tailieudientucntt" TargetMode="External"/><Relationship Id="rId1" Type="http://schemas.openxmlformats.org/officeDocument/2006/relationships/image" Target="../media/image1.png"/></Relationships>
</file>

<file path=ppt/slides/_rels/slide7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hyperlink" Target="http://cuuduongthancong.com/" TargetMode="External"/><Relationship Id="rId2" Type="http://schemas.openxmlformats.org/officeDocument/2006/relationships/hyperlink" Target="https://fb.com/tailieudientucntt" TargetMode="Externa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hyperlink" Target="http://cuuduongthancong.com/" TargetMode="External"/><Relationship Id="rId6" Type="http://schemas.openxmlformats.org/officeDocument/2006/relationships/hyperlink" Target="https://fb.com/tailieudientucntt" TargetMode="External"/><Relationship Id="rId5" Type="http://schemas.openxmlformats.org/officeDocument/2006/relationships/image" Target="../media/image1.png"/><Relationship Id="rId4" Type="http://schemas.openxmlformats.org/officeDocument/2006/relationships/hyperlink" Target="http://www.awl.com/kurose-ross" TargetMode="External"/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image" Target="../media/image34.png"/></Relationships>
</file>

<file path=ppt/slides/_rels/slide8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hyperlink" Target="http://cuuduongthancong.com/" TargetMode="External"/><Relationship Id="rId2" Type="http://schemas.openxmlformats.org/officeDocument/2006/relationships/hyperlink" Target="https://fb.com/tailieudientucntt" TargetMode="External"/><Relationship Id="rId1" Type="http://schemas.openxmlformats.org/officeDocument/2006/relationships/image" Target="../media/image1.png"/></Relationships>
</file>

<file path=ppt/slides/_rels/slide8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hyperlink" Target="http://cuuduongthancong.com/" TargetMode="External"/><Relationship Id="rId2" Type="http://schemas.openxmlformats.org/officeDocument/2006/relationships/hyperlink" Target="https://fb.com/tailieudientucntt" TargetMode="Externa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hyperlink" Target="http://cuuduongthancong.com/" TargetMode="External"/><Relationship Id="rId2" Type="http://schemas.openxmlformats.org/officeDocument/2006/relationships/hyperlink" Target="https://fb.com/tailieudientucntt" TargetMode="Externa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38011" y="6476491"/>
            <a:ext cx="231457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  <a:hlinkClick r:id="rId1"/>
              </a:rPr>
              <a:t>https://fb.com/tailieudientuc</a:t>
            </a:r>
            <a:r>
              <a:rPr sz="800" spc="-21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  <a:hlinkClick r:id="rId1"/>
              </a:rPr>
              <a:t>n</a:t>
            </a:r>
            <a:r>
              <a:rPr sz="2100" spc="-839" baseline="16000" dirty="0">
                <a:latin typeface="Comic Sans MS" panose="030F0702030302020204"/>
                <a:cs typeface="Comic Sans MS" panose="030F0702030302020204"/>
                <a:hlinkClick r:id="rId1"/>
              </a:rPr>
              <a:t>I</a:t>
            </a:r>
            <a:r>
              <a:rPr sz="80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  <a:hlinkClick r:id="rId1"/>
              </a:rPr>
              <a:t>tt</a:t>
            </a:r>
            <a:r>
              <a:rPr sz="800" spc="-9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  <a:hlinkClick r:id="rId1"/>
              </a:rPr>
              <a:t> </a:t>
            </a:r>
            <a:r>
              <a:rPr sz="2100" spc="-7" baseline="16000" dirty="0">
                <a:latin typeface="Comic Sans MS" panose="030F0702030302020204"/>
                <a:cs typeface="Comic Sans MS" panose="030F0702030302020204"/>
              </a:rPr>
              <a:t>ntro</a:t>
            </a:r>
            <a:r>
              <a:rPr sz="2100" baseline="16000" dirty="0">
                <a:latin typeface="Comic Sans MS" panose="030F0702030302020204"/>
                <a:cs typeface="Comic Sans MS" panose="030F0702030302020204"/>
              </a:rPr>
              <a:t>ducti</a:t>
            </a:r>
            <a:r>
              <a:rPr sz="2100" spc="7" baseline="16000" dirty="0">
                <a:latin typeface="Comic Sans MS" panose="030F0702030302020204"/>
                <a:cs typeface="Comic Sans MS" panose="030F0702030302020204"/>
              </a:rPr>
              <a:t>o</a:t>
            </a:r>
            <a:r>
              <a:rPr sz="2100" baseline="16000" dirty="0">
                <a:latin typeface="Comic Sans MS" panose="030F0702030302020204"/>
                <a:cs typeface="Comic Sans MS" panose="030F0702030302020204"/>
              </a:rPr>
              <a:t>n</a:t>
            </a:r>
            <a:endParaRPr sz="2100" baseline="16000">
              <a:latin typeface="Comic Sans MS" panose="030F0702030302020204"/>
              <a:cs typeface="Comic Sans MS" panose="030F07020303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588756" y="6428943"/>
            <a:ext cx="26416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5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-8</a:t>
            </a:r>
            <a:endParaRPr sz="1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5940" y="469518"/>
            <a:ext cx="56305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Chapter</a:t>
            </a:r>
            <a:r>
              <a:rPr sz="4000" spc="-10" dirty="0"/>
              <a:t> </a:t>
            </a:r>
            <a:r>
              <a:rPr sz="4000" spc="-5" dirty="0"/>
              <a:t>1:</a:t>
            </a:r>
            <a:r>
              <a:rPr sz="4000" spc="-20" dirty="0"/>
              <a:t> </a:t>
            </a:r>
            <a:r>
              <a:rPr sz="4000" spc="-10" dirty="0"/>
              <a:t>Introduction</a:t>
            </a:r>
            <a:endParaRPr sz="4000"/>
          </a:p>
        </p:txBody>
      </p:sp>
      <p:sp>
        <p:nvSpPr>
          <p:cNvPr id="5" name="object 5"/>
          <p:cNvSpPr txBox="1"/>
          <p:nvPr/>
        </p:nvSpPr>
        <p:spPr>
          <a:xfrm>
            <a:off x="612140" y="1297041"/>
            <a:ext cx="2981325" cy="3100070"/>
          </a:xfrm>
          <a:prstGeom prst="rect">
            <a:avLst/>
          </a:prstGeom>
        </p:spPr>
        <p:txBody>
          <a:bodyPr vert="horz" wrap="square" lIns="0" tIns="590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2800" u="heavy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omic Sans MS" panose="030F0702030302020204"/>
                <a:cs typeface="Comic Sans MS" panose="030F0702030302020204"/>
              </a:rPr>
              <a:t>Our</a:t>
            </a:r>
            <a:r>
              <a:rPr sz="2800" u="heavy" spc="-5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omic Sans MS" panose="030F0702030302020204"/>
                <a:cs typeface="Comic Sans MS" panose="030F0702030302020204"/>
              </a:rPr>
              <a:t> </a:t>
            </a:r>
            <a:r>
              <a:rPr sz="2800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omic Sans MS" panose="030F0702030302020204"/>
                <a:cs typeface="Comic Sans MS" panose="030F0702030302020204"/>
              </a:rPr>
              <a:t>goal:</a:t>
            </a:r>
            <a:endParaRPr sz="2800">
              <a:latin typeface="Comic Sans MS" panose="030F0702030302020204"/>
              <a:cs typeface="Comic Sans MS" panose="030F0702030302020204"/>
            </a:endParaRPr>
          </a:p>
          <a:p>
            <a:pPr marL="355600" marR="657860" indent="-342900">
              <a:lnSpc>
                <a:spcPts val="2590"/>
              </a:lnSpc>
              <a:spcBef>
                <a:spcPts val="645"/>
              </a:spcBef>
              <a:buClr>
                <a:srgbClr val="3333CC"/>
              </a:buClr>
              <a:buSzPct val="85000"/>
              <a:buFont typeface="Wingdings" panose="05000000000000000000"/>
              <a:buChar char=""/>
              <a:tabLst>
                <a:tab pos="355600" algn="l"/>
              </a:tabLst>
            </a:pPr>
            <a:r>
              <a:rPr sz="2400" dirty="0">
                <a:latin typeface="Comic Sans MS" panose="030F0702030302020204"/>
                <a:cs typeface="Comic Sans MS" panose="030F0702030302020204"/>
              </a:rPr>
              <a:t>get</a:t>
            </a:r>
            <a:r>
              <a:rPr sz="2400" spc="-6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“feel”</a:t>
            </a:r>
            <a:r>
              <a:rPr sz="2400" spc="-6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and </a:t>
            </a:r>
            <a:r>
              <a:rPr sz="2400" spc="-70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terminology</a:t>
            </a:r>
            <a:endParaRPr sz="2400">
              <a:latin typeface="Comic Sans MS" panose="030F0702030302020204"/>
              <a:cs typeface="Comic Sans MS" panose="030F0702030302020204"/>
            </a:endParaRPr>
          </a:p>
          <a:p>
            <a:pPr marL="355600" indent="-342900">
              <a:lnSpc>
                <a:spcPts val="2685"/>
              </a:lnSpc>
              <a:spcBef>
                <a:spcPts val="255"/>
              </a:spcBef>
              <a:buClr>
                <a:srgbClr val="3333CC"/>
              </a:buClr>
              <a:buSzPct val="85000"/>
              <a:buFont typeface="Wingdings" panose="05000000000000000000"/>
              <a:buChar char=""/>
              <a:tabLst>
                <a:tab pos="355600" algn="l"/>
              </a:tabLst>
            </a:pPr>
            <a:r>
              <a:rPr sz="2400" dirty="0">
                <a:latin typeface="Comic Sans MS" panose="030F0702030302020204"/>
                <a:cs typeface="Comic Sans MS" panose="030F0702030302020204"/>
              </a:rPr>
              <a:t>more</a:t>
            </a:r>
            <a:r>
              <a:rPr sz="2400" spc="-6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depth,</a:t>
            </a:r>
            <a:r>
              <a:rPr sz="2400" spc="-4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10" dirty="0">
                <a:latin typeface="Comic Sans MS" panose="030F0702030302020204"/>
                <a:cs typeface="Comic Sans MS" panose="030F0702030302020204"/>
              </a:rPr>
              <a:t>detail</a:t>
            </a:r>
            <a:endParaRPr sz="2400">
              <a:latin typeface="Comic Sans MS" panose="030F0702030302020204"/>
              <a:cs typeface="Comic Sans MS" panose="030F0702030302020204"/>
            </a:endParaRPr>
          </a:p>
          <a:p>
            <a:pPr marL="354965">
              <a:lnSpc>
                <a:spcPts val="2805"/>
              </a:lnSpc>
            </a:pPr>
            <a:r>
              <a:rPr sz="2500" i="1" spc="-50" dirty="0">
                <a:latin typeface="Comic Sans MS" panose="030F0702030302020204"/>
                <a:cs typeface="Comic Sans MS" panose="030F0702030302020204"/>
              </a:rPr>
              <a:t>later</a:t>
            </a:r>
            <a:r>
              <a:rPr sz="2500" i="1" spc="-7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in</a:t>
            </a:r>
            <a:r>
              <a:rPr sz="2400" spc="-2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course</a:t>
            </a:r>
            <a:endParaRPr sz="2400">
              <a:latin typeface="Comic Sans MS" panose="030F0702030302020204"/>
              <a:cs typeface="Comic Sans MS" panose="030F0702030302020204"/>
            </a:endParaRPr>
          </a:p>
          <a:p>
            <a:pPr marL="355600" indent="-342900">
              <a:lnSpc>
                <a:spcPct val="100000"/>
              </a:lnSpc>
              <a:spcBef>
                <a:spcPts val="265"/>
              </a:spcBef>
              <a:buClr>
                <a:srgbClr val="3333CC"/>
              </a:buClr>
              <a:buSzPct val="85000"/>
              <a:buFont typeface="Wingdings" panose="05000000000000000000"/>
              <a:buChar char=""/>
              <a:tabLst>
                <a:tab pos="355600" algn="l"/>
              </a:tabLst>
            </a:pPr>
            <a:r>
              <a:rPr sz="2400" spc="-5" dirty="0">
                <a:latin typeface="Comic Sans MS" panose="030F0702030302020204"/>
                <a:cs typeface="Comic Sans MS" panose="030F0702030302020204"/>
              </a:rPr>
              <a:t>approach:</a:t>
            </a:r>
            <a:endParaRPr sz="2400">
              <a:latin typeface="Comic Sans MS" panose="030F0702030302020204"/>
              <a:cs typeface="Comic Sans MS" panose="030F0702030302020204"/>
            </a:endParaRPr>
          </a:p>
          <a:p>
            <a:pPr marL="756285" lvl="1" indent="-287020">
              <a:lnSpc>
                <a:spcPts val="2735"/>
              </a:lnSpc>
              <a:spcBef>
                <a:spcPts val="290"/>
              </a:spcBef>
              <a:buClr>
                <a:srgbClr val="3333CC"/>
              </a:buClr>
              <a:buSzPct val="75000"/>
              <a:buFont typeface="Wingdings" panose="05000000000000000000"/>
              <a:buChar char=""/>
              <a:tabLst>
                <a:tab pos="756920" algn="l"/>
              </a:tabLst>
            </a:pPr>
            <a:r>
              <a:rPr sz="2400" spc="-5" dirty="0">
                <a:latin typeface="Comic Sans MS" panose="030F0702030302020204"/>
                <a:cs typeface="Comic Sans MS" panose="030F0702030302020204"/>
              </a:rPr>
              <a:t>use</a:t>
            </a:r>
            <a:r>
              <a:rPr sz="2400" spc="-5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Internet</a:t>
            </a:r>
            <a:r>
              <a:rPr sz="2400" spc="-5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as</a:t>
            </a:r>
            <a:endParaRPr sz="2400">
              <a:latin typeface="Comic Sans MS" panose="030F0702030302020204"/>
              <a:cs typeface="Comic Sans MS" panose="030F0702030302020204"/>
            </a:endParaRPr>
          </a:p>
          <a:p>
            <a:pPr marL="756285">
              <a:lnSpc>
                <a:spcPts val="2735"/>
              </a:lnSpc>
            </a:pPr>
            <a:r>
              <a:rPr sz="2400" dirty="0">
                <a:latin typeface="Comic Sans MS" panose="030F0702030302020204"/>
                <a:cs typeface="Comic Sans MS" panose="030F0702030302020204"/>
              </a:rPr>
              <a:t>example</a:t>
            </a:r>
            <a:endParaRPr sz="2400">
              <a:latin typeface="Comic Sans MS" panose="030F0702030302020204"/>
              <a:cs typeface="Comic Sans MS" panose="030F07020303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94175" y="1297103"/>
            <a:ext cx="4749165" cy="5154295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2800" u="heavy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omic Sans MS" panose="030F0702030302020204"/>
                <a:cs typeface="Comic Sans MS" panose="030F0702030302020204"/>
              </a:rPr>
              <a:t>Overview:</a:t>
            </a:r>
            <a:endParaRPr sz="2800">
              <a:latin typeface="Comic Sans MS" panose="030F0702030302020204"/>
              <a:cs typeface="Comic Sans MS" panose="030F0702030302020204"/>
            </a:endParaRPr>
          </a:p>
          <a:p>
            <a:pPr marL="355600" indent="-342900">
              <a:lnSpc>
                <a:spcPct val="100000"/>
              </a:lnSpc>
              <a:spcBef>
                <a:spcPts val="605"/>
              </a:spcBef>
              <a:buClr>
                <a:srgbClr val="3333CC"/>
              </a:buClr>
              <a:buSzPct val="85000"/>
              <a:buFont typeface="Wingdings" panose="05000000000000000000"/>
              <a:buChar char=""/>
              <a:tabLst>
                <a:tab pos="355600" algn="l"/>
              </a:tabLst>
            </a:pPr>
            <a:r>
              <a:rPr sz="2400" spc="-5" dirty="0">
                <a:latin typeface="Comic Sans MS" panose="030F0702030302020204"/>
                <a:cs typeface="Comic Sans MS" panose="030F0702030302020204"/>
              </a:rPr>
              <a:t>what’s</a:t>
            </a:r>
            <a:r>
              <a:rPr sz="2400" spc="-5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the</a:t>
            </a:r>
            <a:r>
              <a:rPr sz="2400" spc="-3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Internet?</a:t>
            </a:r>
            <a:endParaRPr sz="2400">
              <a:latin typeface="Comic Sans MS" panose="030F0702030302020204"/>
              <a:cs typeface="Comic Sans MS" panose="030F0702030302020204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3333CC"/>
              </a:buClr>
              <a:buSzPct val="85000"/>
              <a:buFont typeface="Wingdings" panose="05000000000000000000"/>
              <a:buChar char=""/>
              <a:tabLst>
                <a:tab pos="355600" algn="l"/>
              </a:tabLst>
            </a:pPr>
            <a:r>
              <a:rPr sz="2400" spc="-5" dirty="0">
                <a:latin typeface="Comic Sans MS" panose="030F0702030302020204"/>
                <a:cs typeface="Comic Sans MS" panose="030F0702030302020204"/>
              </a:rPr>
              <a:t>what’s</a:t>
            </a:r>
            <a:r>
              <a:rPr sz="2400" spc="-5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a</a:t>
            </a:r>
            <a:r>
              <a:rPr sz="2400" spc="-3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protocol?</a:t>
            </a:r>
            <a:endParaRPr sz="2400">
              <a:latin typeface="Comic Sans MS" panose="030F0702030302020204"/>
              <a:cs typeface="Comic Sans MS" panose="030F0702030302020204"/>
            </a:endParaRPr>
          </a:p>
          <a:p>
            <a:pPr marL="355600" marR="408305" indent="-342900">
              <a:lnSpc>
                <a:spcPct val="100000"/>
              </a:lnSpc>
              <a:spcBef>
                <a:spcPts val="580"/>
              </a:spcBef>
              <a:buClr>
                <a:srgbClr val="3333CC"/>
              </a:buClr>
              <a:buSzPct val="85000"/>
              <a:buFont typeface="Wingdings" panose="05000000000000000000"/>
              <a:buChar char=""/>
              <a:tabLst>
                <a:tab pos="355600" algn="l"/>
              </a:tabLst>
            </a:pPr>
            <a:r>
              <a:rPr sz="2400" spc="-5" dirty="0">
                <a:latin typeface="Comic Sans MS" panose="030F0702030302020204"/>
                <a:cs typeface="Comic Sans MS" panose="030F0702030302020204"/>
              </a:rPr>
              <a:t>network</a:t>
            </a:r>
            <a:r>
              <a:rPr sz="2400" spc="-5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edge;</a:t>
            </a:r>
            <a:r>
              <a:rPr sz="2400" spc="-4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hosts,</a:t>
            </a:r>
            <a:r>
              <a:rPr sz="2400" spc="-3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access </a:t>
            </a:r>
            <a:r>
              <a:rPr sz="2400" spc="-70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net,</a:t>
            </a:r>
            <a:r>
              <a:rPr sz="2400" spc="-3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physical</a:t>
            </a:r>
            <a:r>
              <a:rPr sz="2400" spc="-1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media</a:t>
            </a:r>
            <a:endParaRPr sz="2400">
              <a:latin typeface="Comic Sans MS" panose="030F0702030302020204"/>
              <a:cs typeface="Comic Sans MS" panose="030F0702030302020204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3333CC"/>
              </a:buClr>
              <a:buSzPct val="85000"/>
              <a:buFont typeface="Wingdings" panose="05000000000000000000"/>
              <a:buChar char=""/>
              <a:tabLst>
                <a:tab pos="355600" algn="l"/>
              </a:tabLst>
            </a:pPr>
            <a:r>
              <a:rPr sz="2400" spc="-5" dirty="0">
                <a:latin typeface="Comic Sans MS" panose="030F0702030302020204"/>
                <a:cs typeface="Comic Sans MS" panose="030F0702030302020204"/>
              </a:rPr>
              <a:t>network</a:t>
            </a:r>
            <a:r>
              <a:rPr sz="2400" spc="-3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core:</a:t>
            </a:r>
            <a:r>
              <a:rPr sz="2400" spc="-2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packet/circuit</a:t>
            </a:r>
            <a:endParaRPr sz="2400">
              <a:latin typeface="Comic Sans MS" panose="030F0702030302020204"/>
              <a:cs typeface="Comic Sans MS" panose="030F0702030302020204"/>
            </a:endParaRPr>
          </a:p>
          <a:p>
            <a:pPr marL="355600">
              <a:lnSpc>
                <a:spcPct val="100000"/>
              </a:lnSpc>
            </a:pPr>
            <a:r>
              <a:rPr sz="2400" dirty="0">
                <a:latin typeface="Comic Sans MS" panose="030F0702030302020204"/>
                <a:cs typeface="Comic Sans MS" panose="030F0702030302020204"/>
              </a:rPr>
              <a:t>switching,</a:t>
            </a:r>
            <a:r>
              <a:rPr sz="2400" spc="-4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Internet</a:t>
            </a:r>
            <a:r>
              <a:rPr sz="2400" spc="-2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structure</a:t>
            </a:r>
            <a:endParaRPr sz="2400">
              <a:latin typeface="Comic Sans MS" panose="030F0702030302020204"/>
              <a:cs typeface="Comic Sans MS" panose="030F0702030302020204"/>
            </a:endParaRPr>
          </a:p>
          <a:p>
            <a:pPr marL="355600" marR="850265" indent="-342900">
              <a:lnSpc>
                <a:spcPct val="100000"/>
              </a:lnSpc>
              <a:spcBef>
                <a:spcPts val="575"/>
              </a:spcBef>
              <a:buClr>
                <a:srgbClr val="3333CC"/>
              </a:buClr>
              <a:buSzPct val="85000"/>
              <a:buFont typeface="Wingdings" panose="05000000000000000000"/>
              <a:buChar char=""/>
              <a:tabLst>
                <a:tab pos="355600" algn="l"/>
              </a:tabLst>
            </a:pPr>
            <a:r>
              <a:rPr sz="2400" spc="-5" dirty="0">
                <a:latin typeface="Comic Sans MS" panose="030F0702030302020204"/>
                <a:cs typeface="Comic Sans MS" panose="030F0702030302020204"/>
              </a:rPr>
              <a:t>performance:</a:t>
            </a:r>
            <a:r>
              <a:rPr sz="2400" spc="-4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loss,</a:t>
            </a:r>
            <a:r>
              <a:rPr sz="2400" spc="-1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delay, </a:t>
            </a:r>
            <a:r>
              <a:rPr sz="2400" spc="-70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throughput</a:t>
            </a:r>
            <a:endParaRPr sz="2400">
              <a:latin typeface="Comic Sans MS" panose="030F0702030302020204"/>
              <a:cs typeface="Comic Sans MS" panose="030F0702030302020204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Clr>
                <a:srgbClr val="3333CC"/>
              </a:buClr>
              <a:buSzPct val="85000"/>
              <a:buFont typeface="Wingdings" panose="05000000000000000000"/>
              <a:buChar char=""/>
              <a:tabLst>
                <a:tab pos="355600" algn="l"/>
              </a:tabLst>
            </a:pPr>
            <a:r>
              <a:rPr sz="2400" spc="-5" dirty="0">
                <a:latin typeface="Comic Sans MS" panose="030F0702030302020204"/>
                <a:cs typeface="Comic Sans MS" panose="030F0702030302020204"/>
              </a:rPr>
              <a:t>security</a:t>
            </a:r>
            <a:endParaRPr sz="2400">
              <a:latin typeface="Comic Sans MS" panose="030F0702030302020204"/>
              <a:cs typeface="Comic Sans MS" panose="030F0702030302020204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3333CC"/>
              </a:buClr>
              <a:buSzPct val="85000"/>
              <a:buFont typeface="Wingdings" panose="05000000000000000000"/>
              <a:buChar char=""/>
              <a:tabLst>
                <a:tab pos="355600" algn="l"/>
              </a:tabLst>
            </a:pPr>
            <a:r>
              <a:rPr sz="2400" spc="-5" dirty="0">
                <a:latin typeface="Comic Sans MS" panose="030F0702030302020204"/>
                <a:cs typeface="Comic Sans MS" panose="030F0702030302020204"/>
              </a:rPr>
              <a:t>protocol</a:t>
            </a:r>
            <a:r>
              <a:rPr sz="2400" spc="-3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layers,</a:t>
            </a:r>
            <a:r>
              <a:rPr sz="2400" spc="-3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service</a:t>
            </a:r>
            <a:r>
              <a:rPr sz="2400" spc="-3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models</a:t>
            </a:r>
            <a:endParaRPr sz="2400">
              <a:latin typeface="Comic Sans MS" panose="030F0702030302020204"/>
              <a:cs typeface="Comic Sans MS" panose="030F0702030302020204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Clr>
                <a:srgbClr val="3333CC"/>
              </a:buClr>
              <a:buSzPct val="85000"/>
              <a:buFont typeface="Wingdings" panose="05000000000000000000"/>
              <a:buChar char=""/>
              <a:tabLst>
                <a:tab pos="355600" algn="l"/>
              </a:tabLst>
            </a:pPr>
            <a:r>
              <a:rPr sz="2400" dirty="0">
                <a:latin typeface="Comic Sans MS" panose="030F0702030302020204"/>
                <a:cs typeface="Comic Sans MS" panose="030F0702030302020204"/>
              </a:rPr>
              <a:t>history</a:t>
            </a:r>
            <a:endParaRPr sz="2400">
              <a:latin typeface="Comic Sans MS" panose="030F0702030302020204"/>
              <a:cs typeface="Comic Sans MS" panose="030F0702030302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81708" y="6553200"/>
            <a:ext cx="110109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  <a:hlinkClick r:id="rId2"/>
              </a:rPr>
              <a:t>CuuDuongThanCong.com</a:t>
            </a:r>
            <a:endParaRPr sz="800"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47950" y="3098800"/>
            <a:ext cx="3848100" cy="33020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47950" y="4813300"/>
            <a:ext cx="3848100" cy="3302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136130" y="6425895"/>
            <a:ext cx="109093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omic Sans MS" panose="030F0702030302020204"/>
                <a:cs typeface="Comic Sans MS" panose="030F0702030302020204"/>
              </a:rPr>
              <a:t>Intro</a:t>
            </a:r>
            <a:r>
              <a:rPr sz="1400" dirty="0">
                <a:latin typeface="Comic Sans MS" panose="030F0702030302020204"/>
                <a:cs typeface="Comic Sans MS" panose="030F0702030302020204"/>
              </a:rPr>
              <a:t>ducti</a:t>
            </a:r>
            <a:r>
              <a:rPr sz="1400" spc="5" dirty="0">
                <a:latin typeface="Comic Sans MS" panose="030F0702030302020204"/>
                <a:cs typeface="Comic Sans MS" panose="030F0702030302020204"/>
              </a:rPr>
              <a:t>o</a:t>
            </a:r>
            <a:r>
              <a:rPr sz="1400" dirty="0">
                <a:latin typeface="Comic Sans MS" panose="030F0702030302020204"/>
                <a:cs typeface="Comic Sans MS" panose="030F0702030302020204"/>
              </a:rPr>
              <a:t>n</a:t>
            </a:r>
            <a:endParaRPr sz="1400">
              <a:latin typeface="Comic Sans MS" panose="030F0702030302020204"/>
              <a:cs typeface="Comic Sans MS" panose="030F07020303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98585" y="6428943"/>
            <a:ext cx="35496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5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-</a:t>
            </a:r>
            <a:r>
              <a:rPr sz="1400" spc="5" dirty="0">
                <a:latin typeface="Times New Roman" panose="02020603050405020304"/>
                <a:cs typeface="Times New Roman" panose="02020603050405020304"/>
              </a:rPr>
              <a:t>17</a:t>
            </a:r>
            <a:endParaRPr sz="1400">
              <a:latin typeface="Times New Roman" panose="02020603050405020304"/>
              <a:cs typeface="Times New Roman" panose="02020603050405020304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997983" y="1644205"/>
            <a:ext cx="3450590" cy="4151629"/>
            <a:chOff x="4997983" y="1644205"/>
            <a:chExt cx="3450590" cy="4151629"/>
          </a:xfrm>
        </p:grpSpPr>
        <p:sp>
          <p:nvSpPr>
            <p:cNvPr id="5" name="object 5"/>
            <p:cNvSpPr/>
            <p:nvPr/>
          </p:nvSpPr>
          <p:spPr>
            <a:xfrm>
              <a:off x="5076825" y="2974974"/>
              <a:ext cx="2915920" cy="1146810"/>
            </a:xfrm>
            <a:custGeom>
              <a:avLst/>
              <a:gdLst/>
              <a:ahLst/>
              <a:cxnLst/>
              <a:rect l="l" t="t" r="r" b="b"/>
              <a:pathLst>
                <a:path w="2915920" h="1146810">
                  <a:moveTo>
                    <a:pt x="1458976" y="317881"/>
                  </a:moveTo>
                  <a:lnTo>
                    <a:pt x="729488" y="0"/>
                  </a:lnTo>
                  <a:lnTo>
                    <a:pt x="0" y="317881"/>
                  </a:lnTo>
                  <a:lnTo>
                    <a:pt x="233680" y="317881"/>
                  </a:lnTo>
                  <a:lnTo>
                    <a:pt x="233680" y="933450"/>
                  </a:lnTo>
                  <a:lnTo>
                    <a:pt x="1220673" y="933450"/>
                  </a:lnTo>
                  <a:lnTo>
                    <a:pt x="1220673" y="317881"/>
                  </a:lnTo>
                  <a:lnTo>
                    <a:pt x="1458976" y="317881"/>
                  </a:lnTo>
                  <a:close/>
                </a:path>
                <a:path w="2915920" h="1146810">
                  <a:moveTo>
                    <a:pt x="2245576" y="530021"/>
                  </a:moveTo>
                  <a:lnTo>
                    <a:pt x="2237016" y="529653"/>
                  </a:lnTo>
                  <a:lnTo>
                    <a:pt x="2225205" y="529590"/>
                  </a:lnTo>
                  <a:lnTo>
                    <a:pt x="2236838" y="530098"/>
                  </a:lnTo>
                  <a:lnTo>
                    <a:pt x="2245576" y="530021"/>
                  </a:lnTo>
                  <a:close/>
                </a:path>
                <a:path w="2915920" h="1146810">
                  <a:moveTo>
                    <a:pt x="2915348" y="575983"/>
                  </a:moveTo>
                  <a:lnTo>
                    <a:pt x="2910827" y="542925"/>
                  </a:lnTo>
                  <a:lnTo>
                    <a:pt x="2910624" y="541439"/>
                  </a:lnTo>
                  <a:lnTo>
                    <a:pt x="2890901" y="517525"/>
                  </a:lnTo>
                  <a:lnTo>
                    <a:pt x="2863215" y="508533"/>
                  </a:lnTo>
                  <a:lnTo>
                    <a:pt x="2824861" y="506552"/>
                  </a:lnTo>
                  <a:lnTo>
                    <a:pt x="2778544" y="509816"/>
                  </a:lnTo>
                  <a:lnTo>
                    <a:pt x="2726982" y="516559"/>
                  </a:lnTo>
                  <a:lnTo>
                    <a:pt x="2618981" y="533412"/>
                  </a:lnTo>
                  <a:lnTo>
                    <a:pt x="2567978" y="539965"/>
                  </a:lnTo>
                  <a:lnTo>
                    <a:pt x="2522601" y="542925"/>
                  </a:lnTo>
                  <a:lnTo>
                    <a:pt x="2466606" y="542683"/>
                  </a:lnTo>
                  <a:lnTo>
                    <a:pt x="2411234" y="540740"/>
                  </a:lnTo>
                  <a:lnTo>
                    <a:pt x="2358682" y="537819"/>
                  </a:lnTo>
                  <a:lnTo>
                    <a:pt x="2293404" y="533400"/>
                  </a:lnTo>
                  <a:lnTo>
                    <a:pt x="2270874" y="531863"/>
                  </a:lnTo>
                  <a:lnTo>
                    <a:pt x="2240026" y="530225"/>
                  </a:lnTo>
                  <a:lnTo>
                    <a:pt x="2236838" y="530098"/>
                  </a:lnTo>
                  <a:lnTo>
                    <a:pt x="2220976" y="530225"/>
                  </a:lnTo>
                  <a:lnTo>
                    <a:pt x="2188680" y="529323"/>
                  </a:lnTo>
                  <a:lnTo>
                    <a:pt x="2093899" y="524535"/>
                  </a:lnTo>
                  <a:lnTo>
                    <a:pt x="2037969" y="522287"/>
                  </a:lnTo>
                  <a:lnTo>
                    <a:pt x="1980692" y="521233"/>
                  </a:lnTo>
                  <a:lnTo>
                    <a:pt x="1925358" y="522198"/>
                  </a:lnTo>
                  <a:lnTo>
                    <a:pt x="1875243" y="525983"/>
                  </a:lnTo>
                  <a:lnTo>
                    <a:pt x="1833613" y="533412"/>
                  </a:lnTo>
                  <a:lnTo>
                    <a:pt x="1777517" y="552577"/>
                  </a:lnTo>
                  <a:lnTo>
                    <a:pt x="1727441" y="578612"/>
                  </a:lnTo>
                  <a:lnTo>
                    <a:pt x="1686382" y="609993"/>
                  </a:lnTo>
                  <a:lnTo>
                    <a:pt x="1657286" y="645172"/>
                  </a:lnTo>
                  <a:lnTo>
                    <a:pt x="1643126" y="682625"/>
                  </a:lnTo>
                  <a:lnTo>
                    <a:pt x="1644637" y="717346"/>
                  </a:lnTo>
                  <a:lnTo>
                    <a:pt x="1657350" y="756615"/>
                  </a:lnTo>
                  <a:lnTo>
                    <a:pt x="1679232" y="798347"/>
                  </a:lnTo>
                  <a:lnTo>
                    <a:pt x="1708264" y="840473"/>
                  </a:lnTo>
                  <a:lnTo>
                    <a:pt x="1742414" y="880910"/>
                  </a:lnTo>
                  <a:lnTo>
                    <a:pt x="1779651" y="917575"/>
                  </a:lnTo>
                  <a:lnTo>
                    <a:pt x="1814969" y="946772"/>
                  </a:lnTo>
                  <a:lnTo>
                    <a:pt x="1855076" y="975410"/>
                  </a:lnTo>
                  <a:lnTo>
                    <a:pt x="1899094" y="1002995"/>
                  </a:lnTo>
                  <a:lnTo>
                    <a:pt x="1946160" y="1028992"/>
                  </a:lnTo>
                  <a:lnTo>
                    <a:pt x="1995436" y="1052880"/>
                  </a:lnTo>
                  <a:lnTo>
                    <a:pt x="2046046" y="1074127"/>
                  </a:lnTo>
                  <a:lnTo>
                    <a:pt x="2097151" y="1092200"/>
                  </a:lnTo>
                  <a:lnTo>
                    <a:pt x="2143798" y="1105916"/>
                  </a:lnTo>
                  <a:lnTo>
                    <a:pt x="2193683" y="1118235"/>
                  </a:lnTo>
                  <a:lnTo>
                    <a:pt x="2245550" y="1128801"/>
                  </a:lnTo>
                  <a:lnTo>
                    <a:pt x="2298141" y="1137272"/>
                  </a:lnTo>
                  <a:lnTo>
                    <a:pt x="2350211" y="1143279"/>
                  </a:lnTo>
                  <a:lnTo>
                    <a:pt x="2400516" y="1146479"/>
                  </a:lnTo>
                  <a:lnTo>
                    <a:pt x="2447810" y="1146505"/>
                  </a:lnTo>
                  <a:lnTo>
                    <a:pt x="2490851" y="1143000"/>
                  </a:lnTo>
                  <a:lnTo>
                    <a:pt x="2542603" y="1132484"/>
                  </a:lnTo>
                  <a:lnTo>
                    <a:pt x="2590076" y="1115771"/>
                  </a:lnTo>
                  <a:lnTo>
                    <a:pt x="2633497" y="1093838"/>
                  </a:lnTo>
                  <a:lnTo>
                    <a:pt x="2673083" y="1067676"/>
                  </a:lnTo>
                  <a:lnTo>
                    <a:pt x="2709062" y="1038225"/>
                  </a:lnTo>
                  <a:lnTo>
                    <a:pt x="2741676" y="1006475"/>
                  </a:lnTo>
                  <a:lnTo>
                    <a:pt x="2770555" y="970711"/>
                  </a:lnTo>
                  <a:lnTo>
                    <a:pt x="2795613" y="929741"/>
                  </a:lnTo>
                  <a:lnTo>
                    <a:pt x="2817253" y="885482"/>
                  </a:lnTo>
                  <a:lnTo>
                    <a:pt x="2835846" y="839889"/>
                  </a:lnTo>
                  <a:lnTo>
                    <a:pt x="2851797" y="794918"/>
                  </a:lnTo>
                  <a:lnTo>
                    <a:pt x="2865501" y="752475"/>
                  </a:lnTo>
                  <a:lnTo>
                    <a:pt x="2880169" y="709409"/>
                  </a:lnTo>
                  <a:lnTo>
                    <a:pt x="2896070" y="663371"/>
                  </a:lnTo>
                  <a:lnTo>
                    <a:pt x="2909151" y="617766"/>
                  </a:lnTo>
                  <a:lnTo>
                    <a:pt x="2915348" y="575983"/>
                  </a:lnTo>
                  <a:close/>
                </a:path>
              </a:pathLst>
            </a:custGeom>
            <a:solidFill>
              <a:srgbClr val="00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6151778" y="3670300"/>
              <a:ext cx="662305" cy="0"/>
            </a:xfrm>
            <a:custGeom>
              <a:avLst/>
              <a:gdLst/>
              <a:ahLst/>
              <a:cxnLst/>
              <a:rect l="l" t="t" r="r" b="b"/>
              <a:pathLst>
                <a:path w="662304">
                  <a:moveTo>
                    <a:pt x="0" y="0"/>
                  </a:moveTo>
                  <a:lnTo>
                    <a:pt x="661771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756117" y="1946053"/>
              <a:ext cx="1692366" cy="1004418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4997983" y="1644205"/>
              <a:ext cx="1624330" cy="1058545"/>
            </a:xfrm>
            <a:custGeom>
              <a:avLst/>
              <a:gdLst/>
              <a:ahLst/>
              <a:cxnLst/>
              <a:rect l="l" t="t" r="r" b="b"/>
              <a:pathLst>
                <a:path w="1624329" h="1058545">
                  <a:moveTo>
                    <a:pt x="1173883" y="0"/>
                  </a:moveTo>
                  <a:lnTo>
                    <a:pt x="1131417" y="1460"/>
                  </a:lnTo>
                  <a:lnTo>
                    <a:pt x="1084189" y="5587"/>
                  </a:lnTo>
                  <a:lnTo>
                    <a:pt x="1020292" y="13144"/>
                  </a:lnTo>
                  <a:lnTo>
                    <a:pt x="929953" y="24455"/>
                  </a:lnTo>
                  <a:lnTo>
                    <a:pt x="877026" y="31450"/>
                  </a:lnTo>
                  <a:lnTo>
                    <a:pt x="821458" y="39338"/>
                  </a:lnTo>
                  <a:lnTo>
                    <a:pt x="765145" y="48119"/>
                  </a:lnTo>
                  <a:lnTo>
                    <a:pt x="709985" y="57792"/>
                  </a:lnTo>
                  <a:lnTo>
                    <a:pt x="657877" y="68359"/>
                  </a:lnTo>
                  <a:lnTo>
                    <a:pt x="610717" y="79819"/>
                  </a:lnTo>
                  <a:lnTo>
                    <a:pt x="552700" y="96588"/>
                  </a:lnTo>
                  <a:lnTo>
                    <a:pt x="496887" y="114993"/>
                  </a:lnTo>
                  <a:lnTo>
                    <a:pt x="444426" y="134810"/>
                  </a:lnTo>
                  <a:lnTo>
                    <a:pt x="396463" y="155812"/>
                  </a:lnTo>
                  <a:lnTo>
                    <a:pt x="354145" y="177774"/>
                  </a:lnTo>
                  <a:lnTo>
                    <a:pt x="318617" y="200469"/>
                  </a:lnTo>
                  <a:lnTo>
                    <a:pt x="285345" y="238472"/>
                  </a:lnTo>
                  <a:lnTo>
                    <a:pt x="270373" y="280463"/>
                  </a:lnTo>
                  <a:lnTo>
                    <a:pt x="258092" y="322145"/>
                  </a:lnTo>
                  <a:lnTo>
                    <a:pt x="232892" y="359219"/>
                  </a:lnTo>
                  <a:lnTo>
                    <a:pt x="195860" y="381723"/>
                  </a:lnTo>
                  <a:lnTo>
                    <a:pt x="149019" y="399046"/>
                  </a:lnTo>
                  <a:lnTo>
                    <a:pt x="100057" y="415912"/>
                  </a:lnTo>
                  <a:lnTo>
                    <a:pt x="56661" y="437045"/>
                  </a:lnTo>
                  <a:lnTo>
                    <a:pt x="26517" y="467169"/>
                  </a:lnTo>
                  <a:lnTo>
                    <a:pt x="9702" y="512203"/>
                  </a:lnTo>
                  <a:lnTo>
                    <a:pt x="965" y="569125"/>
                  </a:lnTo>
                  <a:lnTo>
                    <a:pt x="0" y="629246"/>
                  </a:lnTo>
                  <a:lnTo>
                    <a:pt x="6502" y="683882"/>
                  </a:lnTo>
                  <a:lnTo>
                    <a:pt x="20167" y="724344"/>
                  </a:lnTo>
                  <a:lnTo>
                    <a:pt x="77889" y="764254"/>
                  </a:lnTo>
                  <a:lnTo>
                    <a:pt x="127966" y="768350"/>
                  </a:lnTo>
                  <a:lnTo>
                    <a:pt x="201142" y="771969"/>
                  </a:lnTo>
                  <a:lnTo>
                    <a:pt x="240435" y="773443"/>
                  </a:lnTo>
                  <a:lnTo>
                    <a:pt x="287554" y="773371"/>
                  </a:lnTo>
                  <a:lnTo>
                    <a:pt x="340603" y="772209"/>
                  </a:lnTo>
                  <a:lnTo>
                    <a:pt x="456904" y="768445"/>
                  </a:lnTo>
                  <a:lnTo>
                    <a:pt x="516363" y="766757"/>
                  </a:lnTo>
                  <a:lnTo>
                    <a:pt x="574166" y="765808"/>
                  </a:lnTo>
                  <a:lnTo>
                    <a:pt x="628415" y="766056"/>
                  </a:lnTo>
                  <a:lnTo>
                    <a:pt x="677214" y="767957"/>
                  </a:lnTo>
                  <a:lnTo>
                    <a:pt x="718667" y="771969"/>
                  </a:lnTo>
                  <a:lnTo>
                    <a:pt x="781856" y="785328"/>
                  </a:lnTo>
                  <a:lnTo>
                    <a:pt x="827970" y="803619"/>
                  </a:lnTo>
                  <a:lnTo>
                    <a:pt x="864715" y="825708"/>
                  </a:lnTo>
                  <a:lnTo>
                    <a:pt x="899796" y="850461"/>
                  </a:lnTo>
                  <a:lnTo>
                    <a:pt x="981049" y="902188"/>
                  </a:lnTo>
                  <a:lnTo>
                    <a:pt x="1022954" y="932130"/>
                  </a:lnTo>
                  <a:lnTo>
                    <a:pt x="1065488" y="963660"/>
                  </a:lnTo>
                  <a:lnTo>
                    <a:pt x="1107503" y="993866"/>
                  </a:lnTo>
                  <a:lnTo>
                    <a:pt x="1147854" y="1019839"/>
                  </a:lnTo>
                  <a:lnTo>
                    <a:pt x="1185392" y="1038669"/>
                  </a:lnTo>
                  <a:lnTo>
                    <a:pt x="1237397" y="1053734"/>
                  </a:lnTo>
                  <a:lnTo>
                    <a:pt x="1286151" y="1057941"/>
                  </a:lnTo>
                  <a:lnTo>
                    <a:pt x="1331357" y="1054100"/>
                  </a:lnTo>
                  <a:lnTo>
                    <a:pt x="1372717" y="1045019"/>
                  </a:lnTo>
                  <a:lnTo>
                    <a:pt x="1410666" y="1032668"/>
                  </a:lnTo>
                  <a:lnTo>
                    <a:pt x="1445520" y="1015079"/>
                  </a:lnTo>
                  <a:lnTo>
                    <a:pt x="1476516" y="989441"/>
                  </a:lnTo>
                  <a:lnTo>
                    <a:pt x="1502892" y="952944"/>
                  </a:lnTo>
                  <a:lnTo>
                    <a:pt x="1520006" y="912837"/>
                  </a:lnTo>
                  <a:lnTo>
                    <a:pt x="1533913" y="863739"/>
                  </a:lnTo>
                  <a:lnTo>
                    <a:pt x="1545613" y="809612"/>
                  </a:lnTo>
                  <a:lnTo>
                    <a:pt x="1556106" y="754418"/>
                  </a:lnTo>
                  <a:lnTo>
                    <a:pt x="1566392" y="702119"/>
                  </a:lnTo>
                  <a:lnTo>
                    <a:pt x="1576598" y="653529"/>
                  </a:lnTo>
                  <a:lnTo>
                    <a:pt x="1586133" y="606005"/>
                  </a:lnTo>
                  <a:lnTo>
                    <a:pt x="1594693" y="558330"/>
                  </a:lnTo>
                  <a:lnTo>
                    <a:pt x="1601972" y="509282"/>
                  </a:lnTo>
                  <a:lnTo>
                    <a:pt x="1607667" y="457644"/>
                  </a:lnTo>
                  <a:lnTo>
                    <a:pt x="1617752" y="358631"/>
                  </a:lnTo>
                  <a:lnTo>
                    <a:pt x="1622129" y="305641"/>
                  </a:lnTo>
                  <a:lnTo>
                    <a:pt x="1623998" y="253974"/>
                  </a:lnTo>
                  <a:lnTo>
                    <a:pt x="1621811" y="206363"/>
                  </a:lnTo>
                  <a:lnTo>
                    <a:pt x="1614017" y="165544"/>
                  </a:lnTo>
                  <a:lnTo>
                    <a:pt x="1591957" y="116216"/>
                  </a:lnTo>
                  <a:lnTo>
                    <a:pt x="1560217" y="76866"/>
                  </a:lnTo>
                  <a:lnTo>
                    <a:pt x="1520452" y="46136"/>
                  </a:lnTo>
                  <a:lnTo>
                    <a:pt x="1474317" y="22669"/>
                  </a:lnTo>
                  <a:lnTo>
                    <a:pt x="1430529" y="10177"/>
                  </a:lnTo>
                  <a:lnTo>
                    <a:pt x="1379827" y="3690"/>
                  </a:lnTo>
                  <a:lnTo>
                    <a:pt x="1325937" y="1226"/>
                  </a:lnTo>
                  <a:lnTo>
                    <a:pt x="1173883" y="0"/>
                  </a:lnTo>
                  <a:close/>
                </a:path>
              </a:pathLst>
            </a:custGeom>
            <a:solidFill>
              <a:srgbClr val="00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6458229" y="2519362"/>
              <a:ext cx="477520" cy="0"/>
            </a:xfrm>
            <a:custGeom>
              <a:avLst/>
              <a:gdLst/>
              <a:ahLst/>
              <a:cxnLst/>
              <a:rect l="l" t="t" r="r" b="b"/>
              <a:pathLst>
                <a:path w="477520">
                  <a:moveTo>
                    <a:pt x="0" y="0"/>
                  </a:moveTo>
                  <a:lnTo>
                    <a:pt x="477367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7002525" y="2863850"/>
              <a:ext cx="701675" cy="727075"/>
            </a:xfrm>
            <a:custGeom>
              <a:avLst/>
              <a:gdLst/>
              <a:ahLst/>
              <a:cxnLst/>
              <a:rect l="l" t="t" r="r" b="b"/>
              <a:pathLst>
                <a:path w="701675" h="727075">
                  <a:moveTo>
                    <a:pt x="98425" y="0"/>
                  </a:moveTo>
                  <a:lnTo>
                    <a:pt x="0" y="704850"/>
                  </a:lnTo>
                </a:path>
                <a:path w="701675" h="727075">
                  <a:moveTo>
                    <a:pt x="701675" y="0"/>
                  </a:moveTo>
                  <a:lnTo>
                    <a:pt x="590550" y="727075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5331927" y="4362955"/>
              <a:ext cx="2941955" cy="1432560"/>
            </a:xfrm>
            <a:custGeom>
              <a:avLst/>
              <a:gdLst/>
              <a:ahLst/>
              <a:cxnLst/>
              <a:rect l="l" t="t" r="r" b="b"/>
              <a:pathLst>
                <a:path w="2941954" h="1432560">
                  <a:moveTo>
                    <a:pt x="1683150" y="0"/>
                  </a:moveTo>
                  <a:lnTo>
                    <a:pt x="1631053" y="1319"/>
                  </a:lnTo>
                  <a:lnTo>
                    <a:pt x="1579769" y="4022"/>
                  </a:lnTo>
                  <a:lnTo>
                    <a:pt x="1529877" y="8002"/>
                  </a:lnTo>
                  <a:lnTo>
                    <a:pt x="1481959" y="13153"/>
                  </a:lnTo>
                  <a:lnTo>
                    <a:pt x="1436598" y="19369"/>
                  </a:lnTo>
                  <a:lnTo>
                    <a:pt x="1394373" y="26545"/>
                  </a:lnTo>
                  <a:lnTo>
                    <a:pt x="1341123" y="41185"/>
                  </a:lnTo>
                  <a:lnTo>
                    <a:pt x="1295271" y="61653"/>
                  </a:lnTo>
                  <a:lnTo>
                    <a:pt x="1254091" y="85424"/>
                  </a:lnTo>
                  <a:lnTo>
                    <a:pt x="1214857" y="109975"/>
                  </a:lnTo>
                  <a:lnTo>
                    <a:pt x="1174843" y="132782"/>
                  </a:lnTo>
                  <a:lnTo>
                    <a:pt x="1131323" y="151321"/>
                  </a:lnTo>
                  <a:lnTo>
                    <a:pt x="1081572" y="163070"/>
                  </a:lnTo>
                  <a:lnTo>
                    <a:pt x="1038498" y="166149"/>
                  </a:lnTo>
                  <a:lnTo>
                    <a:pt x="993093" y="164651"/>
                  </a:lnTo>
                  <a:lnTo>
                    <a:pt x="945739" y="159866"/>
                  </a:lnTo>
                  <a:lnTo>
                    <a:pt x="896813" y="153087"/>
                  </a:lnTo>
                  <a:lnTo>
                    <a:pt x="846695" y="145606"/>
                  </a:lnTo>
                  <a:lnTo>
                    <a:pt x="795766" y="138714"/>
                  </a:lnTo>
                  <a:lnTo>
                    <a:pt x="744403" y="133703"/>
                  </a:lnTo>
                  <a:lnTo>
                    <a:pt x="692988" y="131866"/>
                  </a:lnTo>
                  <a:lnTo>
                    <a:pt x="641898" y="134495"/>
                  </a:lnTo>
                  <a:lnTo>
                    <a:pt x="594052" y="139976"/>
                  </a:lnTo>
                  <a:lnTo>
                    <a:pt x="542793" y="146921"/>
                  </a:lnTo>
                  <a:lnTo>
                    <a:pt x="489380" y="155369"/>
                  </a:lnTo>
                  <a:lnTo>
                    <a:pt x="435069" y="165359"/>
                  </a:lnTo>
                  <a:lnTo>
                    <a:pt x="381119" y="176928"/>
                  </a:lnTo>
                  <a:lnTo>
                    <a:pt x="328789" y="190117"/>
                  </a:lnTo>
                  <a:lnTo>
                    <a:pt x="279336" y="204965"/>
                  </a:lnTo>
                  <a:lnTo>
                    <a:pt x="234019" y="221509"/>
                  </a:lnTo>
                  <a:lnTo>
                    <a:pt x="194095" y="239789"/>
                  </a:lnTo>
                  <a:lnTo>
                    <a:pt x="160822" y="259844"/>
                  </a:lnTo>
                  <a:lnTo>
                    <a:pt x="126232" y="293015"/>
                  </a:lnTo>
                  <a:lnTo>
                    <a:pt x="103431" y="331602"/>
                  </a:lnTo>
                  <a:lnTo>
                    <a:pt x="89453" y="374024"/>
                  </a:lnTo>
                  <a:lnTo>
                    <a:pt x="81328" y="418698"/>
                  </a:lnTo>
                  <a:lnTo>
                    <a:pt x="70768" y="508478"/>
                  </a:lnTo>
                  <a:lnTo>
                    <a:pt x="62397" y="550420"/>
                  </a:lnTo>
                  <a:lnTo>
                    <a:pt x="47801" y="598096"/>
                  </a:lnTo>
                  <a:lnTo>
                    <a:pt x="31353" y="646756"/>
                  </a:lnTo>
                  <a:lnTo>
                    <a:pt x="15963" y="695247"/>
                  </a:lnTo>
                  <a:lnTo>
                    <a:pt x="4542" y="742415"/>
                  </a:lnTo>
                  <a:lnTo>
                    <a:pt x="0" y="787107"/>
                  </a:lnTo>
                  <a:lnTo>
                    <a:pt x="5247" y="828169"/>
                  </a:lnTo>
                  <a:lnTo>
                    <a:pt x="19201" y="864916"/>
                  </a:lnTo>
                  <a:lnTo>
                    <a:pt x="38394" y="898164"/>
                  </a:lnTo>
                  <a:lnTo>
                    <a:pt x="64635" y="929197"/>
                  </a:lnTo>
                  <a:lnTo>
                    <a:pt x="99735" y="959298"/>
                  </a:lnTo>
                  <a:lnTo>
                    <a:pt x="145503" y="989753"/>
                  </a:lnTo>
                  <a:lnTo>
                    <a:pt x="203748" y="1021844"/>
                  </a:lnTo>
                  <a:lnTo>
                    <a:pt x="238493" y="1038759"/>
                  </a:lnTo>
                  <a:lnTo>
                    <a:pt x="277320" y="1056100"/>
                  </a:lnTo>
                  <a:lnTo>
                    <a:pt x="319751" y="1073760"/>
                  </a:lnTo>
                  <a:lnTo>
                    <a:pt x="365306" y="1091635"/>
                  </a:lnTo>
                  <a:lnTo>
                    <a:pt x="413508" y="1109620"/>
                  </a:lnTo>
                  <a:lnTo>
                    <a:pt x="463876" y="1127611"/>
                  </a:lnTo>
                  <a:lnTo>
                    <a:pt x="515932" y="1145502"/>
                  </a:lnTo>
                  <a:lnTo>
                    <a:pt x="569198" y="1163190"/>
                  </a:lnTo>
                  <a:lnTo>
                    <a:pt x="623193" y="1180569"/>
                  </a:lnTo>
                  <a:lnTo>
                    <a:pt x="677440" y="1197534"/>
                  </a:lnTo>
                  <a:lnTo>
                    <a:pt x="731460" y="1213982"/>
                  </a:lnTo>
                  <a:lnTo>
                    <a:pt x="924025" y="1270622"/>
                  </a:lnTo>
                  <a:lnTo>
                    <a:pt x="971793" y="1284373"/>
                  </a:lnTo>
                  <a:lnTo>
                    <a:pt x="1020090" y="1298007"/>
                  </a:lnTo>
                  <a:lnTo>
                    <a:pt x="1068830" y="1311407"/>
                  </a:lnTo>
                  <a:lnTo>
                    <a:pt x="1117926" y="1324461"/>
                  </a:lnTo>
                  <a:lnTo>
                    <a:pt x="1167290" y="1337053"/>
                  </a:lnTo>
                  <a:lnTo>
                    <a:pt x="1216835" y="1349068"/>
                  </a:lnTo>
                  <a:lnTo>
                    <a:pt x="1266473" y="1360393"/>
                  </a:lnTo>
                  <a:lnTo>
                    <a:pt x="1316119" y="1370912"/>
                  </a:lnTo>
                  <a:lnTo>
                    <a:pt x="1365684" y="1380512"/>
                  </a:lnTo>
                  <a:lnTo>
                    <a:pt x="1415081" y="1389077"/>
                  </a:lnTo>
                  <a:lnTo>
                    <a:pt x="1464223" y="1396494"/>
                  </a:lnTo>
                  <a:lnTo>
                    <a:pt x="1513775" y="1403068"/>
                  </a:lnTo>
                  <a:lnTo>
                    <a:pt x="1564297" y="1409143"/>
                  </a:lnTo>
                  <a:lnTo>
                    <a:pt x="1615546" y="1414655"/>
                  </a:lnTo>
                  <a:lnTo>
                    <a:pt x="1667281" y="1419542"/>
                  </a:lnTo>
                  <a:lnTo>
                    <a:pt x="1719257" y="1423743"/>
                  </a:lnTo>
                  <a:lnTo>
                    <a:pt x="1771234" y="1427193"/>
                  </a:lnTo>
                  <a:lnTo>
                    <a:pt x="1822966" y="1429831"/>
                  </a:lnTo>
                  <a:lnTo>
                    <a:pt x="1874213" y="1431594"/>
                  </a:lnTo>
                  <a:lnTo>
                    <a:pt x="1924731" y="1432421"/>
                  </a:lnTo>
                  <a:lnTo>
                    <a:pt x="1974278" y="1432247"/>
                  </a:lnTo>
                  <a:lnTo>
                    <a:pt x="2022611" y="1431011"/>
                  </a:lnTo>
                  <a:lnTo>
                    <a:pt x="2069487" y="1428651"/>
                  </a:lnTo>
                  <a:lnTo>
                    <a:pt x="2114663" y="1425103"/>
                  </a:lnTo>
                  <a:lnTo>
                    <a:pt x="2157897" y="1420306"/>
                  </a:lnTo>
                  <a:lnTo>
                    <a:pt x="2215819" y="1411305"/>
                  </a:lnTo>
                  <a:lnTo>
                    <a:pt x="2271511" y="1399732"/>
                  </a:lnTo>
                  <a:lnTo>
                    <a:pt x="2325032" y="1385873"/>
                  </a:lnTo>
                  <a:lnTo>
                    <a:pt x="2376439" y="1370014"/>
                  </a:lnTo>
                  <a:lnTo>
                    <a:pt x="2425788" y="1352440"/>
                  </a:lnTo>
                  <a:lnTo>
                    <a:pt x="2473136" y="1333438"/>
                  </a:lnTo>
                  <a:lnTo>
                    <a:pt x="2518542" y="1313293"/>
                  </a:lnTo>
                  <a:lnTo>
                    <a:pt x="2562062" y="1292290"/>
                  </a:lnTo>
                  <a:lnTo>
                    <a:pt x="2603753" y="1270716"/>
                  </a:lnTo>
                  <a:lnTo>
                    <a:pt x="2643672" y="1248856"/>
                  </a:lnTo>
                  <a:lnTo>
                    <a:pt x="2687088" y="1225457"/>
                  </a:lnTo>
                  <a:lnTo>
                    <a:pt x="2729931" y="1203134"/>
                  </a:lnTo>
                  <a:lnTo>
                    <a:pt x="2771274" y="1180739"/>
                  </a:lnTo>
                  <a:lnTo>
                    <a:pt x="2810187" y="1157125"/>
                  </a:lnTo>
                  <a:lnTo>
                    <a:pt x="2845740" y="1131143"/>
                  </a:lnTo>
                  <a:lnTo>
                    <a:pt x="2877004" y="1101644"/>
                  </a:lnTo>
                  <a:lnTo>
                    <a:pt x="2903050" y="1067481"/>
                  </a:lnTo>
                  <a:lnTo>
                    <a:pt x="2922949" y="1027505"/>
                  </a:lnTo>
                  <a:lnTo>
                    <a:pt x="2935772" y="980569"/>
                  </a:lnTo>
                  <a:lnTo>
                    <a:pt x="2940381" y="942037"/>
                  </a:lnTo>
                  <a:lnTo>
                    <a:pt x="2941845" y="897536"/>
                  </a:lnTo>
                  <a:lnTo>
                    <a:pt x="2940345" y="848197"/>
                  </a:lnTo>
                  <a:lnTo>
                    <a:pt x="2936064" y="795152"/>
                  </a:lnTo>
                  <a:lnTo>
                    <a:pt x="2929184" y="739532"/>
                  </a:lnTo>
                  <a:lnTo>
                    <a:pt x="2919887" y="682469"/>
                  </a:lnTo>
                  <a:lnTo>
                    <a:pt x="2908354" y="625095"/>
                  </a:lnTo>
                  <a:lnTo>
                    <a:pt x="2894769" y="568541"/>
                  </a:lnTo>
                  <a:lnTo>
                    <a:pt x="2879313" y="513940"/>
                  </a:lnTo>
                  <a:lnTo>
                    <a:pt x="2862168" y="462424"/>
                  </a:lnTo>
                  <a:lnTo>
                    <a:pt x="2843517" y="415122"/>
                  </a:lnTo>
                  <a:lnTo>
                    <a:pt x="2823541" y="373169"/>
                  </a:lnTo>
                  <a:lnTo>
                    <a:pt x="2802422" y="337695"/>
                  </a:lnTo>
                  <a:lnTo>
                    <a:pt x="2771659" y="300284"/>
                  </a:lnTo>
                  <a:lnTo>
                    <a:pt x="2736045" y="270163"/>
                  </a:lnTo>
                  <a:lnTo>
                    <a:pt x="2696351" y="246141"/>
                  </a:lnTo>
                  <a:lnTo>
                    <a:pt x="2653348" y="227028"/>
                  </a:lnTo>
                  <a:lnTo>
                    <a:pt x="2607810" y="211631"/>
                  </a:lnTo>
                  <a:lnTo>
                    <a:pt x="2560508" y="198761"/>
                  </a:lnTo>
                  <a:lnTo>
                    <a:pt x="2463700" y="175834"/>
                  </a:lnTo>
                  <a:lnTo>
                    <a:pt x="2415737" y="163395"/>
                  </a:lnTo>
                  <a:lnTo>
                    <a:pt x="2369098" y="148719"/>
                  </a:lnTo>
                  <a:lnTo>
                    <a:pt x="2276089" y="115610"/>
                  </a:lnTo>
                  <a:lnTo>
                    <a:pt x="2228581" y="98985"/>
                  </a:lnTo>
                  <a:lnTo>
                    <a:pt x="2180557" y="82733"/>
                  </a:lnTo>
                  <a:lnTo>
                    <a:pt x="2132132" y="67169"/>
                  </a:lnTo>
                  <a:lnTo>
                    <a:pt x="2083421" y="52606"/>
                  </a:lnTo>
                  <a:lnTo>
                    <a:pt x="2034540" y="39360"/>
                  </a:lnTo>
                  <a:lnTo>
                    <a:pt x="1985603" y="27745"/>
                  </a:lnTo>
                  <a:lnTo>
                    <a:pt x="1936725" y="18077"/>
                  </a:lnTo>
                  <a:lnTo>
                    <a:pt x="1888022" y="10670"/>
                  </a:lnTo>
                  <a:lnTo>
                    <a:pt x="1838494" y="5398"/>
                  </a:lnTo>
                  <a:lnTo>
                    <a:pt x="1787451" y="1933"/>
                  </a:lnTo>
                  <a:lnTo>
                    <a:pt x="1735476" y="169"/>
                  </a:lnTo>
                  <a:lnTo>
                    <a:pt x="1683150" y="0"/>
                  </a:lnTo>
                  <a:close/>
                </a:path>
              </a:pathLst>
            </a:custGeom>
            <a:solidFill>
              <a:srgbClr val="00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6978649" y="4005198"/>
              <a:ext cx="227329" cy="436880"/>
            </a:xfrm>
            <a:custGeom>
              <a:avLst/>
              <a:gdLst/>
              <a:ahLst/>
              <a:cxnLst/>
              <a:rect l="l" t="t" r="r" b="b"/>
              <a:pathLst>
                <a:path w="227329" h="436879">
                  <a:moveTo>
                    <a:pt x="0" y="436625"/>
                  </a:moveTo>
                  <a:lnTo>
                    <a:pt x="227075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48395" y="2214542"/>
              <a:ext cx="74846" cy="87358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41650" y="2214542"/>
              <a:ext cx="76421" cy="87358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479737" y="2198883"/>
              <a:ext cx="129132" cy="77111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5278896" y="2144051"/>
              <a:ext cx="514984" cy="132080"/>
            </a:xfrm>
            <a:custGeom>
              <a:avLst/>
              <a:gdLst/>
              <a:ahLst/>
              <a:cxnLst/>
              <a:rect l="l" t="t" r="r" b="b"/>
              <a:pathLst>
                <a:path w="514985" h="132080">
                  <a:moveTo>
                    <a:pt x="138429" y="80132"/>
                  </a:moveTo>
                  <a:lnTo>
                    <a:pt x="178175" y="80132"/>
                  </a:lnTo>
                  <a:lnTo>
                    <a:pt x="172382" y="87361"/>
                  </a:lnTo>
                  <a:lnTo>
                    <a:pt x="177123" y="95193"/>
                  </a:lnTo>
                  <a:lnTo>
                    <a:pt x="185027" y="95193"/>
                  </a:lnTo>
                  <a:lnTo>
                    <a:pt x="194516" y="95796"/>
                  </a:lnTo>
                  <a:lnTo>
                    <a:pt x="196627" y="100013"/>
                  </a:lnTo>
                  <a:lnTo>
                    <a:pt x="199790" y="104230"/>
                  </a:lnTo>
                  <a:lnTo>
                    <a:pt x="202427" y="108448"/>
                  </a:lnTo>
                  <a:lnTo>
                    <a:pt x="205582" y="112665"/>
                  </a:lnTo>
                  <a:lnTo>
                    <a:pt x="208219" y="116882"/>
                  </a:lnTo>
                  <a:lnTo>
                    <a:pt x="210330" y="121099"/>
                  </a:lnTo>
                  <a:lnTo>
                    <a:pt x="211908" y="126521"/>
                  </a:lnTo>
                  <a:lnTo>
                    <a:pt x="212434" y="131943"/>
                  </a:lnTo>
                  <a:lnTo>
                    <a:pt x="152879" y="131341"/>
                  </a:lnTo>
                  <a:lnTo>
                    <a:pt x="151827" y="113870"/>
                  </a:lnTo>
                  <a:lnTo>
                    <a:pt x="148138" y="99411"/>
                  </a:lnTo>
                  <a:lnTo>
                    <a:pt x="142864" y="86759"/>
                  </a:lnTo>
                  <a:lnTo>
                    <a:pt x="138429" y="80132"/>
                  </a:lnTo>
                  <a:close/>
                </a:path>
                <a:path w="514985" h="132080">
                  <a:moveTo>
                    <a:pt x="316165" y="58441"/>
                  </a:moveTo>
                  <a:lnTo>
                    <a:pt x="404817" y="58441"/>
                  </a:lnTo>
                  <a:lnTo>
                    <a:pt x="395854" y="60249"/>
                  </a:lnTo>
                  <a:lnTo>
                    <a:pt x="386366" y="63867"/>
                  </a:lnTo>
                  <a:lnTo>
                    <a:pt x="358958" y="98808"/>
                  </a:lnTo>
                  <a:lnTo>
                    <a:pt x="354744" y="129534"/>
                  </a:lnTo>
                  <a:lnTo>
                    <a:pt x="328922" y="129534"/>
                  </a:lnTo>
                  <a:lnTo>
                    <a:pt x="329448" y="118689"/>
                  </a:lnTo>
                  <a:lnTo>
                    <a:pt x="331551" y="107243"/>
                  </a:lnTo>
                  <a:lnTo>
                    <a:pt x="334714" y="95796"/>
                  </a:lnTo>
                  <a:lnTo>
                    <a:pt x="338936" y="83144"/>
                  </a:lnTo>
                  <a:lnTo>
                    <a:pt x="316165" y="58441"/>
                  </a:lnTo>
                  <a:close/>
                </a:path>
                <a:path w="514985" h="132080">
                  <a:moveTo>
                    <a:pt x="0" y="58441"/>
                  </a:moveTo>
                  <a:lnTo>
                    <a:pt x="99117" y="58441"/>
                  </a:lnTo>
                  <a:lnTo>
                    <a:pt x="89628" y="59647"/>
                  </a:lnTo>
                  <a:lnTo>
                    <a:pt x="79620" y="62661"/>
                  </a:lnTo>
                  <a:lnTo>
                    <a:pt x="50628" y="95193"/>
                  </a:lnTo>
                  <a:lnTo>
                    <a:pt x="45887" y="123509"/>
                  </a:lnTo>
                  <a:lnTo>
                    <a:pt x="1088" y="116882"/>
                  </a:lnTo>
                  <a:lnTo>
                    <a:pt x="3718" y="110255"/>
                  </a:lnTo>
                  <a:lnTo>
                    <a:pt x="1614" y="107243"/>
                  </a:lnTo>
                  <a:lnTo>
                    <a:pt x="0" y="106320"/>
                  </a:lnTo>
                  <a:lnTo>
                    <a:pt x="0" y="96451"/>
                  </a:lnTo>
                  <a:lnTo>
                    <a:pt x="2140" y="92784"/>
                  </a:lnTo>
                  <a:lnTo>
                    <a:pt x="4777" y="86157"/>
                  </a:lnTo>
                  <a:lnTo>
                    <a:pt x="5303" y="80734"/>
                  </a:lnTo>
                  <a:lnTo>
                    <a:pt x="3718" y="76520"/>
                  </a:lnTo>
                  <a:lnTo>
                    <a:pt x="1614" y="72299"/>
                  </a:lnTo>
                  <a:lnTo>
                    <a:pt x="0" y="69716"/>
                  </a:lnTo>
                  <a:lnTo>
                    <a:pt x="0" y="58441"/>
                  </a:lnTo>
                  <a:close/>
                </a:path>
                <a:path w="514985" h="132080">
                  <a:moveTo>
                    <a:pt x="514446" y="101821"/>
                  </a:moveTo>
                  <a:lnTo>
                    <a:pt x="514446" y="104833"/>
                  </a:lnTo>
                  <a:lnTo>
                    <a:pt x="510756" y="113267"/>
                  </a:lnTo>
                  <a:lnTo>
                    <a:pt x="507067" y="119292"/>
                  </a:lnTo>
                  <a:lnTo>
                    <a:pt x="455414" y="119292"/>
                  </a:lnTo>
                  <a:lnTo>
                    <a:pt x="454756" y="110255"/>
                  </a:lnTo>
                  <a:lnTo>
                    <a:pt x="490201" y="110255"/>
                  </a:lnTo>
                  <a:lnTo>
                    <a:pt x="497053" y="109652"/>
                  </a:lnTo>
                  <a:lnTo>
                    <a:pt x="502850" y="107845"/>
                  </a:lnTo>
                  <a:lnTo>
                    <a:pt x="509175" y="105435"/>
                  </a:lnTo>
                  <a:lnTo>
                    <a:pt x="514446" y="101821"/>
                  </a:lnTo>
                  <a:close/>
                </a:path>
                <a:path w="514985" h="132080">
                  <a:moveTo>
                    <a:pt x="403232" y="45185"/>
                  </a:moveTo>
                  <a:lnTo>
                    <a:pt x="412195" y="45185"/>
                  </a:lnTo>
                  <a:lnTo>
                    <a:pt x="421158" y="45788"/>
                  </a:lnTo>
                  <a:lnTo>
                    <a:pt x="463320" y="57235"/>
                  </a:lnTo>
                  <a:lnTo>
                    <a:pt x="494944" y="79529"/>
                  </a:lnTo>
                  <a:lnTo>
                    <a:pt x="510756" y="95193"/>
                  </a:lnTo>
                  <a:lnTo>
                    <a:pt x="465956" y="102423"/>
                  </a:lnTo>
                  <a:lnTo>
                    <a:pt x="471754" y="106038"/>
                  </a:lnTo>
                  <a:lnTo>
                    <a:pt x="477551" y="108448"/>
                  </a:lnTo>
                  <a:lnTo>
                    <a:pt x="483876" y="110255"/>
                  </a:lnTo>
                  <a:lnTo>
                    <a:pt x="454756" y="110255"/>
                  </a:lnTo>
                  <a:lnTo>
                    <a:pt x="439602" y="72902"/>
                  </a:lnTo>
                  <a:lnTo>
                    <a:pt x="404817" y="58441"/>
                  </a:lnTo>
                  <a:lnTo>
                    <a:pt x="316165" y="58441"/>
                  </a:lnTo>
                  <a:lnTo>
                    <a:pt x="308948" y="50611"/>
                  </a:lnTo>
                  <a:lnTo>
                    <a:pt x="362647" y="50611"/>
                  </a:lnTo>
                  <a:lnTo>
                    <a:pt x="373721" y="48199"/>
                  </a:lnTo>
                  <a:lnTo>
                    <a:pt x="393751" y="45788"/>
                  </a:lnTo>
                  <a:lnTo>
                    <a:pt x="403232" y="45185"/>
                  </a:lnTo>
                  <a:close/>
                </a:path>
                <a:path w="514985" h="132080">
                  <a:moveTo>
                    <a:pt x="195042" y="66873"/>
                  </a:moveTo>
                  <a:lnTo>
                    <a:pt x="197679" y="66873"/>
                  </a:lnTo>
                  <a:lnTo>
                    <a:pt x="193990" y="75917"/>
                  </a:lnTo>
                  <a:lnTo>
                    <a:pt x="192412" y="83144"/>
                  </a:lnTo>
                  <a:lnTo>
                    <a:pt x="192938" y="89771"/>
                  </a:lnTo>
                  <a:lnTo>
                    <a:pt x="194516" y="95796"/>
                  </a:lnTo>
                  <a:lnTo>
                    <a:pt x="185027" y="95193"/>
                  </a:lnTo>
                  <a:lnTo>
                    <a:pt x="179234" y="87361"/>
                  </a:lnTo>
                  <a:lnTo>
                    <a:pt x="183975" y="80132"/>
                  </a:lnTo>
                  <a:lnTo>
                    <a:pt x="138429" y="80132"/>
                  </a:lnTo>
                  <a:lnTo>
                    <a:pt x="136012" y="76520"/>
                  </a:lnTo>
                  <a:lnTo>
                    <a:pt x="128109" y="68682"/>
                  </a:lnTo>
                  <a:lnTo>
                    <a:pt x="126114" y="67476"/>
                  </a:lnTo>
                  <a:lnTo>
                    <a:pt x="190301" y="67476"/>
                  </a:lnTo>
                  <a:lnTo>
                    <a:pt x="195042" y="66873"/>
                  </a:lnTo>
                  <a:close/>
                </a:path>
                <a:path w="514985" h="132080">
                  <a:moveTo>
                    <a:pt x="12680" y="55435"/>
                  </a:moveTo>
                  <a:lnTo>
                    <a:pt x="169745" y="55435"/>
                  </a:lnTo>
                  <a:lnTo>
                    <a:pt x="163946" y="56632"/>
                  </a:lnTo>
                  <a:lnTo>
                    <a:pt x="159731" y="59044"/>
                  </a:lnTo>
                  <a:lnTo>
                    <a:pt x="158153" y="63264"/>
                  </a:lnTo>
                  <a:lnTo>
                    <a:pt x="159731" y="65676"/>
                  </a:lnTo>
                  <a:lnTo>
                    <a:pt x="163946" y="66873"/>
                  </a:lnTo>
                  <a:lnTo>
                    <a:pt x="169745" y="67476"/>
                  </a:lnTo>
                  <a:lnTo>
                    <a:pt x="126114" y="67476"/>
                  </a:lnTo>
                  <a:lnTo>
                    <a:pt x="119146" y="63264"/>
                  </a:lnTo>
                  <a:lnTo>
                    <a:pt x="109131" y="59647"/>
                  </a:lnTo>
                  <a:lnTo>
                    <a:pt x="99117" y="58441"/>
                  </a:lnTo>
                  <a:lnTo>
                    <a:pt x="0" y="58441"/>
                  </a:lnTo>
                  <a:lnTo>
                    <a:pt x="0" y="56029"/>
                  </a:lnTo>
                  <a:lnTo>
                    <a:pt x="4777" y="56029"/>
                  </a:lnTo>
                  <a:lnTo>
                    <a:pt x="12680" y="55435"/>
                  </a:lnTo>
                  <a:close/>
                </a:path>
                <a:path w="514985" h="132080">
                  <a:moveTo>
                    <a:pt x="192938" y="24099"/>
                  </a:moveTo>
                  <a:lnTo>
                    <a:pt x="195575" y="53626"/>
                  </a:lnTo>
                  <a:lnTo>
                    <a:pt x="202427" y="54832"/>
                  </a:lnTo>
                  <a:lnTo>
                    <a:pt x="200316" y="60249"/>
                  </a:lnTo>
                  <a:lnTo>
                    <a:pt x="196627" y="58441"/>
                  </a:lnTo>
                  <a:lnTo>
                    <a:pt x="190827" y="56632"/>
                  </a:lnTo>
                  <a:lnTo>
                    <a:pt x="176597" y="55435"/>
                  </a:lnTo>
                  <a:lnTo>
                    <a:pt x="20584" y="55435"/>
                  </a:lnTo>
                  <a:lnTo>
                    <a:pt x="28495" y="54832"/>
                  </a:lnTo>
                  <a:lnTo>
                    <a:pt x="35873" y="53626"/>
                  </a:lnTo>
                  <a:lnTo>
                    <a:pt x="43776" y="52420"/>
                  </a:lnTo>
                  <a:lnTo>
                    <a:pt x="51154" y="51214"/>
                  </a:lnTo>
                  <a:lnTo>
                    <a:pt x="73295" y="45788"/>
                  </a:lnTo>
                  <a:lnTo>
                    <a:pt x="79193" y="43385"/>
                  </a:lnTo>
                  <a:lnTo>
                    <a:pt x="184501" y="43385"/>
                  </a:lnTo>
                  <a:lnTo>
                    <a:pt x="179234" y="25908"/>
                  </a:lnTo>
                  <a:lnTo>
                    <a:pt x="192938" y="24099"/>
                  </a:lnTo>
                  <a:close/>
                </a:path>
                <a:path w="514985" h="132080">
                  <a:moveTo>
                    <a:pt x="213493" y="0"/>
                  </a:moveTo>
                  <a:lnTo>
                    <a:pt x="263559" y="4823"/>
                  </a:lnTo>
                  <a:lnTo>
                    <a:pt x="312581" y="18079"/>
                  </a:lnTo>
                  <a:lnTo>
                    <a:pt x="358958" y="39767"/>
                  </a:lnTo>
                  <a:lnTo>
                    <a:pt x="373721" y="48199"/>
                  </a:lnTo>
                  <a:lnTo>
                    <a:pt x="362647" y="50611"/>
                  </a:lnTo>
                  <a:lnTo>
                    <a:pt x="358433" y="48199"/>
                  </a:lnTo>
                  <a:lnTo>
                    <a:pt x="352640" y="45185"/>
                  </a:lnTo>
                  <a:lnTo>
                    <a:pt x="345255" y="41576"/>
                  </a:lnTo>
                  <a:lnTo>
                    <a:pt x="336825" y="37355"/>
                  </a:lnTo>
                  <a:lnTo>
                    <a:pt x="327337" y="33143"/>
                  </a:lnTo>
                  <a:lnTo>
                    <a:pt x="316270" y="27717"/>
                  </a:lnTo>
                  <a:lnTo>
                    <a:pt x="303618" y="22291"/>
                  </a:lnTo>
                  <a:lnTo>
                    <a:pt x="289915" y="16270"/>
                  </a:lnTo>
                  <a:lnTo>
                    <a:pt x="277293" y="16270"/>
                  </a:lnTo>
                  <a:lnTo>
                    <a:pt x="276737" y="15667"/>
                  </a:lnTo>
                  <a:lnTo>
                    <a:pt x="191879" y="10852"/>
                  </a:lnTo>
                  <a:lnTo>
                    <a:pt x="150090" y="10852"/>
                  </a:lnTo>
                  <a:lnTo>
                    <a:pt x="163946" y="6632"/>
                  </a:lnTo>
                  <a:lnTo>
                    <a:pt x="180286" y="3014"/>
                  </a:lnTo>
                  <a:lnTo>
                    <a:pt x="197153" y="1205"/>
                  </a:lnTo>
                  <a:lnTo>
                    <a:pt x="213493" y="0"/>
                  </a:lnTo>
                  <a:close/>
                </a:path>
                <a:path w="514985" h="132080">
                  <a:moveTo>
                    <a:pt x="277293" y="16270"/>
                  </a:moveTo>
                  <a:lnTo>
                    <a:pt x="289915" y="16270"/>
                  </a:lnTo>
                  <a:lnTo>
                    <a:pt x="332085" y="50611"/>
                  </a:lnTo>
                  <a:lnTo>
                    <a:pt x="308948" y="50611"/>
                  </a:lnTo>
                  <a:lnTo>
                    <a:pt x="277293" y="16270"/>
                  </a:lnTo>
                  <a:close/>
                </a:path>
                <a:path w="514985" h="132080">
                  <a:moveTo>
                    <a:pt x="166583" y="25908"/>
                  </a:moveTo>
                  <a:lnTo>
                    <a:pt x="172382" y="25908"/>
                  </a:lnTo>
                  <a:lnTo>
                    <a:pt x="177123" y="43385"/>
                  </a:lnTo>
                  <a:lnTo>
                    <a:pt x="172382" y="43385"/>
                  </a:lnTo>
                  <a:lnTo>
                    <a:pt x="166583" y="25908"/>
                  </a:lnTo>
                  <a:close/>
                </a:path>
                <a:path w="514985" h="132080">
                  <a:moveTo>
                    <a:pt x="154457" y="25908"/>
                  </a:moveTo>
                  <a:lnTo>
                    <a:pt x="159731" y="25908"/>
                  </a:lnTo>
                  <a:lnTo>
                    <a:pt x="165531" y="43385"/>
                  </a:lnTo>
                  <a:lnTo>
                    <a:pt x="159731" y="43385"/>
                  </a:lnTo>
                  <a:lnTo>
                    <a:pt x="154457" y="25908"/>
                  </a:lnTo>
                  <a:close/>
                </a:path>
                <a:path w="514985" h="132080">
                  <a:moveTo>
                    <a:pt x="150090" y="10852"/>
                  </a:moveTo>
                  <a:lnTo>
                    <a:pt x="191879" y="10852"/>
                  </a:lnTo>
                  <a:lnTo>
                    <a:pt x="192938" y="24099"/>
                  </a:lnTo>
                  <a:lnTo>
                    <a:pt x="179234" y="25908"/>
                  </a:lnTo>
                  <a:lnTo>
                    <a:pt x="147079" y="25908"/>
                  </a:lnTo>
                  <a:lnTo>
                    <a:pt x="152879" y="43385"/>
                  </a:lnTo>
                  <a:lnTo>
                    <a:pt x="79193" y="43385"/>
                  </a:lnTo>
                  <a:lnTo>
                    <a:pt x="80672" y="42782"/>
                  </a:lnTo>
                  <a:lnTo>
                    <a:pt x="87524" y="40370"/>
                  </a:lnTo>
                  <a:lnTo>
                    <a:pt x="94902" y="37355"/>
                  </a:lnTo>
                  <a:lnTo>
                    <a:pt x="109657" y="30129"/>
                  </a:lnTo>
                  <a:lnTo>
                    <a:pt x="117042" y="25908"/>
                  </a:lnTo>
                  <a:lnTo>
                    <a:pt x="132324" y="18079"/>
                  </a:lnTo>
                  <a:lnTo>
                    <a:pt x="148138" y="11447"/>
                  </a:lnTo>
                  <a:lnTo>
                    <a:pt x="150090" y="1085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5103875" y="2153284"/>
              <a:ext cx="153035" cy="29845"/>
            </a:xfrm>
            <a:custGeom>
              <a:avLst/>
              <a:gdLst/>
              <a:ahLst/>
              <a:cxnLst/>
              <a:rect l="l" t="t" r="r" b="b"/>
              <a:pathLst>
                <a:path w="153035" h="29844">
                  <a:moveTo>
                    <a:pt x="127381" y="29717"/>
                  </a:moveTo>
                  <a:lnTo>
                    <a:pt x="33909" y="29717"/>
                  </a:lnTo>
                </a:path>
                <a:path w="153035" h="29844">
                  <a:moveTo>
                    <a:pt x="152781" y="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83275" y="1839848"/>
              <a:ext cx="368300" cy="26670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424068" y="3106391"/>
              <a:ext cx="331361" cy="352571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852831" y="3148172"/>
              <a:ext cx="323975" cy="270856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7505700" y="5190363"/>
              <a:ext cx="198755" cy="363220"/>
            </a:xfrm>
            <a:custGeom>
              <a:avLst/>
              <a:gdLst/>
              <a:ahLst/>
              <a:cxnLst/>
              <a:rect l="l" t="t" r="r" b="b"/>
              <a:pathLst>
                <a:path w="198754" h="363220">
                  <a:moveTo>
                    <a:pt x="198374" y="278257"/>
                  </a:moveTo>
                  <a:lnTo>
                    <a:pt x="191858" y="278257"/>
                  </a:lnTo>
                  <a:lnTo>
                    <a:pt x="191858" y="0"/>
                  </a:lnTo>
                  <a:lnTo>
                    <a:pt x="100584" y="0"/>
                  </a:lnTo>
                  <a:lnTo>
                    <a:pt x="100584" y="79616"/>
                  </a:lnTo>
                  <a:lnTo>
                    <a:pt x="1270" y="79616"/>
                  </a:lnTo>
                  <a:lnTo>
                    <a:pt x="1270" y="360299"/>
                  </a:lnTo>
                  <a:lnTo>
                    <a:pt x="1955" y="360299"/>
                  </a:lnTo>
                  <a:lnTo>
                    <a:pt x="0" y="362712"/>
                  </a:lnTo>
                  <a:lnTo>
                    <a:pt x="129667" y="362712"/>
                  </a:lnTo>
                  <a:lnTo>
                    <a:pt x="198374" y="278257"/>
                  </a:lnTo>
                  <a:close/>
                </a:path>
              </a:pathLst>
            </a:custGeom>
            <a:solidFill>
              <a:srgbClr val="33CC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7506969" y="5269979"/>
              <a:ext cx="125730" cy="281305"/>
            </a:xfrm>
            <a:custGeom>
              <a:avLst/>
              <a:gdLst/>
              <a:ahLst/>
              <a:cxnLst/>
              <a:rect l="l" t="t" r="r" b="b"/>
              <a:pathLst>
                <a:path w="125729" h="281304">
                  <a:moveTo>
                    <a:pt x="0" y="280682"/>
                  </a:moveTo>
                  <a:lnTo>
                    <a:pt x="125676" y="280682"/>
                  </a:lnTo>
                  <a:lnTo>
                    <a:pt x="125676" y="0"/>
                  </a:lnTo>
                  <a:lnTo>
                    <a:pt x="0" y="0"/>
                  </a:lnTo>
                  <a:lnTo>
                    <a:pt x="0" y="28068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3" name="object 2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500937" y="5183187"/>
              <a:ext cx="207899" cy="93980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7704073" y="5193919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4">
                  <a:moveTo>
                    <a:pt x="0" y="0"/>
                  </a:moveTo>
                  <a:lnTo>
                    <a:pt x="0" y="27470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5" name="object 2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518082" y="5302110"/>
              <a:ext cx="190753" cy="253314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787262" y="1662335"/>
              <a:ext cx="766722" cy="920590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467062" y="4569055"/>
              <a:ext cx="1109581" cy="856488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146232" y="5270094"/>
              <a:ext cx="273538" cy="339355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695652" y="5320695"/>
              <a:ext cx="349775" cy="320256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7916926" y="4942941"/>
              <a:ext cx="208279" cy="407034"/>
            </a:xfrm>
            <a:custGeom>
              <a:avLst/>
              <a:gdLst/>
              <a:ahLst/>
              <a:cxnLst/>
              <a:rect l="l" t="t" r="r" b="b"/>
              <a:pathLst>
                <a:path w="208279" h="407035">
                  <a:moveTo>
                    <a:pt x="207899" y="312191"/>
                  </a:moveTo>
                  <a:lnTo>
                    <a:pt x="200939" y="312191"/>
                  </a:lnTo>
                  <a:lnTo>
                    <a:pt x="200939" y="0"/>
                  </a:lnTo>
                  <a:lnTo>
                    <a:pt x="105283" y="0"/>
                  </a:lnTo>
                  <a:lnTo>
                    <a:pt x="105283" y="89408"/>
                  </a:lnTo>
                  <a:lnTo>
                    <a:pt x="1270" y="89408"/>
                  </a:lnTo>
                  <a:lnTo>
                    <a:pt x="1270" y="404266"/>
                  </a:lnTo>
                  <a:lnTo>
                    <a:pt x="2159" y="404266"/>
                  </a:lnTo>
                  <a:lnTo>
                    <a:pt x="0" y="406933"/>
                  </a:lnTo>
                  <a:lnTo>
                    <a:pt x="130810" y="406933"/>
                  </a:lnTo>
                  <a:lnTo>
                    <a:pt x="132969" y="404266"/>
                  </a:lnTo>
                  <a:lnTo>
                    <a:pt x="207899" y="312191"/>
                  </a:lnTo>
                  <a:close/>
                </a:path>
              </a:pathLst>
            </a:custGeom>
            <a:solidFill>
              <a:srgbClr val="33CC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7918195" y="5032349"/>
              <a:ext cx="132080" cy="314960"/>
            </a:xfrm>
            <a:custGeom>
              <a:avLst/>
              <a:gdLst/>
              <a:ahLst/>
              <a:cxnLst/>
              <a:rect l="l" t="t" r="r" b="b"/>
              <a:pathLst>
                <a:path w="132079" h="314960">
                  <a:moveTo>
                    <a:pt x="0" y="314858"/>
                  </a:moveTo>
                  <a:lnTo>
                    <a:pt x="131711" y="314858"/>
                  </a:lnTo>
                  <a:lnTo>
                    <a:pt x="131711" y="0"/>
                  </a:lnTo>
                  <a:lnTo>
                    <a:pt x="0" y="0"/>
                  </a:lnTo>
                  <a:lnTo>
                    <a:pt x="0" y="314858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2" name="object 3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912163" y="4935537"/>
              <a:ext cx="217424" cy="104267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8124824" y="4947030"/>
              <a:ext cx="0" cy="308610"/>
            </a:xfrm>
            <a:custGeom>
              <a:avLst/>
              <a:gdLst/>
              <a:ahLst/>
              <a:cxnLst/>
              <a:rect l="l" t="t" r="r" b="b"/>
              <a:pathLst>
                <a:path h="308610">
                  <a:moveTo>
                    <a:pt x="0" y="0"/>
                  </a:moveTo>
                  <a:lnTo>
                    <a:pt x="0" y="308102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4" name="object 34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930070" y="5068925"/>
              <a:ext cx="199517" cy="283044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5808344" y="3637914"/>
              <a:ext cx="346710" cy="88265"/>
            </a:xfrm>
            <a:custGeom>
              <a:avLst/>
              <a:gdLst/>
              <a:ahLst/>
              <a:cxnLst/>
              <a:rect l="l" t="t" r="r" b="b"/>
              <a:pathLst>
                <a:path w="346710" h="88264">
                  <a:moveTo>
                    <a:pt x="173227" y="0"/>
                  </a:moveTo>
                  <a:lnTo>
                    <a:pt x="105816" y="3454"/>
                  </a:lnTo>
                  <a:lnTo>
                    <a:pt x="50752" y="12874"/>
                  </a:lnTo>
                  <a:lnTo>
                    <a:pt x="13618" y="26842"/>
                  </a:lnTo>
                  <a:lnTo>
                    <a:pt x="0" y="43942"/>
                  </a:lnTo>
                  <a:lnTo>
                    <a:pt x="13618" y="61061"/>
                  </a:lnTo>
                  <a:lnTo>
                    <a:pt x="50752" y="75072"/>
                  </a:lnTo>
                  <a:lnTo>
                    <a:pt x="105816" y="84536"/>
                  </a:lnTo>
                  <a:lnTo>
                    <a:pt x="173227" y="88011"/>
                  </a:lnTo>
                  <a:lnTo>
                    <a:pt x="240639" y="84536"/>
                  </a:lnTo>
                  <a:lnTo>
                    <a:pt x="295703" y="75072"/>
                  </a:lnTo>
                  <a:lnTo>
                    <a:pt x="332837" y="61061"/>
                  </a:lnTo>
                  <a:lnTo>
                    <a:pt x="346455" y="43942"/>
                  </a:lnTo>
                  <a:lnTo>
                    <a:pt x="332837" y="26842"/>
                  </a:lnTo>
                  <a:lnTo>
                    <a:pt x="295703" y="12874"/>
                  </a:lnTo>
                  <a:lnTo>
                    <a:pt x="240639" y="3454"/>
                  </a:lnTo>
                  <a:lnTo>
                    <a:pt x="173227" y="0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5808344" y="3630675"/>
              <a:ext cx="346710" cy="95250"/>
            </a:xfrm>
            <a:custGeom>
              <a:avLst/>
              <a:gdLst/>
              <a:ahLst/>
              <a:cxnLst/>
              <a:rect l="l" t="t" r="r" b="b"/>
              <a:pathLst>
                <a:path w="346710" h="95250">
                  <a:moveTo>
                    <a:pt x="0" y="51181"/>
                  </a:moveTo>
                  <a:lnTo>
                    <a:pt x="13618" y="34081"/>
                  </a:lnTo>
                  <a:lnTo>
                    <a:pt x="50752" y="20113"/>
                  </a:lnTo>
                  <a:lnTo>
                    <a:pt x="105816" y="10693"/>
                  </a:lnTo>
                  <a:lnTo>
                    <a:pt x="173227" y="7238"/>
                  </a:lnTo>
                  <a:lnTo>
                    <a:pt x="240639" y="10693"/>
                  </a:lnTo>
                  <a:lnTo>
                    <a:pt x="295703" y="20113"/>
                  </a:lnTo>
                  <a:lnTo>
                    <a:pt x="332837" y="34081"/>
                  </a:lnTo>
                  <a:lnTo>
                    <a:pt x="346455" y="51181"/>
                  </a:lnTo>
                  <a:lnTo>
                    <a:pt x="332837" y="68300"/>
                  </a:lnTo>
                  <a:lnTo>
                    <a:pt x="295703" y="82311"/>
                  </a:lnTo>
                  <a:lnTo>
                    <a:pt x="240639" y="91775"/>
                  </a:lnTo>
                  <a:lnTo>
                    <a:pt x="173227" y="95250"/>
                  </a:lnTo>
                  <a:lnTo>
                    <a:pt x="105816" y="91775"/>
                  </a:lnTo>
                  <a:lnTo>
                    <a:pt x="50752" y="82311"/>
                  </a:lnTo>
                  <a:lnTo>
                    <a:pt x="13618" y="68300"/>
                  </a:lnTo>
                  <a:lnTo>
                    <a:pt x="0" y="51181"/>
                  </a:lnTo>
                  <a:close/>
                </a:path>
                <a:path w="346710" h="95250">
                  <a:moveTo>
                    <a:pt x="0" y="0"/>
                  </a:moveTo>
                  <a:lnTo>
                    <a:pt x="0" y="54356"/>
                  </a:lnTo>
                </a:path>
                <a:path w="346710" h="95250">
                  <a:moveTo>
                    <a:pt x="346455" y="0"/>
                  </a:moveTo>
                  <a:lnTo>
                    <a:pt x="346455" y="54356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5805551" y="3567175"/>
              <a:ext cx="346710" cy="117475"/>
            </a:xfrm>
            <a:custGeom>
              <a:avLst/>
              <a:gdLst/>
              <a:ahLst/>
              <a:cxnLst/>
              <a:rect l="l" t="t" r="r" b="b"/>
              <a:pathLst>
                <a:path w="346710" h="117475">
                  <a:moveTo>
                    <a:pt x="346329" y="51181"/>
                  </a:moveTo>
                  <a:lnTo>
                    <a:pt x="332701" y="31242"/>
                  </a:lnTo>
                  <a:lnTo>
                    <a:pt x="295567" y="14973"/>
                  </a:lnTo>
                  <a:lnTo>
                    <a:pt x="240499" y="4025"/>
                  </a:lnTo>
                  <a:lnTo>
                    <a:pt x="173101" y="0"/>
                  </a:lnTo>
                  <a:lnTo>
                    <a:pt x="105702" y="4025"/>
                  </a:lnTo>
                  <a:lnTo>
                    <a:pt x="50685" y="14973"/>
                  </a:lnTo>
                  <a:lnTo>
                    <a:pt x="13589" y="31242"/>
                  </a:lnTo>
                  <a:lnTo>
                    <a:pt x="0" y="51181"/>
                  </a:lnTo>
                  <a:lnTo>
                    <a:pt x="8343" y="63449"/>
                  </a:lnTo>
                  <a:lnTo>
                    <a:pt x="2794" y="63449"/>
                  </a:lnTo>
                  <a:lnTo>
                    <a:pt x="2794" y="116967"/>
                  </a:lnTo>
                  <a:lnTo>
                    <a:pt x="346227" y="116967"/>
                  </a:lnTo>
                  <a:lnTo>
                    <a:pt x="346227" y="63449"/>
                  </a:lnTo>
                  <a:lnTo>
                    <a:pt x="337959" y="63449"/>
                  </a:lnTo>
                  <a:lnTo>
                    <a:pt x="346329" y="51181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5805550" y="3567175"/>
              <a:ext cx="346710" cy="102870"/>
            </a:xfrm>
            <a:custGeom>
              <a:avLst/>
              <a:gdLst/>
              <a:ahLst/>
              <a:cxnLst/>
              <a:rect l="l" t="t" r="r" b="b"/>
              <a:pathLst>
                <a:path w="346710" h="102870">
                  <a:moveTo>
                    <a:pt x="0" y="51181"/>
                  </a:moveTo>
                  <a:lnTo>
                    <a:pt x="13598" y="31236"/>
                  </a:lnTo>
                  <a:lnTo>
                    <a:pt x="50688" y="14970"/>
                  </a:lnTo>
                  <a:lnTo>
                    <a:pt x="105709" y="4014"/>
                  </a:lnTo>
                  <a:lnTo>
                    <a:pt x="173100" y="0"/>
                  </a:lnTo>
                  <a:lnTo>
                    <a:pt x="240512" y="4014"/>
                  </a:lnTo>
                  <a:lnTo>
                    <a:pt x="295576" y="14970"/>
                  </a:lnTo>
                  <a:lnTo>
                    <a:pt x="332710" y="31236"/>
                  </a:lnTo>
                  <a:lnTo>
                    <a:pt x="346328" y="51181"/>
                  </a:lnTo>
                  <a:lnTo>
                    <a:pt x="332710" y="71145"/>
                  </a:lnTo>
                  <a:lnTo>
                    <a:pt x="295576" y="87455"/>
                  </a:lnTo>
                  <a:lnTo>
                    <a:pt x="240512" y="98454"/>
                  </a:lnTo>
                  <a:lnTo>
                    <a:pt x="173100" y="102488"/>
                  </a:lnTo>
                  <a:lnTo>
                    <a:pt x="105709" y="98454"/>
                  </a:lnTo>
                  <a:lnTo>
                    <a:pt x="50688" y="87455"/>
                  </a:lnTo>
                  <a:lnTo>
                    <a:pt x="13598" y="71145"/>
                  </a:lnTo>
                  <a:lnTo>
                    <a:pt x="0" y="51181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9" name="object 39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874575" y="3574605"/>
              <a:ext cx="186118" cy="89408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518530" y="3598202"/>
              <a:ext cx="145897" cy="210146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454649" y="3500500"/>
              <a:ext cx="220725" cy="110998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6024625" y="2336799"/>
              <a:ext cx="152400" cy="82550"/>
            </a:xfrm>
            <a:custGeom>
              <a:avLst/>
              <a:gdLst/>
              <a:ahLst/>
              <a:cxnLst/>
              <a:rect l="l" t="t" r="r" b="b"/>
              <a:pathLst>
                <a:path w="152400" h="82550">
                  <a:moveTo>
                    <a:pt x="0" y="0"/>
                  </a:moveTo>
                  <a:lnTo>
                    <a:pt x="152400" y="8255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7772399" y="4887848"/>
              <a:ext cx="139700" cy="523875"/>
            </a:xfrm>
            <a:custGeom>
              <a:avLst/>
              <a:gdLst/>
              <a:ahLst/>
              <a:cxnLst/>
              <a:rect l="l" t="t" r="r" b="b"/>
              <a:pathLst>
                <a:path w="139700" h="523875">
                  <a:moveTo>
                    <a:pt x="0" y="523875"/>
                  </a:moveTo>
                  <a:lnTo>
                    <a:pt x="13970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7685150" y="5402326"/>
              <a:ext cx="85725" cy="3175"/>
            </a:xfrm>
            <a:custGeom>
              <a:avLst/>
              <a:gdLst/>
              <a:ahLst/>
              <a:cxnLst/>
              <a:rect l="l" t="t" r="r" b="b"/>
              <a:pathLst>
                <a:path w="85725" h="3175">
                  <a:moveTo>
                    <a:pt x="-6350" y="1587"/>
                  </a:moveTo>
                  <a:lnTo>
                    <a:pt x="92075" y="1587"/>
                  </a:lnTo>
                </a:path>
              </a:pathLst>
            </a:custGeom>
            <a:ln w="158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7854949" y="5094223"/>
              <a:ext cx="114300" cy="0"/>
            </a:xfrm>
            <a:custGeom>
              <a:avLst/>
              <a:gdLst/>
              <a:ahLst/>
              <a:cxnLst/>
              <a:rect l="l" t="t" r="r" b="b"/>
              <a:pathLst>
                <a:path w="114300">
                  <a:moveTo>
                    <a:pt x="0" y="0"/>
                  </a:moveTo>
                  <a:lnTo>
                    <a:pt x="11430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7495539" y="4851400"/>
              <a:ext cx="497840" cy="130175"/>
            </a:xfrm>
            <a:custGeom>
              <a:avLst/>
              <a:gdLst/>
              <a:ahLst/>
              <a:cxnLst/>
              <a:rect l="l" t="t" r="r" b="b"/>
              <a:pathLst>
                <a:path w="497840" h="130175">
                  <a:moveTo>
                    <a:pt x="248792" y="0"/>
                  </a:moveTo>
                  <a:lnTo>
                    <a:pt x="182650" y="2320"/>
                  </a:lnTo>
                  <a:lnTo>
                    <a:pt x="123218" y="8871"/>
                  </a:lnTo>
                  <a:lnTo>
                    <a:pt x="72866" y="19034"/>
                  </a:lnTo>
                  <a:lnTo>
                    <a:pt x="33965" y="32192"/>
                  </a:lnTo>
                  <a:lnTo>
                    <a:pt x="0" y="65024"/>
                  </a:lnTo>
                  <a:lnTo>
                    <a:pt x="8886" y="82329"/>
                  </a:lnTo>
                  <a:lnTo>
                    <a:pt x="72866" y="111077"/>
                  </a:lnTo>
                  <a:lnTo>
                    <a:pt x="123218" y="121270"/>
                  </a:lnTo>
                  <a:lnTo>
                    <a:pt x="182650" y="127844"/>
                  </a:lnTo>
                  <a:lnTo>
                    <a:pt x="248792" y="130175"/>
                  </a:lnTo>
                  <a:lnTo>
                    <a:pt x="314935" y="127844"/>
                  </a:lnTo>
                  <a:lnTo>
                    <a:pt x="374367" y="121270"/>
                  </a:lnTo>
                  <a:lnTo>
                    <a:pt x="424719" y="111077"/>
                  </a:lnTo>
                  <a:lnTo>
                    <a:pt x="463620" y="97888"/>
                  </a:lnTo>
                  <a:lnTo>
                    <a:pt x="497585" y="65024"/>
                  </a:lnTo>
                  <a:lnTo>
                    <a:pt x="488699" y="47727"/>
                  </a:lnTo>
                  <a:lnTo>
                    <a:pt x="424719" y="19034"/>
                  </a:lnTo>
                  <a:lnTo>
                    <a:pt x="374367" y="8871"/>
                  </a:lnTo>
                  <a:lnTo>
                    <a:pt x="314935" y="2320"/>
                  </a:lnTo>
                  <a:lnTo>
                    <a:pt x="248792" y="0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7495539" y="4840604"/>
              <a:ext cx="497840" cy="140970"/>
            </a:xfrm>
            <a:custGeom>
              <a:avLst/>
              <a:gdLst/>
              <a:ahLst/>
              <a:cxnLst/>
              <a:rect l="l" t="t" r="r" b="b"/>
              <a:pathLst>
                <a:path w="497840" h="140970">
                  <a:moveTo>
                    <a:pt x="0" y="75819"/>
                  </a:moveTo>
                  <a:lnTo>
                    <a:pt x="33965" y="42987"/>
                  </a:lnTo>
                  <a:lnTo>
                    <a:pt x="72866" y="29829"/>
                  </a:lnTo>
                  <a:lnTo>
                    <a:pt x="123218" y="19666"/>
                  </a:lnTo>
                  <a:lnTo>
                    <a:pt x="182650" y="13115"/>
                  </a:lnTo>
                  <a:lnTo>
                    <a:pt x="248792" y="10795"/>
                  </a:lnTo>
                  <a:lnTo>
                    <a:pt x="314935" y="13115"/>
                  </a:lnTo>
                  <a:lnTo>
                    <a:pt x="374367" y="19666"/>
                  </a:lnTo>
                  <a:lnTo>
                    <a:pt x="424719" y="29829"/>
                  </a:lnTo>
                  <a:lnTo>
                    <a:pt x="463620" y="42987"/>
                  </a:lnTo>
                  <a:lnTo>
                    <a:pt x="497585" y="75819"/>
                  </a:lnTo>
                  <a:lnTo>
                    <a:pt x="488699" y="93124"/>
                  </a:lnTo>
                  <a:lnTo>
                    <a:pt x="463620" y="108683"/>
                  </a:lnTo>
                  <a:lnTo>
                    <a:pt x="424719" y="121872"/>
                  </a:lnTo>
                  <a:lnTo>
                    <a:pt x="374367" y="132065"/>
                  </a:lnTo>
                  <a:lnTo>
                    <a:pt x="314935" y="138639"/>
                  </a:lnTo>
                  <a:lnTo>
                    <a:pt x="248792" y="140970"/>
                  </a:lnTo>
                  <a:lnTo>
                    <a:pt x="182650" y="138639"/>
                  </a:lnTo>
                  <a:lnTo>
                    <a:pt x="123218" y="132065"/>
                  </a:lnTo>
                  <a:lnTo>
                    <a:pt x="72866" y="121872"/>
                  </a:lnTo>
                  <a:lnTo>
                    <a:pt x="33965" y="108683"/>
                  </a:lnTo>
                  <a:lnTo>
                    <a:pt x="8886" y="93124"/>
                  </a:lnTo>
                  <a:lnTo>
                    <a:pt x="0" y="75819"/>
                  </a:lnTo>
                  <a:close/>
                </a:path>
                <a:path w="497840" h="140970">
                  <a:moveTo>
                    <a:pt x="0" y="0"/>
                  </a:moveTo>
                  <a:lnTo>
                    <a:pt x="0" y="80518"/>
                  </a:lnTo>
                </a:path>
                <a:path w="497840" h="140970">
                  <a:moveTo>
                    <a:pt x="497585" y="0"/>
                  </a:moveTo>
                  <a:lnTo>
                    <a:pt x="497585" y="80518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/>
            <p:cNvSpPr/>
            <p:nvPr/>
          </p:nvSpPr>
          <p:spPr>
            <a:xfrm>
              <a:off x="7491476" y="4746624"/>
              <a:ext cx="497840" cy="173355"/>
            </a:xfrm>
            <a:custGeom>
              <a:avLst/>
              <a:gdLst/>
              <a:ahLst/>
              <a:cxnLst/>
              <a:rect l="l" t="t" r="r" b="b"/>
              <a:pathLst>
                <a:path w="497840" h="173354">
                  <a:moveTo>
                    <a:pt x="497459" y="75819"/>
                  </a:moveTo>
                  <a:lnTo>
                    <a:pt x="463486" y="37541"/>
                  </a:lnTo>
                  <a:lnTo>
                    <a:pt x="424586" y="22199"/>
                  </a:lnTo>
                  <a:lnTo>
                    <a:pt x="374230" y="10350"/>
                  </a:lnTo>
                  <a:lnTo>
                    <a:pt x="314807" y="2717"/>
                  </a:lnTo>
                  <a:lnTo>
                    <a:pt x="248666" y="0"/>
                  </a:lnTo>
                  <a:lnTo>
                    <a:pt x="182524" y="2717"/>
                  </a:lnTo>
                  <a:lnTo>
                    <a:pt x="123113" y="10350"/>
                  </a:lnTo>
                  <a:lnTo>
                    <a:pt x="72796" y="22199"/>
                  </a:lnTo>
                  <a:lnTo>
                    <a:pt x="33921" y="37541"/>
                  </a:lnTo>
                  <a:lnTo>
                    <a:pt x="0" y="75819"/>
                  </a:lnTo>
                  <a:lnTo>
                    <a:pt x="7988" y="94018"/>
                  </a:lnTo>
                  <a:lnTo>
                    <a:pt x="4064" y="94018"/>
                  </a:lnTo>
                  <a:lnTo>
                    <a:pt x="4064" y="173228"/>
                  </a:lnTo>
                  <a:lnTo>
                    <a:pt x="497357" y="173228"/>
                  </a:lnTo>
                  <a:lnTo>
                    <a:pt x="497357" y="94018"/>
                  </a:lnTo>
                  <a:lnTo>
                    <a:pt x="489432" y="94018"/>
                  </a:lnTo>
                  <a:lnTo>
                    <a:pt x="497459" y="75819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/>
            <p:cNvSpPr/>
            <p:nvPr/>
          </p:nvSpPr>
          <p:spPr>
            <a:xfrm>
              <a:off x="7491475" y="4746625"/>
              <a:ext cx="497840" cy="151765"/>
            </a:xfrm>
            <a:custGeom>
              <a:avLst/>
              <a:gdLst/>
              <a:ahLst/>
              <a:cxnLst/>
              <a:rect l="l" t="t" r="r" b="b"/>
              <a:pathLst>
                <a:path w="497840" h="151764">
                  <a:moveTo>
                    <a:pt x="0" y="75818"/>
                  </a:moveTo>
                  <a:lnTo>
                    <a:pt x="33932" y="37535"/>
                  </a:lnTo>
                  <a:lnTo>
                    <a:pt x="72802" y="22193"/>
                  </a:lnTo>
                  <a:lnTo>
                    <a:pt x="123124" y="10343"/>
                  </a:lnTo>
                  <a:lnTo>
                    <a:pt x="182533" y="2705"/>
                  </a:lnTo>
                  <a:lnTo>
                    <a:pt x="248666" y="0"/>
                  </a:lnTo>
                  <a:lnTo>
                    <a:pt x="314808" y="2705"/>
                  </a:lnTo>
                  <a:lnTo>
                    <a:pt x="374240" y="10343"/>
                  </a:lnTo>
                  <a:lnTo>
                    <a:pt x="424592" y="22193"/>
                  </a:lnTo>
                  <a:lnTo>
                    <a:pt x="463493" y="37535"/>
                  </a:lnTo>
                  <a:lnTo>
                    <a:pt x="497458" y="75818"/>
                  </a:lnTo>
                  <a:lnTo>
                    <a:pt x="488572" y="95996"/>
                  </a:lnTo>
                  <a:lnTo>
                    <a:pt x="463493" y="114135"/>
                  </a:lnTo>
                  <a:lnTo>
                    <a:pt x="424592" y="129508"/>
                  </a:lnTo>
                  <a:lnTo>
                    <a:pt x="374240" y="141388"/>
                  </a:lnTo>
                  <a:lnTo>
                    <a:pt x="314808" y="149049"/>
                  </a:lnTo>
                  <a:lnTo>
                    <a:pt x="248666" y="151764"/>
                  </a:lnTo>
                  <a:lnTo>
                    <a:pt x="182533" y="149049"/>
                  </a:lnTo>
                  <a:lnTo>
                    <a:pt x="123124" y="141388"/>
                  </a:lnTo>
                  <a:lnTo>
                    <a:pt x="72802" y="129508"/>
                  </a:lnTo>
                  <a:lnTo>
                    <a:pt x="33932" y="114135"/>
                  </a:lnTo>
                  <a:lnTo>
                    <a:pt x="8877" y="95996"/>
                  </a:lnTo>
                  <a:lnTo>
                    <a:pt x="0" y="75818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0" name="object 50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7596949" y="4764595"/>
              <a:ext cx="260921" cy="118491"/>
            </a:xfrm>
            <a:prstGeom prst="rect">
              <a:avLst/>
            </a:prstGeom>
          </p:spPr>
        </p:pic>
        <p:sp>
          <p:nvSpPr>
            <p:cNvPr id="51" name="object 51"/>
            <p:cNvSpPr/>
            <p:nvPr/>
          </p:nvSpPr>
          <p:spPr>
            <a:xfrm>
              <a:off x="6014465" y="4879975"/>
              <a:ext cx="497840" cy="130175"/>
            </a:xfrm>
            <a:custGeom>
              <a:avLst/>
              <a:gdLst/>
              <a:ahLst/>
              <a:cxnLst/>
              <a:rect l="l" t="t" r="r" b="b"/>
              <a:pathLst>
                <a:path w="497840" h="130175">
                  <a:moveTo>
                    <a:pt x="248666" y="0"/>
                  </a:moveTo>
                  <a:lnTo>
                    <a:pt x="182577" y="2320"/>
                  </a:lnTo>
                  <a:lnTo>
                    <a:pt x="123180" y="8871"/>
                  </a:lnTo>
                  <a:lnTo>
                    <a:pt x="72850" y="19034"/>
                  </a:lnTo>
                  <a:lnTo>
                    <a:pt x="33960" y="32192"/>
                  </a:lnTo>
                  <a:lnTo>
                    <a:pt x="0" y="65024"/>
                  </a:lnTo>
                  <a:lnTo>
                    <a:pt x="8885" y="82329"/>
                  </a:lnTo>
                  <a:lnTo>
                    <a:pt x="72850" y="111077"/>
                  </a:lnTo>
                  <a:lnTo>
                    <a:pt x="123180" y="121270"/>
                  </a:lnTo>
                  <a:lnTo>
                    <a:pt x="182577" y="127844"/>
                  </a:lnTo>
                  <a:lnTo>
                    <a:pt x="248666" y="130175"/>
                  </a:lnTo>
                  <a:lnTo>
                    <a:pt x="314808" y="127844"/>
                  </a:lnTo>
                  <a:lnTo>
                    <a:pt x="374240" y="121270"/>
                  </a:lnTo>
                  <a:lnTo>
                    <a:pt x="424592" y="111077"/>
                  </a:lnTo>
                  <a:lnTo>
                    <a:pt x="463493" y="97888"/>
                  </a:lnTo>
                  <a:lnTo>
                    <a:pt x="497459" y="65024"/>
                  </a:lnTo>
                  <a:lnTo>
                    <a:pt x="488572" y="47727"/>
                  </a:lnTo>
                  <a:lnTo>
                    <a:pt x="424592" y="19034"/>
                  </a:lnTo>
                  <a:lnTo>
                    <a:pt x="374240" y="8871"/>
                  </a:lnTo>
                  <a:lnTo>
                    <a:pt x="314808" y="2320"/>
                  </a:lnTo>
                  <a:lnTo>
                    <a:pt x="248666" y="0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/>
            <p:cNvSpPr/>
            <p:nvPr/>
          </p:nvSpPr>
          <p:spPr>
            <a:xfrm>
              <a:off x="6014465" y="4869179"/>
              <a:ext cx="497840" cy="140970"/>
            </a:xfrm>
            <a:custGeom>
              <a:avLst/>
              <a:gdLst/>
              <a:ahLst/>
              <a:cxnLst/>
              <a:rect l="l" t="t" r="r" b="b"/>
              <a:pathLst>
                <a:path w="497840" h="140970">
                  <a:moveTo>
                    <a:pt x="0" y="75819"/>
                  </a:moveTo>
                  <a:lnTo>
                    <a:pt x="33960" y="42987"/>
                  </a:lnTo>
                  <a:lnTo>
                    <a:pt x="72850" y="29829"/>
                  </a:lnTo>
                  <a:lnTo>
                    <a:pt x="123180" y="19666"/>
                  </a:lnTo>
                  <a:lnTo>
                    <a:pt x="182577" y="13115"/>
                  </a:lnTo>
                  <a:lnTo>
                    <a:pt x="248666" y="10795"/>
                  </a:lnTo>
                  <a:lnTo>
                    <a:pt x="314808" y="13115"/>
                  </a:lnTo>
                  <a:lnTo>
                    <a:pt x="374240" y="19666"/>
                  </a:lnTo>
                  <a:lnTo>
                    <a:pt x="424592" y="29829"/>
                  </a:lnTo>
                  <a:lnTo>
                    <a:pt x="463493" y="42987"/>
                  </a:lnTo>
                  <a:lnTo>
                    <a:pt x="497459" y="75819"/>
                  </a:lnTo>
                  <a:lnTo>
                    <a:pt x="488572" y="93124"/>
                  </a:lnTo>
                  <a:lnTo>
                    <a:pt x="463493" y="108683"/>
                  </a:lnTo>
                  <a:lnTo>
                    <a:pt x="424592" y="121872"/>
                  </a:lnTo>
                  <a:lnTo>
                    <a:pt x="374240" y="132065"/>
                  </a:lnTo>
                  <a:lnTo>
                    <a:pt x="314808" y="138639"/>
                  </a:lnTo>
                  <a:lnTo>
                    <a:pt x="248666" y="140970"/>
                  </a:lnTo>
                  <a:lnTo>
                    <a:pt x="182577" y="138639"/>
                  </a:lnTo>
                  <a:lnTo>
                    <a:pt x="123180" y="132065"/>
                  </a:lnTo>
                  <a:lnTo>
                    <a:pt x="72850" y="121872"/>
                  </a:lnTo>
                  <a:lnTo>
                    <a:pt x="33960" y="108683"/>
                  </a:lnTo>
                  <a:lnTo>
                    <a:pt x="8885" y="93124"/>
                  </a:lnTo>
                  <a:lnTo>
                    <a:pt x="0" y="75819"/>
                  </a:lnTo>
                  <a:close/>
                </a:path>
                <a:path w="497840" h="140970">
                  <a:moveTo>
                    <a:pt x="0" y="0"/>
                  </a:moveTo>
                  <a:lnTo>
                    <a:pt x="0" y="80518"/>
                  </a:lnTo>
                </a:path>
                <a:path w="497840" h="140970">
                  <a:moveTo>
                    <a:pt x="497459" y="0"/>
                  </a:moveTo>
                  <a:lnTo>
                    <a:pt x="497459" y="80518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/>
            <p:cNvSpPr/>
            <p:nvPr/>
          </p:nvSpPr>
          <p:spPr>
            <a:xfrm>
              <a:off x="6010275" y="4775199"/>
              <a:ext cx="497840" cy="173355"/>
            </a:xfrm>
            <a:custGeom>
              <a:avLst/>
              <a:gdLst/>
              <a:ahLst/>
              <a:cxnLst/>
              <a:rect l="l" t="t" r="r" b="b"/>
              <a:pathLst>
                <a:path w="497840" h="173354">
                  <a:moveTo>
                    <a:pt x="497484" y="94018"/>
                  </a:moveTo>
                  <a:lnTo>
                    <a:pt x="489432" y="94018"/>
                  </a:lnTo>
                  <a:lnTo>
                    <a:pt x="497446" y="75819"/>
                  </a:lnTo>
                  <a:lnTo>
                    <a:pt x="488569" y="55651"/>
                  </a:lnTo>
                  <a:lnTo>
                    <a:pt x="424599" y="22199"/>
                  </a:lnTo>
                  <a:lnTo>
                    <a:pt x="374269" y="10350"/>
                  </a:lnTo>
                  <a:lnTo>
                    <a:pt x="314871" y="2717"/>
                  </a:lnTo>
                  <a:lnTo>
                    <a:pt x="248793" y="0"/>
                  </a:lnTo>
                  <a:lnTo>
                    <a:pt x="182638" y="2717"/>
                  </a:lnTo>
                  <a:lnTo>
                    <a:pt x="123215" y="10350"/>
                  </a:lnTo>
                  <a:lnTo>
                    <a:pt x="72859" y="22199"/>
                  </a:lnTo>
                  <a:lnTo>
                    <a:pt x="33959" y="37541"/>
                  </a:lnTo>
                  <a:lnTo>
                    <a:pt x="0" y="75819"/>
                  </a:lnTo>
                  <a:lnTo>
                    <a:pt x="8001" y="94018"/>
                  </a:lnTo>
                  <a:lnTo>
                    <a:pt x="4191" y="94018"/>
                  </a:lnTo>
                  <a:lnTo>
                    <a:pt x="4191" y="173228"/>
                  </a:lnTo>
                  <a:lnTo>
                    <a:pt x="497484" y="173228"/>
                  </a:lnTo>
                  <a:lnTo>
                    <a:pt x="497484" y="94018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/>
            <p:cNvSpPr/>
            <p:nvPr/>
          </p:nvSpPr>
          <p:spPr>
            <a:xfrm>
              <a:off x="6010274" y="4775200"/>
              <a:ext cx="497840" cy="151765"/>
            </a:xfrm>
            <a:custGeom>
              <a:avLst/>
              <a:gdLst/>
              <a:ahLst/>
              <a:cxnLst/>
              <a:rect l="l" t="t" r="r" b="b"/>
              <a:pathLst>
                <a:path w="497840" h="151764">
                  <a:moveTo>
                    <a:pt x="0" y="75818"/>
                  </a:moveTo>
                  <a:lnTo>
                    <a:pt x="33965" y="37535"/>
                  </a:lnTo>
                  <a:lnTo>
                    <a:pt x="72866" y="22193"/>
                  </a:lnTo>
                  <a:lnTo>
                    <a:pt x="123218" y="10343"/>
                  </a:lnTo>
                  <a:lnTo>
                    <a:pt x="182650" y="2705"/>
                  </a:lnTo>
                  <a:lnTo>
                    <a:pt x="248792" y="0"/>
                  </a:lnTo>
                  <a:lnTo>
                    <a:pt x="314881" y="2705"/>
                  </a:lnTo>
                  <a:lnTo>
                    <a:pt x="374278" y="10343"/>
                  </a:lnTo>
                  <a:lnTo>
                    <a:pt x="424608" y="22193"/>
                  </a:lnTo>
                  <a:lnTo>
                    <a:pt x="463498" y="37535"/>
                  </a:lnTo>
                  <a:lnTo>
                    <a:pt x="497458" y="75818"/>
                  </a:lnTo>
                  <a:lnTo>
                    <a:pt x="488573" y="95996"/>
                  </a:lnTo>
                  <a:lnTo>
                    <a:pt x="463498" y="114135"/>
                  </a:lnTo>
                  <a:lnTo>
                    <a:pt x="424608" y="129508"/>
                  </a:lnTo>
                  <a:lnTo>
                    <a:pt x="374278" y="141388"/>
                  </a:lnTo>
                  <a:lnTo>
                    <a:pt x="314881" y="149049"/>
                  </a:lnTo>
                  <a:lnTo>
                    <a:pt x="248792" y="151764"/>
                  </a:lnTo>
                  <a:lnTo>
                    <a:pt x="182650" y="149049"/>
                  </a:lnTo>
                  <a:lnTo>
                    <a:pt x="123218" y="141388"/>
                  </a:lnTo>
                  <a:lnTo>
                    <a:pt x="72866" y="129508"/>
                  </a:lnTo>
                  <a:lnTo>
                    <a:pt x="33965" y="114135"/>
                  </a:lnTo>
                  <a:lnTo>
                    <a:pt x="8886" y="95996"/>
                  </a:lnTo>
                  <a:lnTo>
                    <a:pt x="0" y="75818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5" name="object 55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6115875" y="4793170"/>
              <a:ext cx="260921" cy="118491"/>
            </a:xfrm>
            <a:prstGeom prst="rect">
              <a:avLst/>
            </a:prstGeom>
          </p:spPr>
        </p:pic>
        <p:sp>
          <p:nvSpPr>
            <p:cNvPr id="56" name="object 56"/>
            <p:cNvSpPr/>
            <p:nvPr/>
          </p:nvSpPr>
          <p:spPr>
            <a:xfrm>
              <a:off x="5695949" y="4643373"/>
              <a:ext cx="742950" cy="469900"/>
            </a:xfrm>
            <a:custGeom>
              <a:avLst/>
              <a:gdLst/>
              <a:ahLst/>
              <a:cxnLst/>
              <a:rect l="l" t="t" r="r" b="b"/>
              <a:pathLst>
                <a:path w="742950" h="469900">
                  <a:moveTo>
                    <a:pt x="368300" y="0"/>
                  </a:moveTo>
                  <a:lnTo>
                    <a:pt x="114300" y="469900"/>
                  </a:lnTo>
                </a:path>
                <a:path w="742950" h="469900">
                  <a:moveTo>
                    <a:pt x="139700" y="50800"/>
                  </a:moveTo>
                  <a:lnTo>
                    <a:pt x="336550" y="50800"/>
                  </a:lnTo>
                </a:path>
                <a:path w="742950" h="469900">
                  <a:moveTo>
                    <a:pt x="0" y="387350"/>
                  </a:moveTo>
                  <a:lnTo>
                    <a:pt x="154050" y="387350"/>
                  </a:lnTo>
                </a:path>
                <a:path w="742950" h="469900">
                  <a:moveTo>
                    <a:pt x="252475" y="466725"/>
                  </a:moveTo>
                  <a:lnTo>
                    <a:pt x="742950" y="466725"/>
                  </a:lnTo>
                </a:path>
                <a:path w="742950" h="469900">
                  <a:moveTo>
                    <a:pt x="546100" y="374650"/>
                  </a:moveTo>
                  <a:lnTo>
                    <a:pt x="492125" y="460375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/>
            <p:cNvSpPr/>
            <p:nvPr/>
          </p:nvSpPr>
          <p:spPr>
            <a:xfrm>
              <a:off x="6000749" y="5106923"/>
              <a:ext cx="1905" cy="82550"/>
            </a:xfrm>
            <a:custGeom>
              <a:avLst/>
              <a:gdLst/>
              <a:ahLst/>
              <a:cxnLst/>
              <a:rect l="l" t="t" r="r" b="b"/>
              <a:pathLst>
                <a:path w="1904" h="82550">
                  <a:moveTo>
                    <a:pt x="825" y="-4762"/>
                  </a:moveTo>
                  <a:lnTo>
                    <a:pt x="825" y="87312"/>
                  </a:lnTo>
                </a:path>
              </a:pathLst>
            </a:custGeom>
            <a:ln w="11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/>
            <p:cNvSpPr/>
            <p:nvPr/>
          </p:nvSpPr>
          <p:spPr>
            <a:xfrm>
              <a:off x="6397624" y="5114925"/>
              <a:ext cx="0" cy="76200"/>
            </a:xfrm>
            <a:custGeom>
              <a:avLst/>
              <a:gdLst/>
              <a:ahLst/>
              <a:cxnLst/>
              <a:rect l="l" t="t" r="r" b="b"/>
              <a:pathLst>
                <a:path h="76200">
                  <a:moveTo>
                    <a:pt x="0" y="7620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9" name="object 59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923150" y="5087873"/>
              <a:ext cx="192087" cy="276225"/>
            </a:xfrm>
            <a:prstGeom prst="rect">
              <a:avLst/>
            </a:prstGeom>
          </p:spPr>
        </p:pic>
        <p:pic>
          <p:nvPicPr>
            <p:cNvPr id="60" name="object 60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6473888" y="4959350"/>
              <a:ext cx="655637" cy="288988"/>
            </a:xfrm>
            <a:prstGeom prst="rect">
              <a:avLst/>
            </a:prstGeom>
          </p:spPr>
        </p:pic>
        <p:sp>
          <p:nvSpPr>
            <p:cNvPr id="61" name="object 61"/>
            <p:cNvSpPr/>
            <p:nvPr/>
          </p:nvSpPr>
          <p:spPr>
            <a:xfrm>
              <a:off x="5626099" y="3430650"/>
              <a:ext cx="393700" cy="1478280"/>
            </a:xfrm>
            <a:custGeom>
              <a:avLst/>
              <a:gdLst/>
              <a:ahLst/>
              <a:cxnLst/>
              <a:rect l="l" t="t" r="r" b="b"/>
              <a:pathLst>
                <a:path w="393700" h="1478279">
                  <a:moveTo>
                    <a:pt x="301625" y="1477899"/>
                  </a:moveTo>
                  <a:lnTo>
                    <a:pt x="382650" y="1477899"/>
                  </a:lnTo>
                </a:path>
                <a:path w="393700" h="1478279">
                  <a:moveTo>
                    <a:pt x="393700" y="0"/>
                  </a:moveTo>
                  <a:lnTo>
                    <a:pt x="390525" y="144399"/>
                  </a:lnTo>
                </a:path>
                <a:path w="393700" h="1478279">
                  <a:moveTo>
                    <a:pt x="0" y="226949"/>
                  </a:moveTo>
                  <a:lnTo>
                    <a:pt x="168275" y="223774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2" name="object 62"/>
            <p:cNvSpPr/>
            <p:nvPr/>
          </p:nvSpPr>
          <p:spPr>
            <a:xfrm>
              <a:off x="6835647" y="3653027"/>
              <a:ext cx="359410" cy="95250"/>
            </a:xfrm>
            <a:custGeom>
              <a:avLst/>
              <a:gdLst/>
              <a:ahLst/>
              <a:cxnLst/>
              <a:rect l="l" t="t" r="r" b="b"/>
              <a:pathLst>
                <a:path w="359409" h="95250">
                  <a:moveTo>
                    <a:pt x="179450" y="0"/>
                  </a:moveTo>
                  <a:lnTo>
                    <a:pt x="109567" y="3742"/>
                  </a:lnTo>
                  <a:lnTo>
                    <a:pt x="52530" y="13938"/>
                  </a:lnTo>
                  <a:lnTo>
                    <a:pt x="14091" y="29039"/>
                  </a:lnTo>
                  <a:lnTo>
                    <a:pt x="0" y="47498"/>
                  </a:lnTo>
                  <a:lnTo>
                    <a:pt x="14091" y="66030"/>
                  </a:lnTo>
                  <a:lnTo>
                    <a:pt x="52530" y="81168"/>
                  </a:lnTo>
                  <a:lnTo>
                    <a:pt x="109567" y="91378"/>
                  </a:lnTo>
                  <a:lnTo>
                    <a:pt x="179450" y="95123"/>
                  </a:lnTo>
                  <a:lnTo>
                    <a:pt x="249281" y="91378"/>
                  </a:lnTo>
                  <a:lnTo>
                    <a:pt x="306324" y="81168"/>
                  </a:lnTo>
                  <a:lnTo>
                    <a:pt x="344793" y="66030"/>
                  </a:lnTo>
                  <a:lnTo>
                    <a:pt x="358901" y="47498"/>
                  </a:lnTo>
                  <a:lnTo>
                    <a:pt x="344793" y="29039"/>
                  </a:lnTo>
                  <a:lnTo>
                    <a:pt x="306324" y="13938"/>
                  </a:lnTo>
                  <a:lnTo>
                    <a:pt x="249281" y="3742"/>
                  </a:lnTo>
                  <a:lnTo>
                    <a:pt x="179450" y="0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3" name="object 63"/>
            <p:cNvSpPr/>
            <p:nvPr/>
          </p:nvSpPr>
          <p:spPr>
            <a:xfrm>
              <a:off x="6835647" y="3645280"/>
              <a:ext cx="359410" cy="102870"/>
            </a:xfrm>
            <a:custGeom>
              <a:avLst/>
              <a:gdLst/>
              <a:ahLst/>
              <a:cxnLst/>
              <a:rect l="l" t="t" r="r" b="b"/>
              <a:pathLst>
                <a:path w="359409" h="102870">
                  <a:moveTo>
                    <a:pt x="0" y="55245"/>
                  </a:moveTo>
                  <a:lnTo>
                    <a:pt x="14091" y="36786"/>
                  </a:lnTo>
                  <a:lnTo>
                    <a:pt x="52530" y="21685"/>
                  </a:lnTo>
                  <a:lnTo>
                    <a:pt x="109567" y="11489"/>
                  </a:lnTo>
                  <a:lnTo>
                    <a:pt x="179450" y="7747"/>
                  </a:lnTo>
                  <a:lnTo>
                    <a:pt x="249281" y="11489"/>
                  </a:lnTo>
                  <a:lnTo>
                    <a:pt x="306324" y="21685"/>
                  </a:lnTo>
                  <a:lnTo>
                    <a:pt x="344793" y="36786"/>
                  </a:lnTo>
                  <a:lnTo>
                    <a:pt x="358901" y="55245"/>
                  </a:lnTo>
                  <a:lnTo>
                    <a:pt x="344793" y="73777"/>
                  </a:lnTo>
                  <a:lnTo>
                    <a:pt x="306324" y="88915"/>
                  </a:lnTo>
                  <a:lnTo>
                    <a:pt x="249281" y="99125"/>
                  </a:lnTo>
                  <a:lnTo>
                    <a:pt x="179450" y="102870"/>
                  </a:lnTo>
                  <a:lnTo>
                    <a:pt x="109567" y="99125"/>
                  </a:lnTo>
                  <a:lnTo>
                    <a:pt x="52530" y="88915"/>
                  </a:lnTo>
                  <a:lnTo>
                    <a:pt x="14091" y="73777"/>
                  </a:lnTo>
                  <a:lnTo>
                    <a:pt x="0" y="55245"/>
                  </a:lnTo>
                  <a:close/>
                </a:path>
                <a:path w="359409" h="102870">
                  <a:moveTo>
                    <a:pt x="0" y="0"/>
                  </a:moveTo>
                  <a:lnTo>
                    <a:pt x="0" y="58674"/>
                  </a:lnTo>
                </a:path>
                <a:path w="359409" h="102870">
                  <a:moveTo>
                    <a:pt x="358901" y="0"/>
                  </a:moveTo>
                  <a:lnTo>
                    <a:pt x="358901" y="58674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4" name="object 64"/>
            <p:cNvSpPr/>
            <p:nvPr/>
          </p:nvSpPr>
          <p:spPr>
            <a:xfrm>
              <a:off x="6832600" y="3576700"/>
              <a:ext cx="359410" cy="126364"/>
            </a:xfrm>
            <a:custGeom>
              <a:avLst/>
              <a:gdLst/>
              <a:ahLst/>
              <a:cxnLst/>
              <a:rect l="l" t="t" r="r" b="b"/>
              <a:pathLst>
                <a:path w="359409" h="126364">
                  <a:moveTo>
                    <a:pt x="358965" y="68567"/>
                  </a:moveTo>
                  <a:lnTo>
                    <a:pt x="350189" y="68567"/>
                  </a:lnTo>
                  <a:lnTo>
                    <a:pt x="358902" y="55245"/>
                  </a:lnTo>
                  <a:lnTo>
                    <a:pt x="344805" y="33756"/>
                  </a:lnTo>
                  <a:lnTo>
                    <a:pt x="306362" y="16205"/>
                  </a:lnTo>
                  <a:lnTo>
                    <a:pt x="249326" y="4356"/>
                  </a:lnTo>
                  <a:lnTo>
                    <a:pt x="179451" y="0"/>
                  </a:lnTo>
                  <a:lnTo>
                    <a:pt x="109613" y="4356"/>
                  </a:lnTo>
                  <a:lnTo>
                    <a:pt x="52578" y="16205"/>
                  </a:lnTo>
                  <a:lnTo>
                    <a:pt x="14097" y="33756"/>
                  </a:lnTo>
                  <a:lnTo>
                    <a:pt x="0" y="55245"/>
                  </a:lnTo>
                  <a:lnTo>
                    <a:pt x="8699" y="68567"/>
                  </a:lnTo>
                  <a:lnTo>
                    <a:pt x="3048" y="68567"/>
                  </a:lnTo>
                  <a:lnTo>
                    <a:pt x="3048" y="126365"/>
                  </a:lnTo>
                  <a:lnTo>
                    <a:pt x="358965" y="126365"/>
                  </a:lnTo>
                  <a:lnTo>
                    <a:pt x="358965" y="68567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5" name="object 65"/>
            <p:cNvSpPr/>
            <p:nvPr/>
          </p:nvSpPr>
          <p:spPr>
            <a:xfrm>
              <a:off x="6832599" y="3576700"/>
              <a:ext cx="359410" cy="111125"/>
            </a:xfrm>
            <a:custGeom>
              <a:avLst/>
              <a:gdLst/>
              <a:ahLst/>
              <a:cxnLst/>
              <a:rect l="l" t="t" r="r" b="b"/>
              <a:pathLst>
                <a:path w="359409" h="111125">
                  <a:moveTo>
                    <a:pt x="0" y="55244"/>
                  </a:moveTo>
                  <a:lnTo>
                    <a:pt x="14108" y="33754"/>
                  </a:lnTo>
                  <a:lnTo>
                    <a:pt x="52577" y="16192"/>
                  </a:lnTo>
                  <a:lnTo>
                    <a:pt x="109620" y="4345"/>
                  </a:lnTo>
                  <a:lnTo>
                    <a:pt x="179450" y="0"/>
                  </a:lnTo>
                  <a:lnTo>
                    <a:pt x="249334" y="4345"/>
                  </a:lnTo>
                  <a:lnTo>
                    <a:pt x="306371" y="16192"/>
                  </a:lnTo>
                  <a:lnTo>
                    <a:pt x="344810" y="33754"/>
                  </a:lnTo>
                  <a:lnTo>
                    <a:pt x="358901" y="55244"/>
                  </a:lnTo>
                  <a:lnTo>
                    <a:pt x="344810" y="76809"/>
                  </a:lnTo>
                  <a:lnTo>
                    <a:pt x="306371" y="94408"/>
                  </a:lnTo>
                  <a:lnTo>
                    <a:pt x="249334" y="106269"/>
                  </a:lnTo>
                  <a:lnTo>
                    <a:pt x="179450" y="110617"/>
                  </a:lnTo>
                  <a:lnTo>
                    <a:pt x="109620" y="106269"/>
                  </a:lnTo>
                  <a:lnTo>
                    <a:pt x="52577" y="94408"/>
                  </a:lnTo>
                  <a:lnTo>
                    <a:pt x="14108" y="76809"/>
                  </a:lnTo>
                  <a:lnTo>
                    <a:pt x="0" y="55244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6" name="object 66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6904799" y="3585908"/>
              <a:ext cx="192214" cy="94233"/>
            </a:xfrm>
            <a:prstGeom prst="rect">
              <a:avLst/>
            </a:prstGeom>
          </p:spPr>
        </p:pic>
        <p:sp>
          <p:nvSpPr>
            <p:cNvPr id="67" name="object 67"/>
            <p:cNvSpPr/>
            <p:nvPr/>
          </p:nvSpPr>
          <p:spPr>
            <a:xfrm>
              <a:off x="7191247" y="3932427"/>
              <a:ext cx="359410" cy="95250"/>
            </a:xfrm>
            <a:custGeom>
              <a:avLst/>
              <a:gdLst/>
              <a:ahLst/>
              <a:cxnLst/>
              <a:rect l="l" t="t" r="r" b="b"/>
              <a:pathLst>
                <a:path w="359409" h="95250">
                  <a:moveTo>
                    <a:pt x="179450" y="0"/>
                  </a:moveTo>
                  <a:lnTo>
                    <a:pt x="109567" y="3742"/>
                  </a:lnTo>
                  <a:lnTo>
                    <a:pt x="52530" y="13938"/>
                  </a:lnTo>
                  <a:lnTo>
                    <a:pt x="14091" y="29039"/>
                  </a:lnTo>
                  <a:lnTo>
                    <a:pt x="0" y="47498"/>
                  </a:lnTo>
                  <a:lnTo>
                    <a:pt x="14091" y="66030"/>
                  </a:lnTo>
                  <a:lnTo>
                    <a:pt x="52530" y="81168"/>
                  </a:lnTo>
                  <a:lnTo>
                    <a:pt x="109567" y="91378"/>
                  </a:lnTo>
                  <a:lnTo>
                    <a:pt x="179450" y="95123"/>
                  </a:lnTo>
                  <a:lnTo>
                    <a:pt x="249281" y="91378"/>
                  </a:lnTo>
                  <a:lnTo>
                    <a:pt x="306324" y="81168"/>
                  </a:lnTo>
                  <a:lnTo>
                    <a:pt x="344793" y="66030"/>
                  </a:lnTo>
                  <a:lnTo>
                    <a:pt x="358901" y="47498"/>
                  </a:lnTo>
                  <a:lnTo>
                    <a:pt x="344793" y="29039"/>
                  </a:lnTo>
                  <a:lnTo>
                    <a:pt x="306324" y="13938"/>
                  </a:lnTo>
                  <a:lnTo>
                    <a:pt x="249281" y="3742"/>
                  </a:lnTo>
                  <a:lnTo>
                    <a:pt x="179450" y="0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8" name="object 68"/>
            <p:cNvSpPr/>
            <p:nvPr/>
          </p:nvSpPr>
          <p:spPr>
            <a:xfrm>
              <a:off x="7191247" y="3924680"/>
              <a:ext cx="359410" cy="102870"/>
            </a:xfrm>
            <a:custGeom>
              <a:avLst/>
              <a:gdLst/>
              <a:ahLst/>
              <a:cxnLst/>
              <a:rect l="l" t="t" r="r" b="b"/>
              <a:pathLst>
                <a:path w="359409" h="102870">
                  <a:moveTo>
                    <a:pt x="0" y="55245"/>
                  </a:moveTo>
                  <a:lnTo>
                    <a:pt x="14091" y="36786"/>
                  </a:lnTo>
                  <a:lnTo>
                    <a:pt x="52530" y="21685"/>
                  </a:lnTo>
                  <a:lnTo>
                    <a:pt x="109567" y="11489"/>
                  </a:lnTo>
                  <a:lnTo>
                    <a:pt x="179450" y="7747"/>
                  </a:lnTo>
                  <a:lnTo>
                    <a:pt x="249281" y="11489"/>
                  </a:lnTo>
                  <a:lnTo>
                    <a:pt x="306324" y="21685"/>
                  </a:lnTo>
                  <a:lnTo>
                    <a:pt x="344793" y="36786"/>
                  </a:lnTo>
                  <a:lnTo>
                    <a:pt x="358901" y="55245"/>
                  </a:lnTo>
                  <a:lnTo>
                    <a:pt x="344793" y="73777"/>
                  </a:lnTo>
                  <a:lnTo>
                    <a:pt x="306324" y="88915"/>
                  </a:lnTo>
                  <a:lnTo>
                    <a:pt x="249281" y="99125"/>
                  </a:lnTo>
                  <a:lnTo>
                    <a:pt x="179450" y="102870"/>
                  </a:lnTo>
                  <a:lnTo>
                    <a:pt x="109567" y="99125"/>
                  </a:lnTo>
                  <a:lnTo>
                    <a:pt x="52530" y="88915"/>
                  </a:lnTo>
                  <a:lnTo>
                    <a:pt x="14091" y="73777"/>
                  </a:lnTo>
                  <a:lnTo>
                    <a:pt x="0" y="55245"/>
                  </a:lnTo>
                  <a:close/>
                </a:path>
                <a:path w="359409" h="102870">
                  <a:moveTo>
                    <a:pt x="0" y="0"/>
                  </a:moveTo>
                  <a:lnTo>
                    <a:pt x="0" y="58674"/>
                  </a:lnTo>
                </a:path>
                <a:path w="359409" h="102870">
                  <a:moveTo>
                    <a:pt x="358901" y="0"/>
                  </a:moveTo>
                  <a:lnTo>
                    <a:pt x="358901" y="58674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9" name="object 69"/>
            <p:cNvSpPr/>
            <p:nvPr/>
          </p:nvSpPr>
          <p:spPr>
            <a:xfrm>
              <a:off x="7188200" y="3856100"/>
              <a:ext cx="359410" cy="126364"/>
            </a:xfrm>
            <a:custGeom>
              <a:avLst/>
              <a:gdLst/>
              <a:ahLst/>
              <a:cxnLst/>
              <a:rect l="l" t="t" r="r" b="b"/>
              <a:pathLst>
                <a:path w="359409" h="126364">
                  <a:moveTo>
                    <a:pt x="358965" y="68567"/>
                  </a:moveTo>
                  <a:lnTo>
                    <a:pt x="350189" y="68567"/>
                  </a:lnTo>
                  <a:lnTo>
                    <a:pt x="358902" y="55245"/>
                  </a:lnTo>
                  <a:lnTo>
                    <a:pt x="344805" y="33756"/>
                  </a:lnTo>
                  <a:lnTo>
                    <a:pt x="306362" y="16192"/>
                  </a:lnTo>
                  <a:lnTo>
                    <a:pt x="249326" y="4356"/>
                  </a:lnTo>
                  <a:lnTo>
                    <a:pt x="179451" y="0"/>
                  </a:lnTo>
                  <a:lnTo>
                    <a:pt x="109613" y="4356"/>
                  </a:lnTo>
                  <a:lnTo>
                    <a:pt x="52578" y="16192"/>
                  </a:lnTo>
                  <a:lnTo>
                    <a:pt x="14097" y="33756"/>
                  </a:lnTo>
                  <a:lnTo>
                    <a:pt x="0" y="55245"/>
                  </a:lnTo>
                  <a:lnTo>
                    <a:pt x="8699" y="68567"/>
                  </a:lnTo>
                  <a:lnTo>
                    <a:pt x="3048" y="68567"/>
                  </a:lnTo>
                  <a:lnTo>
                    <a:pt x="3048" y="126365"/>
                  </a:lnTo>
                  <a:lnTo>
                    <a:pt x="358965" y="126365"/>
                  </a:lnTo>
                  <a:lnTo>
                    <a:pt x="358965" y="68567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0" name="object 70"/>
            <p:cNvSpPr/>
            <p:nvPr/>
          </p:nvSpPr>
          <p:spPr>
            <a:xfrm>
              <a:off x="7188199" y="3856100"/>
              <a:ext cx="359410" cy="111125"/>
            </a:xfrm>
            <a:custGeom>
              <a:avLst/>
              <a:gdLst/>
              <a:ahLst/>
              <a:cxnLst/>
              <a:rect l="l" t="t" r="r" b="b"/>
              <a:pathLst>
                <a:path w="359409" h="111125">
                  <a:moveTo>
                    <a:pt x="0" y="55244"/>
                  </a:moveTo>
                  <a:lnTo>
                    <a:pt x="14108" y="33754"/>
                  </a:lnTo>
                  <a:lnTo>
                    <a:pt x="52577" y="16192"/>
                  </a:lnTo>
                  <a:lnTo>
                    <a:pt x="109620" y="4345"/>
                  </a:lnTo>
                  <a:lnTo>
                    <a:pt x="179450" y="0"/>
                  </a:lnTo>
                  <a:lnTo>
                    <a:pt x="249334" y="4345"/>
                  </a:lnTo>
                  <a:lnTo>
                    <a:pt x="306371" y="16192"/>
                  </a:lnTo>
                  <a:lnTo>
                    <a:pt x="344810" y="33754"/>
                  </a:lnTo>
                  <a:lnTo>
                    <a:pt x="358901" y="55244"/>
                  </a:lnTo>
                  <a:lnTo>
                    <a:pt x="344810" y="76809"/>
                  </a:lnTo>
                  <a:lnTo>
                    <a:pt x="306371" y="94408"/>
                  </a:lnTo>
                  <a:lnTo>
                    <a:pt x="249334" y="106269"/>
                  </a:lnTo>
                  <a:lnTo>
                    <a:pt x="179450" y="110617"/>
                  </a:lnTo>
                  <a:lnTo>
                    <a:pt x="109620" y="106269"/>
                  </a:lnTo>
                  <a:lnTo>
                    <a:pt x="52577" y="94408"/>
                  </a:lnTo>
                  <a:lnTo>
                    <a:pt x="14108" y="76809"/>
                  </a:lnTo>
                  <a:lnTo>
                    <a:pt x="0" y="55244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1" name="object 71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7260399" y="3865308"/>
              <a:ext cx="192214" cy="94234"/>
            </a:xfrm>
            <a:prstGeom prst="rect">
              <a:avLst/>
            </a:prstGeom>
          </p:spPr>
        </p:pic>
        <p:sp>
          <p:nvSpPr>
            <p:cNvPr id="72" name="object 72"/>
            <p:cNvSpPr/>
            <p:nvPr/>
          </p:nvSpPr>
          <p:spPr>
            <a:xfrm>
              <a:off x="7470647" y="3665727"/>
              <a:ext cx="359410" cy="95250"/>
            </a:xfrm>
            <a:custGeom>
              <a:avLst/>
              <a:gdLst/>
              <a:ahLst/>
              <a:cxnLst/>
              <a:rect l="l" t="t" r="r" b="b"/>
              <a:pathLst>
                <a:path w="359409" h="95250">
                  <a:moveTo>
                    <a:pt x="179450" y="0"/>
                  </a:moveTo>
                  <a:lnTo>
                    <a:pt x="109567" y="3742"/>
                  </a:lnTo>
                  <a:lnTo>
                    <a:pt x="52530" y="13938"/>
                  </a:lnTo>
                  <a:lnTo>
                    <a:pt x="14091" y="29039"/>
                  </a:lnTo>
                  <a:lnTo>
                    <a:pt x="0" y="47498"/>
                  </a:lnTo>
                  <a:lnTo>
                    <a:pt x="14091" y="66030"/>
                  </a:lnTo>
                  <a:lnTo>
                    <a:pt x="52530" y="81168"/>
                  </a:lnTo>
                  <a:lnTo>
                    <a:pt x="109567" y="91378"/>
                  </a:lnTo>
                  <a:lnTo>
                    <a:pt x="179450" y="95123"/>
                  </a:lnTo>
                  <a:lnTo>
                    <a:pt x="249281" y="91378"/>
                  </a:lnTo>
                  <a:lnTo>
                    <a:pt x="306324" y="81168"/>
                  </a:lnTo>
                  <a:lnTo>
                    <a:pt x="344793" y="66030"/>
                  </a:lnTo>
                  <a:lnTo>
                    <a:pt x="358901" y="47498"/>
                  </a:lnTo>
                  <a:lnTo>
                    <a:pt x="344793" y="29039"/>
                  </a:lnTo>
                  <a:lnTo>
                    <a:pt x="306324" y="13938"/>
                  </a:lnTo>
                  <a:lnTo>
                    <a:pt x="249281" y="3742"/>
                  </a:lnTo>
                  <a:lnTo>
                    <a:pt x="179450" y="0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3" name="object 73"/>
            <p:cNvSpPr/>
            <p:nvPr/>
          </p:nvSpPr>
          <p:spPr>
            <a:xfrm>
              <a:off x="7470647" y="3657980"/>
              <a:ext cx="359410" cy="102870"/>
            </a:xfrm>
            <a:custGeom>
              <a:avLst/>
              <a:gdLst/>
              <a:ahLst/>
              <a:cxnLst/>
              <a:rect l="l" t="t" r="r" b="b"/>
              <a:pathLst>
                <a:path w="359409" h="102870">
                  <a:moveTo>
                    <a:pt x="0" y="55245"/>
                  </a:moveTo>
                  <a:lnTo>
                    <a:pt x="14091" y="36786"/>
                  </a:lnTo>
                  <a:lnTo>
                    <a:pt x="52530" y="21685"/>
                  </a:lnTo>
                  <a:lnTo>
                    <a:pt x="109567" y="11489"/>
                  </a:lnTo>
                  <a:lnTo>
                    <a:pt x="179450" y="7747"/>
                  </a:lnTo>
                  <a:lnTo>
                    <a:pt x="249281" y="11489"/>
                  </a:lnTo>
                  <a:lnTo>
                    <a:pt x="306324" y="21685"/>
                  </a:lnTo>
                  <a:lnTo>
                    <a:pt x="344793" y="36786"/>
                  </a:lnTo>
                  <a:lnTo>
                    <a:pt x="358901" y="55245"/>
                  </a:lnTo>
                  <a:lnTo>
                    <a:pt x="344793" y="73777"/>
                  </a:lnTo>
                  <a:lnTo>
                    <a:pt x="306324" y="88915"/>
                  </a:lnTo>
                  <a:lnTo>
                    <a:pt x="249281" y="99125"/>
                  </a:lnTo>
                  <a:lnTo>
                    <a:pt x="179450" y="102870"/>
                  </a:lnTo>
                  <a:lnTo>
                    <a:pt x="109567" y="99125"/>
                  </a:lnTo>
                  <a:lnTo>
                    <a:pt x="52530" y="88915"/>
                  </a:lnTo>
                  <a:lnTo>
                    <a:pt x="14091" y="73777"/>
                  </a:lnTo>
                  <a:lnTo>
                    <a:pt x="0" y="55245"/>
                  </a:lnTo>
                  <a:close/>
                </a:path>
                <a:path w="359409" h="102870">
                  <a:moveTo>
                    <a:pt x="0" y="0"/>
                  </a:moveTo>
                  <a:lnTo>
                    <a:pt x="0" y="58674"/>
                  </a:lnTo>
                </a:path>
                <a:path w="359409" h="102870">
                  <a:moveTo>
                    <a:pt x="358901" y="0"/>
                  </a:moveTo>
                  <a:lnTo>
                    <a:pt x="358901" y="58674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4" name="object 74"/>
            <p:cNvSpPr/>
            <p:nvPr/>
          </p:nvSpPr>
          <p:spPr>
            <a:xfrm>
              <a:off x="7467600" y="3589400"/>
              <a:ext cx="359410" cy="126364"/>
            </a:xfrm>
            <a:custGeom>
              <a:avLst/>
              <a:gdLst/>
              <a:ahLst/>
              <a:cxnLst/>
              <a:rect l="l" t="t" r="r" b="b"/>
              <a:pathLst>
                <a:path w="359409" h="126364">
                  <a:moveTo>
                    <a:pt x="358965" y="68567"/>
                  </a:moveTo>
                  <a:lnTo>
                    <a:pt x="350189" y="68567"/>
                  </a:lnTo>
                  <a:lnTo>
                    <a:pt x="358902" y="55245"/>
                  </a:lnTo>
                  <a:lnTo>
                    <a:pt x="344805" y="33756"/>
                  </a:lnTo>
                  <a:lnTo>
                    <a:pt x="306362" y="16205"/>
                  </a:lnTo>
                  <a:lnTo>
                    <a:pt x="249326" y="4356"/>
                  </a:lnTo>
                  <a:lnTo>
                    <a:pt x="179451" y="0"/>
                  </a:lnTo>
                  <a:lnTo>
                    <a:pt x="109613" y="4356"/>
                  </a:lnTo>
                  <a:lnTo>
                    <a:pt x="52565" y="16205"/>
                  </a:lnTo>
                  <a:lnTo>
                    <a:pt x="14097" y="33756"/>
                  </a:lnTo>
                  <a:lnTo>
                    <a:pt x="0" y="55245"/>
                  </a:lnTo>
                  <a:lnTo>
                    <a:pt x="8699" y="68567"/>
                  </a:lnTo>
                  <a:lnTo>
                    <a:pt x="3048" y="68567"/>
                  </a:lnTo>
                  <a:lnTo>
                    <a:pt x="3048" y="126365"/>
                  </a:lnTo>
                  <a:lnTo>
                    <a:pt x="358965" y="126365"/>
                  </a:lnTo>
                  <a:lnTo>
                    <a:pt x="358965" y="68567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5" name="object 75"/>
            <p:cNvSpPr/>
            <p:nvPr/>
          </p:nvSpPr>
          <p:spPr>
            <a:xfrm>
              <a:off x="7467599" y="3589400"/>
              <a:ext cx="359410" cy="111125"/>
            </a:xfrm>
            <a:custGeom>
              <a:avLst/>
              <a:gdLst/>
              <a:ahLst/>
              <a:cxnLst/>
              <a:rect l="l" t="t" r="r" b="b"/>
              <a:pathLst>
                <a:path w="359409" h="111125">
                  <a:moveTo>
                    <a:pt x="0" y="55244"/>
                  </a:moveTo>
                  <a:lnTo>
                    <a:pt x="14108" y="33754"/>
                  </a:lnTo>
                  <a:lnTo>
                    <a:pt x="52577" y="16192"/>
                  </a:lnTo>
                  <a:lnTo>
                    <a:pt x="109620" y="4345"/>
                  </a:lnTo>
                  <a:lnTo>
                    <a:pt x="179450" y="0"/>
                  </a:lnTo>
                  <a:lnTo>
                    <a:pt x="249334" y="4345"/>
                  </a:lnTo>
                  <a:lnTo>
                    <a:pt x="306371" y="16192"/>
                  </a:lnTo>
                  <a:lnTo>
                    <a:pt x="344810" y="33754"/>
                  </a:lnTo>
                  <a:lnTo>
                    <a:pt x="358901" y="55244"/>
                  </a:lnTo>
                  <a:lnTo>
                    <a:pt x="344810" y="76809"/>
                  </a:lnTo>
                  <a:lnTo>
                    <a:pt x="306371" y="94408"/>
                  </a:lnTo>
                  <a:lnTo>
                    <a:pt x="249334" y="106269"/>
                  </a:lnTo>
                  <a:lnTo>
                    <a:pt x="179450" y="110617"/>
                  </a:lnTo>
                  <a:lnTo>
                    <a:pt x="109620" y="106269"/>
                  </a:lnTo>
                  <a:lnTo>
                    <a:pt x="52577" y="94408"/>
                  </a:lnTo>
                  <a:lnTo>
                    <a:pt x="14108" y="76809"/>
                  </a:lnTo>
                  <a:lnTo>
                    <a:pt x="0" y="55244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6" name="object 76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7539799" y="3598608"/>
              <a:ext cx="192214" cy="94233"/>
            </a:xfrm>
            <a:prstGeom prst="rect">
              <a:avLst/>
            </a:prstGeom>
          </p:spPr>
        </p:pic>
        <p:sp>
          <p:nvSpPr>
            <p:cNvPr id="77" name="object 77"/>
            <p:cNvSpPr/>
            <p:nvPr/>
          </p:nvSpPr>
          <p:spPr>
            <a:xfrm>
              <a:off x="6935596" y="2503550"/>
              <a:ext cx="347980" cy="88900"/>
            </a:xfrm>
            <a:custGeom>
              <a:avLst/>
              <a:gdLst/>
              <a:ahLst/>
              <a:cxnLst/>
              <a:rect l="l" t="t" r="r" b="b"/>
              <a:pathLst>
                <a:path w="347979" h="88900">
                  <a:moveTo>
                    <a:pt x="173862" y="0"/>
                  </a:moveTo>
                  <a:lnTo>
                    <a:pt x="106191" y="3480"/>
                  </a:lnTo>
                  <a:lnTo>
                    <a:pt x="50926" y="12985"/>
                  </a:lnTo>
                  <a:lnTo>
                    <a:pt x="13664" y="27110"/>
                  </a:lnTo>
                  <a:lnTo>
                    <a:pt x="0" y="44450"/>
                  </a:lnTo>
                  <a:lnTo>
                    <a:pt x="13664" y="61735"/>
                  </a:lnTo>
                  <a:lnTo>
                    <a:pt x="50926" y="75866"/>
                  </a:lnTo>
                  <a:lnTo>
                    <a:pt x="106191" y="85401"/>
                  </a:lnTo>
                  <a:lnTo>
                    <a:pt x="173862" y="88900"/>
                  </a:lnTo>
                  <a:lnTo>
                    <a:pt x="241607" y="85401"/>
                  </a:lnTo>
                  <a:lnTo>
                    <a:pt x="296910" y="75866"/>
                  </a:lnTo>
                  <a:lnTo>
                    <a:pt x="334186" y="61735"/>
                  </a:lnTo>
                  <a:lnTo>
                    <a:pt x="347852" y="44450"/>
                  </a:lnTo>
                  <a:lnTo>
                    <a:pt x="334186" y="27110"/>
                  </a:lnTo>
                  <a:lnTo>
                    <a:pt x="296910" y="12985"/>
                  </a:lnTo>
                  <a:lnTo>
                    <a:pt x="241607" y="3480"/>
                  </a:lnTo>
                  <a:lnTo>
                    <a:pt x="173862" y="0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8" name="object 78"/>
            <p:cNvSpPr/>
            <p:nvPr/>
          </p:nvSpPr>
          <p:spPr>
            <a:xfrm>
              <a:off x="6935596" y="2496184"/>
              <a:ext cx="347980" cy="96520"/>
            </a:xfrm>
            <a:custGeom>
              <a:avLst/>
              <a:gdLst/>
              <a:ahLst/>
              <a:cxnLst/>
              <a:rect l="l" t="t" r="r" b="b"/>
              <a:pathLst>
                <a:path w="347979" h="96519">
                  <a:moveTo>
                    <a:pt x="0" y="51815"/>
                  </a:moveTo>
                  <a:lnTo>
                    <a:pt x="13664" y="34476"/>
                  </a:lnTo>
                  <a:lnTo>
                    <a:pt x="50926" y="20351"/>
                  </a:lnTo>
                  <a:lnTo>
                    <a:pt x="106191" y="10846"/>
                  </a:lnTo>
                  <a:lnTo>
                    <a:pt x="173862" y="7365"/>
                  </a:lnTo>
                  <a:lnTo>
                    <a:pt x="241607" y="10846"/>
                  </a:lnTo>
                  <a:lnTo>
                    <a:pt x="296910" y="20351"/>
                  </a:lnTo>
                  <a:lnTo>
                    <a:pt x="334186" y="34476"/>
                  </a:lnTo>
                  <a:lnTo>
                    <a:pt x="347852" y="51815"/>
                  </a:lnTo>
                  <a:lnTo>
                    <a:pt x="334186" y="69101"/>
                  </a:lnTo>
                  <a:lnTo>
                    <a:pt x="296910" y="83232"/>
                  </a:lnTo>
                  <a:lnTo>
                    <a:pt x="241607" y="92767"/>
                  </a:lnTo>
                  <a:lnTo>
                    <a:pt x="173862" y="96265"/>
                  </a:lnTo>
                  <a:lnTo>
                    <a:pt x="106191" y="92767"/>
                  </a:lnTo>
                  <a:lnTo>
                    <a:pt x="50926" y="83232"/>
                  </a:lnTo>
                  <a:lnTo>
                    <a:pt x="13664" y="69101"/>
                  </a:lnTo>
                  <a:lnTo>
                    <a:pt x="0" y="51815"/>
                  </a:lnTo>
                  <a:close/>
                </a:path>
                <a:path w="347979" h="96519">
                  <a:moveTo>
                    <a:pt x="0" y="0"/>
                  </a:moveTo>
                  <a:lnTo>
                    <a:pt x="0" y="54990"/>
                  </a:lnTo>
                </a:path>
                <a:path w="347979" h="96519">
                  <a:moveTo>
                    <a:pt x="347852" y="0"/>
                  </a:moveTo>
                  <a:lnTo>
                    <a:pt x="347852" y="5499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9" name="object 79"/>
            <p:cNvSpPr/>
            <p:nvPr/>
          </p:nvSpPr>
          <p:spPr>
            <a:xfrm>
              <a:off x="6932676" y="2432049"/>
              <a:ext cx="347980" cy="118745"/>
            </a:xfrm>
            <a:custGeom>
              <a:avLst/>
              <a:gdLst/>
              <a:ahLst/>
              <a:cxnLst/>
              <a:rect l="l" t="t" r="r" b="b"/>
              <a:pathLst>
                <a:path w="347979" h="118744">
                  <a:moveTo>
                    <a:pt x="347916" y="64185"/>
                  </a:moveTo>
                  <a:lnTo>
                    <a:pt x="339445" y="64185"/>
                  </a:lnTo>
                  <a:lnTo>
                    <a:pt x="347853" y="51816"/>
                  </a:lnTo>
                  <a:lnTo>
                    <a:pt x="334175" y="31623"/>
                  </a:lnTo>
                  <a:lnTo>
                    <a:pt x="296900" y="15151"/>
                  </a:lnTo>
                  <a:lnTo>
                    <a:pt x="241604" y="4064"/>
                  </a:lnTo>
                  <a:lnTo>
                    <a:pt x="173863" y="0"/>
                  </a:lnTo>
                  <a:lnTo>
                    <a:pt x="106184" y="4064"/>
                  </a:lnTo>
                  <a:lnTo>
                    <a:pt x="50927" y="15151"/>
                  </a:lnTo>
                  <a:lnTo>
                    <a:pt x="13652" y="31623"/>
                  </a:lnTo>
                  <a:lnTo>
                    <a:pt x="0" y="51816"/>
                  </a:lnTo>
                  <a:lnTo>
                    <a:pt x="8382" y="64185"/>
                  </a:lnTo>
                  <a:lnTo>
                    <a:pt x="2921" y="64185"/>
                  </a:lnTo>
                  <a:lnTo>
                    <a:pt x="2921" y="118237"/>
                  </a:lnTo>
                  <a:lnTo>
                    <a:pt x="347916" y="118237"/>
                  </a:lnTo>
                  <a:lnTo>
                    <a:pt x="347916" y="64185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0" name="object 80"/>
            <p:cNvSpPr/>
            <p:nvPr/>
          </p:nvSpPr>
          <p:spPr>
            <a:xfrm>
              <a:off x="6932675" y="2432049"/>
              <a:ext cx="347980" cy="103505"/>
            </a:xfrm>
            <a:custGeom>
              <a:avLst/>
              <a:gdLst/>
              <a:ahLst/>
              <a:cxnLst/>
              <a:rect l="l" t="t" r="r" b="b"/>
              <a:pathLst>
                <a:path w="347979" h="103505">
                  <a:moveTo>
                    <a:pt x="0" y="51815"/>
                  </a:moveTo>
                  <a:lnTo>
                    <a:pt x="13664" y="31611"/>
                  </a:lnTo>
                  <a:lnTo>
                    <a:pt x="50926" y="15144"/>
                  </a:lnTo>
                  <a:lnTo>
                    <a:pt x="106191" y="4060"/>
                  </a:lnTo>
                  <a:lnTo>
                    <a:pt x="173863" y="0"/>
                  </a:lnTo>
                  <a:lnTo>
                    <a:pt x="241607" y="4060"/>
                  </a:lnTo>
                  <a:lnTo>
                    <a:pt x="296910" y="15144"/>
                  </a:lnTo>
                  <a:lnTo>
                    <a:pt x="334186" y="31611"/>
                  </a:lnTo>
                  <a:lnTo>
                    <a:pt x="347852" y="51815"/>
                  </a:lnTo>
                  <a:lnTo>
                    <a:pt x="334186" y="71947"/>
                  </a:lnTo>
                  <a:lnTo>
                    <a:pt x="296910" y="88376"/>
                  </a:lnTo>
                  <a:lnTo>
                    <a:pt x="241607" y="99446"/>
                  </a:lnTo>
                  <a:lnTo>
                    <a:pt x="173863" y="103504"/>
                  </a:lnTo>
                  <a:lnTo>
                    <a:pt x="106191" y="99446"/>
                  </a:lnTo>
                  <a:lnTo>
                    <a:pt x="50926" y="88376"/>
                  </a:lnTo>
                  <a:lnTo>
                    <a:pt x="13664" y="71947"/>
                  </a:lnTo>
                  <a:lnTo>
                    <a:pt x="0" y="5181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81" name="object 81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7002081" y="2439733"/>
              <a:ext cx="186880" cy="89915"/>
            </a:xfrm>
            <a:prstGeom prst="rect">
              <a:avLst/>
            </a:prstGeom>
          </p:spPr>
        </p:pic>
        <p:sp>
          <p:nvSpPr>
            <p:cNvPr id="82" name="object 82"/>
            <p:cNvSpPr/>
            <p:nvPr/>
          </p:nvSpPr>
          <p:spPr>
            <a:xfrm>
              <a:off x="6934072" y="2764027"/>
              <a:ext cx="359410" cy="95250"/>
            </a:xfrm>
            <a:custGeom>
              <a:avLst/>
              <a:gdLst/>
              <a:ahLst/>
              <a:cxnLst/>
              <a:rect l="l" t="t" r="r" b="b"/>
              <a:pathLst>
                <a:path w="359409" h="95250">
                  <a:moveTo>
                    <a:pt x="179450" y="0"/>
                  </a:moveTo>
                  <a:lnTo>
                    <a:pt x="109567" y="3742"/>
                  </a:lnTo>
                  <a:lnTo>
                    <a:pt x="52530" y="13938"/>
                  </a:lnTo>
                  <a:lnTo>
                    <a:pt x="14091" y="29039"/>
                  </a:lnTo>
                  <a:lnTo>
                    <a:pt x="0" y="47498"/>
                  </a:lnTo>
                  <a:lnTo>
                    <a:pt x="14091" y="66030"/>
                  </a:lnTo>
                  <a:lnTo>
                    <a:pt x="52530" y="81168"/>
                  </a:lnTo>
                  <a:lnTo>
                    <a:pt x="109567" y="91378"/>
                  </a:lnTo>
                  <a:lnTo>
                    <a:pt x="179450" y="95123"/>
                  </a:lnTo>
                  <a:lnTo>
                    <a:pt x="249281" y="91378"/>
                  </a:lnTo>
                  <a:lnTo>
                    <a:pt x="306324" y="81168"/>
                  </a:lnTo>
                  <a:lnTo>
                    <a:pt x="344793" y="66030"/>
                  </a:lnTo>
                  <a:lnTo>
                    <a:pt x="358901" y="47498"/>
                  </a:lnTo>
                  <a:lnTo>
                    <a:pt x="344793" y="29039"/>
                  </a:lnTo>
                  <a:lnTo>
                    <a:pt x="306324" y="13938"/>
                  </a:lnTo>
                  <a:lnTo>
                    <a:pt x="249281" y="3742"/>
                  </a:lnTo>
                  <a:lnTo>
                    <a:pt x="179450" y="0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3" name="object 83"/>
            <p:cNvSpPr/>
            <p:nvPr/>
          </p:nvSpPr>
          <p:spPr>
            <a:xfrm>
              <a:off x="6934072" y="2756280"/>
              <a:ext cx="359410" cy="102870"/>
            </a:xfrm>
            <a:custGeom>
              <a:avLst/>
              <a:gdLst/>
              <a:ahLst/>
              <a:cxnLst/>
              <a:rect l="l" t="t" r="r" b="b"/>
              <a:pathLst>
                <a:path w="359409" h="102869">
                  <a:moveTo>
                    <a:pt x="0" y="55245"/>
                  </a:moveTo>
                  <a:lnTo>
                    <a:pt x="14091" y="36786"/>
                  </a:lnTo>
                  <a:lnTo>
                    <a:pt x="52530" y="21685"/>
                  </a:lnTo>
                  <a:lnTo>
                    <a:pt x="109567" y="11489"/>
                  </a:lnTo>
                  <a:lnTo>
                    <a:pt x="179450" y="7747"/>
                  </a:lnTo>
                  <a:lnTo>
                    <a:pt x="249281" y="11489"/>
                  </a:lnTo>
                  <a:lnTo>
                    <a:pt x="306324" y="21685"/>
                  </a:lnTo>
                  <a:lnTo>
                    <a:pt x="344793" y="36786"/>
                  </a:lnTo>
                  <a:lnTo>
                    <a:pt x="358901" y="55245"/>
                  </a:lnTo>
                  <a:lnTo>
                    <a:pt x="344793" y="73777"/>
                  </a:lnTo>
                  <a:lnTo>
                    <a:pt x="306324" y="88915"/>
                  </a:lnTo>
                  <a:lnTo>
                    <a:pt x="249281" y="99125"/>
                  </a:lnTo>
                  <a:lnTo>
                    <a:pt x="179450" y="102870"/>
                  </a:lnTo>
                  <a:lnTo>
                    <a:pt x="109567" y="99125"/>
                  </a:lnTo>
                  <a:lnTo>
                    <a:pt x="52530" y="88915"/>
                  </a:lnTo>
                  <a:lnTo>
                    <a:pt x="14091" y="73777"/>
                  </a:lnTo>
                  <a:lnTo>
                    <a:pt x="0" y="55245"/>
                  </a:lnTo>
                  <a:close/>
                </a:path>
                <a:path w="359409" h="102869">
                  <a:moveTo>
                    <a:pt x="0" y="0"/>
                  </a:moveTo>
                  <a:lnTo>
                    <a:pt x="0" y="58674"/>
                  </a:lnTo>
                </a:path>
                <a:path w="359409" h="102869">
                  <a:moveTo>
                    <a:pt x="358901" y="0"/>
                  </a:moveTo>
                  <a:lnTo>
                    <a:pt x="358901" y="58674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4" name="object 84"/>
            <p:cNvSpPr/>
            <p:nvPr/>
          </p:nvSpPr>
          <p:spPr>
            <a:xfrm>
              <a:off x="6931025" y="2687700"/>
              <a:ext cx="359410" cy="126364"/>
            </a:xfrm>
            <a:custGeom>
              <a:avLst/>
              <a:gdLst/>
              <a:ahLst/>
              <a:cxnLst/>
              <a:rect l="l" t="t" r="r" b="b"/>
              <a:pathLst>
                <a:path w="359409" h="126364">
                  <a:moveTo>
                    <a:pt x="358965" y="68567"/>
                  </a:moveTo>
                  <a:lnTo>
                    <a:pt x="350189" y="68567"/>
                  </a:lnTo>
                  <a:lnTo>
                    <a:pt x="358902" y="55245"/>
                  </a:lnTo>
                  <a:lnTo>
                    <a:pt x="344805" y="33756"/>
                  </a:lnTo>
                  <a:lnTo>
                    <a:pt x="306362" y="16205"/>
                  </a:lnTo>
                  <a:lnTo>
                    <a:pt x="249326" y="4356"/>
                  </a:lnTo>
                  <a:lnTo>
                    <a:pt x="179451" y="0"/>
                  </a:lnTo>
                  <a:lnTo>
                    <a:pt x="109613" y="4356"/>
                  </a:lnTo>
                  <a:lnTo>
                    <a:pt x="52565" y="16205"/>
                  </a:lnTo>
                  <a:lnTo>
                    <a:pt x="14097" y="33756"/>
                  </a:lnTo>
                  <a:lnTo>
                    <a:pt x="0" y="55245"/>
                  </a:lnTo>
                  <a:lnTo>
                    <a:pt x="8699" y="68567"/>
                  </a:lnTo>
                  <a:lnTo>
                    <a:pt x="3048" y="68567"/>
                  </a:lnTo>
                  <a:lnTo>
                    <a:pt x="3048" y="126365"/>
                  </a:lnTo>
                  <a:lnTo>
                    <a:pt x="358965" y="126365"/>
                  </a:lnTo>
                  <a:lnTo>
                    <a:pt x="358965" y="68567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5" name="object 85"/>
            <p:cNvSpPr/>
            <p:nvPr/>
          </p:nvSpPr>
          <p:spPr>
            <a:xfrm>
              <a:off x="6931024" y="2687700"/>
              <a:ext cx="359410" cy="111125"/>
            </a:xfrm>
            <a:custGeom>
              <a:avLst/>
              <a:gdLst/>
              <a:ahLst/>
              <a:cxnLst/>
              <a:rect l="l" t="t" r="r" b="b"/>
              <a:pathLst>
                <a:path w="359409" h="111125">
                  <a:moveTo>
                    <a:pt x="0" y="55245"/>
                  </a:moveTo>
                  <a:lnTo>
                    <a:pt x="14108" y="33754"/>
                  </a:lnTo>
                  <a:lnTo>
                    <a:pt x="52577" y="16192"/>
                  </a:lnTo>
                  <a:lnTo>
                    <a:pt x="109620" y="4345"/>
                  </a:lnTo>
                  <a:lnTo>
                    <a:pt x="179450" y="0"/>
                  </a:lnTo>
                  <a:lnTo>
                    <a:pt x="249334" y="4345"/>
                  </a:lnTo>
                  <a:lnTo>
                    <a:pt x="306371" y="16192"/>
                  </a:lnTo>
                  <a:lnTo>
                    <a:pt x="344810" y="33754"/>
                  </a:lnTo>
                  <a:lnTo>
                    <a:pt x="358901" y="55245"/>
                  </a:lnTo>
                  <a:lnTo>
                    <a:pt x="344810" y="76809"/>
                  </a:lnTo>
                  <a:lnTo>
                    <a:pt x="306371" y="94408"/>
                  </a:lnTo>
                  <a:lnTo>
                    <a:pt x="249334" y="106269"/>
                  </a:lnTo>
                  <a:lnTo>
                    <a:pt x="179450" y="110616"/>
                  </a:lnTo>
                  <a:lnTo>
                    <a:pt x="109620" y="106269"/>
                  </a:lnTo>
                  <a:lnTo>
                    <a:pt x="52577" y="94408"/>
                  </a:lnTo>
                  <a:lnTo>
                    <a:pt x="14108" y="76809"/>
                  </a:lnTo>
                  <a:lnTo>
                    <a:pt x="0" y="5524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86" name="object 86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7003224" y="2696908"/>
              <a:ext cx="192214" cy="94233"/>
            </a:xfrm>
            <a:prstGeom prst="rect">
              <a:avLst/>
            </a:prstGeom>
          </p:spPr>
        </p:pic>
        <p:sp>
          <p:nvSpPr>
            <p:cNvPr id="87" name="object 87"/>
            <p:cNvSpPr/>
            <p:nvPr/>
          </p:nvSpPr>
          <p:spPr>
            <a:xfrm>
              <a:off x="7410068" y="2405379"/>
              <a:ext cx="330835" cy="85725"/>
            </a:xfrm>
            <a:custGeom>
              <a:avLst/>
              <a:gdLst/>
              <a:ahLst/>
              <a:cxnLst/>
              <a:rect l="l" t="t" r="r" b="b"/>
              <a:pathLst>
                <a:path w="330834" h="85725">
                  <a:moveTo>
                    <a:pt x="165226" y="0"/>
                  </a:moveTo>
                  <a:lnTo>
                    <a:pt x="100941" y="3363"/>
                  </a:lnTo>
                  <a:lnTo>
                    <a:pt x="48418" y="12525"/>
                  </a:lnTo>
                  <a:lnTo>
                    <a:pt x="12993" y="26092"/>
                  </a:lnTo>
                  <a:lnTo>
                    <a:pt x="0" y="42672"/>
                  </a:lnTo>
                  <a:lnTo>
                    <a:pt x="12993" y="59324"/>
                  </a:lnTo>
                  <a:lnTo>
                    <a:pt x="48418" y="72929"/>
                  </a:lnTo>
                  <a:lnTo>
                    <a:pt x="100941" y="82105"/>
                  </a:lnTo>
                  <a:lnTo>
                    <a:pt x="165226" y="85471"/>
                  </a:lnTo>
                  <a:lnTo>
                    <a:pt x="229586" y="82105"/>
                  </a:lnTo>
                  <a:lnTo>
                    <a:pt x="282146" y="72929"/>
                  </a:lnTo>
                  <a:lnTo>
                    <a:pt x="317585" y="59324"/>
                  </a:lnTo>
                  <a:lnTo>
                    <a:pt x="330580" y="42672"/>
                  </a:lnTo>
                  <a:lnTo>
                    <a:pt x="317585" y="26092"/>
                  </a:lnTo>
                  <a:lnTo>
                    <a:pt x="282146" y="12525"/>
                  </a:lnTo>
                  <a:lnTo>
                    <a:pt x="229586" y="3363"/>
                  </a:lnTo>
                  <a:lnTo>
                    <a:pt x="165226" y="0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8" name="object 88"/>
            <p:cNvSpPr/>
            <p:nvPr/>
          </p:nvSpPr>
          <p:spPr>
            <a:xfrm>
              <a:off x="7410068" y="2398394"/>
              <a:ext cx="330835" cy="92710"/>
            </a:xfrm>
            <a:custGeom>
              <a:avLst/>
              <a:gdLst/>
              <a:ahLst/>
              <a:cxnLst/>
              <a:rect l="l" t="t" r="r" b="b"/>
              <a:pathLst>
                <a:path w="330834" h="92710">
                  <a:moveTo>
                    <a:pt x="0" y="49656"/>
                  </a:moveTo>
                  <a:lnTo>
                    <a:pt x="12993" y="33077"/>
                  </a:lnTo>
                  <a:lnTo>
                    <a:pt x="48418" y="19510"/>
                  </a:lnTo>
                  <a:lnTo>
                    <a:pt x="100941" y="10348"/>
                  </a:lnTo>
                  <a:lnTo>
                    <a:pt x="165226" y="6984"/>
                  </a:lnTo>
                  <a:lnTo>
                    <a:pt x="229586" y="10348"/>
                  </a:lnTo>
                  <a:lnTo>
                    <a:pt x="282146" y="19510"/>
                  </a:lnTo>
                  <a:lnTo>
                    <a:pt x="317585" y="33077"/>
                  </a:lnTo>
                  <a:lnTo>
                    <a:pt x="330580" y="49656"/>
                  </a:lnTo>
                  <a:lnTo>
                    <a:pt x="317585" y="66309"/>
                  </a:lnTo>
                  <a:lnTo>
                    <a:pt x="282146" y="79914"/>
                  </a:lnTo>
                  <a:lnTo>
                    <a:pt x="229586" y="89090"/>
                  </a:lnTo>
                  <a:lnTo>
                    <a:pt x="165226" y="92455"/>
                  </a:lnTo>
                  <a:lnTo>
                    <a:pt x="100941" y="89090"/>
                  </a:lnTo>
                  <a:lnTo>
                    <a:pt x="48418" y="79914"/>
                  </a:lnTo>
                  <a:lnTo>
                    <a:pt x="12993" y="66309"/>
                  </a:lnTo>
                  <a:lnTo>
                    <a:pt x="0" y="49656"/>
                  </a:lnTo>
                  <a:close/>
                </a:path>
                <a:path w="330834" h="92710">
                  <a:moveTo>
                    <a:pt x="0" y="0"/>
                  </a:moveTo>
                  <a:lnTo>
                    <a:pt x="0" y="52831"/>
                  </a:lnTo>
                </a:path>
                <a:path w="330834" h="92710">
                  <a:moveTo>
                    <a:pt x="330580" y="0"/>
                  </a:moveTo>
                  <a:lnTo>
                    <a:pt x="330580" y="52831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9" name="object 89"/>
            <p:cNvSpPr/>
            <p:nvPr/>
          </p:nvSpPr>
          <p:spPr>
            <a:xfrm>
              <a:off x="7407275" y="2336799"/>
              <a:ext cx="330835" cy="113664"/>
            </a:xfrm>
            <a:custGeom>
              <a:avLst/>
              <a:gdLst/>
              <a:ahLst/>
              <a:cxnLst/>
              <a:rect l="l" t="t" r="r" b="b"/>
              <a:pathLst>
                <a:path w="330834" h="113664">
                  <a:moveTo>
                    <a:pt x="330619" y="61633"/>
                  </a:moveTo>
                  <a:lnTo>
                    <a:pt x="322554" y="61633"/>
                  </a:lnTo>
                  <a:lnTo>
                    <a:pt x="330581" y="49657"/>
                  </a:lnTo>
                  <a:lnTo>
                    <a:pt x="317576" y="30327"/>
                  </a:lnTo>
                  <a:lnTo>
                    <a:pt x="282155" y="14541"/>
                  </a:lnTo>
                  <a:lnTo>
                    <a:pt x="229628" y="3911"/>
                  </a:lnTo>
                  <a:lnTo>
                    <a:pt x="165354" y="0"/>
                  </a:lnTo>
                  <a:lnTo>
                    <a:pt x="100990" y="3911"/>
                  </a:lnTo>
                  <a:lnTo>
                    <a:pt x="48425" y="14541"/>
                  </a:lnTo>
                  <a:lnTo>
                    <a:pt x="12992" y="30327"/>
                  </a:lnTo>
                  <a:lnTo>
                    <a:pt x="0" y="49657"/>
                  </a:lnTo>
                  <a:lnTo>
                    <a:pt x="8013" y="61633"/>
                  </a:lnTo>
                  <a:lnTo>
                    <a:pt x="2794" y="61633"/>
                  </a:lnTo>
                  <a:lnTo>
                    <a:pt x="2794" y="113538"/>
                  </a:lnTo>
                  <a:lnTo>
                    <a:pt x="330619" y="113538"/>
                  </a:lnTo>
                  <a:lnTo>
                    <a:pt x="330619" y="61633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0" name="object 90"/>
            <p:cNvSpPr/>
            <p:nvPr/>
          </p:nvSpPr>
          <p:spPr>
            <a:xfrm>
              <a:off x="7407274" y="2336799"/>
              <a:ext cx="330835" cy="99695"/>
            </a:xfrm>
            <a:custGeom>
              <a:avLst/>
              <a:gdLst/>
              <a:ahLst/>
              <a:cxnLst/>
              <a:rect l="l" t="t" r="r" b="b"/>
              <a:pathLst>
                <a:path w="330834" h="99694">
                  <a:moveTo>
                    <a:pt x="0" y="49657"/>
                  </a:moveTo>
                  <a:lnTo>
                    <a:pt x="12995" y="30325"/>
                  </a:lnTo>
                  <a:lnTo>
                    <a:pt x="48434" y="14541"/>
                  </a:lnTo>
                  <a:lnTo>
                    <a:pt x="100994" y="3901"/>
                  </a:lnTo>
                  <a:lnTo>
                    <a:pt x="165353" y="0"/>
                  </a:lnTo>
                  <a:lnTo>
                    <a:pt x="229639" y="3901"/>
                  </a:lnTo>
                  <a:lnTo>
                    <a:pt x="282162" y="14541"/>
                  </a:lnTo>
                  <a:lnTo>
                    <a:pt x="317587" y="30325"/>
                  </a:lnTo>
                  <a:lnTo>
                    <a:pt x="330580" y="49657"/>
                  </a:lnTo>
                  <a:lnTo>
                    <a:pt x="317587" y="69062"/>
                  </a:lnTo>
                  <a:lnTo>
                    <a:pt x="282162" y="84883"/>
                  </a:lnTo>
                  <a:lnTo>
                    <a:pt x="229639" y="95537"/>
                  </a:lnTo>
                  <a:lnTo>
                    <a:pt x="165353" y="99440"/>
                  </a:lnTo>
                  <a:lnTo>
                    <a:pt x="100994" y="95537"/>
                  </a:lnTo>
                  <a:lnTo>
                    <a:pt x="48434" y="84883"/>
                  </a:lnTo>
                  <a:lnTo>
                    <a:pt x="12995" y="69062"/>
                  </a:lnTo>
                  <a:lnTo>
                    <a:pt x="0" y="49657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91" name="object 91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7472616" y="2343594"/>
              <a:ext cx="178244" cy="87502"/>
            </a:xfrm>
            <a:prstGeom prst="rect">
              <a:avLst/>
            </a:prstGeom>
          </p:spPr>
        </p:pic>
        <p:sp>
          <p:nvSpPr>
            <p:cNvPr id="92" name="object 92"/>
            <p:cNvSpPr/>
            <p:nvPr/>
          </p:nvSpPr>
          <p:spPr>
            <a:xfrm>
              <a:off x="7496047" y="2764027"/>
              <a:ext cx="359410" cy="95250"/>
            </a:xfrm>
            <a:custGeom>
              <a:avLst/>
              <a:gdLst/>
              <a:ahLst/>
              <a:cxnLst/>
              <a:rect l="l" t="t" r="r" b="b"/>
              <a:pathLst>
                <a:path w="359409" h="95250">
                  <a:moveTo>
                    <a:pt x="179450" y="0"/>
                  </a:moveTo>
                  <a:lnTo>
                    <a:pt x="109567" y="3742"/>
                  </a:lnTo>
                  <a:lnTo>
                    <a:pt x="52530" y="13938"/>
                  </a:lnTo>
                  <a:lnTo>
                    <a:pt x="14091" y="29039"/>
                  </a:lnTo>
                  <a:lnTo>
                    <a:pt x="0" y="47498"/>
                  </a:lnTo>
                  <a:lnTo>
                    <a:pt x="14091" y="66030"/>
                  </a:lnTo>
                  <a:lnTo>
                    <a:pt x="52530" y="81168"/>
                  </a:lnTo>
                  <a:lnTo>
                    <a:pt x="109567" y="91378"/>
                  </a:lnTo>
                  <a:lnTo>
                    <a:pt x="179450" y="95123"/>
                  </a:lnTo>
                  <a:lnTo>
                    <a:pt x="249281" y="91378"/>
                  </a:lnTo>
                  <a:lnTo>
                    <a:pt x="306324" y="81168"/>
                  </a:lnTo>
                  <a:lnTo>
                    <a:pt x="344793" y="66030"/>
                  </a:lnTo>
                  <a:lnTo>
                    <a:pt x="358901" y="47498"/>
                  </a:lnTo>
                  <a:lnTo>
                    <a:pt x="344793" y="29039"/>
                  </a:lnTo>
                  <a:lnTo>
                    <a:pt x="306324" y="13938"/>
                  </a:lnTo>
                  <a:lnTo>
                    <a:pt x="249281" y="3742"/>
                  </a:lnTo>
                  <a:lnTo>
                    <a:pt x="179450" y="0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3" name="object 93"/>
            <p:cNvSpPr/>
            <p:nvPr/>
          </p:nvSpPr>
          <p:spPr>
            <a:xfrm>
              <a:off x="7496047" y="2756280"/>
              <a:ext cx="359410" cy="102870"/>
            </a:xfrm>
            <a:custGeom>
              <a:avLst/>
              <a:gdLst/>
              <a:ahLst/>
              <a:cxnLst/>
              <a:rect l="l" t="t" r="r" b="b"/>
              <a:pathLst>
                <a:path w="359409" h="102869">
                  <a:moveTo>
                    <a:pt x="0" y="55245"/>
                  </a:moveTo>
                  <a:lnTo>
                    <a:pt x="14091" y="36786"/>
                  </a:lnTo>
                  <a:lnTo>
                    <a:pt x="52530" y="21685"/>
                  </a:lnTo>
                  <a:lnTo>
                    <a:pt x="109567" y="11489"/>
                  </a:lnTo>
                  <a:lnTo>
                    <a:pt x="179450" y="7747"/>
                  </a:lnTo>
                  <a:lnTo>
                    <a:pt x="249281" y="11489"/>
                  </a:lnTo>
                  <a:lnTo>
                    <a:pt x="306324" y="21685"/>
                  </a:lnTo>
                  <a:lnTo>
                    <a:pt x="344793" y="36786"/>
                  </a:lnTo>
                  <a:lnTo>
                    <a:pt x="358901" y="55245"/>
                  </a:lnTo>
                  <a:lnTo>
                    <a:pt x="344793" y="73777"/>
                  </a:lnTo>
                  <a:lnTo>
                    <a:pt x="306324" y="88915"/>
                  </a:lnTo>
                  <a:lnTo>
                    <a:pt x="249281" y="99125"/>
                  </a:lnTo>
                  <a:lnTo>
                    <a:pt x="179450" y="102870"/>
                  </a:lnTo>
                  <a:lnTo>
                    <a:pt x="109567" y="99125"/>
                  </a:lnTo>
                  <a:lnTo>
                    <a:pt x="52530" y="88915"/>
                  </a:lnTo>
                  <a:lnTo>
                    <a:pt x="14091" y="73777"/>
                  </a:lnTo>
                  <a:lnTo>
                    <a:pt x="0" y="55245"/>
                  </a:lnTo>
                  <a:close/>
                </a:path>
                <a:path w="359409" h="102869">
                  <a:moveTo>
                    <a:pt x="0" y="0"/>
                  </a:moveTo>
                  <a:lnTo>
                    <a:pt x="0" y="58674"/>
                  </a:lnTo>
                </a:path>
                <a:path w="359409" h="102869">
                  <a:moveTo>
                    <a:pt x="358901" y="0"/>
                  </a:moveTo>
                  <a:lnTo>
                    <a:pt x="358901" y="58674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4" name="object 94"/>
            <p:cNvSpPr/>
            <p:nvPr/>
          </p:nvSpPr>
          <p:spPr>
            <a:xfrm>
              <a:off x="7493000" y="2687700"/>
              <a:ext cx="359410" cy="126364"/>
            </a:xfrm>
            <a:custGeom>
              <a:avLst/>
              <a:gdLst/>
              <a:ahLst/>
              <a:cxnLst/>
              <a:rect l="l" t="t" r="r" b="b"/>
              <a:pathLst>
                <a:path w="359409" h="126364">
                  <a:moveTo>
                    <a:pt x="358965" y="68567"/>
                  </a:moveTo>
                  <a:lnTo>
                    <a:pt x="350189" y="68567"/>
                  </a:lnTo>
                  <a:lnTo>
                    <a:pt x="358902" y="55245"/>
                  </a:lnTo>
                  <a:lnTo>
                    <a:pt x="344805" y="33756"/>
                  </a:lnTo>
                  <a:lnTo>
                    <a:pt x="306362" y="16205"/>
                  </a:lnTo>
                  <a:lnTo>
                    <a:pt x="249326" y="4356"/>
                  </a:lnTo>
                  <a:lnTo>
                    <a:pt x="179451" y="0"/>
                  </a:lnTo>
                  <a:lnTo>
                    <a:pt x="109613" y="4356"/>
                  </a:lnTo>
                  <a:lnTo>
                    <a:pt x="52565" y="16205"/>
                  </a:lnTo>
                  <a:lnTo>
                    <a:pt x="14097" y="33756"/>
                  </a:lnTo>
                  <a:lnTo>
                    <a:pt x="0" y="55245"/>
                  </a:lnTo>
                  <a:lnTo>
                    <a:pt x="8699" y="68567"/>
                  </a:lnTo>
                  <a:lnTo>
                    <a:pt x="3048" y="68567"/>
                  </a:lnTo>
                  <a:lnTo>
                    <a:pt x="3048" y="126365"/>
                  </a:lnTo>
                  <a:lnTo>
                    <a:pt x="358965" y="126365"/>
                  </a:lnTo>
                  <a:lnTo>
                    <a:pt x="358965" y="68567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5" name="object 95"/>
            <p:cNvSpPr/>
            <p:nvPr/>
          </p:nvSpPr>
          <p:spPr>
            <a:xfrm>
              <a:off x="7492999" y="2687700"/>
              <a:ext cx="359410" cy="111125"/>
            </a:xfrm>
            <a:custGeom>
              <a:avLst/>
              <a:gdLst/>
              <a:ahLst/>
              <a:cxnLst/>
              <a:rect l="l" t="t" r="r" b="b"/>
              <a:pathLst>
                <a:path w="359409" h="111125">
                  <a:moveTo>
                    <a:pt x="0" y="55245"/>
                  </a:moveTo>
                  <a:lnTo>
                    <a:pt x="14108" y="33754"/>
                  </a:lnTo>
                  <a:lnTo>
                    <a:pt x="52577" y="16192"/>
                  </a:lnTo>
                  <a:lnTo>
                    <a:pt x="109620" y="4345"/>
                  </a:lnTo>
                  <a:lnTo>
                    <a:pt x="179450" y="0"/>
                  </a:lnTo>
                  <a:lnTo>
                    <a:pt x="249334" y="4345"/>
                  </a:lnTo>
                  <a:lnTo>
                    <a:pt x="306371" y="16192"/>
                  </a:lnTo>
                  <a:lnTo>
                    <a:pt x="344810" y="33754"/>
                  </a:lnTo>
                  <a:lnTo>
                    <a:pt x="358901" y="55245"/>
                  </a:lnTo>
                  <a:lnTo>
                    <a:pt x="344810" y="76809"/>
                  </a:lnTo>
                  <a:lnTo>
                    <a:pt x="306371" y="94408"/>
                  </a:lnTo>
                  <a:lnTo>
                    <a:pt x="249334" y="106269"/>
                  </a:lnTo>
                  <a:lnTo>
                    <a:pt x="179450" y="110616"/>
                  </a:lnTo>
                  <a:lnTo>
                    <a:pt x="109620" y="106269"/>
                  </a:lnTo>
                  <a:lnTo>
                    <a:pt x="52577" y="94408"/>
                  </a:lnTo>
                  <a:lnTo>
                    <a:pt x="14108" y="76809"/>
                  </a:lnTo>
                  <a:lnTo>
                    <a:pt x="0" y="5524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96" name="object 96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7565199" y="2696908"/>
              <a:ext cx="192214" cy="94233"/>
            </a:xfrm>
            <a:prstGeom prst="rect">
              <a:avLst/>
            </a:prstGeom>
          </p:spPr>
        </p:pic>
        <p:sp>
          <p:nvSpPr>
            <p:cNvPr id="97" name="object 97"/>
            <p:cNvSpPr/>
            <p:nvPr/>
          </p:nvSpPr>
          <p:spPr>
            <a:xfrm>
              <a:off x="7102474" y="3663950"/>
              <a:ext cx="468630" cy="200025"/>
            </a:xfrm>
            <a:custGeom>
              <a:avLst/>
              <a:gdLst/>
              <a:ahLst/>
              <a:cxnLst/>
              <a:rect l="l" t="t" r="r" b="b"/>
              <a:pathLst>
                <a:path w="468629" h="200025">
                  <a:moveTo>
                    <a:pt x="0" y="79375"/>
                  </a:moveTo>
                  <a:lnTo>
                    <a:pt x="163575" y="200025"/>
                  </a:lnTo>
                </a:path>
                <a:path w="468629" h="200025">
                  <a:moveTo>
                    <a:pt x="96900" y="0"/>
                  </a:moveTo>
                  <a:lnTo>
                    <a:pt x="376300" y="0"/>
                  </a:lnTo>
                </a:path>
                <a:path w="468629" h="200025">
                  <a:moveTo>
                    <a:pt x="333375" y="190500"/>
                  </a:moveTo>
                  <a:lnTo>
                    <a:pt x="468375" y="85725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8" name="object 98"/>
            <p:cNvSpPr/>
            <p:nvPr/>
          </p:nvSpPr>
          <p:spPr>
            <a:xfrm>
              <a:off x="6650989" y="4584700"/>
              <a:ext cx="497840" cy="130175"/>
            </a:xfrm>
            <a:custGeom>
              <a:avLst/>
              <a:gdLst/>
              <a:ahLst/>
              <a:cxnLst/>
              <a:rect l="l" t="t" r="r" b="b"/>
              <a:pathLst>
                <a:path w="497840" h="130175">
                  <a:moveTo>
                    <a:pt x="248792" y="0"/>
                  </a:moveTo>
                  <a:lnTo>
                    <a:pt x="182650" y="2320"/>
                  </a:lnTo>
                  <a:lnTo>
                    <a:pt x="123218" y="8871"/>
                  </a:lnTo>
                  <a:lnTo>
                    <a:pt x="72866" y="19034"/>
                  </a:lnTo>
                  <a:lnTo>
                    <a:pt x="33965" y="32192"/>
                  </a:lnTo>
                  <a:lnTo>
                    <a:pt x="0" y="65024"/>
                  </a:lnTo>
                  <a:lnTo>
                    <a:pt x="8886" y="82329"/>
                  </a:lnTo>
                  <a:lnTo>
                    <a:pt x="72866" y="111077"/>
                  </a:lnTo>
                  <a:lnTo>
                    <a:pt x="123218" y="121270"/>
                  </a:lnTo>
                  <a:lnTo>
                    <a:pt x="182650" y="127844"/>
                  </a:lnTo>
                  <a:lnTo>
                    <a:pt x="248792" y="130175"/>
                  </a:lnTo>
                  <a:lnTo>
                    <a:pt x="314935" y="127844"/>
                  </a:lnTo>
                  <a:lnTo>
                    <a:pt x="374367" y="121270"/>
                  </a:lnTo>
                  <a:lnTo>
                    <a:pt x="424719" y="111077"/>
                  </a:lnTo>
                  <a:lnTo>
                    <a:pt x="463620" y="97888"/>
                  </a:lnTo>
                  <a:lnTo>
                    <a:pt x="497585" y="65024"/>
                  </a:lnTo>
                  <a:lnTo>
                    <a:pt x="488699" y="47727"/>
                  </a:lnTo>
                  <a:lnTo>
                    <a:pt x="424719" y="19034"/>
                  </a:lnTo>
                  <a:lnTo>
                    <a:pt x="374367" y="8871"/>
                  </a:lnTo>
                  <a:lnTo>
                    <a:pt x="314935" y="2320"/>
                  </a:lnTo>
                  <a:lnTo>
                    <a:pt x="248792" y="0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9" name="object 99"/>
            <p:cNvSpPr/>
            <p:nvPr/>
          </p:nvSpPr>
          <p:spPr>
            <a:xfrm>
              <a:off x="6650989" y="4573904"/>
              <a:ext cx="497840" cy="140970"/>
            </a:xfrm>
            <a:custGeom>
              <a:avLst/>
              <a:gdLst/>
              <a:ahLst/>
              <a:cxnLst/>
              <a:rect l="l" t="t" r="r" b="b"/>
              <a:pathLst>
                <a:path w="497840" h="140970">
                  <a:moveTo>
                    <a:pt x="0" y="75819"/>
                  </a:moveTo>
                  <a:lnTo>
                    <a:pt x="33965" y="42987"/>
                  </a:lnTo>
                  <a:lnTo>
                    <a:pt x="72866" y="29829"/>
                  </a:lnTo>
                  <a:lnTo>
                    <a:pt x="123218" y="19666"/>
                  </a:lnTo>
                  <a:lnTo>
                    <a:pt x="182650" y="13115"/>
                  </a:lnTo>
                  <a:lnTo>
                    <a:pt x="248792" y="10795"/>
                  </a:lnTo>
                  <a:lnTo>
                    <a:pt x="314935" y="13115"/>
                  </a:lnTo>
                  <a:lnTo>
                    <a:pt x="374367" y="19666"/>
                  </a:lnTo>
                  <a:lnTo>
                    <a:pt x="424719" y="29829"/>
                  </a:lnTo>
                  <a:lnTo>
                    <a:pt x="463620" y="42987"/>
                  </a:lnTo>
                  <a:lnTo>
                    <a:pt x="497585" y="75819"/>
                  </a:lnTo>
                  <a:lnTo>
                    <a:pt x="488699" y="93124"/>
                  </a:lnTo>
                  <a:lnTo>
                    <a:pt x="463620" y="108683"/>
                  </a:lnTo>
                  <a:lnTo>
                    <a:pt x="424719" y="121872"/>
                  </a:lnTo>
                  <a:lnTo>
                    <a:pt x="374367" y="132065"/>
                  </a:lnTo>
                  <a:lnTo>
                    <a:pt x="314935" y="138639"/>
                  </a:lnTo>
                  <a:lnTo>
                    <a:pt x="248792" y="140970"/>
                  </a:lnTo>
                  <a:lnTo>
                    <a:pt x="182650" y="138639"/>
                  </a:lnTo>
                  <a:lnTo>
                    <a:pt x="123218" y="132065"/>
                  </a:lnTo>
                  <a:lnTo>
                    <a:pt x="72866" y="121872"/>
                  </a:lnTo>
                  <a:lnTo>
                    <a:pt x="33965" y="108683"/>
                  </a:lnTo>
                  <a:lnTo>
                    <a:pt x="8886" y="93124"/>
                  </a:lnTo>
                  <a:lnTo>
                    <a:pt x="0" y="75819"/>
                  </a:lnTo>
                  <a:close/>
                </a:path>
                <a:path w="497840" h="140970">
                  <a:moveTo>
                    <a:pt x="0" y="0"/>
                  </a:moveTo>
                  <a:lnTo>
                    <a:pt x="0" y="80518"/>
                  </a:lnTo>
                </a:path>
                <a:path w="497840" h="140970">
                  <a:moveTo>
                    <a:pt x="497585" y="0"/>
                  </a:moveTo>
                  <a:lnTo>
                    <a:pt x="497585" y="80518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0" name="object 100"/>
            <p:cNvSpPr/>
            <p:nvPr/>
          </p:nvSpPr>
          <p:spPr>
            <a:xfrm>
              <a:off x="6646926" y="4479924"/>
              <a:ext cx="497840" cy="173355"/>
            </a:xfrm>
            <a:custGeom>
              <a:avLst/>
              <a:gdLst/>
              <a:ahLst/>
              <a:cxnLst/>
              <a:rect l="l" t="t" r="r" b="b"/>
              <a:pathLst>
                <a:path w="497840" h="173354">
                  <a:moveTo>
                    <a:pt x="497459" y="75819"/>
                  </a:moveTo>
                  <a:lnTo>
                    <a:pt x="463486" y="37541"/>
                  </a:lnTo>
                  <a:lnTo>
                    <a:pt x="424586" y="22199"/>
                  </a:lnTo>
                  <a:lnTo>
                    <a:pt x="374230" y="10350"/>
                  </a:lnTo>
                  <a:lnTo>
                    <a:pt x="314807" y="2717"/>
                  </a:lnTo>
                  <a:lnTo>
                    <a:pt x="248666" y="0"/>
                  </a:lnTo>
                  <a:lnTo>
                    <a:pt x="182524" y="2717"/>
                  </a:lnTo>
                  <a:lnTo>
                    <a:pt x="123113" y="10350"/>
                  </a:lnTo>
                  <a:lnTo>
                    <a:pt x="72796" y="22199"/>
                  </a:lnTo>
                  <a:lnTo>
                    <a:pt x="33921" y="37541"/>
                  </a:lnTo>
                  <a:lnTo>
                    <a:pt x="0" y="75819"/>
                  </a:lnTo>
                  <a:lnTo>
                    <a:pt x="7988" y="94018"/>
                  </a:lnTo>
                  <a:lnTo>
                    <a:pt x="4064" y="94018"/>
                  </a:lnTo>
                  <a:lnTo>
                    <a:pt x="4064" y="173228"/>
                  </a:lnTo>
                  <a:lnTo>
                    <a:pt x="497357" y="173228"/>
                  </a:lnTo>
                  <a:lnTo>
                    <a:pt x="497357" y="94018"/>
                  </a:lnTo>
                  <a:lnTo>
                    <a:pt x="489432" y="94018"/>
                  </a:lnTo>
                  <a:lnTo>
                    <a:pt x="497459" y="75819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1" name="object 101"/>
            <p:cNvSpPr/>
            <p:nvPr/>
          </p:nvSpPr>
          <p:spPr>
            <a:xfrm>
              <a:off x="6646925" y="4479925"/>
              <a:ext cx="497840" cy="151765"/>
            </a:xfrm>
            <a:custGeom>
              <a:avLst/>
              <a:gdLst/>
              <a:ahLst/>
              <a:cxnLst/>
              <a:rect l="l" t="t" r="r" b="b"/>
              <a:pathLst>
                <a:path w="497840" h="151764">
                  <a:moveTo>
                    <a:pt x="0" y="75818"/>
                  </a:moveTo>
                  <a:lnTo>
                    <a:pt x="33932" y="37535"/>
                  </a:lnTo>
                  <a:lnTo>
                    <a:pt x="72802" y="22193"/>
                  </a:lnTo>
                  <a:lnTo>
                    <a:pt x="123124" y="10343"/>
                  </a:lnTo>
                  <a:lnTo>
                    <a:pt x="182533" y="2705"/>
                  </a:lnTo>
                  <a:lnTo>
                    <a:pt x="248666" y="0"/>
                  </a:lnTo>
                  <a:lnTo>
                    <a:pt x="314808" y="2705"/>
                  </a:lnTo>
                  <a:lnTo>
                    <a:pt x="374240" y="10343"/>
                  </a:lnTo>
                  <a:lnTo>
                    <a:pt x="424592" y="22193"/>
                  </a:lnTo>
                  <a:lnTo>
                    <a:pt x="463493" y="37535"/>
                  </a:lnTo>
                  <a:lnTo>
                    <a:pt x="497458" y="75818"/>
                  </a:lnTo>
                  <a:lnTo>
                    <a:pt x="488572" y="95996"/>
                  </a:lnTo>
                  <a:lnTo>
                    <a:pt x="463493" y="114135"/>
                  </a:lnTo>
                  <a:lnTo>
                    <a:pt x="424592" y="129508"/>
                  </a:lnTo>
                  <a:lnTo>
                    <a:pt x="374240" y="141388"/>
                  </a:lnTo>
                  <a:lnTo>
                    <a:pt x="314808" y="149049"/>
                  </a:lnTo>
                  <a:lnTo>
                    <a:pt x="248666" y="151764"/>
                  </a:lnTo>
                  <a:lnTo>
                    <a:pt x="182533" y="149049"/>
                  </a:lnTo>
                  <a:lnTo>
                    <a:pt x="123124" y="141388"/>
                  </a:lnTo>
                  <a:lnTo>
                    <a:pt x="72802" y="129508"/>
                  </a:lnTo>
                  <a:lnTo>
                    <a:pt x="33932" y="114135"/>
                  </a:lnTo>
                  <a:lnTo>
                    <a:pt x="8877" y="95996"/>
                  </a:lnTo>
                  <a:lnTo>
                    <a:pt x="0" y="75818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02" name="object 102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752399" y="4497895"/>
              <a:ext cx="260921" cy="118491"/>
            </a:xfrm>
            <a:prstGeom prst="rect">
              <a:avLst/>
            </a:prstGeom>
          </p:spPr>
        </p:pic>
        <p:sp>
          <p:nvSpPr>
            <p:cNvPr id="103" name="object 103"/>
            <p:cNvSpPr/>
            <p:nvPr/>
          </p:nvSpPr>
          <p:spPr>
            <a:xfrm>
              <a:off x="6443725" y="2190749"/>
              <a:ext cx="1590675" cy="2716530"/>
            </a:xfrm>
            <a:custGeom>
              <a:avLst/>
              <a:gdLst/>
              <a:ahLst/>
              <a:cxnLst/>
              <a:rect l="l" t="t" r="r" b="b"/>
              <a:pathLst>
                <a:path w="1590675" h="2716529">
                  <a:moveTo>
                    <a:pt x="652399" y="2500249"/>
                  </a:moveTo>
                  <a:lnTo>
                    <a:pt x="1011174" y="2620899"/>
                  </a:lnTo>
                </a:path>
                <a:path w="1590675" h="2716529">
                  <a:moveTo>
                    <a:pt x="0" y="2622550"/>
                  </a:moveTo>
                  <a:lnTo>
                    <a:pt x="277749" y="2512949"/>
                  </a:lnTo>
                </a:path>
                <a:path w="1590675" h="2716529">
                  <a:moveTo>
                    <a:pt x="42799" y="2716149"/>
                  </a:moveTo>
                  <a:lnTo>
                    <a:pt x="1014349" y="2716149"/>
                  </a:lnTo>
                </a:path>
                <a:path w="1590675" h="2716529">
                  <a:moveTo>
                    <a:pt x="841375" y="319150"/>
                  </a:moveTo>
                  <a:lnTo>
                    <a:pt x="965200" y="231775"/>
                  </a:lnTo>
                </a:path>
                <a:path w="1590675" h="2716529">
                  <a:moveTo>
                    <a:pt x="852424" y="590550"/>
                  </a:moveTo>
                  <a:lnTo>
                    <a:pt x="1115949" y="301625"/>
                  </a:lnTo>
                </a:path>
                <a:path w="1590675" h="2716529">
                  <a:moveTo>
                    <a:pt x="1204849" y="300100"/>
                  </a:moveTo>
                  <a:lnTo>
                    <a:pt x="1204849" y="496950"/>
                  </a:lnTo>
                </a:path>
                <a:path w="1590675" h="2716529">
                  <a:moveTo>
                    <a:pt x="858774" y="606425"/>
                  </a:moveTo>
                  <a:lnTo>
                    <a:pt x="1047750" y="606425"/>
                  </a:lnTo>
                </a:path>
                <a:path w="1590675" h="2716529">
                  <a:moveTo>
                    <a:pt x="1273175" y="168275"/>
                  </a:moveTo>
                  <a:lnTo>
                    <a:pt x="1511300" y="0"/>
                  </a:lnTo>
                </a:path>
                <a:path w="1590675" h="2716529">
                  <a:moveTo>
                    <a:pt x="1412875" y="596900"/>
                  </a:moveTo>
                  <a:lnTo>
                    <a:pt x="1590675" y="59690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4" name="object 104"/>
          <p:cNvSpPr txBox="1">
            <a:spLocks noGrp="1"/>
          </p:cNvSpPr>
          <p:nvPr>
            <p:ph type="title"/>
          </p:nvPr>
        </p:nvSpPr>
        <p:spPr>
          <a:xfrm>
            <a:off x="612140" y="490169"/>
            <a:ext cx="755078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</a:t>
            </a:r>
            <a:r>
              <a:rPr spc="-25" dirty="0"/>
              <a:t> </a:t>
            </a:r>
            <a:r>
              <a:rPr spc="-5" dirty="0"/>
              <a:t>closer</a:t>
            </a:r>
            <a:r>
              <a:rPr spc="-10" dirty="0"/>
              <a:t> </a:t>
            </a:r>
            <a:r>
              <a:rPr dirty="0"/>
              <a:t>look</a:t>
            </a:r>
            <a:r>
              <a:rPr spc="-5" dirty="0"/>
              <a:t> </a:t>
            </a:r>
            <a:r>
              <a:rPr dirty="0"/>
              <a:t>at</a:t>
            </a:r>
            <a:r>
              <a:rPr spc="-20" dirty="0"/>
              <a:t> </a:t>
            </a:r>
            <a:r>
              <a:rPr spc="-5" dirty="0"/>
              <a:t>network structure:</a:t>
            </a:r>
            <a:endParaRPr spc="-5" dirty="0"/>
          </a:p>
        </p:txBody>
      </p:sp>
      <p:sp>
        <p:nvSpPr>
          <p:cNvPr id="105" name="object 105"/>
          <p:cNvSpPr txBox="1"/>
          <p:nvPr/>
        </p:nvSpPr>
        <p:spPr>
          <a:xfrm>
            <a:off x="496316" y="1396111"/>
            <a:ext cx="27089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Clr>
                <a:srgbClr val="3333CC"/>
              </a:buClr>
              <a:buSzPct val="84000"/>
              <a:buFont typeface="Wingdings" panose="05000000000000000000"/>
              <a:buChar char=""/>
              <a:tabLst>
                <a:tab pos="355600" algn="l"/>
              </a:tabLst>
            </a:pPr>
            <a:r>
              <a:rPr sz="2800" spc="-10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network</a:t>
            </a:r>
            <a:r>
              <a:rPr sz="2800" spc="-45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edge:</a:t>
            </a:r>
            <a:endParaRPr sz="2800">
              <a:latin typeface="Comic Sans MS" panose="030F0702030302020204"/>
              <a:cs typeface="Comic Sans MS" panose="030F0702030302020204"/>
            </a:endParaRPr>
          </a:p>
        </p:txBody>
      </p:sp>
      <p:sp>
        <p:nvSpPr>
          <p:cNvPr id="106" name="object 106"/>
          <p:cNvSpPr txBox="1"/>
          <p:nvPr/>
        </p:nvSpPr>
        <p:spPr>
          <a:xfrm>
            <a:off x="510641" y="1823085"/>
            <a:ext cx="3620135" cy="48774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40995" marR="64897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Comic Sans MS" panose="030F0702030302020204"/>
                <a:cs typeface="Comic Sans MS" panose="030F0702030302020204"/>
              </a:rPr>
              <a:t>applications</a:t>
            </a:r>
            <a:r>
              <a:rPr sz="2800" spc="-4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800" spc="-5" dirty="0">
                <a:latin typeface="Comic Sans MS" panose="030F0702030302020204"/>
                <a:cs typeface="Comic Sans MS" panose="030F0702030302020204"/>
              </a:rPr>
              <a:t>and </a:t>
            </a:r>
            <a:r>
              <a:rPr sz="2800" spc="-819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800" spc="-5" dirty="0">
                <a:latin typeface="Comic Sans MS" panose="030F0702030302020204"/>
                <a:cs typeface="Comic Sans MS" panose="030F0702030302020204"/>
              </a:rPr>
              <a:t>hosts</a:t>
            </a:r>
            <a:endParaRPr sz="2800">
              <a:latin typeface="Comic Sans MS" panose="030F0702030302020204"/>
              <a:cs typeface="Comic Sans MS" panose="030F0702030302020204"/>
            </a:endParaRPr>
          </a:p>
          <a:p>
            <a:pPr marL="355600" marR="451485" indent="-342900">
              <a:lnSpc>
                <a:spcPts val="3360"/>
              </a:lnSpc>
              <a:spcBef>
                <a:spcPts val="105"/>
              </a:spcBef>
              <a:buClr>
                <a:srgbClr val="3333CC"/>
              </a:buClr>
              <a:buSzPct val="84000"/>
              <a:buFont typeface="Wingdings" panose="05000000000000000000"/>
              <a:buChar char=""/>
              <a:tabLst>
                <a:tab pos="355600" algn="l"/>
              </a:tabLst>
            </a:pPr>
            <a:r>
              <a:rPr sz="2800" spc="-5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access </a:t>
            </a:r>
            <a:r>
              <a:rPr sz="2800" spc="-10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networks, </a:t>
            </a:r>
            <a:r>
              <a:rPr sz="2800" spc="-825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physical</a:t>
            </a:r>
            <a:r>
              <a:rPr sz="2800" spc="-15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media:</a:t>
            </a:r>
            <a:endParaRPr sz="2800">
              <a:latin typeface="Comic Sans MS" panose="030F0702030302020204"/>
              <a:cs typeface="Comic Sans MS" panose="030F0702030302020204"/>
            </a:endParaRPr>
          </a:p>
          <a:p>
            <a:pPr marL="355600" marR="5080">
              <a:lnSpc>
                <a:spcPts val="3360"/>
              </a:lnSpc>
              <a:spcBef>
                <a:spcPts val="5"/>
              </a:spcBef>
            </a:pPr>
            <a:r>
              <a:rPr sz="2800" spc="-10" dirty="0">
                <a:latin typeface="Comic Sans MS" panose="030F0702030302020204"/>
                <a:cs typeface="Comic Sans MS" panose="030F0702030302020204"/>
              </a:rPr>
              <a:t>wired,</a:t>
            </a:r>
            <a:r>
              <a:rPr sz="2800" spc="-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800" spc="-10" dirty="0">
                <a:latin typeface="Comic Sans MS" panose="030F0702030302020204"/>
                <a:cs typeface="Comic Sans MS" panose="030F0702030302020204"/>
              </a:rPr>
              <a:t>wireless </a:t>
            </a:r>
            <a:r>
              <a:rPr sz="2800" spc="-5" dirty="0">
                <a:latin typeface="Comic Sans MS" panose="030F0702030302020204"/>
                <a:cs typeface="Comic Sans MS" panose="030F0702030302020204"/>
              </a:rPr>
              <a:t> communication</a:t>
            </a:r>
            <a:r>
              <a:rPr sz="2800" spc="-3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800" spc="-5" dirty="0">
                <a:latin typeface="Comic Sans MS" panose="030F0702030302020204"/>
                <a:cs typeface="Comic Sans MS" panose="030F0702030302020204"/>
              </a:rPr>
              <a:t>links</a:t>
            </a:r>
            <a:endParaRPr sz="2800">
              <a:latin typeface="Comic Sans MS" panose="030F0702030302020204"/>
              <a:cs typeface="Comic Sans MS" panose="030F0702030302020204"/>
            </a:endParaRPr>
          </a:p>
          <a:p>
            <a:pPr marL="396875" indent="-344170">
              <a:lnSpc>
                <a:spcPct val="100000"/>
              </a:lnSpc>
              <a:spcBef>
                <a:spcPts val="735"/>
              </a:spcBef>
              <a:buClr>
                <a:srgbClr val="3333CC"/>
              </a:buClr>
              <a:buSzPct val="84000"/>
              <a:buFont typeface="Wingdings" panose="05000000000000000000"/>
              <a:buChar char=""/>
              <a:tabLst>
                <a:tab pos="397510" algn="l"/>
              </a:tabLst>
            </a:pPr>
            <a:r>
              <a:rPr sz="2800" spc="-10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network</a:t>
            </a:r>
            <a:r>
              <a:rPr sz="2800" spc="-20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core:</a:t>
            </a:r>
            <a:endParaRPr sz="2800">
              <a:latin typeface="Comic Sans MS" panose="030F0702030302020204"/>
              <a:cs typeface="Comic Sans MS" panose="030F0702030302020204"/>
            </a:endParaRPr>
          </a:p>
          <a:p>
            <a:pPr marL="797560" marR="662305" lvl="1" indent="-287020">
              <a:lnSpc>
                <a:spcPct val="100000"/>
              </a:lnSpc>
              <a:spcBef>
                <a:spcPts val="605"/>
              </a:spcBef>
              <a:buClr>
                <a:srgbClr val="3333CC"/>
              </a:buClr>
              <a:buSzPct val="75000"/>
              <a:buFont typeface="Wingdings" panose="05000000000000000000"/>
              <a:buChar char=""/>
              <a:tabLst>
                <a:tab pos="798195" algn="l"/>
              </a:tabLst>
            </a:pPr>
            <a:r>
              <a:rPr sz="2400" spc="-5" dirty="0">
                <a:latin typeface="Comic Sans MS" panose="030F0702030302020204"/>
                <a:cs typeface="Comic Sans MS" panose="030F0702030302020204"/>
              </a:rPr>
              <a:t>int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e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rcon</a:t>
            </a:r>
            <a:r>
              <a:rPr sz="2400" spc="5" dirty="0">
                <a:latin typeface="Comic Sans MS" panose="030F0702030302020204"/>
                <a:cs typeface="Comic Sans MS" panose="030F0702030302020204"/>
              </a:rPr>
              <a:t>n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e</a:t>
            </a:r>
            <a:r>
              <a:rPr sz="2400" spc="5" dirty="0">
                <a:latin typeface="Comic Sans MS" panose="030F0702030302020204"/>
                <a:cs typeface="Comic Sans MS" panose="030F0702030302020204"/>
              </a:rPr>
              <a:t>c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ted 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routers</a:t>
            </a:r>
            <a:endParaRPr sz="2400">
              <a:latin typeface="Comic Sans MS" panose="030F0702030302020204"/>
              <a:cs typeface="Comic Sans MS" panose="030F0702030302020204"/>
            </a:endParaRPr>
          </a:p>
          <a:p>
            <a:pPr marL="797560" marR="1260475" lvl="1" indent="-287020">
              <a:lnSpc>
                <a:spcPct val="100000"/>
              </a:lnSpc>
              <a:spcBef>
                <a:spcPts val="575"/>
              </a:spcBef>
              <a:buClr>
                <a:srgbClr val="3333CC"/>
              </a:buClr>
              <a:buSzPct val="75000"/>
              <a:buFont typeface="Wingdings" panose="05000000000000000000"/>
              <a:buChar char=""/>
              <a:tabLst>
                <a:tab pos="798195" algn="l"/>
              </a:tabLst>
            </a:pPr>
            <a:r>
              <a:rPr sz="2400" spc="-5" dirty="0">
                <a:latin typeface="Comic Sans MS" panose="030F0702030302020204"/>
                <a:cs typeface="Comic Sans MS" panose="030F0702030302020204"/>
              </a:rPr>
              <a:t>network</a:t>
            </a:r>
            <a:r>
              <a:rPr sz="2400" spc="-11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of </a:t>
            </a:r>
            <a:r>
              <a:rPr sz="2400" spc="-70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networks</a:t>
            </a:r>
            <a:endParaRPr sz="2400">
              <a:latin typeface="Comic Sans MS" panose="030F0702030302020204"/>
              <a:cs typeface="Comic Sans MS" panose="030F0702030302020204"/>
            </a:endParaRPr>
          </a:p>
          <a:p>
            <a:pPr marL="983615">
              <a:lnSpc>
                <a:spcPct val="100000"/>
              </a:lnSpc>
              <a:spcBef>
                <a:spcPts val="185"/>
              </a:spcBef>
            </a:pPr>
            <a:r>
              <a:rPr sz="80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  <a:hlinkClick r:id="rId27"/>
              </a:rPr>
              <a:t>CuuDuongThanCong.com</a:t>
            </a:r>
            <a:endParaRPr sz="800">
              <a:latin typeface="Times New Roman" panose="02020603050405020304"/>
              <a:cs typeface="Times New Roman" panose="02020603050405020304"/>
            </a:endParaRPr>
          </a:p>
        </p:txBody>
      </p:sp>
      <p:grpSp>
        <p:nvGrpSpPr>
          <p:cNvPr id="107" name="object 107"/>
          <p:cNvGrpSpPr/>
          <p:nvPr/>
        </p:nvGrpSpPr>
        <p:grpSpPr>
          <a:xfrm>
            <a:off x="2647950" y="3098800"/>
            <a:ext cx="3848100" cy="2044700"/>
            <a:chOff x="2647950" y="3098800"/>
            <a:chExt cx="3848100" cy="2044700"/>
          </a:xfrm>
        </p:grpSpPr>
        <p:pic>
          <p:nvPicPr>
            <p:cNvPr id="108" name="object 108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2647950" y="3098800"/>
              <a:ext cx="3848100" cy="330200"/>
            </a:xfrm>
            <a:prstGeom prst="rect">
              <a:avLst/>
            </a:prstGeom>
          </p:spPr>
        </p:pic>
        <p:pic>
          <p:nvPicPr>
            <p:cNvPr id="109" name="object 109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2647950" y="4813300"/>
              <a:ext cx="3848100" cy="330200"/>
            </a:xfrm>
            <a:prstGeom prst="rect">
              <a:avLst/>
            </a:prstGeom>
          </p:spPr>
        </p:pic>
      </p:grpSp>
      <p:sp>
        <p:nvSpPr>
          <p:cNvPr id="110" name="object 110"/>
          <p:cNvSpPr txBox="1"/>
          <p:nvPr/>
        </p:nvSpPr>
        <p:spPr>
          <a:xfrm>
            <a:off x="5963411" y="6553200"/>
            <a:ext cx="128143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  <a:hlinkClick r:id="rId29"/>
              </a:rPr>
              <a:t>https://fb.com/tailieudientucntt</a:t>
            </a:r>
            <a:endParaRPr sz="8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2140" y="456641"/>
            <a:ext cx="44373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 dirty="0"/>
              <a:t>The</a:t>
            </a:r>
            <a:r>
              <a:rPr sz="4000" spc="-20" dirty="0"/>
              <a:t> </a:t>
            </a:r>
            <a:r>
              <a:rPr sz="4000" spc="-10" dirty="0"/>
              <a:t>network</a:t>
            </a:r>
            <a:r>
              <a:rPr sz="4000" spc="5" dirty="0"/>
              <a:t> </a:t>
            </a:r>
            <a:r>
              <a:rPr sz="4000" spc="-5" dirty="0"/>
              <a:t>edge: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383540" y="1294304"/>
            <a:ext cx="3785235" cy="1282065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20"/>
              </a:spcBef>
              <a:buClr>
                <a:srgbClr val="3333CC"/>
              </a:buClr>
              <a:buSzPct val="84000"/>
              <a:buFont typeface="Wingdings" panose="05000000000000000000"/>
              <a:buChar char=""/>
              <a:tabLst>
                <a:tab pos="355600" algn="l"/>
              </a:tabLst>
            </a:pPr>
            <a:r>
              <a:rPr sz="2800" spc="-5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end</a:t>
            </a:r>
            <a:r>
              <a:rPr sz="2800" spc="-30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systems</a:t>
            </a:r>
            <a:r>
              <a:rPr sz="2800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 </a:t>
            </a:r>
            <a:r>
              <a:rPr sz="2800" spc="-10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(hosts):</a:t>
            </a:r>
            <a:endParaRPr sz="2800">
              <a:latin typeface="Comic Sans MS" panose="030F0702030302020204"/>
              <a:cs typeface="Comic Sans MS" panose="030F0702030302020204"/>
            </a:endParaRPr>
          </a:p>
          <a:p>
            <a:pPr marL="756285" lvl="1" indent="-287020">
              <a:lnSpc>
                <a:spcPct val="100000"/>
              </a:lnSpc>
              <a:spcBef>
                <a:spcPts val="525"/>
              </a:spcBef>
              <a:buClr>
                <a:srgbClr val="3333CC"/>
              </a:buClr>
              <a:buSzPct val="75000"/>
              <a:buFont typeface="Wingdings" panose="05000000000000000000"/>
              <a:buChar char=""/>
              <a:tabLst>
                <a:tab pos="756920" algn="l"/>
              </a:tabLst>
            </a:pPr>
            <a:r>
              <a:rPr sz="2000" spc="-5" dirty="0">
                <a:latin typeface="Comic Sans MS" panose="030F0702030302020204"/>
                <a:cs typeface="Comic Sans MS" panose="030F0702030302020204"/>
              </a:rPr>
              <a:t>run</a:t>
            </a:r>
            <a:r>
              <a:rPr sz="2000" spc="-3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spc="-5" dirty="0">
                <a:latin typeface="Comic Sans MS" panose="030F0702030302020204"/>
                <a:cs typeface="Comic Sans MS" panose="030F0702030302020204"/>
              </a:rPr>
              <a:t>application</a:t>
            </a:r>
            <a:r>
              <a:rPr sz="2000" spc="-1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dirty="0">
                <a:latin typeface="Comic Sans MS" panose="030F0702030302020204"/>
                <a:cs typeface="Comic Sans MS" panose="030F0702030302020204"/>
              </a:rPr>
              <a:t>programs</a:t>
            </a:r>
            <a:endParaRPr sz="2000">
              <a:latin typeface="Comic Sans MS" panose="030F0702030302020204"/>
              <a:cs typeface="Comic Sans MS" panose="030F0702030302020204"/>
            </a:endParaRPr>
          </a:p>
          <a:p>
            <a:pPr marL="756285" lvl="1" indent="-287020">
              <a:lnSpc>
                <a:spcPct val="100000"/>
              </a:lnSpc>
              <a:spcBef>
                <a:spcPts val="485"/>
              </a:spcBef>
              <a:buClr>
                <a:srgbClr val="3333CC"/>
              </a:buClr>
              <a:buSzPct val="75000"/>
              <a:buFont typeface="Wingdings" panose="05000000000000000000"/>
              <a:buChar char=""/>
              <a:tabLst>
                <a:tab pos="756920" algn="l"/>
              </a:tabLst>
            </a:pPr>
            <a:r>
              <a:rPr sz="2000" dirty="0">
                <a:latin typeface="Comic Sans MS" panose="030F0702030302020204"/>
                <a:cs typeface="Comic Sans MS" panose="030F0702030302020204"/>
              </a:rPr>
              <a:t>e.g.</a:t>
            </a:r>
            <a:r>
              <a:rPr sz="2000" spc="-4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dirty="0">
                <a:latin typeface="Comic Sans MS" panose="030F0702030302020204"/>
                <a:cs typeface="Comic Sans MS" panose="030F0702030302020204"/>
              </a:rPr>
              <a:t>Web,</a:t>
            </a:r>
            <a:r>
              <a:rPr sz="2000" spc="-5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spc="-5" dirty="0">
                <a:latin typeface="Comic Sans MS" panose="030F0702030302020204"/>
                <a:cs typeface="Comic Sans MS" panose="030F0702030302020204"/>
              </a:rPr>
              <a:t>email</a:t>
            </a:r>
            <a:endParaRPr sz="2000">
              <a:latin typeface="Comic Sans MS" panose="030F0702030302020204"/>
              <a:cs typeface="Comic Sans MS" panose="030F0702030302020204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997983" y="1644205"/>
            <a:ext cx="3450590" cy="4151629"/>
            <a:chOff x="4997983" y="1644205"/>
            <a:chExt cx="3450590" cy="4151629"/>
          </a:xfrm>
        </p:grpSpPr>
        <p:sp>
          <p:nvSpPr>
            <p:cNvPr id="5" name="object 5"/>
            <p:cNvSpPr/>
            <p:nvPr/>
          </p:nvSpPr>
          <p:spPr>
            <a:xfrm>
              <a:off x="5076825" y="2974974"/>
              <a:ext cx="2915920" cy="1146810"/>
            </a:xfrm>
            <a:custGeom>
              <a:avLst/>
              <a:gdLst/>
              <a:ahLst/>
              <a:cxnLst/>
              <a:rect l="l" t="t" r="r" b="b"/>
              <a:pathLst>
                <a:path w="2915920" h="1146810">
                  <a:moveTo>
                    <a:pt x="1458976" y="317881"/>
                  </a:moveTo>
                  <a:lnTo>
                    <a:pt x="729488" y="0"/>
                  </a:lnTo>
                  <a:lnTo>
                    <a:pt x="0" y="317881"/>
                  </a:lnTo>
                  <a:lnTo>
                    <a:pt x="233680" y="317881"/>
                  </a:lnTo>
                  <a:lnTo>
                    <a:pt x="233680" y="933450"/>
                  </a:lnTo>
                  <a:lnTo>
                    <a:pt x="1220673" y="933450"/>
                  </a:lnTo>
                  <a:lnTo>
                    <a:pt x="1220673" y="317881"/>
                  </a:lnTo>
                  <a:lnTo>
                    <a:pt x="1458976" y="317881"/>
                  </a:lnTo>
                  <a:close/>
                </a:path>
                <a:path w="2915920" h="1146810">
                  <a:moveTo>
                    <a:pt x="2245576" y="529996"/>
                  </a:moveTo>
                  <a:lnTo>
                    <a:pt x="2237016" y="529615"/>
                  </a:lnTo>
                  <a:lnTo>
                    <a:pt x="2225205" y="529539"/>
                  </a:lnTo>
                  <a:lnTo>
                    <a:pt x="2236838" y="530085"/>
                  </a:lnTo>
                  <a:lnTo>
                    <a:pt x="2245576" y="529996"/>
                  </a:lnTo>
                  <a:close/>
                </a:path>
                <a:path w="2915920" h="1146810">
                  <a:moveTo>
                    <a:pt x="2915348" y="575957"/>
                  </a:moveTo>
                  <a:lnTo>
                    <a:pt x="2910827" y="542925"/>
                  </a:lnTo>
                  <a:lnTo>
                    <a:pt x="2910624" y="541439"/>
                  </a:lnTo>
                  <a:lnTo>
                    <a:pt x="2890901" y="517525"/>
                  </a:lnTo>
                  <a:lnTo>
                    <a:pt x="2863215" y="508533"/>
                  </a:lnTo>
                  <a:lnTo>
                    <a:pt x="2824861" y="506539"/>
                  </a:lnTo>
                  <a:lnTo>
                    <a:pt x="2778544" y="509790"/>
                  </a:lnTo>
                  <a:lnTo>
                    <a:pt x="2726982" y="516509"/>
                  </a:lnTo>
                  <a:lnTo>
                    <a:pt x="2618981" y="533349"/>
                  </a:lnTo>
                  <a:lnTo>
                    <a:pt x="2567978" y="539927"/>
                  </a:lnTo>
                  <a:lnTo>
                    <a:pt x="2522601" y="542925"/>
                  </a:lnTo>
                  <a:lnTo>
                    <a:pt x="2466606" y="542620"/>
                  </a:lnTo>
                  <a:lnTo>
                    <a:pt x="2411234" y="540651"/>
                  </a:lnTo>
                  <a:lnTo>
                    <a:pt x="2358682" y="537730"/>
                  </a:lnTo>
                  <a:lnTo>
                    <a:pt x="2270874" y="531812"/>
                  </a:lnTo>
                  <a:lnTo>
                    <a:pt x="2240026" y="530225"/>
                  </a:lnTo>
                  <a:lnTo>
                    <a:pt x="2236838" y="530085"/>
                  </a:lnTo>
                  <a:lnTo>
                    <a:pt x="2220976" y="530225"/>
                  </a:lnTo>
                  <a:lnTo>
                    <a:pt x="2188680" y="529323"/>
                  </a:lnTo>
                  <a:lnTo>
                    <a:pt x="2093899" y="524535"/>
                  </a:lnTo>
                  <a:lnTo>
                    <a:pt x="2037969" y="522287"/>
                  </a:lnTo>
                  <a:lnTo>
                    <a:pt x="1980692" y="521233"/>
                  </a:lnTo>
                  <a:lnTo>
                    <a:pt x="1925358" y="522198"/>
                  </a:lnTo>
                  <a:lnTo>
                    <a:pt x="1875243" y="525983"/>
                  </a:lnTo>
                  <a:lnTo>
                    <a:pt x="1833626" y="533400"/>
                  </a:lnTo>
                  <a:lnTo>
                    <a:pt x="1777517" y="552577"/>
                  </a:lnTo>
                  <a:lnTo>
                    <a:pt x="1727441" y="578612"/>
                  </a:lnTo>
                  <a:lnTo>
                    <a:pt x="1686382" y="609993"/>
                  </a:lnTo>
                  <a:lnTo>
                    <a:pt x="1657286" y="645172"/>
                  </a:lnTo>
                  <a:lnTo>
                    <a:pt x="1643126" y="682625"/>
                  </a:lnTo>
                  <a:lnTo>
                    <a:pt x="1644637" y="717334"/>
                  </a:lnTo>
                  <a:lnTo>
                    <a:pt x="1657350" y="756577"/>
                  </a:lnTo>
                  <a:lnTo>
                    <a:pt x="1679232" y="798296"/>
                  </a:lnTo>
                  <a:lnTo>
                    <a:pt x="1708264" y="840409"/>
                  </a:lnTo>
                  <a:lnTo>
                    <a:pt x="1742414" y="880859"/>
                  </a:lnTo>
                  <a:lnTo>
                    <a:pt x="1779651" y="917575"/>
                  </a:lnTo>
                  <a:lnTo>
                    <a:pt x="1814969" y="946734"/>
                  </a:lnTo>
                  <a:lnTo>
                    <a:pt x="1855076" y="975360"/>
                  </a:lnTo>
                  <a:lnTo>
                    <a:pt x="1899094" y="1002944"/>
                  </a:lnTo>
                  <a:lnTo>
                    <a:pt x="1946160" y="1028954"/>
                  </a:lnTo>
                  <a:lnTo>
                    <a:pt x="1995436" y="1052855"/>
                  </a:lnTo>
                  <a:lnTo>
                    <a:pt x="2046046" y="1074115"/>
                  </a:lnTo>
                  <a:lnTo>
                    <a:pt x="2097151" y="1092200"/>
                  </a:lnTo>
                  <a:lnTo>
                    <a:pt x="2143798" y="1105916"/>
                  </a:lnTo>
                  <a:lnTo>
                    <a:pt x="2193683" y="1118222"/>
                  </a:lnTo>
                  <a:lnTo>
                    <a:pt x="2245550" y="1128776"/>
                  </a:lnTo>
                  <a:lnTo>
                    <a:pt x="2298141" y="1137221"/>
                  </a:lnTo>
                  <a:lnTo>
                    <a:pt x="2350211" y="1143228"/>
                  </a:lnTo>
                  <a:lnTo>
                    <a:pt x="2400516" y="1146429"/>
                  </a:lnTo>
                  <a:lnTo>
                    <a:pt x="2447810" y="1146467"/>
                  </a:lnTo>
                  <a:lnTo>
                    <a:pt x="2490851" y="1143000"/>
                  </a:lnTo>
                  <a:lnTo>
                    <a:pt x="2542603" y="1132420"/>
                  </a:lnTo>
                  <a:lnTo>
                    <a:pt x="2590076" y="1115682"/>
                  </a:lnTo>
                  <a:lnTo>
                    <a:pt x="2633497" y="1093749"/>
                  </a:lnTo>
                  <a:lnTo>
                    <a:pt x="2673083" y="1067587"/>
                  </a:lnTo>
                  <a:lnTo>
                    <a:pt x="2709062" y="1038174"/>
                  </a:lnTo>
                  <a:lnTo>
                    <a:pt x="2741676" y="1006475"/>
                  </a:lnTo>
                  <a:lnTo>
                    <a:pt x="2770555" y="970661"/>
                  </a:lnTo>
                  <a:lnTo>
                    <a:pt x="2795613" y="929652"/>
                  </a:lnTo>
                  <a:lnTo>
                    <a:pt x="2817253" y="885380"/>
                  </a:lnTo>
                  <a:lnTo>
                    <a:pt x="2835846" y="839812"/>
                  </a:lnTo>
                  <a:lnTo>
                    <a:pt x="2851797" y="794867"/>
                  </a:lnTo>
                  <a:lnTo>
                    <a:pt x="2865501" y="752475"/>
                  </a:lnTo>
                  <a:lnTo>
                    <a:pt x="2880169" y="709371"/>
                  </a:lnTo>
                  <a:lnTo>
                    <a:pt x="2896070" y="663321"/>
                  </a:lnTo>
                  <a:lnTo>
                    <a:pt x="2909151" y="617715"/>
                  </a:lnTo>
                  <a:lnTo>
                    <a:pt x="2915348" y="575957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5780150" y="3648075"/>
              <a:ext cx="346075" cy="87630"/>
            </a:xfrm>
            <a:custGeom>
              <a:avLst/>
              <a:gdLst/>
              <a:ahLst/>
              <a:cxnLst/>
              <a:rect l="l" t="t" r="r" b="b"/>
              <a:pathLst>
                <a:path w="346075" h="87629">
                  <a:moveTo>
                    <a:pt x="172974" y="0"/>
                  </a:moveTo>
                  <a:lnTo>
                    <a:pt x="105656" y="3432"/>
                  </a:lnTo>
                  <a:lnTo>
                    <a:pt x="50673" y="12795"/>
                  </a:lnTo>
                  <a:lnTo>
                    <a:pt x="13596" y="26681"/>
                  </a:lnTo>
                  <a:lnTo>
                    <a:pt x="0" y="43687"/>
                  </a:lnTo>
                  <a:lnTo>
                    <a:pt x="13596" y="60694"/>
                  </a:lnTo>
                  <a:lnTo>
                    <a:pt x="50673" y="74580"/>
                  </a:lnTo>
                  <a:lnTo>
                    <a:pt x="105656" y="83943"/>
                  </a:lnTo>
                  <a:lnTo>
                    <a:pt x="172974" y="87375"/>
                  </a:lnTo>
                  <a:lnTo>
                    <a:pt x="240311" y="83943"/>
                  </a:lnTo>
                  <a:lnTo>
                    <a:pt x="295338" y="74580"/>
                  </a:lnTo>
                  <a:lnTo>
                    <a:pt x="332458" y="60694"/>
                  </a:lnTo>
                  <a:lnTo>
                    <a:pt x="346075" y="43687"/>
                  </a:lnTo>
                  <a:lnTo>
                    <a:pt x="332458" y="26681"/>
                  </a:lnTo>
                  <a:lnTo>
                    <a:pt x="295338" y="12795"/>
                  </a:lnTo>
                  <a:lnTo>
                    <a:pt x="240311" y="3432"/>
                  </a:lnTo>
                  <a:lnTo>
                    <a:pt x="172974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5780150" y="3648075"/>
              <a:ext cx="346075" cy="87630"/>
            </a:xfrm>
            <a:custGeom>
              <a:avLst/>
              <a:gdLst/>
              <a:ahLst/>
              <a:cxnLst/>
              <a:rect l="l" t="t" r="r" b="b"/>
              <a:pathLst>
                <a:path w="346075" h="87629">
                  <a:moveTo>
                    <a:pt x="0" y="43687"/>
                  </a:moveTo>
                  <a:lnTo>
                    <a:pt x="13596" y="26681"/>
                  </a:lnTo>
                  <a:lnTo>
                    <a:pt x="50673" y="12795"/>
                  </a:lnTo>
                  <a:lnTo>
                    <a:pt x="105656" y="3432"/>
                  </a:lnTo>
                  <a:lnTo>
                    <a:pt x="172974" y="0"/>
                  </a:lnTo>
                  <a:lnTo>
                    <a:pt x="240311" y="3432"/>
                  </a:lnTo>
                  <a:lnTo>
                    <a:pt x="295338" y="12795"/>
                  </a:lnTo>
                  <a:lnTo>
                    <a:pt x="332458" y="26681"/>
                  </a:lnTo>
                  <a:lnTo>
                    <a:pt x="346075" y="43687"/>
                  </a:lnTo>
                  <a:lnTo>
                    <a:pt x="332458" y="60694"/>
                  </a:lnTo>
                  <a:lnTo>
                    <a:pt x="295338" y="74580"/>
                  </a:lnTo>
                  <a:lnTo>
                    <a:pt x="240311" y="83943"/>
                  </a:lnTo>
                  <a:lnTo>
                    <a:pt x="172974" y="87375"/>
                  </a:lnTo>
                  <a:lnTo>
                    <a:pt x="105656" y="83943"/>
                  </a:lnTo>
                  <a:lnTo>
                    <a:pt x="50673" y="74580"/>
                  </a:lnTo>
                  <a:lnTo>
                    <a:pt x="13596" y="60694"/>
                  </a:lnTo>
                  <a:lnTo>
                    <a:pt x="0" y="43687"/>
                  </a:lnTo>
                  <a:close/>
                </a:path>
              </a:pathLst>
            </a:custGeom>
            <a:ln w="12700">
              <a:solidFill>
                <a:srgbClr val="B1B1B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5776975" y="3640200"/>
              <a:ext cx="0" cy="53975"/>
            </a:xfrm>
            <a:custGeom>
              <a:avLst/>
              <a:gdLst/>
              <a:ahLst/>
              <a:cxnLst/>
              <a:rect l="l" t="t" r="r" b="b"/>
              <a:pathLst>
                <a:path h="53975">
                  <a:moveTo>
                    <a:pt x="0" y="0"/>
                  </a:moveTo>
                  <a:lnTo>
                    <a:pt x="0" y="53975"/>
                  </a:lnTo>
                </a:path>
              </a:pathLst>
            </a:custGeom>
            <a:ln w="6350">
              <a:solidFill>
                <a:srgbClr val="B1B1B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6127813" y="3640200"/>
              <a:ext cx="0" cy="53975"/>
            </a:xfrm>
            <a:custGeom>
              <a:avLst/>
              <a:gdLst/>
              <a:ahLst/>
              <a:cxnLst/>
              <a:rect l="l" t="t" r="r" b="b"/>
              <a:pathLst>
                <a:path h="53975">
                  <a:moveTo>
                    <a:pt x="0" y="0"/>
                  </a:moveTo>
                  <a:lnTo>
                    <a:pt x="0" y="53975"/>
                  </a:lnTo>
                </a:path>
              </a:pathLst>
            </a:custGeom>
            <a:ln w="9525">
              <a:solidFill>
                <a:srgbClr val="B1B1B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5776976" y="3576700"/>
              <a:ext cx="346075" cy="117475"/>
            </a:xfrm>
            <a:custGeom>
              <a:avLst/>
              <a:gdLst/>
              <a:ahLst/>
              <a:cxnLst/>
              <a:rect l="l" t="t" r="r" b="b"/>
              <a:pathLst>
                <a:path w="346075" h="117475">
                  <a:moveTo>
                    <a:pt x="346075" y="51562"/>
                  </a:moveTo>
                  <a:lnTo>
                    <a:pt x="332447" y="31457"/>
                  </a:lnTo>
                  <a:lnTo>
                    <a:pt x="295338" y="15074"/>
                  </a:lnTo>
                  <a:lnTo>
                    <a:pt x="240309" y="4038"/>
                  </a:lnTo>
                  <a:lnTo>
                    <a:pt x="172974" y="0"/>
                  </a:lnTo>
                  <a:lnTo>
                    <a:pt x="105651" y="4038"/>
                  </a:lnTo>
                  <a:lnTo>
                    <a:pt x="50673" y="15074"/>
                  </a:lnTo>
                  <a:lnTo>
                    <a:pt x="13589" y="31457"/>
                  </a:lnTo>
                  <a:lnTo>
                    <a:pt x="0" y="51562"/>
                  </a:lnTo>
                  <a:lnTo>
                    <a:pt x="8077" y="63500"/>
                  </a:lnTo>
                  <a:lnTo>
                    <a:pt x="3175" y="63500"/>
                  </a:lnTo>
                  <a:lnTo>
                    <a:pt x="3175" y="117475"/>
                  </a:lnTo>
                  <a:lnTo>
                    <a:pt x="346075" y="117475"/>
                  </a:lnTo>
                  <a:lnTo>
                    <a:pt x="346075" y="63500"/>
                  </a:lnTo>
                  <a:lnTo>
                    <a:pt x="337959" y="63500"/>
                  </a:lnTo>
                  <a:lnTo>
                    <a:pt x="346075" y="51562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5776975" y="3576700"/>
              <a:ext cx="346075" cy="103505"/>
            </a:xfrm>
            <a:custGeom>
              <a:avLst/>
              <a:gdLst/>
              <a:ahLst/>
              <a:cxnLst/>
              <a:rect l="l" t="t" r="r" b="b"/>
              <a:pathLst>
                <a:path w="346075" h="103504">
                  <a:moveTo>
                    <a:pt x="0" y="51562"/>
                  </a:moveTo>
                  <a:lnTo>
                    <a:pt x="13596" y="31450"/>
                  </a:lnTo>
                  <a:lnTo>
                    <a:pt x="50673" y="15065"/>
                  </a:lnTo>
                  <a:lnTo>
                    <a:pt x="105656" y="4038"/>
                  </a:lnTo>
                  <a:lnTo>
                    <a:pt x="172974" y="0"/>
                  </a:lnTo>
                  <a:lnTo>
                    <a:pt x="240311" y="4038"/>
                  </a:lnTo>
                  <a:lnTo>
                    <a:pt x="295338" y="15065"/>
                  </a:lnTo>
                  <a:lnTo>
                    <a:pt x="332458" y="31450"/>
                  </a:lnTo>
                  <a:lnTo>
                    <a:pt x="346075" y="51562"/>
                  </a:lnTo>
                  <a:lnTo>
                    <a:pt x="332458" y="71620"/>
                  </a:lnTo>
                  <a:lnTo>
                    <a:pt x="295338" y="88011"/>
                  </a:lnTo>
                  <a:lnTo>
                    <a:pt x="240311" y="99067"/>
                  </a:lnTo>
                  <a:lnTo>
                    <a:pt x="172974" y="103124"/>
                  </a:lnTo>
                  <a:lnTo>
                    <a:pt x="105656" y="99067"/>
                  </a:lnTo>
                  <a:lnTo>
                    <a:pt x="50673" y="88011"/>
                  </a:lnTo>
                  <a:lnTo>
                    <a:pt x="13596" y="71620"/>
                  </a:lnTo>
                  <a:lnTo>
                    <a:pt x="0" y="51562"/>
                  </a:lnTo>
                  <a:close/>
                </a:path>
              </a:pathLst>
            </a:custGeom>
            <a:ln w="12700">
              <a:solidFill>
                <a:srgbClr val="B1B1B1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5846762" y="3584638"/>
              <a:ext cx="185737" cy="8890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33578" y="3570350"/>
              <a:ext cx="2941718" cy="2225026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6134099" y="3670300"/>
              <a:ext cx="679450" cy="0"/>
            </a:xfrm>
            <a:custGeom>
              <a:avLst/>
              <a:gdLst/>
              <a:ahLst/>
              <a:cxnLst/>
              <a:rect l="l" t="t" r="r" b="b"/>
              <a:pathLst>
                <a:path w="679450">
                  <a:moveTo>
                    <a:pt x="0" y="0"/>
                  </a:moveTo>
                  <a:lnTo>
                    <a:pt x="679450" y="0"/>
                  </a:lnTo>
                </a:path>
              </a:pathLst>
            </a:custGeom>
            <a:ln w="9525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05018" y="3125441"/>
              <a:ext cx="331361" cy="352571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833781" y="3167222"/>
              <a:ext cx="323975" cy="422115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7486650" y="5209413"/>
              <a:ext cx="198755" cy="363220"/>
            </a:xfrm>
            <a:custGeom>
              <a:avLst/>
              <a:gdLst/>
              <a:ahLst/>
              <a:cxnLst/>
              <a:rect l="l" t="t" r="r" b="b"/>
              <a:pathLst>
                <a:path w="198754" h="363220">
                  <a:moveTo>
                    <a:pt x="198374" y="278257"/>
                  </a:moveTo>
                  <a:lnTo>
                    <a:pt x="191858" y="278257"/>
                  </a:lnTo>
                  <a:lnTo>
                    <a:pt x="191858" y="0"/>
                  </a:lnTo>
                  <a:lnTo>
                    <a:pt x="100584" y="0"/>
                  </a:lnTo>
                  <a:lnTo>
                    <a:pt x="100584" y="79616"/>
                  </a:lnTo>
                  <a:lnTo>
                    <a:pt x="1270" y="79616"/>
                  </a:lnTo>
                  <a:lnTo>
                    <a:pt x="1270" y="360299"/>
                  </a:lnTo>
                  <a:lnTo>
                    <a:pt x="1955" y="360299"/>
                  </a:lnTo>
                  <a:lnTo>
                    <a:pt x="0" y="362712"/>
                  </a:lnTo>
                  <a:lnTo>
                    <a:pt x="129667" y="362712"/>
                  </a:lnTo>
                  <a:lnTo>
                    <a:pt x="198374" y="278257"/>
                  </a:lnTo>
                  <a:close/>
                </a:path>
              </a:pathLst>
            </a:custGeom>
            <a:solidFill>
              <a:srgbClr val="33CC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7487919" y="5289029"/>
              <a:ext cx="125730" cy="281305"/>
            </a:xfrm>
            <a:custGeom>
              <a:avLst/>
              <a:gdLst/>
              <a:ahLst/>
              <a:cxnLst/>
              <a:rect l="l" t="t" r="r" b="b"/>
              <a:pathLst>
                <a:path w="125729" h="281304">
                  <a:moveTo>
                    <a:pt x="0" y="280682"/>
                  </a:moveTo>
                  <a:lnTo>
                    <a:pt x="125676" y="280682"/>
                  </a:lnTo>
                  <a:lnTo>
                    <a:pt x="125676" y="0"/>
                  </a:lnTo>
                  <a:lnTo>
                    <a:pt x="0" y="0"/>
                  </a:lnTo>
                  <a:lnTo>
                    <a:pt x="0" y="28068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481887" y="5202237"/>
              <a:ext cx="207899" cy="93980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7685023" y="5212969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4">
                  <a:moveTo>
                    <a:pt x="0" y="0"/>
                  </a:moveTo>
                  <a:lnTo>
                    <a:pt x="0" y="27470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1" name="object 2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499032" y="5321160"/>
              <a:ext cx="190753" cy="253314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448012" y="4588105"/>
              <a:ext cx="1109581" cy="856488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127182" y="5289144"/>
              <a:ext cx="273538" cy="339355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676602" y="5097526"/>
              <a:ext cx="410061" cy="562476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7897876" y="4961991"/>
              <a:ext cx="208279" cy="407034"/>
            </a:xfrm>
            <a:custGeom>
              <a:avLst/>
              <a:gdLst/>
              <a:ahLst/>
              <a:cxnLst/>
              <a:rect l="l" t="t" r="r" b="b"/>
              <a:pathLst>
                <a:path w="208279" h="407035">
                  <a:moveTo>
                    <a:pt x="207899" y="312191"/>
                  </a:moveTo>
                  <a:lnTo>
                    <a:pt x="200939" y="312191"/>
                  </a:lnTo>
                  <a:lnTo>
                    <a:pt x="200939" y="0"/>
                  </a:lnTo>
                  <a:lnTo>
                    <a:pt x="105283" y="0"/>
                  </a:lnTo>
                  <a:lnTo>
                    <a:pt x="105283" y="89408"/>
                  </a:lnTo>
                  <a:lnTo>
                    <a:pt x="1270" y="89408"/>
                  </a:lnTo>
                  <a:lnTo>
                    <a:pt x="1270" y="404266"/>
                  </a:lnTo>
                  <a:lnTo>
                    <a:pt x="2159" y="404266"/>
                  </a:lnTo>
                  <a:lnTo>
                    <a:pt x="0" y="406933"/>
                  </a:lnTo>
                  <a:lnTo>
                    <a:pt x="130810" y="406933"/>
                  </a:lnTo>
                  <a:lnTo>
                    <a:pt x="132969" y="404266"/>
                  </a:lnTo>
                  <a:lnTo>
                    <a:pt x="207899" y="312191"/>
                  </a:lnTo>
                  <a:close/>
                </a:path>
              </a:pathLst>
            </a:custGeom>
            <a:solidFill>
              <a:srgbClr val="33CC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7899145" y="5051399"/>
              <a:ext cx="132080" cy="314960"/>
            </a:xfrm>
            <a:custGeom>
              <a:avLst/>
              <a:gdLst/>
              <a:ahLst/>
              <a:cxnLst/>
              <a:rect l="l" t="t" r="r" b="b"/>
              <a:pathLst>
                <a:path w="132079" h="314960">
                  <a:moveTo>
                    <a:pt x="0" y="314858"/>
                  </a:moveTo>
                  <a:lnTo>
                    <a:pt x="131711" y="314858"/>
                  </a:lnTo>
                  <a:lnTo>
                    <a:pt x="131711" y="0"/>
                  </a:lnTo>
                  <a:lnTo>
                    <a:pt x="0" y="0"/>
                  </a:lnTo>
                  <a:lnTo>
                    <a:pt x="0" y="314858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7" name="object 2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893113" y="4954587"/>
              <a:ext cx="217424" cy="104267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8105774" y="4966080"/>
              <a:ext cx="0" cy="308610"/>
            </a:xfrm>
            <a:custGeom>
              <a:avLst/>
              <a:gdLst/>
              <a:ahLst/>
              <a:cxnLst/>
              <a:rect l="l" t="t" r="r" b="b"/>
              <a:pathLst>
                <a:path h="308610">
                  <a:moveTo>
                    <a:pt x="0" y="0"/>
                  </a:moveTo>
                  <a:lnTo>
                    <a:pt x="0" y="308102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9" name="object 2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911020" y="5087975"/>
              <a:ext cx="199517" cy="283044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5643562" y="3665537"/>
              <a:ext cx="127000" cy="0"/>
            </a:xfrm>
            <a:custGeom>
              <a:avLst/>
              <a:gdLst/>
              <a:ahLst/>
              <a:cxnLst/>
              <a:rect l="l" t="t" r="r" b="b"/>
              <a:pathLst>
                <a:path w="127000">
                  <a:moveTo>
                    <a:pt x="0" y="0"/>
                  </a:moveTo>
                  <a:lnTo>
                    <a:pt x="127000" y="0"/>
                  </a:lnTo>
                </a:path>
              </a:pathLst>
            </a:custGeom>
            <a:ln w="12700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1" name="object 3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756117" y="1946053"/>
              <a:ext cx="1692366" cy="1004418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6935850" y="2503550"/>
              <a:ext cx="347980" cy="88900"/>
            </a:xfrm>
            <a:custGeom>
              <a:avLst/>
              <a:gdLst/>
              <a:ahLst/>
              <a:cxnLst/>
              <a:rect l="l" t="t" r="r" b="b"/>
              <a:pathLst>
                <a:path w="347979" h="88900">
                  <a:moveTo>
                    <a:pt x="173735" y="0"/>
                  </a:moveTo>
                  <a:lnTo>
                    <a:pt x="106084" y="3480"/>
                  </a:lnTo>
                  <a:lnTo>
                    <a:pt x="50863" y="12985"/>
                  </a:lnTo>
                  <a:lnTo>
                    <a:pt x="13644" y="27110"/>
                  </a:lnTo>
                  <a:lnTo>
                    <a:pt x="0" y="44450"/>
                  </a:lnTo>
                  <a:lnTo>
                    <a:pt x="13644" y="61735"/>
                  </a:lnTo>
                  <a:lnTo>
                    <a:pt x="50863" y="75866"/>
                  </a:lnTo>
                  <a:lnTo>
                    <a:pt x="106084" y="85401"/>
                  </a:lnTo>
                  <a:lnTo>
                    <a:pt x="173735" y="88900"/>
                  </a:lnTo>
                  <a:lnTo>
                    <a:pt x="241407" y="85401"/>
                  </a:lnTo>
                  <a:lnTo>
                    <a:pt x="296672" y="75866"/>
                  </a:lnTo>
                  <a:lnTo>
                    <a:pt x="333934" y="61735"/>
                  </a:lnTo>
                  <a:lnTo>
                    <a:pt x="347599" y="44450"/>
                  </a:lnTo>
                  <a:lnTo>
                    <a:pt x="333934" y="27110"/>
                  </a:lnTo>
                  <a:lnTo>
                    <a:pt x="296672" y="12985"/>
                  </a:lnTo>
                  <a:lnTo>
                    <a:pt x="241407" y="3480"/>
                  </a:lnTo>
                  <a:lnTo>
                    <a:pt x="173735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6935850" y="2495550"/>
              <a:ext cx="347980" cy="97155"/>
            </a:xfrm>
            <a:custGeom>
              <a:avLst/>
              <a:gdLst/>
              <a:ahLst/>
              <a:cxnLst/>
              <a:rect l="l" t="t" r="r" b="b"/>
              <a:pathLst>
                <a:path w="347979" h="97155">
                  <a:moveTo>
                    <a:pt x="0" y="52450"/>
                  </a:moveTo>
                  <a:lnTo>
                    <a:pt x="13644" y="35111"/>
                  </a:lnTo>
                  <a:lnTo>
                    <a:pt x="50863" y="20986"/>
                  </a:lnTo>
                  <a:lnTo>
                    <a:pt x="106084" y="11481"/>
                  </a:lnTo>
                  <a:lnTo>
                    <a:pt x="173735" y="8000"/>
                  </a:lnTo>
                  <a:lnTo>
                    <a:pt x="241407" y="11481"/>
                  </a:lnTo>
                  <a:lnTo>
                    <a:pt x="296672" y="20986"/>
                  </a:lnTo>
                  <a:lnTo>
                    <a:pt x="333934" y="35111"/>
                  </a:lnTo>
                  <a:lnTo>
                    <a:pt x="347599" y="52450"/>
                  </a:lnTo>
                  <a:lnTo>
                    <a:pt x="333934" y="69736"/>
                  </a:lnTo>
                  <a:lnTo>
                    <a:pt x="296672" y="83867"/>
                  </a:lnTo>
                  <a:lnTo>
                    <a:pt x="241407" y="93402"/>
                  </a:lnTo>
                  <a:lnTo>
                    <a:pt x="173735" y="96900"/>
                  </a:lnTo>
                  <a:lnTo>
                    <a:pt x="106084" y="93402"/>
                  </a:lnTo>
                  <a:lnTo>
                    <a:pt x="50863" y="83867"/>
                  </a:lnTo>
                  <a:lnTo>
                    <a:pt x="13644" y="69736"/>
                  </a:lnTo>
                  <a:lnTo>
                    <a:pt x="0" y="52450"/>
                  </a:lnTo>
                  <a:close/>
                </a:path>
                <a:path w="347979" h="97155">
                  <a:moveTo>
                    <a:pt x="0" y="0"/>
                  </a:moveTo>
                  <a:lnTo>
                    <a:pt x="0" y="55625"/>
                  </a:lnTo>
                </a:path>
                <a:path w="347979" h="97155">
                  <a:moveTo>
                    <a:pt x="347599" y="0"/>
                  </a:moveTo>
                  <a:lnTo>
                    <a:pt x="347599" y="55625"/>
                  </a:lnTo>
                </a:path>
              </a:pathLst>
            </a:custGeom>
            <a:ln w="12700">
              <a:solidFill>
                <a:srgbClr val="B1B1B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6932676" y="2432049"/>
              <a:ext cx="347980" cy="117475"/>
            </a:xfrm>
            <a:custGeom>
              <a:avLst/>
              <a:gdLst/>
              <a:ahLst/>
              <a:cxnLst/>
              <a:rect l="l" t="t" r="r" b="b"/>
              <a:pathLst>
                <a:path w="347979" h="117475">
                  <a:moveTo>
                    <a:pt x="347662" y="63500"/>
                  </a:moveTo>
                  <a:lnTo>
                    <a:pt x="339496" y="63500"/>
                  </a:lnTo>
                  <a:lnTo>
                    <a:pt x="347599" y="51562"/>
                  </a:lnTo>
                  <a:lnTo>
                    <a:pt x="333933" y="31508"/>
                  </a:lnTo>
                  <a:lnTo>
                    <a:pt x="296672" y="15113"/>
                  </a:lnTo>
                  <a:lnTo>
                    <a:pt x="241401" y="4064"/>
                  </a:lnTo>
                  <a:lnTo>
                    <a:pt x="173736" y="0"/>
                  </a:lnTo>
                  <a:lnTo>
                    <a:pt x="106083" y="4064"/>
                  </a:lnTo>
                  <a:lnTo>
                    <a:pt x="50863" y="15113"/>
                  </a:lnTo>
                  <a:lnTo>
                    <a:pt x="13639" y="31508"/>
                  </a:lnTo>
                  <a:lnTo>
                    <a:pt x="0" y="51562"/>
                  </a:lnTo>
                  <a:lnTo>
                    <a:pt x="8077" y="63500"/>
                  </a:lnTo>
                  <a:lnTo>
                    <a:pt x="3175" y="63500"/>
                  </a:lnTo>
                  <a:lnTo>
                    <a:pt x="3175" y="117475"/>
                  </a:lnTo>
                  <a:lnTo>
                    <a:pt x="347662" y="117475"/>
                  </a:lnTo>
                  <a:lnTo>
                    <a:pt x="347662" y="6350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6932675" y="2432049"/>
              <a:ext cx="347980" cy="103505"/>
            </a:xfrm>
            <a:custGeom>
              <a:avLst/>
              <a:gdLst/>
              <a:ahLst/>
              <a:cxnLst/>
              <a:rect l="l" t="t" r="r" b="b"/>
              <a:pathLst>
                <a:path w="347979" h="103505">
                  <a:moveTo>
                    <a:pt x="0" y="51562"/>
                  </a:moveTo>
                  <a:lnTo>
                    <a:pt x="13644" y="31503"/>
                  </a:lnTo>
                  <a:lnTo>
                    <a:pt x="50863" y="15112"/>
                  </a:lnTo>
                  <a:lnTo>
                    <a:pt x="106084" y="4056"/>
                  </a:lnTo>
                  <a:lnTo>
                    <a:pt x="173735" y="0"/>
                  </a:lnTo>
                  <a:lnTo>
                    <a:pt x="241407" y="4056"/>
                  </a:lnTo>
                  <a:lnTo>
                    <a:pt x="296672" y="15112"/>
                  </a:lnTo>
                  <a:lnTo>
                    <a:pt x="333934" y="31503"/>
                  </a:lnTo>
                  <a:lnTo>
                    <a:pt x="347599" y="51562"/>
                  </a:lnTo>
                  <a:lnTo>
                    <a:pt x="333934" y="71693"/>
                  </a:lnTo>
                  <a:lnTo>
                    <a:pt x="296672" y="88122"/>
                  </a:lnTo>
                  <a:lnTo>
                    <a:pt x="241407" y="99192"/>
                  </a:lnTo>
                  <a:lnTo>
                    <a:pt x="173735" y="103250"/>
                  </a:lnTo>
                  <a:lnTo>
                    <a:pt x="106084" y="99192"/>
                  </a:lnTo>
                  <a:lnTo>
                    <a:pt x="50863" y="88122"/>
                  </a:lnTo>
                  <a:lnTo>
                    <a:pt x="13644" y="71693"/>
                  </a:lnTo>
                  <a:lnTo>
                    <a:pt x="0" y="51562"/>
                  </a:lnTo>
                  <a:close/>
                </a:path>
              </a:pathLst>
            </a:custGeom>
            <a:ln w="12700">
              <a:solidFill>
                <a:srgbClr val="B1B1B1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6" name="object 3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002462" y="2439987"/>
              <a:ext cx="185737" cy="90550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6934199" y="2763900"/>
              <a:ext cx="358775" cy="95250"/>
            </a:xfrm>
            <a:custGeom>
              <a:avLst/>
              <a:gdLst/>
              <a:ahLst/>
              <a:cxnLst/>
              <a:rect l="l" t="t" r="r" b="b"/>
              <a:pathLst>
                <a:path w="358775" h="95250">
                  <a:moveTo>
                    <a:pt x="179450" y="0"/>
                  </a:moveTo>
                  <a:lnTo>
                    <a:pt x="109567" y="3724"/>
                  </a:lnTo>
                  <a:lnTo>
                    <a:pt x="52530" y="13890"/>
                  </a:lnTo>
                  <a:lnTo>
                    <a:pt x="14091" y="28985"/>
                  </a:lnTo>
                  <a:lnTo>
                    <a:pt x="0" y="47498"/>
                  </a:lnTo>
                  <a:lnTo>
                    <a:pt x="14091" y="66157"/>
                  </a:lnTo>
                  <a:lnTo>
                    <a:pt x="52530" y="81295"/>
                  </a:lnTo>
                  <a:lnTo>
                    <a:pt x="109567" y="91505"/>
                  </a:lnTo>
                  <a:lnTo>
                    <a:pt x="179450" y="95250"/>
                  </a:lnTo>
                  <a:lnTo>
                    <a:pt x="249261" y="91505"/>
                  </a:lnTo>
                  <a:lnTo>
                    <a:pt x="306260" y="81295"/>
                  </a:lnTo>
                  <a:lnTo>
                    <a:pt x="344685" y="66157"/>
                  </a:lnTo>
                  <a:lnTo>
                    <a:pt x="358775" y="47625"/>
                  </a:lnTo>
                  <a:lnTo>
                    <a:pt x="344685" y="28985"/>
                  </a:lnTo>
                  <a:lnTo>
                    <a:pt x="306260" y="13890"/>
                  </a:lnTo>
                  <a:lnTo>
                    <a:pt x="249261" y="3724"/>
                  </a:lnTo>
                  <a:lnTo>
                    <a:pt x="17945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6934199" y="2763900"/>
              <a:ext cx="358775" cy="95250"/>
            </a:xfrm>
            <a:custGeom>
              <a:avLst/>
              <a:gdLst/>
              <a:ahLst/>
              <a:cxnLst/>
              <a:rect l="l" t="t" r="r" b="b"/>
              <a:pathLst>
                <a:path w="358775" h="95250">
                  <a:moveTo>
                    <a:pt x="0" y="47498"/>
                  </a:moveTo>
                  <a:lnTo>
                    <a:pt x="14091" y="28985"/>
                  </a:lnTo>
                  <a:lnTo>
                    <a:pt x="52530" y="13890"/>
                  </a:lnTo>
                  <a:lnTo>
                    <a:pt x="109567" y="3724"/>
                  </a:lnTo>
                  <a:lnTo>
                    <a:pt x="179450" y="0"/>
                  </a:lnTo>
                  <a:lnTo>
                    <a:pt x="249261" y="3724"/>
                  </a:lnTo>
                  <a:lnTo>
                    <a:pt x="306260" y="13890"/>
                  </a:lnTo>
                  <a:lnTo>
                    <a:pt x="344685" y="28985"/>
                  </a:lnTo>
                  <a:lnTo>
                    <a:pt x="358775" y="47498"/>
                  </a:lnTo>
                  <a:lnTo>
                    <a:pt x="344685" y="66157"/>
                  </a:lnTo>
                  <a:lnTo>
                    <a:pt x="306260" y="81295"/>
                  </a:lnTo>
                  <a:lnTo>
                    <a:pt x="249261" y="91505"/>
                  </a:lnTo>
                  <a:lnTo>
                    <a:pt x="179450" y="95250"/>
                  </a:lnTo>
                  <a:lnTo>
                    <a:pt x="109567" y="91505"/>
                  </a:lnTo>
                  <a:lnTo>
                    <a:pt x="52530" y="81295"/>
                  </a:lnTo>
                  <a:lnTo>
                    <a:pt x="14091" y="66157"/>
                  </a:lnTo>
                  <a:lnTo>
                    <a:pt x="0" y="47625"/>
                  </a:lnTo>
                  <a:close/>
                </a:path>
              </a:pathLst>
            </a:custGeom>
            <a:ln w="12700">
              <a:solidFill>
                <a:srgbClr val="B1B1B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6931024" y="2755900"/>
              <a:ext cx="0" cy="59055"/>
            </a:xfrm>
            <a:custGeom>
              <a:avLst/>
              <a:gdLst/>
              <a:ahLst/>
              <a:cxnLst/>
              <a:rect l="l" t="t" r="r" b="b"/>
              <a:pathLst>
                <a:path h="59055">
                  <a:moveTo>
                    <a:pt x="0" y="0"/>
                  </a:moveTo>
                  <a:lnTo>
                    <a:pt x="0" y="58674"/>
                  </a:lnTo>
                </a:path>
              </a:pathLst>
            </a:custGeom>
            <a:ln w="6350">
              <a:solidFill>
                <a:srgbClr val="B1B1B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7294562" y="2755900"/>
              <a:ext cx="0" cy="59055"/>
            </a:xfrm>
            <a:custGeom>
              <a:avLst/>
              <a:gdLst/>
              <a:ahLst/>
              <a:cxnLst/>
              <a:rect l="l" t="t" r="r" b="b"/>
              <a:pathLst>
                <a:path h="59055">
                  <a:moveTo>
                    <a:pt x="0" y="0"/>
                  </a:moveTo>
                  <a:lnTo>
                    <a:pt x="0" y="58674"/>
                  </a:lnTo>
                </a:path>
              </a:pathLst>
            </a:custGeom>
            <a:ln w="9525">
              <a:solidFill>
                <a:srgbClr val="B1B1B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6931025" y="2687700"/>
              <a:ext cx="358775" cy="127000"/>
            </a:xfrm>
            <a:custGeom>
              <a:avLst/>
              <a:gdLst/>
              <a:ahLst/>
              <a:cxnLst/>
              <a:rect l="l" t="t" r="r" b="b"/>
              <a:pathLst>
                <a:path w="358775" h="127000">
                  <a:moveTo>
                    <a:pt x="358775" y="55499"/>
                  </a:moveTo>
                  <a:lnTo>
                    <a:pt x="344678" y="33870"/>
                  </a:lnTo>
                  <a:lnTo>
                    <a:pt x="306247" y="16230"/>
                  </a:lnTo>
                  <a:lnTo>
                    <a:pt x="249250" y="4356"/>
                  </a:lnTo>
                  <a:lnTo>
                    <a:pt x="179451" y="0"/>
                  </a:lnTo>
                  <a:lnTo>
                    <a:pt x="109562" y="4356"/>
                  </a:lnTo>
                  <a:lnTo>
                    <a:pt x="52527" y="16230"/>
                  </a:lnTo>
                  <a:lnTo>
                    <a:pt x="14084" y="33870"/>
                  </a:lnTo>
                  <a:lnTo>
                    <a:pt x="0" y="55499"/>
                  </a:lnTo>
                  <a:lnTo>
                    <a:pt x="8293" y="68262"/>
                  </a:lnTo>
                  <a:lnTo>
                    <a:pt x="3175" y="68262"/>
                  </a:lnTo>
                  <a:lnTo>
                    <a:pt x="3175" y="127000"/>
                  </a:lnTo>
                  <a:lnTo>
                    <a:pt x="358775" y="127000"/>
                  </a:lnTo>
                  <a:lnTo>
                    <a:pt x="358775" y="68262"/>
                  </a:lnTo>
                  <a:lnTo>
                    <a:pt x="350469" y="68262"/>
                  </a:lnTo>
                  <a:lnTo>
                    <a:pt x="358775" y="55499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6931024" y="2687700"/>
              <a:ext cx="358775" cy="111125"/>
            </a:xfrm>
            <a:custGeom>
              <a:avLst/>
              <a:gdLst/>
              <a:ahLst/>
              <a:cxnLst/>
              <a:rect l="l" t="t" r="r" b="b"/>
              <a:pathLst>
                <a:path w="358775" h="111125">
                  <a:moveTo>
                    <a:pt x="0" y="55499"/>
                  </a:moveTo>
                  <a:lnTo>
                    <a:pt x="14091" y="33861"/>
                  </a:lnTo>
                  <a:lnTo>
                    <a:pt x="52530" y="16224"/>
                  </a:lnTo>
                  <a:lnTo>
                    <a:pt x="109567" y="4349"/>
                  </a:lnTo>
                  <a:lnTo>
                    <a:pt x="179450" y="0"/>
                  </a:lnTo>
                  <a:lnTo>
                    <a:pt x="249261" y="4349"/>
                  </a:lnTo>
                  <a:lnTo>
                    <a:pt x="306260" y="16224"/>
                  </a:lnTo>
                  <a:lnTo>
                    <a:pt x="344685" y="33861"/>
                  </a:lnTo>
                  <a:lnTo>
                    <a:pt x="358775" y="55499"/>
                  </a:lnTo>
                  <a:lnTo>
                    <a:pt x="344685" y="77156"/>
                  </a:lnTo>
                  <a:lnTo>
                    <a:pt x="306260" y="94837"/>
                  </a:lnTo>
                  <a:lnTo>
                    <a:pt x="249261" y="106755"/>
                  </a:lnTo>
                  <a:lnTo>
                    <a:pt x="179450" y="111125"/>
                  </a:lnTo>
                  <a:lnTo>
                    <a:pt x="109567" y="106755"/>
                  </a:lnTo>
                  <a:lnTo>
                    <a:pt x="52530" y="94837"/>
                  </a:lnTo>
                  <a:lnTo>
                    <a:pt x="14091" y="77156"/>
                  </a:lnTo>
                  <a:lnTo>
                    <a:pt x="0" y="55499"/>
                  </a:lnTo>
                  <a:close/>
                </a:path>
              </a:pathLst>
            </a:custGeom>
            <a:ln w="12700">
              <a:solidFill>
                <a:srgbClr val="B1B1B1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3" name="object 43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002462" y="2697162"/>
              <a:ext cx="193738" cy="93599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7410449" y="2405125"/>
              <a:ext cx="330200" cy="85725"/>
            </a:xfrm>
            <a:custGeom>
              <a:avLst/>
              <a:gdLst/>
              <a:ahLst/>
              <a:cxnLst/>
              <a:rect l="l" t="t" r="r" b="b"/>
              <a:pathLst>
                <a:path w="330200" h="85725">
                  <a:moveTo>
                    <a:pt x="165100" y="0"/>
                  </a:moveTo>
                  <a:lnTo>
                    <a:pt x="100834" y="3365"/>
                  </a:lnTo>
                  <a:lnTo>
                    <a:pt x="48355" y="12541"/>
                  </a:lnTo>
                  <a:lnTo>
                    <a:pt x="12973" y="26146"/>
                  </a:lnTo>
                  <a:lnTo>
                    <a:pt x="0" y="42799"/>
                  </a:lnTo>
                  <a:lnTo>
                    <a:pt x="12973" y="59471"/>
                  </a:lnTo>
                  <a:lnTo>
                    <a:pt x="48355" y="73120"/>
                  </a:lnTo>
                  <a:lnTo>
                    <a:pt x="100834" y="82339"/>
                  </a:lnTo>
                  <a:lnTo>
                    <a:pt x="165100" y="85725"/>
                  </a:lnTo>
                  <a:lnTo>
                    <a:pt x="229365" y="82339"/>
                  </a:lnTo>
                  <a:lnTo>
                    <a:pt x="281844" y="73120"/>
                  </a:lnTo>
                  <a:lnTo>
                    <a:pt x="317226" y="59471"/>
                  </a:lnTo>
                  <a:lnTo>
                    <a:pt x="330200" y="42799"/>
                  </a:lnTo>
                  <a:lnTo>
                    <a:pt x="317226" y="26146"/>
                  </a:lnTo>
                  <a:lnTo>
                    <a:pt x="281844" y="12541"/>
                  </a:lnTo>
                  <a:lnTo>
                    <a:pt x="229365" y="3365"/>
                  </a:lnTo>
                  <a:lnTo>
                    <a:pt x="16510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7410449" y="2405125"/>
              <a:ext cx="330200" cy="85725"/>
            </a:xfrm>
            <a:custGeom>
              <a:avLst/>
              <a:gdLst/>
              <a:ahLst/>
              <a:cxnLst/>
              <a:rect l="l" t="t" r="r" b="b"/>
              <a:pathLst>
                <a:path w="330200" h="85725">
                  <a:moveTo>
                    <a:pt x="0" y="42799"/>
                  </a:moveTo>
                  <a:lnTo>
                    <a:pt x="12973" y="26146"/>
                  </a:lnTo>
                  <a:lnTo>
                    <a:pt x="48355" y="12541"/>
                  </a:lnTo>
                  <a:lnTo>
                    <a:pt x="100834" y="3365"/>
                  </a:lnTo>
                  <a:lnTo>
                    <a:pt x="165100" y="0"/>
                  </a:lnTo>
                  <a:lnTo>
                    <a:pt x="229365" y="3365"/>
                  </a:lnTo>
                  <a:lnTo>
                    <a:pt x="281844" y="12541"/>
                  </a:lnTo>
                  <a:lnTo>
                    <a:pt x="317226" y="26146"/>
                  </a:lnTo>
                  <a:lnTo>
                    <a:pt x="330200" y="42799"/>
                  </a:lnTo>
                  <a:lnTo>
                    <a:pt x="317226" y="59471"/>
                  </a:lnTo>
                  <a:lnTo>
                    <a:pt x="281844" y="73120"/>
                  </a:lnTo>
                  <a:lnTo>
                    <a:pt x="229365" y="82339"/>
                  </a:lnTo>
                  <a:lnTo>
                    <a:pt x="165100" y="85725"/>
                  </a:lnTo>
                  <a:lnTo>
                    <a:pt x="100834" y="82339"/>
                  </a:lnTo>
                  <a:lnTo>
                    <a:pt x="48355" y="73120"/>
                  </a:lnTo>
                  <a:lnTo>
                    <a:pt x="12973" y="59471"/>
                  </a:lnTo>
                  <a:lnTo>
                    <a:pt x="0" y="42799"/>
                  </a:lnTo>
                  <a:close/>
                </a:path>
              </a:pathLst>
            </a:custGeom>
            <a:ln w="12700">
              <a:solidFill>
                <a:srgbClr val="B1B1B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7407274" y="2398775"/>
              <a:ext cx="0" cy="52705"/>
            </a:xfrm>
            <a:custGeom>
              <a:avLst/>
              <a:gdLst/>
              <a:ahLst/>
              <a:cxnLst/>
              <a:rect l="l" t="t" r="r" b="b"/>
              <a:pathLst>
                <a:path h="52705">
                  <a:moveTo>
                    <a:pt x="0" y="0"/>
                  </a:moveTo>
                  <a:lnTo>
                    <a:pt x="0" y="52324"/>
                  </a:lnTo>
                </a:path>
              </a:pathLst>
            </a:custGeom>
            <a:ln w="6350">
              <a:solidFill>
                <a:srgbClr val="B1B1B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7742237" y="2398775"/>
              <a:ext cx="0" cy="52705"/>
            </a:xfrm>
            <a:custGeom>
              <a:avLst/>
              <a:gdLst/>
              <a:ahLst/>
              <a:cxnLst/>
              <a:rect l="l" t="t" r="r" b="b"/>
              <a:pathLst>
                <a:path h="52705">
                  <a:moveTo>
                    <a:pt x="0" y="0"/>
                  </a:moveTo>
                  <a:lnTo>
                    <a:pt x="0" y="52324"/>
                  </a:lnTo>
                </a:path>
              </a:pathLst>
            </a:custGeom>
            <a:ln w="9525">
              <a:solidFill>
                <a:srgbClr val="B1B1B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/>
            <p:cNvSpPr/>
            <p:nvPr/>
          </p:nvSpPr>
          <p:spPr>
            <a:xfrm>
              <a:off x="7407275" y="2336799"/>
              <a:ext cx="330200" cy="114300"/>
            </a:xfrm>
            <a:custGeom>
              <a:avLst/>
              <a:gdLst/>
              <a:ahLst/>
              <a:cxnLst/>
              <a:rect l="l" t="t" r="r" b="b"/>
              <a:pathLst>
                <a:path w="330200" h="114300">
                  <a:moveTo>
                    <a:pt x="330200" y="50038"/>
                  </a:moveTo>
                  <a:lnTo>
                    <a:pt x="317220" y="30543"/>
                  </a:lnTo>
                  <a:lnTo>
                    <a:pt x="281838" y="14643"/>
                  </a:lnTo>
                  <a:lnTo>
                    <a:pt x="229362" y="3937"/>
                  </a:lnTo>
                  <a:lnTo>
                    <a:pt x="165100" y="0"/>
                  </a:lnTo>
                  <a:lnTo>
                    <a:pt x="100825" y="3937"/>
                  </a:lnTo>
                  <a:lnTo>
                    <a:pt x="48348" y="14643"/>
                  </a:lnTo>
                  <a:lnTo>
                    <a:pt x="12966" y="30543"/>
                  </a:lnTo>
                  <a:lnTo>
                    <a:pt x="0" y="50038"/>
                  </a:lnTo>
                  <a:lnTo>
                    <a:pt x="7912" y="61912"/>
                  </a:lnTo>
                  <a:lnTo>
                    <a:pt x="3175" y="61912"/>
                  </a:lnTo>
                  <a:lnTo>
                    <a:pt x="3175" y="114300"/>
                  </a:lnTo>
                  <a:lnTo>
                    <a:pt x="330200" y="114300"/>
                  </a:lnTo>
                  <a:lnTo>
                    <a:pt x="330200" y="61912"/>
                  </a:lnTo>
                  <a:lnTo>
                    <a:pt x="322275" y="61912"/>
                  </a:lnTo>
                  <a:lnTo>
                    <a:pt x="330200" y="50038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/>
            <p:cNvSpPr/>
            <p:nvPr/>
          </p:nvSpPr>
          <p:spPr>
            <a:xfrm>
              <a:off x="7407274" y="2336799"/>
              <a:ext cx="330200" cy="100330"/>
            </a:xfrm>
            <a:custGeom>
              <a:avLst/>
              <a:gdLst/>
              <a:ahLst/>
              <a:cxnLst/>
              <a:rect l="l" t="t" r="r" b="b"/>
              <a:pathLst>
                <a:path w="330200" h="100330">
                  <a:moveTo>
                    <a:pt x="0" y="50037"/>
                  </a:moveTo>
                  <a:lnTo>
                    <a:pt x="12973" y="30539"/>
                  </a:lnTo>
                  <a:lnTo>
                    <a:pt x="48355" y="14636"/>
                  </a:lnTo>
                  <a:lnTo>
                    <a:pt x="100834" y="3925"/>
                  </a:lnTo>
                  <a:lnTo>
                    <a:pt x="165100" y="0"/>
                  </a:lnTo>
                  <a:lnTo>
                    <a:pt x="229365" y="3925"/>
                  </a:lnTo>
                  <a:lnTo>
                    <a:pt x="281844" y="14636"/>
                  </a:lnTo>
                  <a:lnTo>
                    <a:pt x="317226" y="30539"/>
                  </a:lnTo>
                  <a:lnTo>
                    <a:pt x="330200" y="50037"/>
                  </a:lnTo>
                  <a:lnTo>
                    <a:pt x="317226" y="69482"/>
                  </a:lnTo>
                  <a:lnTo>
                    <a:pt x="281844" y="85391"/>
                  </a:lnTo>
                  <a:lnTo>
                    <a:pt x="229365" y="96133"/>
                  </a:lnTo>
                  <a:lnTo>
                    <a:pt x="165100" y="100075"/>
                  </a:lnTo>
                  <a:lnTo>
                    <a:pt x="100834" y="96133"/>
                  </a:lnTo>
                  <a:lnTo>
                    <a:pt x="48355" y="85391"/>
                  </a:lnTo>
                  <a:lnTo>
                    <a:pt x="12973" y="69482"/>
                  </a:lnTo>
                  <a:lnTo>
                    <a:pt x="0" y="50037"/>
                  </a:lnTo>
                  <a:close/>
                </a:path>
              </a:pathLst>
            </a:custGeom>
            <a:ln w="12700">
              <a:solidFill>
                <a:srgbClr val="B1B1B1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0" name="object 50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472362" y="2343213"/>
              <a:ext cx="177863" cy="87249"/>
            </a:xfrm>
            <a:prstGeom prst="rect">
              <a:avLst/>
            </a:prstGeom>
          </p:spPr>
        </p:pic>
        <p:sp>
          <p:nvSpPr>
            <p:cNvPr id="51" name="object 51"/>
            <p:cNvSpPr/>
            <p:nvPr/>
          </p:nvSpPr>
          <p:spPr>
            <a:xfrm>
              <a:off x="7496174" y="2763900"/>
              <a:ext cx="358775" cy="95250"/>
            </a:xfrm>
            <a:custGeom>
              <a:avLst/>
              <a:gdLst/>
              <a:ahLst/>
              <a:cxnLst/>
              <a:rect l="l" t="t" r="r" b="b"/>
              <a:pathLst>
                <a:path w="358775" h="95250">
                  <a:moveTo>
                    <a:pt x="179450" y="0"/>
                  </a:moveTo>
                  <a:lnTo>
                    <a:pt x="109567" y="3724"/>
                  </a:lnTo>
                  <a:lnTo>
                    <a:pt x="52530" y="13890"/>
                  </a:lnTo>
                  <a:lnTo>
                    <a:pt x="14091" y="28985"/>
                  </a:lnTo>
                  <a:lnTo>
                    <a:pt x="0" y="47498"/>
                  </a:lnTo>
                  <a:lnTo>
                    <a:pt x="14091" y="66157"/>
                  </a:lnTo>
                  <a:lnTo>
                    <a:pt x="52530" y="81295"/>
                  </a:lnTo>
                  <a:lnTo>
                    <a:pt x="109567" y="91505"/>
                  </a:lnTo>
                  <a:lnTo>
                    <a:pt x="179450" y="95250"/>
                  </a:lnTo>
                  <a:lnTo>
                    <a:pt x="249261" y="91505"/>
                  </a:lnTo>
                  <a:lnTo>
                    <a:pt x="306260" y="81295"/>
                  </a:lnTo>
                  <a:lnTo>
                    <a:pt x="344685" y="66157"/>
                  </a:lnTo>
                  <a:lnTo>
                    <a:pt x="358775" y="47625"/>
                  </a:lnTo>
                  <a:lnTo>
                    <a:pt x="344685" y="28985"/>
                  </a:lnTo>
                  <a:lnTo>
                    <a:pt x="306260" y="13890"/>
                  </a:lnTo>
                  <a:lnTo>
                    <a:pt x="249261" y="3724"/>
                  </a:lnTo>
                  <a:lnTo>
                    <a:pt x="17945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/>
            <p:cNvSpPr/>
            <p:nvPr/>
          </p:nvSpPr>
          <p:spPr>
            <a:xfrm>
              <a:off x="7496174" y="2763900"/>
              <a:ext cx="358775" cy="95250"/>
            </a:xfrm>
            <a:custGeom>
              <a:avLst/>
              <a:gdLst/>
              <a:ahLst/>
              <a:cxnLst/>
              <a:rect l="l" t="t" r="r" b="b"/>
              <a:pathLst>
                <a:path w="358775" h="95250">
                  <a:moveTo>
                    <a:pt x="0" y="47498"/>
                  </a:moveTo>
                  <a:lnTo>
                    <a:pt x="14091" y="28985"/>
                  </a:lnTo>
                  <a:lnTo>
                    <a:pt x="52530" y="13890"/>
                  </a:lnTo>
                  <a:lnTo>
                    <a:pt x="109567" y="3724"/>
                  </a:lnTo>
                  <a:lnTo>
                    <a:pt x="179450" y="0"/>
                  </a:lnTo>
                  <a:lnTo>
                    <a:pt x="249261" y="3724"/>
                  </a:lnTo>
                  <a:lnTo>
                    <a:pt x="306260" y="13890"/>
                  </a:lnTo>
                  <a:lnTo>
                    <a:pt x="344685" y="28985"/>
                  </a:lnTo>
                  <a:lnTo>
                    <a:pt x="358775" y="47498"/>
                  </a:lnTo>
                  <a:lnTo>
                    <a:pt x="344685" y="66157"/>
                  </a:lnTo>
                  <a:lnTo>
                    <a:pt x="306260" y="81295"/>
                  </a:lnTo>
                  <a:lnTo>
                    <a:pt x="249261" y="91505"/>
                  </a:lnTo>
                  <a:lnTo>
                    <a:pt x="179450" y="95250"/>
                  </a:lnTo>
                  <a:lnTo>
                    <a:pt x="109567" y="91505"/>
                  </a:lnTo>
                  <a:lnTo>
                    <a:pt x="52530" y="81295"/>
                  </a:lnTo>
                  <a:lnTo>
                    <a:pt x="14091" y="66157"/>
                  </a:lnTo>
                  <a:lnTo>
                    <a:pt x="0" y="47625"/>
                  </a:lnTo>
                  <a:close/>
                </a:path>
              </a:pathLst>
            </a:custGeom>
            <a:ln w="12700">
              <a:solidFill>
                <a:srgbClr val="B1B1B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/>
            <p:cNvSpPr/>
            <p:nvPr/>
          </p:nvSpPr>
          <p:spPr>
            <a:xfrm>
              <a:off x="7492999" y="2755900"/>
              <a:ext cx="0" cy="59055"/>
            </a:xfrm>
            <a:custGeom>
              <a:avLst/>
              <a:gdLst/>
              <a:ahLst/>
              <a:cxnLst/>
              <a:rect l="l" t="t" r="r" b="b"/>
              <a:pathLst>
                <a:path h="59055">
                  <a:moveTo>
                    <a:pt x="0" y="0"/>
                  </a:moveTo>
                  <a:lnTo>
                    <a:pt x="0" y="58674"/>
                  </a:lnTo>
                </a:path>
              </a:pathLst>
            </a:custGeom>
            <a:ln w="6350">
              <a:solidFill>
                <a:srgbClr val="B1B1B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/>
            <p:cNvSpPr/>
            <p:nvPr/>
          </p:nvSpPr>
          <p:spPr>
            <a:xfrm>
              <a:off x="7856537" y="2755900"/>
              <a:ext cx="0" cy="59055"/>
            </a:xfrm>
            <a:custGeom>
              <a:avLst/>
              <a:gdLst/>
              <a:ahLst/>
              <a:cxnLst/>
              <a:rect l="l" t="t" r="r" b="b"/>
              <a:pathLst>
                <a:path h="59055">
                  <a:moveTo>
                    <a:pt x="0" y="0"/>
                  </a:moveTo>
                  <a:lnTo>
                    <a:pt x="0" y="58674"/>
                  </a:lnTo>
                </a:path>
              </a:pathLst>
            </a:custGeom>
            <a:ln w="9525">
              <a:solidFill>
                <a:srgbClr val="B1B1B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/>
            <p:cNvSpPr/>
            <p:nvPr/>
          </p:nvSpPr>
          <p:spPr>
            <a:xfrm>
              <a:off x="7493000" y="2687700"/>
              <a:ext cx="358775" cy="127000"/>
            </a:xfrm>
            <a:custGeom>
              <a:avLst/>
              <a:gdLst/>
              <a:ahLst/>
              <a:cxnLst/>
              <a:rect l="l" t="t" r="r" b="b"/>
              <a:pathLst>
                <a:path w="358775" h="127000">
                  <a:moveTo>
                    <a:pt x="358775" y="55499"/>
                  </a:moveTo>
                  <a:lnTo>
                    <a:pt x="344678" y="33870"/>
                  </a:lnTo>
                  <a:lnTo>
                    <a:pt x="306247" y="16230"/>
                  </a:lnTo>
                  <a:lnTo>
                    <a:pt x="249250" y="4356"/>
                  </a:lnTo>
                  <a:lnTo>
                    <a:pt x="179451" y="0"/>
                  </a:lnTo>
                  <a:lnTo>
                    <a:pt x="109562" y="4356"/>
                  </a:lnTo>
                  <a:lnTo>
                    <a:pt x="52527" y="16230"/>
                  </a:lnTo>
                  <a:lnTo>
                    <a:pt x="14084" y="33870"/>
                  </a:lnTo>
                  <a:lnTo>
                    <a:pt x="0" y="55499"/>
                  </a:lnTo>
                  <a:lnTo>
                    <a:pt x="8293" y="68262"/>
                  </a:lnTo>
                  <a:lnTo>
                    <a:pt x="3175" y="68262"/>
                  </a:lnTo>
                  <a:lnTo>
                    <a:pt x="3175" y="127000"/>
                  </a:lnTo>
                  <a:lnTo>
                    <a:pt x="358775" y="127000"/>
                  </a:lnTo>
                  <a:lnTo>
                    <a:pt x="358775" y="68262"/>
                  </a:lnTo>
                  <a:lnTo>
                    <a:pt x="350469" y="68262"/>
                  </a:lnTo>
                  <a:lnTo>
                    <a:pt x="358775" y="55499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/>
            <p:cNvSpPr/>
            <p:nvPr/>
          </p:nvSpPr>
          <p:spPr>
            <a:xfrm>
              <a:off x="7492999" y="2687700"/>
              <a:ext cx="358775" cy="111125"/>
            </a:xfrm>
            <a:custGeom>
              <a:avLst/>
              <a:gdLst/>
              <a:ahLst/>
              <a:cxnLst/>
              <a:rect l="l" t="t" r="r" b="b"/>
              <a:pathLst>
                <a:path w="358775" h="111125">
                  <a:moveTo>
                    <a:pt x="0" y="55499"/>
                  </a:moveTo>
                  <a:lnTo>
                    <a:pt x="14091" y="33861"/>
                  </a:lnTo>
                  <a:lnTo>
                    <a:pt x="52530" y="16224"/>
                  </a:lnTo>
                  <a:lnTo>
                    <a:pt x="109567" y="4349"/>
                  </a:lnTo>
                  <a:lnTo>
                    <a:pt x="179450" y="0"/>
                  </a:lnTo>
                  <a:lnTo>
                    <a:pt x="249261" y="4349"/>
                  </a:lnTo>
                  <a:lnTo>
                    <a:pt x="306260" y="16224"/>
                  </a:lnTo>
                  <a:lnTo>
                    <a:pt x="344685" y="33861"/>
                  </a:lnTo>
                  <a:lnTo>
                    <a:pt x="358775" y="55499"/>
                  </a:lnTo>
                  <a:lnTo>
                    <a:pt x="344685" y="77156"/>
                  </a:lnTo>
                  <a:lnTo>
                    <a:pt x="306260" y="94837"/>
                  </a:lnTo>
                  <a:lnTo>
                    <a:pt x="249261" y="106755"/>
                  </a:lnTo>
                  <a:lnTo>
                    <a:pt x="179450" y="111125"/>
                  </a:lnTo>
                  <a:lnTo>
                    <a:pt x="109567" y="106755"/>
                  </a:lnTo>
                  <a:lnTo>
                    <a:pt x="52530" y="94837"/>
                  </a:lnTo>
                  <a:lnTo>
                    <a:pt x="14091" y="77156"/>
                  </a:lnTo>
                  <a:lnTo>
                    <a:pt x="0" y="55499"/>
                  </a:lnTo>
                  <a:close/>
                </a:path>
              </a:pathLst>
            </a:custGeom>
            <a:ln w="12700">
              <a:solidFill>
                <a:srgbClr val="B1B1B1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7" name="object 5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564437" y="2697162"/>
              <a:ext cx="193738" cy="93599"/>
            </a:xfrm>
            <a:prstGeom prst="rect">
              <a:avLst/>
            </a:prstGeom>
          </p:spPr>
        </p:pic>
        <p:sp>
          <p:nvSpPr>
            <p:cNvPr id="58" name="object 58"/>
            <p:cNvSpPr/>
            <p:nvPr/>
          </p:nvSpPr>
          <p:spPr>
            <a:xfrm>
              <a:off x="4997983" y="1644205"/>
              <a:ext cx="1624330" cy="1057910"/>
            </a:xfrm>
            <a:custGeom>
              <a:avLst/>
              <a:gdLst/>
              <a:ahLst/>
              <a:cxnLst/>
              <a:rect l="l" t="t" r="r" b="b"/>
              <a:pathLst>
                <a:path w="1624329" h="1057910">
                  <a:moveTo>
                    <a:pt x="1173883" y="0"/>
                  </a:moveTo>
                  <a:lnTo>
                    <a:pt x="1131417" y="1460"/>
                  </a:lnTo>
                  <a:lnTo>
                    <a:pt x="1084189" y="5587"/>
                  </a:lnTo>
                  <a:lnTo>
                    <a:pt x="1020292" y="13144"/>
                  </a:lnTo>
                  <a:lnTo>
                    <a:pt x="929953" y="24455"/>
                  </a:lnTo>
                  <a:lnTo>
                    <a:pt x="877026" y="31450"/>
                  </a:lnTo>
                  <a:lnTo>
                    <a:pt x="821458" y="39338"/>
                  </a:lnTo>
                  <a:lnTo>
                    <a:pt x="765145" y="48119"/>
                  </a:lnTo>
                  <a:lnTo>
                    <a:pt x="709985" y="57792"/>
                  </a:lnTo>
                  <a:lnTo>
                    <a:pt x="657877" y="68359"/>
                  </a:lnTo>
                  <a:lnTo>
                    <a:pt x="610717" y="79819"/>
                  </a:lnTo>
                  <a:lnTo>
                    <a:pt x="552700" y="96579"/>
                  </a:lnTo>
                  <a:lnTo>
                    <a:pt x="496887" y="114965"/>
                  </a:lnTo>
                  <a:lnTo>
                    <a:pt x="444426" y="134762"/>
                  </a:lnTo>
                  <a:lnTo>
                    <a:pt x="396463" y="155756"/>
                  </a:lnTo>
                  <a:lnTo>
                    <a:pt x="354145" y="177730"/>
                  </a:lnTo>
                  <a:lnTo>
                    <a:pt x="318617" y="200469"/>
                  </a:lnTo>
                  <a:lnTo>
                    <a:pt x="285345" y="238418"/>
                  </a:lnTo>
                  <a:lnTo>
                    <a:pt x="270373" y="280416"/>
                  </a:lnTo>
                  <a:lnTo>
                    <a:pt x="258092" y="322127"/>
                  </a:lnTo>
                  <a:lnTo>
                    <a:pt x="232892" y="359219"/>
                  </a:lnTo>
                  <a:lnTo>
                    <a:pt x="195860" y="381723"/>
                  </a:lnTo>
                  <a:lnTo>
                    <a:pt x="149019" y="399046"/>
                  </a:lnTo>
                  <a:lnTo>
                    <a:pt x="100057" y="415912"/>
                  </a:lnTo>
                  <a:lnTo>
                    <a:pt x="56661" y="437045"/>
                  </a:lnTo>
                  <a:lnTo>
                    <a:pt x="26517" y="467169"/>
                  </a:lnTo>
                  <a:lnTo>
                    <a:pt x="9702" y="512203"/>
                  </a:lnTo>
                  <a:lnTo>
                    <a:pt x="965" y="569125"/>
                  </a:lnTo>
                  <a:lnTo>
                    <a:pt x="0" y="629246"/>
                  </a:lnTo>
                  <a:lnTo>
                    <a:pt x="6502" y="683882"/>
                  </a:lnTo>
                  <a:lnTo>
                    <a:pt x="20167" y="724344"/>
                  </a:lnTo>
                  <a:lnTo>
                    <a:pt x="77889" y="764206"/>
                  </a:lnTo>
                  <a:lnTo>
                    <a:pt x="127966" y="768296"/>
                  </a:lnTo>
                  <a:lnTo>
                    <a:pt x="201142" y="771969"/>
                  </a:lnTo>
                  <a:lnTo>
                    <a:pt x="240435" y="773409"/>
                  </a:lnTo>
                  <a:lnTo>
                    <a:pt x="287554" y="773310"/>
                  </a:lnTo>
                  <a:lnTo>
                    <a:pt x="340603" y="772129"/>
                  </a:lnTo>
                  <a:lnTo>
                    <a:pt x="456904" y="768350"/>
                  </a:lnTo>
                  <a:lnTo>
                    <a:pt x="516363" y="766665"/>
                  </a:lnTo>
                  <a:lnTo>
                    <a:pt x="574166" y="765728"/>
                  </a:lnTo>
                  <a:lnTo>
                    <a:pt x="628415" y="765995"/>
                  </a:lnTo>
                  <a:lnTo>
                    <a:pt x="677214" y="767923"/>
                  </a:lnTo>
                  <a:lnTo>
                    <a:pt x="718667" y="771969"/>
                  </a:lnTo>
                  <a:lnTo>
                    <a:pt x="781856" y="785280"/>
                  </a:lnTo>
                  <a:lnTo>
                    <a:pt x="827970" y="803565"/>
                  </a:lnTo>
                  <a:lnTo>
                    <a:pt x="864715" y="825672"/>
                  </a:lnTo>
                  <a:lnTo>
                    <a:pt x="899796" y="850449"/>
                  </a:lnTo>
                  <a:lnTo>
                    <a:pt x="981049" y="902188"/>
                  </a:lnTo>
                  <a:lnTo>
                    <a:pt x="1022954" y="932130"/>
                  </a:lnTo>
                  <a:lnTo>
                    <a:pt x="1065488" y="963660"/>
                  </a:lnTo>
                  <a:lnTo>
                    <a:pt x="1107503" y="993866"/>
                  </a:lnTo>
                  <a:lnTo>
                    <a:pt x="1147854" y="1019839"/>
                  </a:lnTo>
                  <a:lnTo>
                    <a:pt x="1185392" y="1038669"/>
                  </a:lnTo>
                  <a:lnTo>
                    <a:pt x="1237397" y="1053717"/>
                  </a:lnTo>
                  <a:lnTo>
                    <a:pt x="1286151" y="1057894"/>
                  </a:lnTo>
                  <a:lnTo>
                    <a:pt x="1331357" y="1054046"/>
                  </a:lnTo>
                  <a:lnTo>
                    <a:pt x="1372717" y="1045019"/>
                  </a:lnTo>
                  <a:lnTo>
                    <a:pt x="1410666" y="1032615"/>
                  </a:lnTo>
                  <a:lnTo>
                    <a:pt x="1445520" y="1015031"/>
                  </a:lnTo>
                  <a:lnTo>
                    <a:pt x="1476516" y="989423"/>
                  </a:lnTo>
                  <a:lnTo>
                    <a:pt x="1502892" y="952944"/>
                  </a:lnTo>
                  <a:lnTo>
                    <a:pt x="1520006" y="912837"/>
                  </a:lnTo>
                  <a:lnTo>
                    <a:pt x="1533913" y="863739"/>
                  </a:lnTo>
                  <a:lnTo>
                    <a:pt x="1545613" y="809612"/>
                  </a:lnTo>
                  <a:lnTo>
                    <a:pt x="1556106" y="754418"/>
                  </a:lnTo>
                  <a:lnTo>
                    <a:pt x="1566392" y="702119"/>
                  </a:lnTo>
                  <a:lnTo>
                    <a:pt x="1576598" y="653529"/>
                  </a:lnTo>
                  <a:lnTo>
                    <a:pt x="1586133" y="606005"/>
                  </a:lnTo>
                  <a:lnTo>
                    <a:pt x="1594693" y="558330"/>
                  </a:lnTo>
                  <a:lnTo>
                    <a:pt x="1601972" y="509282"/>
                  </a:lnTo>
                  <a:lnTo>
                    <a:pt x="1607667" y="457644"/>
                  </a:lnTo>
                  <a:lnTo>
                    <a:pt x="1617752" y="358631"/>
                  </a:lnTo>
                  <a:lnTo>
                    <a:pt x="1622129" y="305641"/>
                  </a:lnTo>
                  <a:lnTo>
                    <a:pt x="1623998" y="253974"/>
                  </a:lnTo>
                  <a:lnTo>
                    <a:pt x="1621811" y="206363"/>
                  </a:lnTo>
                  <a:lnTo>
                    <a:pt x="1614017" y="165544"/>
                  </a:lnTo>
                  <a:lnTo>
                    <a:pt x="1591957" y="116216"/>
                  </a:lnTo>
                  <a:lnTo>
                    <a:pt x="1560217" y="76866"/>
                  </a:lnTo>
                  <a:lnTo>
                    <a:pt x="1520452" y="46136"/>
                  </a:lnTo>
                  <a:lnTo>
                    <a:pt x="1474317" y="22669"/>
                  </a:lnTo>
                  <a:lnTo>
                    <a:pt x="1430529" y="10177"/>
                  </a:lnTo>
                  <a:lnTo>
                    <a:pt x="1379827" y="3690"/>
                  </a:lnTo>
                  <a:lnTo>
                    <a:pt x="1325937" y="1226"/>
                  </a:lnTo>
                  <a:lnTo>
                    <a:pt x="1173883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/>
            <p:cNvSpPr/>
            <p:nvPr/>
          </p:nvSpPr>
          <p:spPr>
            <a:xfrm>
              <a:off x="5854699" y="2020315"/>
              <a:ext cx="183515" cy="343535"/>
            </a:xfrm>
            <a:custGeom>
              <a:avLst/>
              <a:gdLst/>
              <a:ahLst/>
              <a:cxnLst/>
              <a:rect l="l" t="t" r="r" b="b"/>
              <a:pathLst>
                <a:path w="183514" h="343535">
                  <a:moveTo>
                    <a:pt x="91439" y="0"/>
                  </a:moveTo>
                  <a:lnTo>
                    <a:pt x="0" y="311276"/>
                  </a:lnTo>
                </a:path>
                <a:path w="183514" h="343535">
                  <a:moveTo>
                    <a:pt x="91439" y="0"/>
                  </a:moveTo>
                  <a:lnTo>
                    <a:pt x="183261" y="309499"/>
                  </a:lnTo>
                </a:path>
                <a:path w="183514" h="343535">
                  <a:moveTo>
                    <a:pt x="0" y="309499"/>
                  </a:moveTo>
                  <a:lnTo>
                    <a:pt x="91439" y="343535"/>
                  </a:lnTo>
                </a:path>
                <a:path w="183514" h="343535">
                  <a:moveTo>
                    <a:pt x="183261" y="309499"/>
                  </a:moveTo>
                  <a:lnTo>
                    <a:pt x="91439" y="343535"/>
                  </a:lnTo>
                </a:path>
                <a:path w="183514" h="343535">
                  <a:moveTo>
                    <a:pt x="91439" y="6858"/>
                  </a:moveTo>
                  <a:lnTo>
                    <a:pt x="91439" y="343535"/>
                  </a:lnTo>
                </a:path>
              </a:pathLst>
            </a:custGeom>
            <a:ln w="9525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0" name="object 60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849937" y="2191321"/>
              <a:ext cx="192786" cy="145033"/>
            </a:xfrm>
            <a:prstGeom prst="rect">
              <a:avLst/>
            </a:prstGeom>
          </p:spPr>
        </p:pic>
        <p:sp>
          <p:nvSpPr>
            <p:cNvPr id="61" name="object 61"/>
            <p:cNvSpPr/>
            <p:nvPr/>
          </p:nvSpPr>
          <p:spPr>
            <a:xfrm>
              <a:off x="5906896" y="2082164"/>
              <a:ext cx="74295" cy="80010"/>
            </a:xfrm>
            <a:custGeom>
              <a:avLst/>
              <a:gdLst/>
              <a:ahLst/>
              <a:cxnLst/>
              <a:rect l="l" t="t" r="r" b="b"/>
              <a:pathLst>
                <a:path w="74295" h="80010">
                  <a:moveTo>
                    <a:pt x="39242" y="80010"/>
                  </a:moveTo>
                  <a:lnTo>
                    <a:pt x="74294" y="67563"/>
                  </a:lnTo>
                </a:path>
                <a:path w="74295" h="80010">
                  <a:moveTo>
                    <a:pt x="39242" y="12446"/>
                  </a:moveTo>
                  <a:lnTo>
                    <a:pt x="61467" y="3048"/>
                  </a:lnTo>
                </a:path>
                <a:path w="74295" h="80010">
                  <a:moveTo>
                    <a:pt x="0" y="63246"/>
                  </a:moveTo>
                  <a:lnTo>
                    <a:pt x="42417" y="80010"/>
                  </a:lnTo>
                </a:path>
                <a:path w="74295" h="80010">
                  <a:moveTo>
                    <a:pt x="19050" y="0"/>
                  </a:moveTo>
                  <a:lnTo>
                    <a:pt x="43561" y="16763"/>
                  </a:lnTo>
                </a:path>
              </a:pathLst>
            </a:custGeom>
            <a:ln w="9525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2" name="object 62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758687" y="1825434"/>
              <a:ext cx="376174" cy="228409"/>
            </a:xfrm>
            <a:prstGeom prst="rect">
              <a:avLst/>
            </a:prstGeom>
          </p:spPr>
        </p:pic>
        <p:sp>
          <p:nvSpPr>
            <p:cNvPr id="63" name="object 63"/>
            <p:cNvSpPr/>
            <p:nvPr/>
          </p:nvSpPr>
          <p:spPr>
            <a:xfrm>
              <a:off x="6086474" y="2498725"/>
              <a:ext cx="346075" cy="87630"/>
            </a:xfrm>
            <a:custGeom>
              <a:avLst/>
              <a:gdLst/>
              <a:ahLst/>
              <a:cxnLst/>
              <a:rect l="l" t="t" r="r" b="b"/>
              <a:pathLst>
                <a:path w="346075" h="87630">
                  <a:moveTo>
                    <a:pt x="173100" y="0"/>
                  </a:moveTo>
                  <a:lnTo>
                    <a:pt x="105709" y="3432"/>
                  </a:lnTo>
                  <a:lnTo>
                    <a:pt x="50688" y="12795"/>
                  </a:lnTo>
                  <a:lnTo>
                    <a:pt x="13598" y="26681"/>
                  </a:lnTo>
                  <a:lnTo>
                    <a:pt x="0" y="43687"/>
                  </a:lnTo>
                  <a:lnTo>
                    <a:pt x="13598" y="60694"/>
                  </a:lnTo>
                  <a:lnTo>
                    <a:pt x="50688" y="74580"/>
                  </a:lnTo>
                  <a:lnTo>
                    <a:pt x="105709" y="83943"/>
                  </a:lnTo>
                  <a:lnTo>
                    <a:pt x="173100" y="87375"/>
                  </a:lnTo>
                  <a:lnTo>
                    <a:pt x="240418" y="83943"/>
                  </a:lnTo>
                  <a:lnTo>
                    <a:pt x="295401" y="74580"/>
                  </a:lnTo>
                  <a:lnTo>
                    <a:pt x="332478" y="60694"/>
                  </a:lnTo>
                  <a:lnTo>
                    <a:pt x="346075" y="43687"/>
                  </a:lnTo>
                  <a:lnTo>
                    <a:pt x="332478" y="26681"/>
                  </a:lnTo>
                  <a:lnTo>
                    <a:pt x="295401" y="12795"/>
                  </a:lnTo>
                  <a:lnTo>
                    <a:pt x="240418" y="3432"/>
                  </a:lnTo>
                  <a:lnTo>
                    <a:pt x="17310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4" name="object 64"/>
            <p:cNvSpPr/>
            <p:nvPr/>
          </p:nvSpPr>
          <p:spPr>
            <a:xfrm>
              <a:off x="6086474" y="2498725"/>
              <a:ext cx="346075" cy="87630"/>
            </a:xfrm>
            <a:custGeom>
              <a:avLst/>
              <a:gdLst/>
              <a:ahLst/>
              <a:cxnLst/>
              <a:rect l="l" t="t" r="r" b="b"/>
              <a:pathLst>
                <a:path w="346075" h="87630">
                  <a:moveTo>
                    <a:pt x="0" y="43687"/>
                  </a:moveTo>
                  <a:lnTo>
                    <a:pt x="13598" y="26681"/>
                  </a:lnTo>
                  <a:lnTo>
                    <a:pt x="50688" y="12795"/>
                  </a:lnTo>
                  <a:lnTo>
                    <a:pt x="105709" y="3432"/>
                  </a:lnTo>
                  <a:lnTo>
                    <a:pt x="173100" y="0"/>
                  </a:lnTo>
                  <a:lnTo>
                    <a:pt x="240418" y="3432"/>
                  </a:lnTo>
                  <a:lnTo>
                    <a:pt x="295401" y="12795"/>
                  </a:lnTo>
                  <a:lnTo>
                    <a:pt x="332478" y="26681"/>
                  </a:lnTo>
                  <a:lnTo>
                    <a:pt x="346075" y="43687"/>
                  </a:lnTo>
                  <a:lnTo>
                    <a:pt x="332478" y="60694"/>
                  </a:lnTo>
                  <a:lnTo>
                    <a:pt x="295401" y="74580"/>
                  </a:lnTo>
                  <a:lnTo>
                    <a:pt x="240418" y="83943"/>
                  </a:lnTo>
                  <a:lnTo>
                    <a:pt x="173100" y="87375"/>
                  </a:lnTo>
                  <a:lnTo>
                    <a:pt x="105709" y="83943"/>
                  </a:lnTo>
                  <a:lnTo>
                    <a:pt x="50688" y="74580"/>
                  </a:lnTo>
                  <a:lnTo>
                    <a:pt x="13598" y="60694"/>
                  </a:lnTo>
                  <a:lnTo>
                    <a:pt x="0" y="43687"/>
                  </a:lnTo>
                  <a:close/>
                </a:path>
              </a:pathLst>
            </a:custGeom>
            <a:ln w="12700">
              <a:solidFill>
                <a:srgbClr val="B1B1B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5" name="object 65"/>
            <p:cNvSpPr/>
            <p:nvPr/>
          </p:nvSpPr>
          <p:spPr>
            <a:xfrm>
              <a:off x="6083299" y="2490850"/>
              <a:ext cx="0" cy="53975"/>
            </a:xfrm>
            <a:custGeom>
              <a:avLst/>
              <a:gdLst/>
              <a:ahLst/>
              <a:cxnLst/>
              <a:rect l="l" t="t" r="r" b="b"/>
              <a:pathLst>
                <a:path h="53975">
                  <a:moveTo>
                    <a:pt x="0" y="0"/>
                  </a:moveTo>
                  <a:lnTo>
                    <a:pt x="0" y="53975"/>
                  </a:lnTo>
                </a:path>
              </a:pathLst>
            </a:custGeom>
            <a:ln w="6350">
              <a:solidFill>
                <a:srgbClr val="B1B1B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6" name="object 66"/>
            <p:cNvSpPr/>
            <p:nvPr/>
          </p:nvSpPr>
          <p:spPr>
            <a:xfrm>
              <a:off x="6434137" y="2490850"/>
              <a:ext cx="0" cy="53975"/>
            </a:xfrm>
            <a:custGeom>
              <a:avLst/>
              <a:gdLst/>
              <a:ahLst/>
              <a:cxnLst/>
              <a:rect l="l" t="t" r="r" b="b"/>
              <a:pathLst>
                <a:path h="53975">
                  <a:moveTo>
                    <a:pt x="0" y="0"/>
                  </a:moveTo>
                  <a:lnTo>
                    <a:pt x="0" y="53975"/>
                  </a:lnTo>
                </a:path>
              </a:pathLst>
            </a:custGeom>
            <a:ln w="9525">
              <a:solidFill>
                <a:srgbClr val="B1B1B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7" name="object 67"/>
            <p:cNvSpPr/>
            <p:nvPr/>
          </p:nvSpPr>
          <p:spPr>
            <a:xfrm>
              <a:off x="6083300" y="2427350"/>
              <a:ext cx="346075" cy="117475"/>
            </a:xfrm>
            <a:custGeom>
              <a:avLst/>
              <a:gdLst/>
              <a:ahLst/>
              <a:cxnLst/>
              <a:rect l="l" t="t" r="r" b="b"/>
              <a:pathLst>
                <a:path w="346075" h="117475">
                  <a:moveTo>
                    <a:pt x="346075" y="51562"/>
                  </a:moveTo>
                  <a:lnTo>
                    <a:pt x="332473" y="31457"/>
                  </a:lnTo>
                  <a:lnTo>
                    <a:pt x="295402" y="15074"/>
                  </a:lnTo>
                  <a:lnTo>
                    <a:pt x="240411" y="4038"/>
                  </a:lnTo>
                  <a:lnTo>
                    <a:pt x="173101" y="0"/>
                  </a:lnTo>
                  <a:lnTo>
                    <a:pt x="105702" y="4038"/>
                  </a:lnTo>
                  <a:lnTo>
                    <a:pt x="50685" y="15074"/>
                  </a:lnTo>
                  <a:lnTo>
                    <a:pt x="13589" y="31457"/>
                  </a:lnTo>
                  <a:lnTo>
                    <a:pt x="0" y="51562"/>
                  </a:lnTo>
                  <a:lnTo>
                    <a:pt x="8077" y="63500"/>
                  </a:lnTo>
                  <a:lnTo>
                    <a:pt x="3175" y="63500"/>
                  </a:lnTo>
                  <a:lnTo>
                    <a:pt x="3175" y="117475"/>
                  </a:lnTo>
                  <a:lnTo>
                    <a:pt x="346075" y="117475"/>
                  </a:lnTo>
                  <a:lnTo>
                    <a:pt x="346075" y="63500"/>
                  </a:lnTo>
                  <a:lnTo>
                    <a:pt x="337972" y="63500"/>
                  </a:lnTo>
                  <a:lnTo>
                    <a:pt x="346075" y="51562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8" name="object 68"/>
            <p:cNvSpPr/>
            <p:nvPr/>
          </p:nvSpPr>
          <p:spPr>
            <a:xfrm>
              <a:off x="6083299" y="2427350"/>
              <a:ext cx="346075" cy="103505"/>
            </a:xfrm>
            <a:custGeom>
              <a:avLst/>
              <a:gdLst/>
              <a:ahLst/>
              <a:cxnLst/>
              <a:rect l="l" t="t" r="r" b="b"/>
              <a:pathLst>
                <a:path w="346075" h="103505">
                  <a:moveTo>
                    <a:pt x="0" y="51562"/>
                  </a:moveTo>
                  <a:lnTo>
                    <a:pt x="13598" y="31450"/>
                  </a:lnTo>
                  <a:lnTo>
                    <a:pt x="50688" y="15065"/>
                  </a:lnTo>
                  <a:lnTo>
                    <a:pt x="105709" y="4038"/>
                  </a:lnTo>
                  <a:lnTo>
                    <a:pt x="173100" y="0"/>
                  </a:lnTo>
                  <a:lnTo>
                    <a:pt x="240418" y="4038"/>
                  </a:lnTo>
                  <a:lnTo>
                    <a:pt x="295401" y="15065"/>
                  </a:lnTo>
                  <a:lnTo>
                    <a:pt x="332478" y="31450"/>
                  </a:lnTo>
                  <a:lnTo>
                    <a:pt x="346075" y="51562"/>
                  </a:lnTo>
                  <a:lnTo>
                    <a:pt x="332478" y="71620"/>
                  </a:lnTo>
                  <a:lnTo>
                    <a:pt x="295401" y="88011"/>
                  </a:lnTo>
                  <a:lnTo>
                    <a:pt x="240418" y="99067"/>
                  </a:lnTo>
                  <a:lnTo>
                    <a:pt x="173100" y="103124"/>
                  </a:lnTo>
                  <a:lnTo>
                    <a:pt x="105709" y="99067"/>
                  </a:lnTo>
                  <a:lnTo>
                    <a:pt x="50688" y="88011"/>
                  </a:lnTo>
                  <a:lnTo>
                    <a:pt x="13598" y="71620"/>
                  </a:lnTo>
                  <a:lnTo>
                    <a:pt x="0" y="51562"/>
                  </a:lnTo>
                  <a:close/>
                </a:path>
              </a:pathLst>
            </a:custGeom>
            <a:ln w="12700">
              <a:solidFill>
                <a:srgbClr val="B1B1B1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9" name="object 69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153213" y="2435288"/>
              <a:ext cx="185737" cy="88900"/>
            </a:xfrm>
            <a:prstGeom prst="rect">
              <a:avLst/>
            </a:prstGeom>
          </p:spPr>
        </p:pic>
        <p:sp>
          <p:nvSpPr>
            <p:cNvPr id="70" name="object 70"/>
            <p:cNvSpPr/>
            <p:nvPr/>
          </p:nvSpPr>
          <p:spPr>
            <a:xfrm>
              <a:off x="5996050" y="2346324"/>
              <a:ext cx="942975" cy="174625"/>
            </a:xfrm>
            <a:custGeom>
              <a:avLst/>
              <a:gdLst/>
              <a:ahLst/>
              <a:cxnLst/>
              <a:rect l="l" t="t" r="r" b="b"/>
              <a:pathLst>
                <a:path w="942975" h="174625">
                  <a:moveTo>
                    <a:pt x="433324" y="171450"/>
                  </a:moveTo>
                  <a:lnTo>
                    <a:pt x="942975" y="174625"/>
                  </a:lnTo>
                </a:path>
                <a:path w="942975" h="174625">
                  <a:moveTo>
                    <a:pt x="0" y="0"/>
                  </a:moveTo>
                  <a:lnTo>
                    <a:pt x="152400" y="82550"/>
                  </a:lnTo>
                </a:path>
              </a:pathLst>
            </a:custGeom>
            <a:ln w="9525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1" name="object 71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5322600" y="2233592"/>
              <a:ext cx="76421" cy="87358"/>
            </a:xfrm>
            <a:prstGeom prst="rect">
              <a:avLst/>
            </a:prstGeom>
          </p:spPr>
        </p:pic>
        <p:pic>
          <p:nvPicPr>
            <p:cNvPr id="72" name="object 72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5629345" y="2233592"/>
              <a:ext cx="74846" cy="87358"/>
            </a:xfrm>
            <a:prstGeom prst="rect">
              <a:avLst/>
            </a:prstGeom>
          </p:spPr>
        </p:pic>
        <p:pic>
          <p:nvPicPr>
            <p:cNvPr id="73" name="object 73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5460687" y="2217933"/>
              <a:ext cx="129132" cy="77111"/>
            </a:xfrm>
            <a:prstGeom prst="rect">
              <a:avLst/>
            </a:prstGeom>
          </p:spPr>
        </p:pic>
        <p:sp>
          <p:nvSpPr>
            <p:cNvPr id="74" name="object 74"/>
            <p:cNvSpPr/>
            <p:nvPr/>
          </p:nvSpPr>
          <p:spPr>
            <a:xfrm>
              <a:off x="5259845" y="2163101"/>
              <a:ext cx="514984" cy="132080"/>
            </a:xfrm>
            <a:custGeom>
              <a:avLst/>
              <a:gdLst/>
              <a:ahLst/>
              <a:cxnLst/>
              <a:rect l="l" t="t" r="r" b="b"/>
              <a:pathLst>
                <a:path w="514985" h="132080">
                  <a:moveTo>
                    <a:pt x="138430" y="80132"/>
                  </a:moveTo>
                  <a:lnTo>
                    <a:pt x="178175" y="80132"/>
                  </a:lnTo>
                  <a:lnTo>
                    <a:pt x="172383" y="87361"/>
                  </a:lnTo>
                  <a:lnTo>
                    <a:pt x="177124" y="95193"/>
                  </a:lnTo>
                  <a:lnTo>
                    <a:pt x="185027" y="95193"/>
                  </a:lnTo>
                  <a:lnTo>
                    <a:pt x="194516" y="95796"/>
                  </a:lnTo>
                  <a:lnTo>
                    <a:pt x="196627" y="100013"/>
                  </a:lnTo>
                  <a:lnTo>
                    <a:pt x="199790" y="104230"/>
                  </a:lnTo>
                  <a:lnTo>
                    <a:pt x="202427" y="108448"/>
                  </a:lnTo>
                  <a:lnTo>
                    <a:pt x="205583" y="112665"/>
                  </a:lnTo>
                  <a:lnTo>
                    <a:pt x="208220" y="116882"/>
                  </a:lnTo>
                  <a:lnTo>
                    <a:pt x="210331" y="121099"/>
                  </a:lnTo>
                  <a:lnTo>
                    <a:pt x="211908" y="126521"/>
                  </a:lnTo>
                  <a:lnTo>
                    <a:pt x="212434" y="131943"/>
                  </a:lnTo>
                  <a:lnTo>
                    <a:pt x="152879" y="131341"/>
                  </a:lnTo>
                  <a:lnTo>
                    <a:pt x="151827" y="113870"/>
                  </a:lnTo>
                  <a:lnTo>
                    <a:pt x="148139" y="99411"/>
                  </a:lnTo>
                  <a:lnTo>
                    <a:pt x="142865" y="86759"/>
                  </a:lnTo>
                  <a:lnTo>
                    <a:pt x="138430" y="80132"/>
                  </a:lnTo>
                  <a:close/>
                </a:path>
                <a:path w="514985" h="132080">
                  <a:moveTo>
                    <a:pt x="316166" y="58441"/>
                  </a:moveTo>
                  <a:lnTo>
                    <a:pt x="404818" y="58441"/>
                  </a:lnTo>
                  <a:lnTo>
                    <a:pt x="395855" y="60249"/>
                  </a:lnTo>
                  <a:lnTo>
                    <a:pt x="386366" y="63867"/>
                  </a:lnTo>
                  <a:lnTo>
                    <a:pt x="358959" y="98808"/>
                  </a:lnTo>
                  <a:lnTo>
                    <a:pt x="354744" y="129534"/>
                  </a:lnTo>
                  <a:lnTo>
                    <a:pt x="328922" y="129534"/>
                  </a:lnTo>
                  <a:lnTo>
                    <a:pt x="329448" y="118689"/>
                  </a:lnTo>
                  <a:lnTo>
                    <a:pt x="331552" y="107243"/>
                  </a:lnTo>
                  <a:lnTo>
                    <a:pt x="334715" y="95796"/>
                  </a:lnTo>
                  <a:lnTo>
                    <a:pt x="338937" y="83144"/>
                  </a:lnTo>
                  <a:lnTo>
                    <a:pt x="316166" y="58441"/>
                  </a:lnTo>
                  <a:close/>
                </a:path>
                <a:path w="514985" h="132080">
                  <a:moveTo>
                    <a:pt x="0" y="58441"/>
                  </a:moveTo>
                  <a:lnTo>
                    <a:pt x="99117" y="58441"/>
                  </a:lnTo>
                  <a:lnTo>
                    <a:pt x="89628" y="59647"/>
                  </a:lnTo>
                  <a:lnTo>
                    <a:pt x="79621" y="62661"/>
                  </a:lnTo>
                  <a:lnTo>
                    <a:pt x="50628" y="95193"/>
                  </a:lnTo>
                  <a:lnTo>
                    <a:pt x="45888" y="123509"/>
                  </a:lnTo>
                  <a:lnTo>
                    <a:pt x="1088" y="116882"/>
                  </a:lnTo>
                  <a:lnTo>
                    <a:pt x="3718" y="110255"/>
                  </a:lnTo>
                  <a:lnTo>
                    <a:pt x="1614" y="107243"/>
                  </a:lnTo>
                  <a:lnTo>
                    <a:pt x="0" y="106320"/>
                  </a:lnTo>
                  <a:lnTo>
                    <a:pt x="0" y="96452"/>
                  </a:lnTo>
                  <a:lnTo>
                    <a:pt x="2140" y="92784"/>
                  </a:lnTo>
                  <a:lnTo>
                    <a:pt x="4777" y="86157"/>
                  </a:lnTo>
                  <a:lnTo>
                    <a:pt x="5303" y="80734"/>
                  </a:lnTo>
                  <a:lnTo>
                    <a:pt x="3718" y="76520"/>
                  </a:lnTo>
                  <a:lnTo>
                    <a:pt x="1614" y="72299"/>
                  </a:lnTo>
                  <a:lnTo>
                    <a:pt x="0" y="69715"/>
                  </a:lnTo>
                  <a:lnTo>
                    <a:pt x="0" y="58441"/>
                  </a:lnTo>
                  <a:close/>
                </a:path>
                <a:path w="514985" h="132080">
                  <a:moveTo>
                    <a:pt x="514446" y="101821"/>
                  </a:moveTo>
                  <a:lnTo>
                    <a:pt x="514446" y="104833"/>
                  </a:lnTo>
                  <a:lnTo>
                    <a:pt x="510756" y="113267"/>
                  </a:lnTo>
                  <a:lnTo>
                    <a:pt x="507067" y="119292"/>
                  </a:lnTo>
                  <a:lnTo>
                    <a:pt x="455415" y="119292"/>
                  </a:lnTo>
                  <a:lnTo>
                    <a:pt x="454756" y="110255"/>
                  </a:lnTo>
                  <a:lnTo>
                    <a:pt x="490201" y="110255"/>
                  </a:lnTo>
                  <a:lnTo>
                    <a:pt x="497053" y="109652"/>
                  </a:lnTo>
                  <a:lnTo>
                    <a:pt x="502851" y="107845"/>
                  </a:lnTo>
                  <a:lnTo>
                    <a:pt x="509175" y="105435"/>
                  </a:lnTo>
                  <a:lnTo>
                    <a:pt x="514446" y="101821"/>
                  </a:lnTo>
                  <a:close/>
                </a:path>
                <a:path w="514985" h="132080">
                  <a:moveTo>
                    <a:pt x="403232" y="45185"/>
                  </a:moveTo>
                  <a:lnTo>
                    <a:pt x="412195" y="45185"/>
                  </a:lnTo>
                  <a:lnTo>
                    <a:pt x="421158" y="45788"/>
                  </a:lnTo>
                  <a:lnTo>
                    <a:pt x="463321" y="57235"/>
                  </a:lnTo>
                  <a:lnTo>
                    <a:pt x="494945" y="79529"/>
                  </a:lnTo>
                  <a:lnTo>
                    <a:pt x="510756" y="95193"/>
                  </a:lnTo>
                  <a:lnTo>
                    <a:pt x="465956" y="102423"/>
                  </a:lnTo>
                  <a:lnTo>
                    <a:pt x="471754" y="106038"/>
                  </a:lnTo>
                  <a:lnTo>
                    <a:pt x="477552" y="108448"/>
                  </a:lnTo>
                  <a:lnTo>
                    <a:pt x="483876" y="110255"/>
                  </a:lnTo>
                  <a:lnTo>
                    <a:pt x="454756" y="110255"/>
                  </a:lnTo>
                  <a:lnTo>
                    <a:pt x="439602" y="72902"/>
                  </a:lnTo>
                  <a:lnTo>
                    <a:pt x="404818" y="58441"/>
                  </a:lnTo>
                  <a:lnTo>
                    <a:pt x="316166" y="58441"/>
                  </a:lnTo>
                  <a:lnTo>
                    <a:pt x="308949" y="50611"/>
                  </a:lnTo>
                  <a:lnTo>
                    <a:pt x="362648" y="50611"/>
                  </a:lnTo>
                  <a:lnTo>
                    <a:pt x="373722" y="48199"/>
                  </a:lnTo>
                  <a:lnTo>
                    <a:pt x="393751" y="45788"/>
                  </a:lnTo>
                  <a:lnTo>
                    <a:pt x="403232" y="45185"/>
                  </a:lnTo>
                  <a:close/>
                </a:path>
                <a:path w="514985" h="132080">
                  <a:moveTo>
                    <a:pt x="195042" y="66873"/>
                  </a:moveTo>
                  <a:lnTo>
                    <a:pt x="197679" y="66873"/>
                  </a:lnTo>
                  <a:lnTo>
                    <a:pt x="193990" y="75917"/>
                  </a:lnTo>
                  <a:lnTo>
                    <a:pt x="192412" y="83144"/>
                  </a:lnTo>
                  <a:lnTo>
                    <a:pt x="192938" y="89771"/>
                  </a:lnTo>
                  <a:lnTo>
                    <a:pt x="194516" y="95796"/>
                  </a:lnTo>
                  <a:lnTo>
                    <a:pt x="185027" y="95193"/>
                  </a:lnTo>
                  <a:lnTo>
                    <a:pt x="179235" y="87361"/>
                  </a:lnTo>
                  <a:lnTo>
                    <a:pt x="183975" y="80132"/>
                  </a:lnTo>
                  <a:lnTo>
                    <a:pt x="138430" y="80132"/>
                  </a:lnTo>
                  <a:lnTo>
                    <a:pt x="136013" y="76520"/>
                  </a:lnTo>
                  <a:lnTo>
                    <a:pt x="128109" y="68682"/>
                  </a:lnTo>
                  <a:lnTo>
                    <a:pt x="126114" y="67476"/>
                  </a:lnTo>
                  <a:lnTo>
                    <a:pt x="190301" y="67476"/>
                  </a:lnTo>
                  <a:lnTo>
                    <a:pt x="195042" y="66873"/>
                  </a:lnTo>
                  <a:close/>
                </a:path>
                <a:path w="514985" h="132080">
                  <a:moveTo>
                    <a:pt x="12681" y="55435"/>
                  </a:moveTo>
                  <a:lnTo>
                    <a:pt x="169746" y="55435"/>
                  </a:lnTo>
                  <a:lnTo>
                    <a:pt x="163946" y="56632"/>
                  </a:lnTo>
                  <a:lnTo>
                    <a:pt x="159731" y="59044"/>
                  </a:lnTo>
                  <a:lnTo>
                    <a:pt x="158153" y="63264"/>
                  </a:lnTo>
                  <a:lnTo>
                    <a:pt x="159731" y="65676"/>
                  </a:lnTo>
                  <a:lnTo>
                    <a:pt x="163946" y="66873"/>
                  </a:lnTo>
                  <a:lnTo>
                    <a:pt x="169746" y="67476"/>
                  </a:lnTo>
                  <a:lnTo>
                    <a:pt x="126114" y="67476"/>
                  </a:lnTo>
                  <a:lnTo>
                    <a:pt x="119146" y="63264"/>
                  </a:lnTo>
                  <a:lnTo>
                    <a:pt x="109132" y="59647"/>
                  </a:lnTo>
                  <a:lnTo>
                    <a:pt x="99117" y="58441"/>
                  </a:lnTo>
                  <a:lnTo>
                    <a:pt x="0" y="58441"/>
                  </a:lnTo>
                  <a:lnTo>
                    <a:pt x="0" y="56029"/>
                  </a:lnTo>
                  <a:lnTo>
                    <a:pt x="4777" y="56029"/>
                  </a:lnTo>
                  <a:lnTo>
                    <a:pt x="12681" y="55435"/>
                  </a:lnTo>
                  <a:close/>
                </a:path>
                <a:path w="514985" h="132080">
                  <a:moveTo>
                    <a:pt x="192938" y="24099"/>
                  </a:moveTo>
                  <a:lnTo>
                    <a:pt x="195575" y="53626"/>
                  </a:lnTo>
                  <a:lnTo>
                    <a:pt x="202427" y="54832"/>
                  </a:lnTo>
                  <a:lnTo>
                    <a:pt x="200316" y="60249"/>
                  </a:lnTo>
                  <a:lnTo>
                    <a:pt x="196627" y="58441"/>
                  </a:lnTo>
                  <a:lnTo>
                    <a:pt x="190827" y="56632"/>
                  </a:lnTo>
                  <a:lnTo>
                    <a:pt x="176598" y="55435"/>
                  </a:lnTo>
                  <a:lnTo>
                    <a:pt x="20584" y="55435"/>
                  </a:lnTo>
                  <a:lnTo>
                    <a:pt x="28495" y="54832"/>
                  </a:lnTo>
                  <a:lnTo>
                    <a:pt x="35873" y="53626"/>
                  </a:lnTo>
                  <a:lnTo>
                    <a:pt x="43777" y="52420"/>
                  </a:lnTo>
                  <a:lnTo>
                    <a:pt x="51154" y="51214"/>
                  </a:lnTo>
                  <a:lnTo>
                    <a:pt x="73295" y="45788"/>
                  </a:lnTo>
                  <a:lnTo>
                    <a:pt x="79193" y="43385"/>
                  </a:lnTo>
                  <a:lnTo>
                    <a:pt x="184501" y="43385"/>
                  </a:lnTo>
                  <a:lnTo>
                    <a:pt x="179235" y="25908"/>
                  </a:lnTo>
                  <a:lnTo>
                    <a:pt x="192938" y="24099"/>
                  </a:lnTo>
                  <a:close/>
                </a:path>
                <a:path w="514985" h="132080">
                  <a:moveTo>
                    <a:pt x="213494" y="0"/>
                  </a:moveTo>
                  <a:lnTo>
                    <a:pt x="263560" y="4823"/>
                  </a:lnTo>
                  <a:lnTo>
                    <a:pt x="312581" y="18079"/>
                  </a:lnTo>
                  <a:lnTo>
                    <a:pt x="358959" y="39767"/>
                  </a:lnTo>
                  <a:lnTo>
                    <a:pt x="373722" y="48199"/>
                  </a:lnTo>
                  <a:lnTo>
                    <a:pt x="362648" y="50611"/>
                  </a:lnTo>
                  <a:lnTo>
                    <a:pt x="358433" y="48199"/>
                  </a:lnTo>
                  <a:lnTo>
                    <a:pt x="352640" y="45185"/>
                  </a:lnTo>
                  <a:lnTo>
                    <a:pt x="345255" y="41576"/>
                  </a:lnTo>
                  <a:lnTo>
                    <a:pt x="336826" y="37355"/>
                  </a:lnTo>
                  <a:lnTo>
                    <a:pt x="327337" y="33143"/>
                  </a:lnTo>
                  <a:lnTo>
                    <a:pt x="316270" y="27717"/>
                  </a:lnTo>
                  <a:lnTo>
                    <a:pt x="303619" y="22291"/>
                  </a:lnTo>
                  <a:lnTo>
                    <a:pt x="289915" y="16270"/>
                  </a:lnTo>
                  <a:lnTo>
                    <a:pt x="277293" y="16270"/>
                  </a:lnTo>
                  <a:lnTo>
                    <a:pt x="276737" y="15667"/>
                  </a:lnTo>
                  <a:lnTo>
                    <a:pt x="191879" y="10852"/>
                  </a:lnTo>
                  <a:lnTo>
                    <a:pt x="150090" y="10852"/>
                  </a:lnTo>
                  <a:lnTo>
                    <a:pt x="163946" y="6632"/>
                  </a:lnTo>
                  <a:lnTo>
                    <a:pt x="180286" y="3014"/>
                  </a:lnTo>
                  <a:lnTo>
                    <a:pt x="197153" y="1205"/>
                  </a:lnTo>
                  <a:lnTo>
                    <a:pt x="213494" y="0"/>
                  </a:lnTo>
                  <a:close/>
                </a:path>
                <a:path w="514985" h="132080">
                  <a:moveTo>
                    <a:pt x="277293" y="16270"/>
                  </a:moveTo>
                  <a:lnTo>
                    <a:pt x="289915" y="16270"/>
                  </a:lnTo>
                  <a:lnTo>
                    <a:pt x="332085" y="50611"/>
                  </a:lnTo>
                  <a:lnTo>
                    <a:pt x="308949" y="50611"/>
                  </a:lnTo>
                  <a:lnTo>
                    <a:pt x="277293" y="16270"/>
                  </a:lnTo>
                  <a:close/>
                </a:path>
                <a:path w="514985" h="132080">
                  <a:moveTo>
                    <a:pt x="166583" y="25908"/>
                  </a:moveTo>
                  <a:lnTo>
                    <a:pt x="172383" y="25908"/>
                  </a:lnTo>
                  <a:lnTo>
                    <a:pt x="177124" y="43385"/>
                  </a:lnTo>
                  <a:lnTo>
                    <a:pt x="172383" y="43385"/>
                  </a:lnTo>
                  <a:lnTo>
                    <a:pt x="166583" y="25908"/>
                  </a:lnTo>
                  <a:close/>
                </a:path>
                <a:path w="514985" h="132080">
                  <a:moveTo>
                    <a:pt x="154457" y="25908"/>
                  </a:moveTo>
                  <a:lnTo>
                    <a:pt x="159731" y="25908"/>
                  </a:lnTo>
                  <a:lnTo>
                    <a:pt x="165531" y="43385"/>
                  </a:lnTo>
                  <a:lnTo>
                    <a:pt x="159731" y="43385"/>
                  </a:lnTo>
                  <a:lnTo>
                    <a:pt x="154457" y="25908"/>
                  </a:lnTo>
                  <a:close/>
                </a:path>
                <a:path w="514985" h="132080">
                  <a:moveTo>
                    <a:pt x="150090" y="10852"/>
                  </a:moveTo>
                  <a:lnTo>
                    <a:pt x="191879" y="10852"/>
                  </a:lnTo>
                  <a:lnTo>
                    <a:pt x="192938" y="24099"/>
                  </a:lnTo>
                  <a:lnTo>
                    <a:pt x="179235" y="25908"/>
                  </a:lnTo>
                  <a:lnTo>
                    <a:pt x="147079" y="25908"/>
                  </a:lnTo>
                  <a:lnTo>
                    <a:pt x="152879" y="43385"/>
                  </a:lnTo>
                  <a:lnTo>
                    <a:pt x="79193" y="43385"/>
                  </a:lnTo>
                  <a:lnTo>
                    <a:pt x="80673" y="42782"/>
                  </a:lnTo>
                  <a:lnTo>
                    <a:pt x="87524" y="40370"/>
                  </a:lnTo>
                  <a:lnTo>
                    <a:pt x="94902" y="37355"/>
                  </a:lnTo>
                  <a:lnTo>
                    <a:pt x="109658" y="30129"/>
                  </a:lnTo>
                  <a:lnTo>
                    <a:pt x="117043" y="25908"/>
                  </a:lnTo>
                  <a:lnTo>
                    <a:pt x="132324" y="18079"/>
                  </a:lnTo>
                  <a:lnTo>
                    <a:pt x="148139" y="11447"/>
                  </a:lnTo>
                  <a:lnTo>
                    <a:pt x="150090" y="1085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5" name="object 75"/>
            <p:cNvSpPr/>
            <p:nvPr/>
          </p:nvSpPr>
          <p:spPr>
            <a:xfrm>
              <a:off x="5084825" y="2172334"/>
              <a:ext cx="153035" cy="29845"/>
            </a:xfrm>
            <a:custGeom>
              <a:avLst/>
              <a:gdLst/>
              <a:ahLst/>
              <a:cxnLst/>
              <a:rect l="l" t="t" r="r" b="b"/>
              <a:pathLst>
                <a:path w="153035" h="29844">
                  <a:moveTo>
                    <a:pt x="127381" y="29717"/>
                  </a:moveTo>
                  <a:lnTo>
                    <a:pt x="33909" y="29717"/>
                  </a:lnTo>
                </a:path>
                <a:path w="153035" h="29844">
                  <a:moveTo>
                    <a:pt x="152781" y="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6" name="object 76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5364225" y="1858898"/>
              <a:ext cx="368300" cy="266700"/>
            </a:xfrm>
            <a:prstGeom prst="rect">
              <a:avLst/>
            </a:prstGeom>
          </p:spPr>
        </p:pic>
        <p:pic>
          <p:nvPicPr>
            <p:cNvPr id="77" name="object 77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6129176" y="1681385"/>
              <a:ext cx="405759" cy="423146"/>
            </a:xfrm>
            <a:prstGeom prst="rect">
              <a:avLst/>
            </a:prstGeom>
          </p:spPr>
        </p:pic>
        <p:sp>
          <p:nvSpPr>
            <p:cNvPr id="78" name="object 78"/>
            <p:cNvSpPr/>
            <p:nvPr/>
          </p:nvSpPr>
          <p:spPr>
            <a:xfrm>
              <a:off x="7002525" y="2190749"/>
              <a:ext cx="1031875" cy="1400175"/>
            </a:xfrm>
            <a:custGeom>
              <a:avLst/>
              <a:gdLst/>
              <a:ahLst/>
              <a:cxnLst/>
              <a:rect l="l" t="t" r="r" b="b"/>
              <a:pathLst>
                <a:path w="1031875" h="1400175">
                  <a:moveTo>
                    <a:pt x="282575" y="319150"/>
                  </a:moveTo>
                  <a:lnTo>
                    <a:pt x="406400" y="231775"/>
                  </a:lnTo>
                </a:path>
                <a:path w="1031875" h="1400175">
                  <a:moveTo>
                    <a:pt x="109474" y="404875"/>
                  </a:moveTo>
                  <a:lnTo>
                    <a:pt x="109474" y="487425"/>
                  </a:lnTo>
                </a:path>
                <a:path w="1031875" h="1400175">
                  <a:moveTo>
                    <a:pt x="293624" y="590550"/>
                  </a:moveTo>
                  <a:lnTo>
                    <a:pt x="557149" y="301625"/>
                  </a:lnTo>
                </a:path>
                <a:path w="1031875" h="1400175">
                  <a:moveTo>
                    <a:pt x="646049" y="300100"/>
                  </a:moveTo>
                  <a:lnTo>
                    <a:pt x="646049" y="496950"/>
                  </a:lnTo>
                </a:path>
                <a:path w="1031875" h="1400175">
                  <a:moveTo>
                    <a:pt x="299974" y="606425"/>
                  </a:moveTo>
                  <a:lnTo>
                    <a:pt x="488950" y="606425"/>
                  </a:lnTo>
                </a:path>
                <a:path w="1031875" h="1400175">
                  <a:moveTo>
                    <a:pt x="714375" y="168275"/>
                  </a:moveTo>
                  <a:lnTo>
                    <a:pt x="952500" y="0"/>
                  </a:lnTo>
                </a:path>
                <a:path w="1031875" h="1400175">
                  <a:moveTo>
                    <a:pt x="854075" y="596900"/>
                  </a:moveTo>
                  <a:lnTo>
                    <a:pt x="1031875" y="596900"/>
                  </a:lnTo>
                </a:path>
                <a:path w="1031875" h="1400175">
                  <a:moveTo>
                    <a:pt x="98425" y="673100"/>
                  </a:moveTo>
                  <a:lnTo>
                    <a:pt x="0" y="1377950"/>
                  </a:lnTo>
                </a:path>
                <a:path w="1031875" h="1400175">
                  <a:moveTo>
                    <a:pt x="701675" y="673100"/>
                  </a:moveTo>
                  <a:lnTo>
                    <a:pt x="590550" y="1400175"/>
                  </a:lnTo>
                </a:path>
              </a:pathLst>
            </a:custGeom>
            <a:ln w="9525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9" name="object 79"/>
            <p:cNvSpPr/>
            <p:nvPr/>
          </p:nvSpPr>
          <p:spPr>
            <a:xfrm>
              <a:off x="6650100" y="4586350"/>
              <a:ext cx="497205" cy="130175"/>
            </a:xfrm>
            <a:custGeom>
              <a:avLst/>
              <a:gdLst/>
              <a:ahLst/>
              <a:cxnLst/>
              <a:rect l="l" t="t" r="r" b="b"/>
              <a:pathLst>
                <a:path w="497204" h="130175">
                  <a:moveTo>
                    <a:pt x="248412" y="0"/>
                  </a:moveTo>
                  <a:lnTo>
                    <a:pt x="182342" y="2320"/>
                  </a:lnTo>
                  <a:lnTo>
                    <a:pt x="122992" y="8871"/>
                  </a:lnTo>
                  <a:lnTo>
                    <a:pt x="72723" y="19034"/>
                  </a:lnTo>
                  <a:lnTo>
                    <a:pt x="33894" y="32192"/>
                  </a:lnTo>
                  <a:lnTo>
                    <a:pt x="0" y="65024"/>
                  </a:lnTo>
                  <a:lnTo>
                    <a:pt x="8867" y="82329"/>
                  </a:lnTo>
                  <a:lnTo>
                    <a:pt x="72723" y="111077"/>
                  </a:lnTo>
                  <a:lnTo>
                    <a:pt x="122992" y="121270"/>
                  </a:lnTo>
                  <a:lnTo>
                    <a:pt x="182342" y="127844"/>
                  </a:lnTo>
                  <a:lnTo>
                    <a:pt x="248412" y="130175"/>
                  </a:lnTo>
                  <a:lnTo>
                    <a:pt x="314437" y="127844"/>
                  </a:lnTo>
                  <a:lnTo>
                    <a:pt x="373775" y="121270"/>
                  </a:lnTo>
                  <a:lnTo>
                    <a:pt x="424052" y="111077"/>
                  </a:lnTo>
                  <a:lnTo>
                    <a:pt x="462900" y="97888"/>
                  </a:lnTo>
                  <a:lnTo>
                    <a:pt x="496824" y="65024"/>
                  </a:lnTo>
                  <a:lnTo>
                    <a:pt x="487948" y="47727"/>
                  </a:lnTo>
                  <a:lnTo>
                    <a:pt x="424052" y="19034"/>
                  </a:lnTo>
                  <a:lnTo>
                    <a:pt x="373775" y="8871"/>
                  </a:lnTo>
                  <a:lnTo>
                    <a:pt x="314437" y="2320"/>
                  </a:lnTo>
                  <a:lnTo>
                    <a:pt x="248412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0" name="object 80"/>
            <p:cNvSpPr/>
            <p:nvPr/>
          </p:nvSpPr>
          <p:spPr>
            <a:xfrm>
              <a:off x="6650100" y="4575175"/>
              <a:ext cx="497205" cy="141605"/>
            </a:xfrm>
            <a:custGeom>
              <a:avLst/>
              <a:gdLst/>
              <a:ahLst/>
              <a:cxnLst/>
              <a:rect l="l" t="t" r="r" b="b"/>
              <a:pathLst>
                <a:path w="497204" h="141604">
                  <a:moveTo>
                    <a:pt x="0" y="76200"/>
                  </a:moveTo>
                  <a:lnTo>
                    <a:pt x="33894" y="43368"/>
                  </a:lnTo>
                  <a:lnTo>
                    <a:pt x="72723" y="30210"/>
                  </a:lnTo>
                  <a:lnTo>
                    <a:pt x="122992" y="20047"/>
                  </a:lnTo>
                  <a:lnTo>
                    <a:pt x="182342" y="13496"/>
                  </a:lnTo>
                  <a:lnTo>
                    <a:pt x="248412" y="11175"/>
                  </a:lnTo>
                  <a:lnTo>
                    <a:pt x="314437" y="13496"/>
                  </a:lnTo>
                  <a:lnTo>
                    <a:pt x="373775" y="20047"/>
                  </a:lnTo>
                  <a:lnTo>
                    <a:pt x="424052" y="30210"/>
                  </a:lnTo>
                  <a:lnTo>
                    <a:pt x="462900" y="43368"/>
                  </a:lnTo>
                  <a:lnTo>
                    <a:pt x="496824" y="76200"/>
                  </a:lnTo>
                  <a:lnTo>
                    <a:pt x="487948" y="93505"/>
                  </a:lnTo>
                  <a:lnTo>
                    <a:pt x="462900" y="109064"/>
                  </a:lnTo>
                  <a:lnTo>
                    <a:pt x="424053" y="122253"/>
                  </a:lnTo>
                  <a:lnTo>
                    <a:pt x="373775" y="132446"/>
                  </a:lnTo>
                  <a:lnTo>
                    <a:pt x="314437" y="139020"/>
                  </a:lnTo>
                  <a:lnTo>
                    <a:pt x="248412" y="141350"/>
                  </a:lnTo>
                  <a:lnTo>
                    <a:pt x="182342" y="139020"/>
                  </a:lnTo>
                  <a:lnTo>
                    <a:pt x="122992" y="132446"/>
                  </a:lnTo>
                  <a:lnTo>
                    <a:pt x="72723" y="122253"/>
                  </a:lnTo>
                  <a:lnTo>
                    <a:pt x="33894" y="109064"/>
                  </a:lnTo>
                  <a:lnTo>
                    <a:pt x="8867" y="93505"/>
                  </a:lnTo>
                  <a:lnTo>
                    <a:pt x="0" y="76200"/>
                  </a:lnTo>
                  <a:close/>
                </a:path>
                <a:path w="497204" h="141604">
                  <a:moveTo>
                    <a:pt x="0" y="0"/>
                  </a:moveTo>
                  <a:lnTo>
                    <a:pt x="0" y="81025"/>
                  </a:lnTo>
                </a:path>
                <a:path w="497204" h="141604">
                  <a:moveTo>
                    <a:pt x="496824" y="0"/>
                  </a:moveTo>
                  <a:lnTo>
                    <a:pt x="496824" y="81025"/>
                  </a:lnTo>
                </a:path>
              </a:pathLst>
            </a:custGeom>
            <a:ln w="12700">
              <a:solidFill>
                <a:srgbClr val="B1B1B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1" name="object 81"/>
            <p:cNvSpPr/>
            <p:nvPr/>
          </p:nvSpPr>
          <p:spPr>
            <a:xfrm>
              <a:off x="6645275" y="4481575"/>
              <a:ext cx="497205" cy="173355"/>
            </a:xfrm>
            <a:custGeom>
              <a:avLst/>
              <a:gdLst/>
              <a:ahLst/>
              <a:cxnLst/>
              <a:rect l="l" t="t" r="r" b="b"/>
              <a:pathLst>
                <a:path w="497204" h="173354">
                  <a:moveTo>
                    <a:pt x="496951" y="76073"/>
                  </a:moveTo>
                  <a:lnTo>
                    <a:pt x="463016" y="37668"/>
                  </a:lnTo>
                  <a:lnTo>
                    <a:pt x="424154" y="22275"/>
                  </a:lnTo>
                  <a:lnTo>
                    <a:pt x="373862" y="10388"/>
                  </a:lnTo>
                  <a:lnTo>
                    <a:pt x="314490" y="2717"/>
                  </a:lnTo>
                  <a:lnTo>
                    <a:pt x="248412" y="0"/>
                  </a:lnTo>
                  <a:lnTo>
                    <a:pt x="182384" y="2717"/>
                  </a:lnTo>
                  <a:lnTo>
                    <a:pt x="123037" y="10388"/>
                  </a:lnTo>
                  <a:lnTo>
                    <a:pt x="72758" y="22275"/>
                  </a:lnTo>
                  <a:lnTo>
                    <a:pt x="33921" y="37668"/>
                  </a:lnTo>
                  <a:lnTo>
                    <a:pt x="0" y="76073"/>
                  </a:lnTo>
                  <a:lnTo>
                    <a:pt x="0" y="76200"/>
                  </a:lnTo>
                  <a:lnTo>
                    <a:pt x="7607" y="93599"/>
                  </a:lnTo>
                  <a:lnTo>
                    <a:pt x="4826" y="93599"/>
                  </a:lnTo>
                  <a:lnTo>
                    <a:pt x="4826" y="172974"/>
                  </a:lnTo>
                  <a:lnTo>
                    <a:pt x="496951" y="172974"/>
                  </a:lnTo>
                  <a:lnTo>
                    <a:pt x="496951" y="93599"/>
                  </a:lnTo>
                  <a:lnTo>
                    <a:pt x="489318" y="93599"/>
                  </a:lnTo>
                  <a:lnTo>
                    <a:pt x="496951" y="76200"/>
                  </a:lnTo>
                  <a:lnTo>
                    <a:pt x="496951" y="76073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2" name="object 82"/>
            <p:cNvSpPr/>
            <p:nvPr/>
          </p:nvSpPr>
          <p:spPr>
            <a:xfrm>
              <a:off x="6645274" y="4481575"/>
              <a:ext cx="497205" cy="152400"/>
            </a:xfrm>
            <a:custGeom>
              <a:avLst/>
              <a:gdLst/>
              <a:ahLst/>
              <a:cxnLst/>
              <a:rect l="l" t="t" r="r" b="b"/>
              <a:pathLst>
                <a:path w="497204" h="152400">
                  <a:moveTo>
                    <a:pt x="0" y="76073"/>
                  </a:moveTo>
                  <a:lnTo>
                    <a:pt x="33923" y="37667"/>
                  </a:lnTo>
                  <a:lnTo>
                    <a:pt x="72770" y="22272"/>
                  </a:lnTo>
                  <a:lnTo>
                    <a:pt x="123048" y="10381"/>
                  </a:lnTo>
                  <a:lnTo>
                    <a:pt x="182386" y="2715"/>
                  </a:lnTo>
                  <a:lnTo>
                    <a:pt x="248411" y="0"/>
                  </a:lnTo>
                  <a:lnTo>
                    <a:pt x="314491" y="2715"/>
                  </a:lnTo>
                  <a:lnTo>
                    <a:pt x="373864" y="10381"/>
                  </a:lnTo>
                  <a:lnTo>
                    <a:pt x="424164" y="22272"/>
                  </a:lnTo>
                  <a:lnTo>
                    <a:pt x="463023" y="37667"/>
                  </a:lnTo>
                  <a:lnTo>
                    <a:pt x="496950" y="76073"/>
                  </a:lnTo>
                  <a:lnTo>
                    <a:pt x="488074" y="96440"/>
                  </a:lnTo>
                  <a:lnTo>
                    <a:pt x="463023" y="114638"/>
                  </a:lnTo>
                  <a:lnTo>
                    <a:pt x="424164" y="130063"/>
                  </a:lnTo>
                  <a:lnTo>
                    <a:pt x="373864" y="141986"/>
                  </a:lnTo>
                  <a:lnTo>
                    <a:pt x="314491" y="149674"/>
                  </a:lnTo>
                  <a:lnTo>
                    <a:pt x="248411" y="152400"/>
                  </a:lnTo>
                  <a:lnTo>
                    <a:pt x="182386" y="149674"/>
                  </a:lnTo>
                  <a:lnTo>
                    <a:pt x="123048" y="141986"/>
                  </a:lnTo>
                  <a:lnTo>
                    <a:pt x="72771" y="130063"/>
                  </a:lnTo>
                  <a:lnTo>
                    <a:pt x="33923" y="114638"/>
                  </a:lnTo>
                  <a:lnTo>
                    <a:pt x="8875" y="96440"/>
                  </a:lnTo>
                  <a:lnTo>
                    <a:pt x="0" y="76200"/>
                  </a:lnTo>
                  <a:close/>
                </a:path>
              </a:pathLst>
            </a:custGeom>
            <a:ln w="12700">
              <a:solidFill>
                <a:srgbClr val="B1B1B1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83" name="object 83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6750113" y="4498911"/>
              <a:ext cx="261937" cy="119125"/>
            </a:xfrm>
            <a:prstGeom prst="rect">
              <a:avLst/>
            </a:prstGeom>
          </p:spPr>
        </p:pic>
        <p:pic>
          <p:nvPicPr>
            <p:cNvPr id="84" name="object 84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6894575" y="5097398"/>
              <a:ext cx="192087" cy="276225"/>
            </a:xfrm>
            <a:prstGeom prst="rect">
              <a:avLst/>
            </a:prstGeom>
          </p:spPr>
        </p:pic>
        <p:pic>
          <p:nvPicPr>
            <p:cNvPr id="85" name="object 85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6805612" y="4968811"/>
              <a:ext cx="295338" cy="408050"/>
            </a:xfrm>
            <a:prstGeom prst="rect">
              <a:avLst/>
            </a:prstGeom>
          </p:spPr>
        </p:pic>
        <p:pic>
          <p:nvPicPr>
            <p:cNvPr id="86" name="object 86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5451474" y="3559175"/>
              <a:ext cx="192087" cy="276225"/>
            </a:xfrm>
            <a:prstGeom prst="rect">
              <a:avLst/>
            </a:prstGeom>
          </p:spPr>
        </p:pic>
        <p:pic>
          <p:nvPicPr>
            <p:cNvPr id="87" name="object 87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5362638" y="3430587"/>
              <a:ext cx="295211" cy="407924"/>
            </a:xfrm>
            <a:prstGeom prst="rect">
              <a:avLst/>
            </a:prstGeom>
          </p:spPr>
        </p:pic>
        <p:sp>
          <p:nvSpPr>
            <p:cNvPr id="88" name="object 88"/>
            <p:cNvSpPr/>
            <p:nvPr/>
          </p:nvSpPr>
          <p:spPr>
            <a:xfrm>
              <a:off x="5502275" y="2074798"/>
              <a:ext cx="2386965" cy="3332479"/>
            </a:xfrm>
            <a:custGeom>
              <a:avLst/>
              <a:gdLst/>
              <a:ahLst/>
              <a:cxnLst/>
              <a:rect l="l" t="t" r="r" b="b"/>
              <a:pathLst>
                <a:path w="2386965" h="3332479">
                  <a:moveTo>
                    <a:pt x="1912874" y="3265551"/>
                  </a:moveTo>
                  <a:lnTo>
                    <a:pt x="1912061" y="3264916"/>
                  </a:lnTo>
                  <a:lnTo>
                    <a:pt x="1711706" y="3108071"/>
                  </a:lnTo>
                  <a:lnTo>
                    <a:pt x="1696516" y="3182670"/>
                  </a:lnTo>
                  <a:lnTo>
                    <a:pt x="534809" y="2946755"/>
                  </a:lnTo>
                  <a:lnTo>
                    <a:pt x="536359" y="2939161"/>
                  </a:lnTo>
                  <a:lnTo>
                    <a:pt x="550037" y="2871978"/>
                  </a:lnTo>
                  <a:lnTo>
                    <a:pt x="303149" y="2938526"/>
                  </a:lnTo>
                  <a:lnTo>
                    <a:pt x="504444" y="3096006"/>
                  </a:lnTo>
                  <a:lnTo>
                    <a:pt x="519620" y="3021419"/>
                  </a:lnTo>
                  <a:lnTo>
                    <a:pt x="1681327" y="3257334"/>
                  </a:lnTo>
                  <a:lnTo>
                    <a:pt x="1666113" y="3332099"/>
                  </a:lnTo>
                  <a:lnTo>
                    <a:pt x="1912874" y="3265551"/>
                  </a:lnTo>
                  <a:close/>
                </a:path>
                <a:path w="2386965" h="3332479">
                  <a:moveTo>
                    <a:pt x="2360549" y="3044825"/>
                  </a:moveTo>
                  <a:lnTo>
                    <a:pt x="2318258" y="2969006"/>
                  </a:lnTo>
                  <a:lnTo>
                    <a:pt x="2236089" y="2821686"/>
                  </a:lnTo>
                  <a:lnTo>
                    <a:pt x="2193137" y="2884665"/>
                  </a:lnTo>
                  <a:lnTo>
                    <a:pt x="210273" y="1532509"/>
                  </a:lnTo>
                  <a:lnTo>
                    <a:pt x="224917" y="1511058"/>
                  </a:lnTo>
                  <a:lnTo>
                    <a:pt x="253238" y="1469517"/>
                  </a:lnTo>
                  <a:lnTo>
                    <a:pt x="0" y="1435100"/>
                  </a:lnTo>
                  <a:lnTo>
                    <a:pt x="124460" y="1658366"/>
                  </a:lnTo>
                  <a:lnTo>
                    <a:pt x="167398" y="1595399"/>
                  </a:lnTo>
                  <a:lnTo>
                    <a:pt x="2150262" y="2947555"/>
                  </a:lnTo>
                  <a:lnTo>
                    <a:pt x="2107311" y="3010535"/>
                  </a:lnTo>
                  <a:lnTo>
                    <a:pt x="2360549" y="3044825"/>
                  </a:lnTo>
                  <a:close/>
                </a:path>
                <a:path w="2386965" h="3332479">
                  <a:moveTo>
                    <a:pt x="2386457" y="2541651"/>
                  </a:moveTo>
                  <a:lnTo>
                    <a:pt x="2318283" y="2575598"/>
                  </a:lnTo>
                  <a:lnTo>
                    <a:pt x="1129728" y="187756"/>
                  </a:lnTo>
                  <a:lnTo>
                    <a:pt x="1197991" y="153797"/>
                  </a:lnTo>
                  <a:lnTo>
                    <a:pt x="1197813" y="153670"/>
                  </a:lnTo>
                  <a:lnTo>
                    <a:pt x="993775" y="0"/>
                  </a:lnTo>
                  <a:lnTo>
                    <a:pt x="993267" y="255651"/>
                  </a:lnTo>
                  <a:lnTo>
                    <a:pt x="1061542" y="221691"/>
                  </a:lnTo>
                  <a:lnTo>
                    <a:pt x="2250097" y="2609532"/>
                  </a:lnTo>
                  <a:lnTo>
                    <a:pt x="2181860" y="2643505"/>
                  </a:lnTo>
                  <a:lnTo>
                    <a:pt x="2385949" y="2797175"/>
                  </a:lnTo>
                  <a:lnTo>
                    <a:pt x="2386253" y="2643632"/>
                  </a:lnTo>
                  <a:lnTo>
                    <a:pt x="2386457" y="2541651"/>
                  </a:lnTo>
                  <a:close/>
                </a:path>
              </a:pathLst>
            </a:custGeom>
            <a:solidFill>
              <a:srgbClr val="FF33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9" name="object 89"/>
          <p:cNvSpPr txBox="1"/>
          <p:nvPr/>
        </p:nvSpPr>
        <p:spPr>
          <a:xfrm>
            <a:off x="4627626" y="4004817"/>
            <a:ext cx="158750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3300"/>
                </a:solidFill>
                <a:latin typeface="Comic Sans MS" panose="030F0702030302020204"/>
                <a:cs typeface="Comic Sans MS" panose="030F0702030302020204"/>
              </a:rPr>
              <a:t>client/server</a:t>
            </a:r>
            <a:endParaRPr sz="2000">
              <a:latin typeface="Comic Sans MS" panose="030F0702030302020204"/>
              <a:cs typeface="Comic Sans MS" panose="030F0702030302020204"/>
            </a:endParaRPr>
          </a:p>
        </p:txBody>
      </p:sp>
      <p:sp>
        <p:nvSpPr>
          <p:cNvPr id="90" name="object 90"/>
          <p:cNvSpPr/>
          <p:nvPr/>
        </p:nvSpPr>
        <p:spPr>
          <a:xfrm>
            <a:off x="5445379" y="2076449"/>
            <a:ext cx="1774825" cy="3355975"/>
          </a:xfrm>
          <a:custGeom>
            <a:avLst/>
            <a:gdLst/>
            <a:ahLst/>
            <a:cxnLst/>
            <a:rect l="l" t="t" r="r" b="b"/>
            <a:pathLst>
              <a:path w="1774825" h="3355975">
                <a:moveTo>
                  <a:pt x="248666" y="229489"/>
                </a:moveTo>
                <a:lnTo>
                  <a:pt x="229374" y="190119"/>
                </a:lnTo>
                <a:lnTo>
                  <a:pt x="136271" y="0"/>
                </a:lnTo>
                <a:lnTo>
                  <a:pt x="20066" y="227711"/>
                </a:lnTo>
                <a:lnTo>
                  <a:pt x="96329" y="228307"/>
                </a:lnTo>
                <a:lnTo>
                  <a:pt x="76250" y="2677807"/>
                </a:lnTo>
                <a:lnTo>
                  <a:pt x="0" y="2677160"/>
                </a:lnTo>
                <a:lnTo>
                  <a:pt x="112395" y="2906649"/>
                </a:lnTo>
                <a:lnTo>
                  <a:pt x="209461" y="2716530"/>
                </a:lnTo>
                <a:lnTo>
                  <a:pt x="228600" y="2679065"/>
                </a:lnTo>
                <a:lnTo>
                  <a:pt x="152450" y="2678442"/>
                </a:lnTo>
                <a:lnTo>
                  <a:pt x="172529" y="228904"/>
                </a:lnTo>
                <a:lnTo>
                  <a:pt x="248666" y="229489"/>
                </a:lnTo>
                <a:close/>
              </a:path>
              <a:path w="1774825" h="3355975">
                <a:moveTo>
                  <a:pt x="933958" y="262128"/>
                </a:moveTo>
                <a:lnTo>
                  <a:pt x="918946" y="184277"/>
                </a:lnTo>
                <a:lnTo>
                  <a:pt x="885571" y="11049"/>
                </a:lnTo>
                <a:lnTo>
                  <a:pt x="713867" y="200406"/>
                </a:lnTo>
                <a:lnTo>
                  <a:pt x="787158" y="220967"/>
                </a:lnTo>
                <a:lnTo>
                  <a:pt x="612127" y="845959"/>
                </a:lnTo>
                <a:lnTo>
                  <a:pt x="538734" y="825373"/>
                </a:lnTo>
                <a:lnTo>
                  <a:pt x="587121" y="1076325"/>
                </a:lnTo>
                <a:lnTo>
                  <a:pt x="744181" y="903224"/>
                </a:lnTo>
                <a:lnTo>
                  <a:pt x="758825" y="887095"/>
                </a:lnTo>
                <a:lnTo>
                  <a:pt x="685520" y="866546"/>
                </a:lnTo>
                <a:lnTo>
                  <a:pt x="860552" y="241554"/>
                </a:lnTo>
                <a:lnTo>
                  <a:pt x="933958" y="262128"/>
                </a:lnTo>
                <a:close/>
              </a:path>
              <a:path w="1774825" h="3355975">
                <a:moveTo>
                  <a:pt x="1774571" y="3355975"/>
                </a:moveTo>
                <a:lnTo>
                  <a:pt x="1733016" y="3291078"/>
                </a:lnTo>
                <a:lnTo>
                  <a:pt x="1636776" y="3140722"/>
                </a:lnTo>
                <a:lnTo>
                  <a:pt x="1597736" y="3206178"/>
                </a:lnTo>
                <a:lnTo>
                  <a:pt x="707694" y="2675217"/>
                </a:lnTo>
                <a:lnTo>
                  <a:pt x="719340" y="2655697"/>
                </a:lnTo>
                <a:lnTo>
                  <a:pt x="746760" y="2609723"/>
                </a:lnTo>
                <a:lnTo>
                  <a:pt x="491871" y="2590800"/>
                </a:lnTo>
                <a:lnTo>
                  <a:pt x="629666" y="2806065"/>
                </a:lnTo>
                <a:lnTo>
                  <a:pt x="668693" y="2740609"/>
                </a:lnTo>
                <a:lnTo>
                  <a:pt x="1558734" y="3271570"/>
                </a:lnTo>
                <a:lnTo>
                  <a:pt x="1519682" y="3337052"/>
                </a:lnTo>
                <a:lnTo>
                  <a:pt x="1774571" y="3355975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 txBox="1"/>
          <p:nvPr/>
        </p:nvSpPr>
        <p:spPr>
          <a:xfrm>
            <a:off x="4286250" y="2529586"/>
            <a:ext cx="120269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3300"/>
                </a:solidFill>
                <a:latin typeface="Comic Sans MS" panose="030F0702030302020204"/>
                <a:cs typeface="Comic Sans MS" panose="030F0702030302020204"/>
              </a:rPr>
              <a:t>peer-peer</a:t>
            </a:r>
            <a:endParaRPr sz="2000">
              <a:latin typeface="Comic Sans MS" panose="030F0702030302020204"/>
              <a:cs typeface="Comic Sans MS" panose="030F0702030302020204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412191" y="2572307"/>
            <a:ext cx="3628390" cy="848994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727710" indent="-287655">
              <a:lnSpc>
                <a:spcPct val="100000"/>
              </a:lnSpc>
              <a:spcBef>
                <a:spcPts val="405"/>
              </a:spcBef>
              <a:buClr>
                <a:srgbClr val="3333CC"/>
              </a:buClr>
              <a:buSzPct val="75000"/>
              <a:buFont typeface="Wingdings" panose="05000000000000000000"/>
              <a:buChar char=""/>
              <a:tabLst>
                <a:tab pos="728345" algn="l"/>
              </a:tabLst>
            </a:pPr>
            <a:r>
              <a:rPr sz="2000" spc="-5" dirty="0">
                <a:latin typeface="Comic Sans MS" panose="030F0702030302020204"/>
                <a:cs typeface="Comic Sans MS" panose="030F0702030302020204"/>
              </a:rPr>
              <a:t>at</a:t>
            </a:r>
            <a:r>
              <a:rPr sz="2000" spc="-3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dirty="0">
                <a:latin typeface="Comic Sans MS" panose="030F0702030302020204"/>
                <a:cs typeface="Comic Sans MS" panose="030F0702030302020204"/>
              </a:rPr>
              <a:t>“edge</a:t>
            </a:r>
            <a:r>
              <a:rPr sz="2000" spc="-2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dirty="0">
                <a:latin typeface="Comic Sans MS" panose="030F0702030302020204"/>
                <a:cs typeface="Comic Sans MS" panose="030F0702030302020204"/>
              </a:rPr>
              <a:t>of</a:t>
            </a:r>
            <a:r>
              <a:rPr sz="2000" spc="-2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spc="-5" dirty="0">
                <a:latin typeface="Comic Sans MS" panose="030F0702030302020204"/>
                <a:cs typeface="Comic Sans MS" panose="030F0702030302020204"/>
              </a:rPr>
              <a:t>network”</a:t>
            </a:r>
            <a:endParaRPr sz="2000">
              <a:latin typeface="Comic Sans MS" panose="030F0702030302020204"/>
              <a:cs typeface="Comic Sans MS" panose="030F0702030302020204"/>
            </a:endParaRPr>
          </a:p>
          <a:p>
            <a:pPr marL="355600" indent="-342900">
              <a:lnSpc>
                <a:spcPct val="100000"/>
              </a:lnSpc>
              <a:spcBef>
                <a:spcPts val="420"/>
              </a:spcBef>
              <a:buClr>
                <a:srgbClr val="3333CC"/>
              </a:buClr>
              <a:buSzPct val="84000"/>
              <a:buFont typeface="Wingdings" panose="05000000000000000000"/>
              <a:buChar char=""/>
              <a:tabLst>
                <a:tab pos="355600" algn="l"/>
              </a:tabLst>
            </a:pPr>
            <a:r>
              <a:rPr sz="2800" spc="-5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client/server</a:t>
            </a:r>
            <a:r>
              <a:rPr sz="2800" spc="-10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model</a:t>
            </a:r>
            <a:endParaRPr sz="2800">
              <a:latin typeface="Comic Sans MS" panose="030F0702030302020204"/>
              <a:cs typeface="Comic Sans MS" panose="030F0702030302020204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869391" y="3462020"/>
            <a:ext cx="3871595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5"/>
              </a:spcBef>
              <a:buClr>
                <a:srgbClr val="3333CC"/>
              </a:buClr>
              <a:buSzPct val="75000"/>
              <a:buFont typeface="Wingdings" panose="05000000000000000000"/>
              <a:buChar char=""/>
              <a:tabLst>
                <a:tab pos="299720" algn="l"/>
              </a:tabLst>
            </a:pPr>
            <a:r>
              <a:rPr sz="2000" dirty="0">
                <a:latin typeface="Comic Sans MS" panose="030F0702030302020204"/>
                <a:cs typeface="Comic Sans MS" panose="030F0702030302020204"/>
              </a:rPr>
              <a:t>client </a:t>
            </a:r>
            <a:r>
              <a:rPr sz="2000" spc="-5" dirty="0">
                <a:latin typeface="Comic Sans MS" panose="030F0702030302020204"/>
                <a:cs typeface="Comic Sans MS" panose="030F0702030302020204"/>
              </a:rPr>
              <a:t>host requests, receives </a:t>
            </a:r>
            <a:r>
              <a:rPr sz="2000" spc="-58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spc="-5" dirty="0">
                <a:latin typeface="Comic Sans MS" panose="030F0702030302020204"/>
                <a:cs typeface="Comic Sans MS" panose="030F0702030302020204"/>
              </a:rPr>
              <a:t>service</a:t>
            </a:r>
            <a:r>
              <a:rPr sz="2000" spc="-2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spc="-5" dirty="0">
                <a:latin typeface="Comic Sans MS" panose="030F0702030302020204"/>
                <a:cs typeface="Comic Sans MS" panose="030F0702030302020204"/>
              </a:rPr>
              <a:t>from</a:t>
            </a:r>
            <a:r>
              <a:rPr sz="2000" spc="-2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dirty="0">
                <a:latin typeface="Comic Sans MS" panose="030F0702030302020204"/>
                <a:cs typeface="Comic Sans MS" panose="030F0702030302020204"/>
              </a:rPr>
              <a:t>always-on</a:t>
            </a:r>
            <a:r>
              <a:rPr sz="2000" spc="-3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spc="-5" dirty="0">
                <a:latin typeface="Comic Sans MS" panose="030F0702030302020204"/>
                <a:cs typeface="Comic Sans MS" panose="030F0702030302020204"/>
              </a:rPr>
              <a:t>server</a:t>
            </a:r>
            <a:endParaRPr sz="2000">
              <a:latin typeface="Comic Sans MS" panose="030F0702030302020204"/>
              <a:cs typeface="Comic Sans MS" panose="030F0702030302020204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869391" y="4132529"/>
            <a:ext cx="335661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5"/>
              </a:spcBef>
              <a:buClr>
                <a:srgbClr val="3333CC"/>
              </a:buClr>
              <a:buSzPct val="75000"/>
              <a:buFont typeface="Wingdings" panose="05000000000000000000"/>
              <a:buChar char=""/>
              <a:tabLst>
                <a:tab pos="299720" algn="l"/>
              </a:tabLst>
            </a:pPr>
            <a:r>
              <a:rPr sz="2000" dirty="0">
                <a:latin typeface="Comic Sans MS" panose="030F0702030302020204"/>
                <a:cs typeface="Comic Sans MS" panose="030F0702030302020204"/>
              </a:rPr>
              <a:t>e.g.</a:t>
            </a:r>
            <a:r>
              <a:rPr sz="2000" spc="-5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dirty="0">
                <a:latin typeface="Comic Sans MS" panose="030F0702030302020204"/>
                <a:cs typeface="Comic Sans MS" panose="030F0702030302020204"/>
              </a:rPr>
              <a:t>Web</a:t>
            </a:r>
            <a:r>
              <a:rPr sz="2000" spc="-5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spc="-5" dirty="0">
                <a:latin typeface="Comic Sans MS" panose="030F0702030302020204"/>
                <a:cs typeface="Comic Sans MS" panose="030F0702030302020204"/>
              </a:rPr>
              <a:t>browser/server;</a:t>
            </a:r>
            <a:endParaRPr sz="2000">
              <a:latin typeface="Comic Sans MS" panose="030F0702030302020204"/>
              <a:cs typeface="Comic Sans MS" panose="030F0702030302020204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1155903" y="4437634"/>
            <a:ext cx="227076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Comic Sans MS" panose="030F0702030302020204"/>
                <a:cs typeface="Comic Sans MS" panose="030F0702030302020204"/>
              </a:rPr>
              <a:t>email</a:t>
            </a:r>
            <a:r>
              <a:rPr sz="2000" spc="-5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spc="-5" dirty="0">
                <a:latin typeface="Comic Sans MS" panose="030F0702030302020204"/>
                <a:cs typeface="Comic Sans MS" panose="030F0702030302020204"/>
              </a:rPr>
              <a:t>client/server</a:t>
            </a:r>
            <a:endParaRPr sz="2000">
              <a:latin typeface="Comic Sans MS" panose="030F0702030302020204"/>
              <a:cs typeface="Comic Sans MS" panose="030F0702030302020204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434441" y="4584366"/>
            <a:ext cx="3482340" cy="1586230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20"/>
              </a:spcBef>
              <a:buClr>
                <a:srgbClr val="3333CC"/>
              </a:buClr>
              <a:buSzPct val="84000"/>
              <a:buFont typeface="Wingdings" panose="05000000000000000000"/>
              <a:buChar char=""/>
              <a:tabLst>
                <a:tab pos="355600" algn="l"/>
              </a:tabLst>
            </a:pPr>
            <a:r>
              <a:rPr sz="2800" spc="-5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peer-peer</a:t>
            </a:r>
            <a:r>
              <a:rPr sz="2800" spc="-30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model:</a:t>
            </a:r>
            <a:endParaRPr sz="2800">
              <a:latin typeface="Comic Sans MS" panose="030F0702030302020204"/>
              <a:cs typeface="Comic Sans MS" panose="030F0702030302020204"/>
            </a:endParaRPr>
          </a:p>
          <a:p>
            <a:pPr marL="756285" marR="100965" lvl="1" indent="-287020">
              <a:lnSpc>
                <a:spcPct val="100000"/>
              </a:lnSpc>
              <a:spcBef>
                <a:spcPts val="525"/>
              </a:spcBef>
              <a:buClr>
                <a:srgbClr val="3333CC"/>
              </a:buClr>
              <a:buSzPct val="75000"/>
              <a:buFont typeface="Wingdings" panose="05000000000000000000"/>
              <a:buChar char=""/>
              <a:tabLst>
                <a:tab pos="830580" algn="l"/>
                <a:tab pos="831215" algn="l"/>
              </a:tabLst>
            </a:pPr>
            <a:r>
              <a:rPr dirty="0"/>
              <a:t>	</a:t>
            </a:r>
            <a:r>
              <a:rPr sz="2000" dirty="0">
                <a:latin typeface="Comic Sans MS" panose="030F0702030302020204"/>
                <a:cs typeface="Comic Sans MS" panose="030F0702030302020204"/>
              </a:rPr>
              <a:t>minimal</a:t>
            </a:r>
            <a:r>
              <a:rPr sz="2000" spc="-2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spc="-5" dirty="0">
                <a:latin typeface="Comic Sans MS" panose="030F0702030302020204"/>
                <a:cs typeface="Comic Sans MS" panose="030F0702030302020204"/>
              </a:rPr>
              <a:t>(or</a:t>
            </a:r>
            <a:r>
              <a:rPr sz="2000" spc="-1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spc="-5" dirty="0">
                <a:latin typeface="Comic Sans MS" panose="030F0702030302020204"/>
                <a:cs typeface="Comic Sans MS" panose="030F0702030302020204"/>
              </a:rPr>
              <a:t>no)</a:t>
            </a:r>
            <a:r>
              <a:rPr sz="2000" spc="-2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dirty="0">
                <a:latin typeface="Comic Sans MS" panose="030F0702030302020204"/>
                <a:cs typeface="Comic Sans MS" panose="030F0702030302020204"/>
              </a:rPr>
              <a:t>use</a:t>
            </a:r>
            <a:r>
              <a:rPr sz="2000" spc="-2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dirty="0">
                <a:latin typeface="Comic Sans MS" panose="030F0702030302020204"/>
                <a:cs typeface="Comic Sans MS" panose="030F0702030302020204"/>
              </a:rPr>
              <a:t>of </a:t>
            </a:r>
            <a:r>
              <a:rPr sz="2000" spc="-58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spc="-5" dirty="0">
                <a:latin typeface="Comic Sans MS" panose="030F0702030302020204"/>
                <a:cs typeface="Comic Sans MS" panose="030F0702030302020204"/>
              </a:rPr>
              <a:t>dedicated</a:t>
            </a:r>
            <a:r>
              <a:rPr sz="2000" spc="-3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spc="-5" dirty="0">
                <a:latin typeface="Comic Sans MS" panose="030F0702030302020204"/>
                <a:cs typeface="Comic Sans MS" panose="030F0702030302020204"/>
              </a:rPr>
              <a:t>servers</a:t>
            </a:r>
            <a:endParaRPr sz="2000">
              <a:latin typeface="Comic Sans MS" panose="030F0702030302020204"/>
              <a:cs typeface="Comic Sans MS" panose="030F0702030302020204"/>
            </a:endParaRPr>
          </a:p>
          <a:p>
            <a:pPr marL="756285" lvl="1" indent="-287020">
              <a:lnSpc>
                <a:spcPct val="100000"/>
              </a:lnSpc>
              <a:spcBef>
                <a:spcPts val="485"/>
              </a:spcBef>
              <a:buClr>
                <a:srgbClr val="3333CC"/>
              </a:buClr>
              <a:buSzPct val="75000"/>
              <a:buFont typeface="Wingdings" panose="05000000000000000000"/>
              <a:buChar char=""/>
              <a:tabLst>
                <a:tab pos="756920" algn="l"/>
                <a:tab pos="2173605" algn="l"/>
              </a:tabLst>
            </a:pPr>
            <a:r>
              <a:rPr sz="2000" dirty="0">
                <a:latin typeface="Comic Sans MS" panose="030F0702030302020204"/>
                <a:cs typeface="Comic Sans MS" panose="030F0702030302020204"/>
              </a:rPr>
              <a:t>e.g.</a:t>
            </a:r>
            <a:r>
              <a:rPr sz="2000" spc="-5" dirty="0">
                <a:latin typeface="Comic Sans MS" panose="030F0702030302020204"/>
                <a:cs typeface="Comic Sans MS" panose="030F0702030302020204"/>
              </a:rPr>
              <a:t> Skype,	BitTorrent</a:t>
            </a:r>
            <a:endParaRPr sz="2000">
              <a:latin typeface="Comic Sans MS" panose="030F0702030302020204"/>
              <a:cs typeface="Comic Sans MS" panose="030F0702030302020204"/>
            </a:endParaRPr>
          </a:p>
        </p:txBody>
      </p:sp>
      <p:grpSp>
        <p:nvGrpSpPr>
          <p:cNvPr id="97" name="object 97"/>
          <p:cNvGrpSpPr/>
          <p:nvPr/>
        </p:nvGrpSpPr>
        <p:grpSpPr>
          <a:xfrm>
            <a:off x="2647950" y="3098800"/>
            <a:ext cx="3848100" cy="2044700"/>
            <a:chOff x="2647950" y="3098800"/>
            <a:chExt cx="3848100" cy="2044700"/>
          </a:xfrm>
        </p:grpSpPr>
        <p:pic>
          <p:nvPicPr>
            <p:cNvPr id="98" name="object 98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2647950" y="3098800"/>
              <a:ext cx="3848100" cy="330200"/>
            </a:xfrm>
            <a:prstGeom prst="rect">
              <a:avLst/>
            </a:prstGeom>
          </p:spPr>
        </p:pic>
        <p:pic>
          <p:nvPicPr>
            <p:cNvPr id="99" name="object 99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2647950" y="4813300"/>
              <a:ext cx="3848100" cy="330200"/>
            </a:xfrm>
            <a:prstGeom prst="rect">
              <a:avLst/>
            </a:prstGeom>
          </p:spPr>
        </p:pic>
      </p:grpSp>
      <p:sp>
        <p:nvSpPr>
          <p:cNvPr id="100" name="object 100"/>
          <p:cNvSpPr txBox="1"/>
          <p:nvPr/>
        </p:nvSpPr>
        <p:spPr>
          <a:xfrm>
            <a:off x="5963411" y="6407698"/>
            <a:ext cx="2263775" cy="294640"/>
          </a:xfrm>
          <a:prstGeom prst="rect">
            <a:avLst/>
          </a:prstGeom>
        </p:spPr>
        <p:txBody>
          <a:bodyPr vert="horz" wrap="square" lIns="0" tIns="81915" rIns="0" bIns="0" rtlCol="0">
            <a:spAutoFit/>
          </a:bodyPr>
          <a:lstStyle/>
          <a:p>
            <a:pPr marL="12700">
              <a:lnSpc>
                <a:spcPts val="1675"/>
              </a:lnSpc>
              <a:spcBef>
                <a:spcPts val="645"/>
              </a:spcBef>
            </a:pPr>
            <a:r>
              <a:rPr sz="80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  <a:hlinkClick r:id="rId29"/>
              </a:rPr>
              <a:t>https://fb.com/tailieudientuc</a:t>
            </a:r>
            <a:r>
              <a:rPr sz="800" spc="-21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  <a:hlinkClick r:id="rId29"/>
              </a:rPr>
              <a:t>n</a:t>
            </a:r>
            <a:r>
              <a:rPr sz="2100" spc="-839" baseline="16000" dirty="0">
                <a:latin typeface="Comic Sans MS" panose="030F0702030302020204"/>
                <a:cs typeface="Comic Sans MS" panose="030F0702030302020204"/>
                <a:hlinkClick r:id="rId29"/>
              </a:rPr>
              <a:t>I</a:t>
            </a:r>
            <a:r>
              <a:rPr sz="80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  <a:hlinkClick r:id="rId29"/>
              </a:rPr>
              <a:t>tt</a:t>
            </a:r>
            <a:r>
              <a:rPr sz="800" spc="-9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  <a:hlinkClick r:id="rId29"/>
              </a:rPr>
              <a:t> </a:t>
            </a:r>
            <a:r>
              <a:rPr sz="2100" spc="-7" baseline="16000" dirty="0">
                <a:latin typeface="Comic Sans MS" panose="030F0702030302020204"/>
                <a:cs typeface="Comic Sans MS" panose="030F0702030302020204"/>
              </a:rPr>
              <a:t>ntro</a:t>
            </a:r>
            <a:r>
              <a:rPr sz="2100" baseline="16000" dirty="0">
                <a:latin typeface="Comic Sans MS" panose="030F0702030302020204"/>
                <a:cs typeface="Comic Sans MS" panose="030F0702030302020204"/>
              </a:rPr>
              <a:t>ducti</a:t>
            </a:r>
            <a:r>
              <a:rPr sz="2100" spc="7" baseline="16000" dirty="0">
                <a:latin typeface="Comic Sans MS" panose="030F0702030302020204"/>
                <a:cs typeface="Comic Sans MS" panose="030F0702030302020204"/>
              </a:rPr>
              <a:t>o</a:t>
            </a:r>
            <a:r>
              <a:rPr sz="2100" baseline="16000" dirty="0">
                <a:latin typeface="Comic Sans MS" panose="030F0702030302020204"/>
                <a:cs typeface="Comic Sans MS" panose="030F0702030302020204"/>
              </a:rPr>
              <a:t>n</a:t>
            </a:r>
            <a:endParaRPr sz="2100" baseline="16000">
              <a:latin typeface="Comic Sans MS" panose="030F0702030302020204"/>
              <a:cs typeface="Comic Sans MS" panose="030F0702030302020204"/>
            </a:endParaRPr>
          </a:p>
        </p:txBody>
      </p:sp>
      <p:sp>
        <p:nvSpPr>
          <p:cNvPr id="101" name="object 10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1-</a:t>
            </a: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102" name="object 102"/>
          <p:cNvSpPr txBox="1"/>
          <p:nvPr/>
        </p:nvSpPr>
        <p:spPr>
          <a:xfrm>
            <a:off x="1481708" y="6564262"/>
            <a:ext cx="1101090" cy="13843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80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  <a:hlinkClick r:id="rId30"/>
              </a:rPr>
              <a:t>CuuDuongThanCong.com</a:t>
            </a:r>
            <a:endParaRPr sz="8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522173"/>
            <a:ext cx="684212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/>
              <a:t>Access networks</a:t>
            </a:r>
            <a:r>
              <a:rPr sz="3200" spc="-10" dirty="0"/>
              <a:t> </a:t>
            </a:r>
            <a:r>
              <a:rPr sz="3200" dirty="0"/>
              <a:t>and</a:t>
            </a:r>
            <a:r>
              <a:rPr sz="3200" spc="-25" dirty="0"/>
              <a:t> </a:t>
            </a:r>
            <a:r>
              <a:rPr sz="3200" dirty="0"/>
              <a:t>physical </a:t>
            </a:r>
            <a:r>
              <a:rPr sz="3200" spc="-5" dirty="0"/>
              <a:t>media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612140" y="1373150"/>
            <a:ext cx="3845560" cy="4980940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354965" marR="5080" indent="-342900">
              <a:lnSpc>
                <a:spcPts val="2880"/>
              </a:lnSpc>
              <a:spcBef>
                <a:spcPts val="325"/>
              </a:spcBef>
            </a:pPr>
            <a:r>
              <a:rPr sz="2500" i="1" spc="-65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Q:</a:t>
            </a:r>
            <a:r>
              <a:rPr sz="2500" i="1" spc="-60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 </a:t>
            </a:r>
            <a:r>
              <a:rPr sz="2500" i="1" spc="-70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How</a:t>
            </a:r>
            <a:r>
              <a:rPr sz="2500" i="1" spc="-55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 to</a:t>
            </a:r>
            <a:r>
              <a:rPr sz="2500" i="1" spc="-50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 </a:t>
            </a:r>
            <a:r>
              <a:rPr sz="2500" i="1" spc="-55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connect</a:t>
            </a:r>
            <a:r>
              <a:rPr sz="2500" i="1" spc="-40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 </a:t>
            </a:r>
            <a:r>
              <a:rPr sz="2500" i="1" spc="-55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end </a:t>
            </a:r>
            <a:r>
              <a:rPr sz="2500" i="1" spc="-50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 </a:t>
            </a:r>
            <a:r>
              <a:rPr sz="2500" i="1" spc="-60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systems</a:t>
            </a:r>
            <a:r>
              <a:rPr sz="2500" i="1" spc="-80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 </a:t>
            </a:r>
            <a:r>
              <a:rPr sz="2500" i="1" spc="-55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to</a:t>
            </a:r>
            <a:r>
              <a:rPr sz="2500" i="1" spc="-45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 </a:t>
            </a:r>
            <a:r>
              <a:rPr sz="2500" i="1" spc="-60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edge</a:t>
            </a:r>
            <a:r>
              <a:rPr sz="2500" i="1" spc="-45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 </a:t>
            </a:r>
            <a:r>
              <a:rPr sz="2500" i="1" spc="-60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router?</a:t>
            </a:r>
            <a:endParaRPr sz="2500">
              <a:latin typeface="Comic Sans MS" panose="030F0702030302020204"/>
              <a:cs typeface="Comic Sans MS" panose="030F0702030302020204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Clr>
                <a:srgbClr val="3333CC"/>
              </a:buClr>
              <a:buSzPct val="85000"/>
              <a:buFont typeface="Wingdings" panose="05000000000000000000"/>
              <a:buChar char=""/>
              <a:tabLst>
                <a:tab pos="355600" algn="l"/>
              </a:tabLst>
            </a:pPr>
            <a:r>
              <a:rPr sz="2400" spc="-5" dirty="0">
                <a:latin typeface="Comic Sans MS" panose="030F0702030302020204"/>
                <a:cs typeface="Comic Sans MS" panose="030F0702030302020204"/>
              </a:rPr>
              <a:t>residential</a:t>
            </a:r>
            <a:r>
              <a:rPr sz="2400" spc="-4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access</a:t>
            </a:r>
            <a:r>
              <a:rPr sz="2400" spc="-4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nets</a:t>
            </a:r>
            <a:endParaRPr sz="2400">
              <a:latin typeface="Comic Sans MS" panose="030F0702030302020204"/>
              <a:cs typeface="Comic Sans MS" panose="030F0702030302020204"/>
            </a:endParaRPr>
          </a:p>
          <a:p>
            <a:pPr marL="355600" marR="747395" indent="-342900">
              <a:lnSpc>
                <a:spcPct val="100000"/>
              </a:lnSpc>
              <a:spcBef>
                <a:spcPts val="580"/>
              </a:spcBef>
              <a:buClr>
                <a:srgbClr val="3333CC"/>
              </a:buClr>
              <a:buSzPct val="85000"/>
              <a:buFont typeface="Wingdings" panose="05000000000000000000"/>
              <a:buChar char=""/>
              <a:tabLst>
                <a:tab pos="355600" algn="l"/>
              </a:tabLst>
            </a:pPr>
            <a:r>
              <a:rPr sz="2400" spc="-10" dirty="0">
                <a:latin typeface="Comic Sans MS" panose="030F0702030302020204"/>
                <a:cs typeface="Comic Sans MS" panose="030F0702030302020204"/>
              </a:rPr>
              <a:t>institutional 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access </a:t>
            </a:r>
            <a:r>
              <a:rPr sz="2400" spc="-70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networks (school, 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company)</a:t>
            </a:r>
            <a:endParaRPr sz="2400">
              <a:latin typeface="Comic Sans MS" panose="030F0702030302020204"/>
              <a:cs typeface="Comic Sans MS" panose="030F0702030302020204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3333CC"/>
              </a:buClr>
              <a:buSzPct val="85000"/>
              <a:buFont typeface="Wingdings" panose="05000000000000000000"/>
              <a:buChar char=""/>
              <a:tabLst>
                <a:tab pos="355600" algn="l"/>
              </a:tabLst>
            </a:pPr>
            <a:r>
              <a:rPr sz="2400" dirty="0">
                <a:latin typeface="Comic Sans MS" panose="030F0702030302020204"/>
                <a:cs typeface="Comic Sans MS" panose="030F0702030302020204"/>
              </a:rPr>
              <a:t>mobile</a:t>
            </a:r>
            <a:r>
              <a:rPr sz="2400" spc="-5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access</a:t>
            </a:r>
            <a:r>
              <a:rPr sz="2400" spc="-4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networks</a:t>
            </a:r>
            <a:endParaRPr sz="2400">
              <a:latin typeface="Comic Sans MS" panose="030F0702030302020204"/>
              <a:cs typeface="Comic Sans MS" panose="030F0702030302020204"/>
            </a:endParaRPr>
          </a:p>
          <a:p>
            <a:pPr marL="12700">
              <a:lnSpc>
                <a:spcPct val="100000"/>
              </a:lnSpc>
              <a:spcBef>
                <a:spcPts val="1340"/>
              </a:spcBef>
            </a:pPr>
            <a:r>
              <a:rPr sz="2500" i="1" spc="-55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Keep</a:t>
            </a:r>
            <a:r>
              <a:rPr sz="2500" i="1" spc="-95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 </a:t>
            </a:r>
            <a:r>
              <a:rPr sz="2500" i="1" spc="-45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in</a:t>
            </a:r>
            <a:r>
              <a:rPr sz="2500" i="1" spc="-60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 </a:t>
            </a:r>
            <a:r>
              <a:rPr sz="2500" i="1" spc="-50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mind:</a:t>
            </a:r>
            <a:endParaRPr sz="2500">
              <a:latin typeface="Comic Sans MS" panose="030F0702030302020204"/>
              <a:cs typeface="Comic Sans MS" panose="030F0702030302020204"/>
            </a:endParaRPr>
          </a:p>
          <a:p>
            <a:pPr marL="355600" marR="689610" indent="-342900">
              <a:lnSpc>
                <a:spcPct val="100000"/>
              </a:lnSpc>
              <a:spcBef>
                <a:spcPts val="555"/>
              </a:spcBef>
              <a:buClr>
                <a:srgbClr val="3333CC"/>
              </a:buClr>
              <a:buSzPct val="85000"/>
              <a:buFont typeface="Wingdings" panose="05000000000000000000"/>
              <a:buChar char=""/>
              <a:tabLst>
                <a:tab pos="355600" algn="l"/>
              </a:tabLst>
            </a:pPr>
            <a:r>
              <a:rPr sz="2400" spc="-5" dirty="0">
                <a:latin typeface="Comic Sans MS" panose="030F0702030302020204"/>
                <a:cs typeface="Comic Sans MS" panose="030F0702030302020204"/>
              </a:rPr>
              <a:t>bandwidth</a:t>
            </a:r>
            <a:r>
              <a:rPr sz="2400" spc="-6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(bits</a:t>
            </a:r>
            <a:r>
              <a:rPr sz="2400" spc="-6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per </a:t>
            </a:r>
            <a:r>
              <a:rPr sz="2400" spc="-70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second) 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of access </a:t>
            </a:r>
            <a:r>
              <a:rPr sz="2400" spc="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network?</a:t>
            </a:r>
            <a:endParaRPr sz="2400">
              <a:latin typeface="Comic Sans MS" panose="030F0702030302020204"/>
              <a:cs typeface="Comic Sans MS" panose="030F0702030302020204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Clr>
                <a:srgbClr val="3333CC"/>
              </a:buClr>
              <a:buSzPct val="85000"/>
              <a:buFont typeface="Wingdings" panose="05000000000000000000"/>
              <a:buChar char=""/>
              <a:tabLst>
                <a:tab pos="355600" algn="l"/>
              </a:tabLst>
            </a:pPr>
            <a:r>
              <a:rPr sz="2400" dirty="0">
                <a:latin typeface="Comic Sans MS" panose="030F0702030302020204"/>
                <a:cs typeface="Comic Sans MS" panose="030F0702030302020204"/>
              </a:rPr>
              <a:t>shared</a:t>
            </a:r>
            <a:r>
              <a:rPr sz="2400" spc="-5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or</a:t>
            </a:r>
            <a:r>
              <a:rPr sz="2400" spc="-3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10" dirty="0">
                <a:latin typeface="Comic Sans MS" panose="030F0702030302020204"/>
                <a:cs typeface="Comic Sans MS" panose="030F0702030302020204"/>
              </a:rPr>
              <a:t>dedicated?</a:t>
            </a:r>
            <a:endParaRPr sz="2400">
              <a:latin typeface="Comic Sans MS" panose="030F0702030302020204"/>
              <a:cs typeface="Comic Sans MS" panose="030F0702030302020204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647950" y="1644205"/>
            <a:ext cx="5800725" cy="4151629"/>
            <a:chOff x="2647950" y="1644205"/>
            <a:chExt cx="5800725" cy="4151629"/>
          </a:xfrm>
        </p:grpSpPr>
        <p:sp>
          <p:nvSpPr>
            <p:cNvPr id="5" name="object 5"/>
            <p:cNvSpPr/>
            <p:nvPr/>
          </p:nvSpPr>
          <p:spPr>
            <a:xfrm>
              <a:off x="6719951" y="3481502"/>
              <a:ext cx="1272540" cy="640080"/>
            </a:xfrm>
            <a:custGeom>
              <a:avLst/>
              <a:gdLst/>
              <a:ahLst/>
              <a:cxnLst/>
              <a:rect l="l" t="t" r="r" b="b"/>
              <a:pathLst>
                <a:path w="1272540" h="640079">
                  <a:moveTo>
                    <a:pt x="337571" y="14705"/>
                  </a:moveTo>
                  <a:lnTo>
                    <a:pt x="282241" y="15660"/>
                  </a:lnTo>
                  <a:lnTo>
                    <a:pt x="232126" y="19443"/>
                  </a:lnTo>
                  <a:lnTo>
                    <a:pt x="190500" y="26872"/>
                  </a:lnTo>
                  <a:lnTo>
                    <a:pt x="134392" y="46049"/>
                  </a:lnTo>
                  <a:lnTo>
                    <a:pt x="84325" y="72084"/>
                  </a:lnTo>
                  <a:lnTo>
                    <a:pt x="43263" y="103453"/>
                  </a:lnTo>
                  <a:lnTo>
                    <a:pt x="14167" y="138632"/>
                  </a:lnTo>
                  <a:lnTo>
                    <a:pt x="0" y="176097"/>
                  </a:lnTo>
                  <a:lnTo>
                    <a:pt x="1514" y="210804"/>
                  </a:lnTo>
                  <a:lnTo>
                    <a:pt x="14228" y="250049"/>
                  </a:lnTo>
                  <a:lnTo>
                    <a:pt x="36115" y="291762"/>
                  </a:lnTo>
                  <a:lnTo>
                    <a:pt x="65146" y="333878"/>
                  </a:lnTo>
                  <a:lnTo>
                    <a:pt x="99292" y="374329"/>
                  </a:lnTo>
                  <a:lnTo>
                    <a:pt x="136525" y="411047"/>
                  </a:lnTo>
                  <a:lnTo>
                    <a:pt x="171853" y="440194"/>
                  </a:lnTo>
                  <a:lnTo>
                    <a:pt x="211954" y="468826"/>
                  </a:lnTo>
                  <a:lnTo>
                    <a:pt x="255970" y="496412"/>
                  </a:lnTo>
                  <a:lnTo>
                    <a:pt x="303042" y="522420"/>
                  </a:lnTo>
                  <a:lnTo>
                    <a:pt x="352313" y="546320"/>
                  </a:lnTo>
                  <a:lnTo>
                    <a:pt x="402927" y="567581"/>
                  </a:lnTo>
                  <a:lnTo>
                    <a:pt x="454025" y="585672"/>
                  </a:lnTo>
                  <a:lnTo>
                    <a:pt x="500679" y="599377"/>
                  </a:lnTo>
                  <a:lnTo>
                    <a:pt x="550562" y="611683"/>
                  </a:lnTo>
                  <a:lnTo>
                    <a:pt x="602425" y="622239"/>
                  </a:lnTo>
                  <a:lnTo>
                    <a:pt x="655018" y="630693"/>
                  </a:lnTo>
                  <a:lnTo>
                    <a:pt x="707093" y="636695"/>
                  </a:lnTo>
                  <a:lnTo>
                    <a:pt x="757402" y="639893"/>
                  </a:lnTo>
                  <a:lnTo>
                    <a:pt x="804695" y="639936"/>
                  </a:lnTo>
                  <a:lnTo>
                    <a:pt x="847725" y="636472"/>
                  </a:lnTo>
                  <a:lnTo>
                    <a:pt x="899483" y="625892"/>
                  </a:lnTo>
                  <a:lnTo>
                    <a:pt x="946959" y="609148"/>
                  </a:lnTo>
                  <a:lnTo>
                    <a:pt x="990377" y="587212"/>
                  </a:lnTo>
                  <a:lnTo>
                    <a:pt x="1029965" y="561053"/>
                  </a:lnTo>
                  <a:lnTo>
                    <a:pt x="1065947" y="531641"/>
                  </a:lnTo>
                  <a:lnTo>
                    <a:pt x="1098550" y="499947"/>
                  </a:lnTo>
                  <a:lnTo>
                    <a:pt x="1127433" y="464128"/>
                  </a:lnTo>
                  <a:lnTo>
                    <a:pt x="1152496" y="423117"/>
                  </a:lnTo>
                  <a:lnTo>
                    <a:pt x="1174130" y="378852"/>
                  </a:lnTo>
                  <a:lnTo>
                    <a:pt x="1192727" y="333276"/>
                  </a:lnTo>
                  <a:lnTo>
                    <a:pt x="1208678" y="288327"/>
                  </a:lnTo>
                  <a:lnTo>
                    <a:pt x="1222375" y="245947"/>
                  </a:lnTo>
                  <a:lnTo>
                    <a:pt x="1237044" y="202835"/>
                  </a:lnTo>
                  <a:lnTo>
                    <a:pt x="1252949" y="156783"/>
                  </a:lnTo>
                  <a:lnTo>
                    <a:pt x="1266031" y="111184"/>
                  </a:lnTo>
                  <a:lnTo>
                    <a:pt x="1272234" y="69426"/>
                  </a:lnTo>
                  <a:lnTo>
                    <a:pt x="1267706" y="36397"/>
                  </a:lnTo>
                  <a:lnTo>
                    <a:pt x="879475" y="36397"/>
                  </a:lnTo>
                  <a:lnTo>
                    <a:pt x="823486" y="36091"/>
                  </a:lnTo>
                  <a:lnTo>
                    <a:pt x="768114" y="34120"/>
                  </a:lnTo>
                  <a:lnTo>
                    <a:pt x="715565" y="31190"/>
                  </a:lnTo>
                  <a:lnTo>
                    <a:pt x="627753" y="25273"/>
                  </a:lnTo>
                  <a:lnTo>
                    <a:pt x="596900" y="23697"/>
                  </a:lnTo>
                  <a:lnTo>
                    <a:pt x="577850" y="23697"/>
                  </a:lnTo>
                  <a:lnTo>
                    <a:pt x="545558" y="22792"/>
                  </a:lnTo>
                  <a:lnTo>
                    <a:pt x="450780" y="18004"/>
                  </a:lnTo>
                  <a:lnTo>
                    <a:pt x="394843" y="15759"/>
                  </a:lnTo>
                  <a:lnTo>
                    <a:pt x="337571" y="14705"/>
                  </a:lnTo>
                  <a:close/>
                </a:path>
                <a:path w="1272540" h="640079">
                  <a:moveTo>
                    <a:pt x="1181744" y="0"/>
                  </a:moveTo>
                  <a:lnTo>
                    <a:pt x="1135428" y="3250"/>
                  </a:lnTo>
                  <a:lnTo>
                    <a:pt x="1083865" y="9981"/>
                  </a:lnTo>
                  <a:lnTo>
                    <a:pt x="975866" y="26820"/>
                  </a:lnTo>
                  <a:lnTo>
                    <a:pt x="924861" y="33399"/>
                  </a:lnTo>
                  <a:lnTo>
                    <a:pt x="879475" y="36397"/>
                  </a:lnTo>
                  <a:lnTo>
                    <a:pt x="1267706" y="36397"/>
                  </a:lnTo>
                  <a:lnTo>
                    <a:pt x="1267501" y="34901"/>
                  </a:lnTo>
                  <a:lnTo>
                    <a:pt x="1247775" y="10997"/>
                  </a:lnTo>
                  <a:lnTo>
                    <a:pt x="1220099" y="1993"/>
                  </a:lnTo>
                  <a:lnTo>
                    <a:pt x="1181744" y="0"/>
                  </a:lnTo>
                  <a:close/>
                </a:path>
                <a:path w="1272540" h="640079">
                  <a:moveTo>
                    <a:pt x="593715" y="23547"/>
                  </a:moveTo>
                  <a:lnTo>
                    <a:pt x="577850" y="23697"/>
                  </a:lnTo>
                  <a:lnTo>
                    <a:pt x="596900" y="23697"/>
                  </a:lnTo>
                  <a:lnTo>
                    <a:pt x="593715" y="23547"/>
                  </a:lnTo>
                  <a:close/>
                </a:path>
                <a:path w="1272540" h="640079">
                  <a:moveTo>
                    <a:pt x="582082" y="23000"/>
                  </a:moveTo>
                  <a:lnTo>
                    <a:pt x="593715" y="23547"/>
                  </a:lnTo>
                  <a:lnTo>
                    <a:pt x="602454" y="23465"/>
                  </a:lnTo>
                  <a:lnTo>
                    <a:pt x="593899" y="23078"/>
                  </a:lnTo>
                  <a:lnTo>
                    <a:pt x="582082" y="2300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756117" y="1946053"/>
              <a:ext cx="1692366" cy="1004418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97983" y="1644205"/>
              <a:ext cx="3277313" cy="4151171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42001" y="1877948"/>
              <a:ext cx="368300" cy="26670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7464425" y="5227637"/>
              <a:ext cx="198755" cy="363855"/>
            </a:xfrm>
            <a:custGeom>
              <a:avLst/>
              <a:gdLst/>
              <a:ahLst/>
              <a:cxnLst/>
              <a:rect l="l" t="t" r="r" b="b"/>
              <a:pathLst>
                <a:path w="198754" h="363854">
                  <a:moveTo>
                    <a:pt x="198501" y="279463"/>
                  </a:moveTo>
                  <a:lnTo>
                    <a:pt x="192151" y="279463"/>
                  </a:lnTo>
                  <a:lnTo>
                    <a:pt x="192151" y="0"/>
                  </a:lnTo>
                  <a:lnTo>
                    <a:pt x="100076" y="0"/>
                  </a:lnTo>
                  <a:lnTo>
                    <a:pt x="100076" y="80962"/>
                  </a:lnTo>
                  <a:lnTo>
                    <a:pt x="1651" y="80962"/>
                  </a:lnTo>
                  <a:lnTo>
                    <a:pt x="1651" y="361734"/>
                  </a:lnTo>
                  <a:lnTo>
                    <a:pt x="0" y="363537"/>
                  </a:lnTo>
                  <a:lnTo>
                    <a:pt x="122047" y="363537"/>
                  </a:lnTo>
                  <a:lnTo>
                    <a:pt x="123482" y="361950"/>
                  </a:lnTo>
                  <a:lnTo>
                    <a:pt x="127063" y="361950"/>
                  </a:lnTo>
                  <a:lnTo>
                    <a:pt x="127063" y="358025"/>
                  </a:lnTo>
                  <a:lnTo>
                    <a:pt x="198501" y="279463"/>
                  </a:lnTo>
                  <a:close/>
                </a:path>
              </a:pathLst>
            </a:custGeom>
            <a:solidFill>
              <a:srgbClr val="B1B1B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7466076" y="5308600"/>
              <a:ext cx="125730" cy="281305"/>
            </a:xfrm>
            <a:custGeom>
              <a:avLst/>
              <a:gdLst/>
              <a:ahLst/>
              <a:cxnLst/>
              <a:rect l="l" t="t" r="r" b="b"/>
              <a:pathLst>
                <a:path w="125729" h="281304">
                  <a:moveTo>
                    <a:pt x="0" y="280987"/>
                  </a:moveTo>
                  <a:lnTo>
                    <a:pt x="125413" y="280987"/>
                  </a:lnTo>
                  <a:lnTo>
                    <a:pt x="125413" y="0"/>
                  </a:lnTo>
                  <a:lnTo>
                    <a:pt x="0" y="0"/>
                  </a:lnTo>
                  <a:lnTo>
                    <a:pt x="0" y="280987"/>
                  </a:lnTo>
                  <a:close/>
                </a:path>
              </a:pathLst>
            </a:custGeom>
            <a:ln w="9525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459662" y="5221287"/>
              <a:ext cx="208025" cy="93725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7591425" y="5232400"/>
              <a:ext cx="71755" cy="357505"/>
            </a:xfrm>
            <a:custGeom>
              <a:avLst/>
              <a:gdLst/>
              <a:ahLst/>
              <a:cxnLst/>
              <a:rect l="l" t="t" r="r" b="b"/>
              <a:pathLst>
                <a:path w="71754" h="357504">
                  <a:moveTo>
                    <a:pt x="71500" y="0"/>
                  </a:moveTo>
                  <a:lnTo>
                    <a:pt x="71500" y="274700"/>
                  </a:lnTo>
                </a:path>
                <a:path w="71754" h="357504">
                  <a:moveTo>
                    <a:pt x="71500" y="274700"/>
                  </a:moveTo>
                  <a:lnTo>
                    <a:pt x="0" y="357187"/>
                  </a:lnTo>
                </a:path>
              </a:pathLst>
            </a:custGeom>
            <a:ln w="9525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7481951" y="5345176"/>
              <a:ext cx="82550" cy="161925"/>
            </a:xfrm>
            <a:custGeom>
              <a:avLst/>
              <a:gdLst/>
              <a:ahLst/>
              <a:cxnLst/>
              <a:rect l="l" t="t" r="r" b="b"/>
              <a:pathLst>
                <a:path w="82550" h="161925">
                  <a:moveTo>
                    <a:pt x="0" y="161925"/>
                  </a:moveTo>
                  <a:lnTo>
                    <a:pt x="82550" y="161925"/>
                  </a:lnTo>
                  <a:lnTo>
                    <a:pt x="82550" y="0"/>
                  </a:lnTo>
                  <a:lnTo>
                    <a:pt x="0" y="0"/>
                  </a:lnTo>
                  <a:lnTo>
                    <a:pt x="0" y="161925"/>
                  </a:lnTo>
                  <a:close/>
                </a:path>
                <a:path w="82550" h="161925">
                  <a:moveTo>
                    <a:pt x="11049" y="106299"/>
                  </a:moveTo>
                  <a:lnTo>
                    <a:pt x="74549" y="106299"/>
                  </a:lnTo>
                  <a:lnTo>
                    <a:pt x="74549" y="49149"/>
                  </a:lnTo>
                  <a:lnTo>
                    <a:pt x="11049" y="49149"/>
                  </a:lnTo>
                  <a:lnTo>
                    <a:pt x="11049" y="106299"/>
                  </a:lnTo>
                  <a:close/>
                </a:path>
              </a:pathLst>
            </a:custGeom>
            <a:ln w="9525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7926451" y="4951412"/>
              <a:ext cx="198755" cy="363855"/>
            </a:xfrm>
            <a:custGeom>
              <a:avLst/>
              <a:gdLst/>
              <a:ahLst/>
              <a:cxnLst/>
              <a:rect l="l" t="t" r="r" b="b"/>
              <a:pathLst>
                <a:path w="198754" h="363854">
                  <a:moveTo>
                    <a:pt x="198374" y="279336"/>
                  </a:moveTo>
                  <a:lnTo>
                    <a:pt x="192024" y="279336"/>
                  </a:lnTo>
                  <a:lnTo>
                    <a:pt x="192024" y="0"/>
                  </a:lnTo>
                  <a:lnTo>
                    <a:pt x="99949" y="0"/>
                  </a:lnTo>
                  <a:lnTo>
                    <a:pt x="99949" y="81026"/>
                  </a:lnTo>
                  <a:lnTo>
                    <a:pt x="1524" y="81026"/>
                  </a:lnTo>
                  <a:lnTo>
                    <a:pt x="1524" y="361861"/>
                  </a:lnTo>
                  <a:lnTo>
                    <a:pt x="0" y="363537"/>
                  </a:lnTo>
                  <a:lnTo>
                    <a:pt x="121920" y="363537"/>
                  </a:lnTo>
                  <a:lnTo>
                    <a:pt x="123291" y="362013"/>
                  </a:lnTo>
                  <a:lnTo>
                    <a:pt x="126936" y="362013"/>
                  </a:lnTo>
                  <a:lnTo>
                    <a:pt x="126936" y="358013"/>
                  </a:lnTo>
                  <a:lnTo>
                    <a:pt x="198374" y="279336"/>
                  </a:lnTo>
                  <a:close/>
                </a:path>
              </a:pathLst>
            </a:custGeom>
            <a:solidFill>
              <a:srgbClr val="B1B1B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7927975" y="5032438"/>
              <a:ext cx="125730" cy="281305"/>
            </a:xfrm>
            <a:custGeom>
              <a:avLst/>
              <a:gdLst/>
              <a:ahLst/>
              <a:cxnLst/>
              <a:rect l="l" t="t" r="r" b="b"/>
              <a:pathLst>
                <a:path w="125729" h="281304">
                  <a:moveTo>
                    <a:pt x="0" y="280987"/>
                  </a:moveTo>
                  <a:lnTo>
                    <a:pt x="125412" y="280987"/>
                  </a:lnTo>
                  <a:lnTo>
                    <a:pt x="125412" y="0"/>
                  </a:lnTo>
                  <a:lnTo>
                    <a:pt x="0" y="0"/>
                  </a:lnTo>
                  <a:lnTo>
                    <a:pt x="0" y="280987"/>
                  </a:lnTo>
                  <a:close/>
                </a:path>
              </a:pathLst>
            </a:custGeom>
            <a:ln w="9525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921688" y="4945062"/>
              <a:ext cx="207899" cy="93599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8053451" y="4956175"/>
              <a:ext cx="71755" cy="357505"/>
            </a:xfrm>
            <a:custGeom>
              <a:avLst/>
              <a:gdLst/>
              <a:ahLst/>
              <a:cxnLst/>
              <a:rect l="l" t="t" r="r" b="b"/>
              <a:pathLst>
                <a:path w="71754" h="357504">
                  <a:moveTo>
                    <a:pt x="71374" y="0"/>
                  </a:moveTo>
                  <a:lnTo>
                    <a:pt x="71374" y="274574"/>
                  </a:lnTo>
                </a:path>
                <a:path w="71754" h="357504">
                  <a:moveTo>
                    <a:pt x="71374" y="274574"/>
                  </a:moveTo>
                  <a:lnTo>
                    <a:pt x="0" y="357250"/>
                  </a:lnTo>
                </a:path>
              </a:pathLst>
            </a:custGeom>
            <a:ln w="9525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7943850" y="5068823"/>
              <a:ext cx="82550" cy="161925"/>
            </a:xfrm>
            <a:custGeom>
              <a:avLst/>
              <a:gdLst/>
              <a:ahLst/>
              <a:cxnLst/>
              <a:rect l="l" t="t" r="r" b="b"/>
              <a:pathLst>
                <a:path w="82550" h="161925">
                  <a:moveTo>
                    <a:pt x="0" y="161925"/>
                  </a:moveTo>
                  <a:lnTo>
                    <a:pt x="82550" y="161925"/>
                  </a:lnTo>
                  <a:lnTo>
                    <a:pt x="82550" y="0"/>
                  </a:lnTo>
                  <a:lnTo>
                    <a:pt x="0" y="0"/>
                  </a:lnTo>
                  <a:lnTo>
                    <a:pt x="0" y="161925"/>
                  </a:lnTo>
                  <a:close/>
                </a:path>
                <a:path w="82550" h="161925">
                  <a:moveTo>
                    <a:pt x="11175" y="106425"/>
                  </a:moveTo>
                  <a:lnTo>
                    <a:pt x="74675" y="106425"/>
                  </a:lnTo>
                  <a:lnTo>
                    <a:pt x="74675" y="49275"/>
                  </a:lnTo>
                  <a:lnTo>
                    <a:pt x="11175" y="49275"/>
                  </a:lnTo>
                  <a:lnTo>
                    <a:pt x="11175" y="106425"/>
                  </a:lnTo>
                  <a:close/>
                </a:path>
              </a:pathLst>
            </a:custGeom>
            <a:ln w="9525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9" name="object 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100887" y="5307012"/>
              <a:ext cx="281050" cy="344487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643687" y="5324538"/>
              <a:ext cx="281050" cy="344424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843651" y="5181727"/>
              <a:ext cx="684149" cy="285623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424551" y="4610226"/>
              <a:ext cx="501650" cy="598297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446712" y="3046412"/>
              <a:ext cx="684212" cy="414337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140513" y="1731962"/>
              <a:ext cx="353949" cy="398525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580062" y="1822513"/>
              <a:ext cx="246125" cy="107950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451475" y="3559175"/>
              <a:ext cx="192087" cy="276225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362638" y="3430587"/>
              <a:ext cx="422211" cy="404812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786562" y="4984686"/>
              <a:ext cx="295338" cy="404939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647950" y="3098800"/>
              <a:ext cx="3848100" cy="330200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647950" y="4813300"/>
              <a:ext cx="3848100" cy="330200"/>
            </a:xfrm>
            <a:prstGeom prst="rect">
              <a:avLst/>
            </a:prstGeom>
          </p:spPr>
        </p:pic>
      </p:grpSp>
      <p:sp>
        <p:nvSpPr>
          <p:cNvPr id="31" name="object 31"/>
          <p:cNvSpPr txBox="1"/>
          <p:nvPr/>
        </p:nvSpPr>
        <p:spPr>
          <a:xfrm>
            <a:off x="5963411" y="6407698"/>
            <a:ext cx="2263775" cy="294640"/>
          </a:xfrm>
          <a:prstGeom prst="rect">
            <a:avLst/>
          </a:prstGeom>
        </p:spPr>
        <p:txBody>
          <a:bodyPr vert="horz" wrap="square" lIns="0" tIns="81915" rIns="0" bIns="0" rtlCol="0">
            <a:spAutoFit/>
          </a:bodyPr>
          <a:lstStyle/>
          <a:p>
            <a:pPr marL="12700">
              <a:lnSpc>
                <a:spcPts val="1675"/>
              </a:lnSpc>
              <a:spcBef>
                <a:spcPts val="645"/>
              </a:spcBef>
            </a:pPr>
            <a:r>
              <a:rPr sz="80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  <a:hlinkClick r:id="rId17"/>
              </a:rPr>
              <a:t>https://fb.com/tailieudientuc</a:t>
            </a:r>
            <a:r>
              <a:rPr sz="800" spc="-21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  <a:hlinkClick r:id="rId17"/>
              </a:rPr>
              <a:t>n</a:t>
            </a:r>
            <a:r>
              <a:rPr sz="2100" spc="-839" baseline="16000" dirty="0">
                <a:latin typeface="Comic Sans MS" panose="030F0702030302020204"/>
                <a:cs typeface="Comic Sans MS" panose="030F0702030302020204"/>
                <a:hlinkClick r:id="rId17"/>
              </a:rPr>
              <a:t>I</a:t>
            </a:r>
            <a:r>
              <a:rPr sz="80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  <a:hlinkClick r:id="rId17"/>
              </a:rPr>
              <a:t>tt</a:t>
            </a:r>
            <a:r>
              <a:rPr sz="800" spc="-9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  <a:hlinkClick r:id="rId17"/>
              </a:rPr>
              <a:t> </a:t>
            </a:r>
            <a:r>
              <a:rPr sz="2100" spc="-7" baseline="16000" dirty="0">
                <a:latin typeface="Comic Sans MS" panose="030F0702030302020204"/>
                <a:cs typeface="Comic Sans MS" panose="030F0702030302020204"/>
              </a:rPr>
              <a:t>ntro</a:t>
            </a:r>
            <a:r>
              <a:rPr sz="2100" baseline="16000" dirty="0">
                <a:latin typeface="Comic Sans MS" panose="030F0702030302020204"/>
                <a:cs typeface="Comic Sans MS" panose="030F0702030302020204"/>
              </a:rPr>
              <a:t>ducti</a:t>
            </a:r>
            <a:r>
              <a:rPr sz="2100" spc="7" baseline="16000" dirty="0">
                <a:latin typeface="Comic Sans MS" panose="030F0702030302020204"/>
                <a:cs typeface="Comic Sans MS" panose="030F0702030302020204"/>
              </a:rPr>
              <a:t>o</a:t>
            </a:r>
            <a:r>
              <a:rPr sz="2100" baseline="16000" dirty="0">
                <a:latin typeface="Comic Sans MS" panose="030F0702030302020204"/>
                <a:cs typeface="Comic Sans MS" panose="030F0702030302020204"/>
              </a:rPr>
              <a:t>n</a:t>
            </a:r>
            <a:endParaRPr sz="2100" baseline="16000">
              <a:latin typeface="Comic Sans MS" panose="030F0702030302020204"/>
              <a:cs typeface="Comic Sans MS" panose="030F0702030302020204"/>
            </a:endParaRPr>
          </a:p>
        </p:txBody>
      </p:sp>
      <p:sp>
        <p:nvSpPr>
          <p:cNvPr id="32" name="object 3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1-</a:t>
            </a: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33" name="object 33"/>
          <p:cNvSpPr txBox="1"/>
          <p:nvPr/>
        </p:nvSpPr>
        <p:spPr>
          <a:xfrm>
            <a:off x="1481708" y="6564262"/>
            <a:ext cx="1101090" cy="13843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80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  <a:hlinkClick r:id="rId18"/>
              </a:rPr>
              <a:t>CuuDuongThanCong.com</a:t>
            </a:r>
            <a:endParaRPr sz="8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39104" y="2090826"/>
            <a:ext cx="964565" cy="513715"/>
            <a:chOff x="1339104" y="2090826"/>
            <a:chExt cx="964565" cy="513715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339104" y="2090826"/>
              <a:ext cx="745282" cy="513522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2092325" y="2130488"/>
              <a:ext cx="206375" cy="414655"/>
            </a:xfrm>
            <a:custGeom>
              <a:avLst/>
              <a:gdLst/>
              <a:ahLst/>
              <a:cxnLst/>
              <a:rect l="l" t="t" r="r" b="b"/>
              <a:pathLst>
                <a:path w="206375" h="414655">
                  <a:moveTo>
                    <a:pt x="206375" y="0"/>
                  </a:moveTo>
                  <a:lnTo>
                    <a:pt x="0" y="0"/>
                  </a:lnTo>
                  <a:lnTo>
                    <a:pt x="0" y="414337"/>
                  </a:lnTo>
                  <a:lnTo>
                    <a:pt x="206375" y="414337"/>
                  </a:lnTo>
                  <a:lnTo>
                    <a:pt x="206375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2092325" y="2130488"/>
              <a:ext cx="206375" cy="414655"/>
            </a:xfrm>
            <a:custGeom>
              <a:avLst/>
              <a:gdLst/>
              <a:ahLst/>
              <a:cxnLst/>
              <a:rect l="l" t="t" r="r" b="b"/>
              <a:pathLst>
                <a:path w="206375" h="414655">
                  <a:moveTo>
                    <a:pt x="0" y="414337"/>
                  </a:moveTo>
                  <a:lnTo>
                    <a:pt x="206375" y="414337"/>
                  </a:lnTo>
                  <a:lnTo>
                    <a:pt x="206375" y="0"/>
                  </a:lnTo>
                  <a:lnTo>
                    <a:pt x="0" y="0"/>
                  </a:lnTo>
                  <a:lnTo>
                    <a:pt x="0" y="41433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" name="object 6"/>
          <p:cNvGrpSpPr/>
          <p:nvPr/>
        </p:nvGrpSpPr>
        <p:grpSpPr>
          <a:xfrm>
            <a:off x="2295588" y="1519024"/>
            <a:ext cx="2752725" cy="2014220"/>
            <a:chOff x="2295588" y="1519024"/>
            <a:chExt cx="2752725" cy="2014220"/>
          </a:xfrm>
        </p:grpSpPr>
        <p:sp>
          <p:nvSpPr>
            <p:cNvPr id="7" name="object 7"/>
            <p:cNvSpPr/>
            <p:nvPr/>
          </p:nvSpPr>
          <p:spPr>
            <a:xfrm>
              <a:off x="3057410" y="1519024"/>
              <a:ext cx="1990725" cy="2014220"/>
            </a:xfrm>
            <a:custGeom>
              <a:avLst/>
              <a:gdLst/>
              <a:ahLst/>
              <a:cxnLst/>
              <a:rect l="l" t="t" r="r" b="b"/>
              <a:pathLst>
                <a:path w="1990725" h="2014220">
                  <a:moveTo>
                    <a:pt x="389013" y="0"/>
                  </a:moveTo>
                  <a:lnTo>
                    <a:pt x="292756" y="7317"/>
                  </a:lnTo>
                  <a:lnTo>
                    <a:pt x="241249" y="19872"/>
                  </a:lnTo>
                  <a:lnTo>
                    <a:pt x="196428" y="37910"/>
                  </a:lnTo>
                  <a:lnTo>
                    <a:pt x="157590" y="61151"/>
                  </a:lnTo>
                  <a:lnTo>
                    <a:pt x="124033" y="89312"/>
                  </a:lnTo>
                  <a:lnTo>
                    <a:pt x="95054" y="122111"/>
                  </a:lnTo>
                  <a:lnTo>
                    <a:pt x="69951" y="159266"/>
                  </a:lnTo>
                  <a:lnTo>
                    <a:pt x="48021" y="200494"/>
                  </a:lnTo>
                  <a:lnTo>
                    <a:pt x="28562" y="245513"/>
                  </a:lnTo>
                  <a:lnTo>
                    <a:pt x="16653" y="283287"/>
                  </a:lnTo>
                  <a:lnTo>
                    <a:pt x="8304" y="325856"/>
                  </a:lnTo>
                  <a:lnTo>
                    <a:pt x="3053" y="372437"/>
                  </a:lnTo>
                  <a:lnTo>
                    <a:pt x="439" y="422250"/>
                  </a:lnTo>
                  <a:lnTo>
                    <a:pt x="0" y="474510"/>
                  </a:lnTo>
                  <a:lnTo>
                    <a:pt x="1273" y="528437"/>
                  </a:lnTo>
                  <a:lnTo>
                    <a:pt x="3798" y="583247"/>
                  </a:lnTo>
                  <a:lnTo>
                    <a:pt x="7113" y="638159"/>
                  </a:lnTo>
                  <a:lnTo>
                    <a:pt x="14266" y="745158"/>
                  </a:lnTo>
                  <a:lnTo>
                    <a:pt x="17180" y="795680"/>
                  </a:lnTo>
                  <a:lnTo>
                    <a:pt x="19037" y="843175"/>
                  </a:lnTo>
                  <a:lnTo>
                    <a:pt x="19737" y="899050"/>
                  </a:lnTo>
                  <a:lnTo>
                    <a:pt x="19378" y="956279"/>
                  </a:lnTo>
                  <a:lnTo>
                    <a:pt x="18103" y="1070804"/>
                  </a:lnTo>
                  <a:lnTo>
                    <a:pt x="18498" y="1126099"/>
                  </a:lnTo>
                  <a:lnTo>
                    <a:pt x="20455" y="1178751"/>
                  </a:lnTo>
                  <a:lnTo>
                    <a:pt x="24629" y="1227758"/>
                  </a:lnTo>
                  <a:lnTo>
                    <a:pt x="31676" y="1272122"/>
                  </a:lnTo>
                  <a:lnTo>
                    <a:pt x="42252" y="1310842"/>
                  </a:lnTo>
                  <a:lnTo>
                    <a:pt x="80019" y="1369719"/>
                  </a:lnTo>
                  <a:lnTo>
                    <a:pt x="136953" y="1384722"/>
                  </a:lnTo>
                  <a:lnTo>
                    <a:pt x="211045" y="1378895"/>
                  </a:lnTo>
                  <a:lnTo>
                    <a:pt x="255499" y="1379657"/>
                  </a:lnTo>
                  <a:lnTo>
                    <a:pt x="305413" y="1388993"/>
                  </a:lnTo>
                  <a:lnTo>
                    <a:pt x="361175" y="1411500"/>
                  </a:lnTo>
                  <a:lnTo>
                    <a:pt x="430083" y="1451902"/>
                  </a:lnTo>
                  <a:lnTo>
                    <a:pt x="468608" y="1477110"/>
                  </a:lnTo>
                  <a:lnTo>
                    <a:pt x="509352" y="1504947"/>
                  </a:lnTo>
                  <a:lnTo>
                    <a:pt x="551943" y="1534883"/>
                  </a:lnTo>
                  <a:lnTo>
                    <a:pt x="687093" y="1631965"/>
                  </a:lnTo>
                  <a:lnTo>
                    <a:pt x="733364" y="1664981"/>
                  </a:lnTo>
                  <a:lnTo>
                    <a:pt x="779626" y="1697438"/>
                  </a:lnTo>
                  <a:lnTo>
                    <a:pt x="825510" y="1728806"/>
                  </a:lnTo>
                  <a:lnTo>
                    <a:pt x="870642" y="1758553"/>
                  </a:lnTo>
                  <a:lnTo>
                    <a:pt x="914654" y="1786149"/>
                  </a:lnTo>
                  <a:lnTo>
                    <a:pt x="957172" y="1811061"/>
                  </a:lnTo>
                  <a:lnTo>
                    <a:pt x="997826" y="1832759"/>
                  </a:lnTo>
                  <a:lnTo>
                    <a:pt x="1047482" y="1857735"/>
                  </a:lnTo>
                  <a:lnTo>
                    <a:pt x="1097286" y="1882488"/>
                  </a:lnTo>
                  <a:lnTo>
                    <a:pt x="1146992" y="1906524"/>
                  </a:lnTo>
                  <a:lnTo>
                    <a:pt x="1196351" y="1929349"/>
                  </a:lnTo>
                  <a:lnTo>
                    <a:pt x="1245116" y="1950471"/>
                  </a:lnTo>
                  <a:lnTo>
                    <a:pt x="1293038" y="1969395"/>
                  </a:lnTo>
                  <a:lnTo>
                    <a:pt x="1339870" y="1985628"/>
                  </a:lnTo>
                  <a:lnTo>
                    <a:pt x="1385365" y="1998677"/>
                  </a:lnTo>
                  <a:lnTo>
                    <a:pt x="1429273" y="2008049"/>
                  </a:lnTo>
                  <a:lnTo>
                    <a:pt x="1471348" y="2013249"/>
                  </a:lnTo>
                  <a:lnTo>
                    <a:pt x="1511342" y="2013784"/>
                  </a:lnTo>
                  <a:lnTo>
                    <a:pt x="1549006" y="2009162"/>
                  </a:lnTo>
                  <a:lnTo>
                    <a:pt x="1591486" y="1997977"/>
                  </a:lnTo>
                  <a:lnTo>
                    <a:pt x="1631558" y="1981908"/>
                  </a:lnTo>
                  <a:lnTo>
                    <a:pt x="1669280" y="1960779"/>
                  </a:lnTo>
                  <a:lnTo>
                    <a:pt x="1704704" y="1934415"/>
                  </a:lnTo>
                  <a:lnTo>
                    <a:pt x="1737887" y="1902641"/>
                  </a:lnTo>
                  <a:lnTo>
                    <a:pt x="1768883" y="1865281"/>
                  </a:lnTo>
                  <a:lnTo>
                    <a:pt x="1797747" y="1822161"/>
                  </a:lnTo>
                  <a:lnTo>
                    <a:pt x="1824533" y="1773104"/>
                  </a:lnTo>
                  <a:lnTo>
                    <a:pt x="1849298" y="1717937"/>
                  </a:lnTo>
                  <a:lnTo>
                    <a:pt x="1872094" y="1656483"/>
                  </a:lnTo>
                  <a:lnTo>
                    <a:pt x="1894003" y="1579448"/>
                  </a:lnTo>
                  <a:lnTo>
                    <a:pt x="1904117" y="1534981"/>
                  </a:lnTo>
                  <a:lnTo>
                    <a:pt x="1913666" y="1487216"/>
                  </a:lnTo>
                  <a:lnTo>
                    <a:pt x="1922645" y="1436653"/>
                  </a:lnTo>
                  <a:lnTo>
                    <a:pt x="1931049" y="1383795"/>
                  </a:lnTo>
                  <a:lnTo>
                    <a:pt x="1938875" y="1329142"/>
                  </a:lnTo>
                  <a:lnTo>
                    <a:pt x="1946119" y="1273196"/>
                  </a:lnTo>
                  <a:lnTo>
                    <a:pt x="1952776" y="1216458"/>
                  </a:lnTo>
                  <a:lnTo>
                    <a:pt x="1958841" y="1159429"/>
                  </a:lnTo>
                  <a:lnTo>
                    <a:pt x="1964312" y="1102610"/>
                  </a:lnTo>
                  <a:lnTo>
                    <a:pt x="1969183" y="1046504"/>
                  </a:lnTo>
                  <a:lnTo>
                    <a:pt x="1973450" y="991610"/>
                  </a:lnTo>
                  <a:lnTo>
                    <a:pt x="1977110" y="938431"/>
                  </a:lnTo>
                  <a:lnTo>
                    <a:pt x="1980157" y="887468"/>
                  </a:lnTo>
                  <a:lnTo>
                    <a:pt x="1982588" y="839221"/>
                  </a:lnTo>
                  <a:lnTo>
                    <a:pt x="1984398" y="794192"/>
                  </a:lnTo>
                  <a:lnTo>
                    <a:pt x="1985584" y="752883"/>
                  </a:lnTo>
                  <a:lnTo>
                    <a:pt x="1986140" y="715794"/>
                  </a:lnTo>
                  <a:lnTo>
                    <a:pt x="1987527" y="647578"/>
                  </a:lnTo>
                  <a:lnTo>
                    <a:pt x="1989493" y="588999"/>
                  </a:lnTo>
                  <a:lnTo>
                    <a:pt x="1990397" y="538685"/>
                  </a:lnTo>
                  <a:lnTo>
                    <a:pt x="1988598" y="495268"/>
                  </a:lnTo>
                  <a:lnTo>
                    <a:pt x="1982455" y="457375"/>
                  </a:lnTo>
                  <a:lnTo>
                    <a:pt x="1950572" y="392684"/>
                  </a:lnTo>
                  <a:lnTo>
                    <a:pt x="1921550" y="363146"/>
                  </a:lnTo>
                  <a:lnTo>
                    <a:pt x="1881619" y="333651"/>
                  </a:lnTo>
                  <a:lnTo>
                    <a:pt x="1816764" y="301701"/>
                  </a:lnTo>
                  <a:lnTo>
                    <a:pt x="1777769" y="288360"/>
                  </a:lnTo>
                  <a:lnTo>
                    <a:pt x="1735048" y="276473"/>
                  </a:lnTo>
                  <a:lnTo>
                    <a:pt x="1689092" y="265814"/>
                  </a:lnTo>
                  <a:lnTo>
                    <a:pt x="1640390" y="256157"/>
                  </a:lnTo>
                  <a:lnTo>
                    <a:pt x="1589433" y="247274"/>
                  </a:lnTo>
                  <a:lnTo>
                    <a:pt x="1536711" y="238940"/>
                  </a:lnTo>
                  <a:lnTo>
                    <a:pt x="1372849" y="214963"/>
                  </a:lnTo>
                  <a:lnTo>
                    <a:pt x="1317963" y="206557"/>
                  </a:lnTo>
                  <a:lnTo>
                    <a:pt x="1263761" y="197568"/>
                  </a:lnTo>
                  <a:lnTo>
                    <a:pt x="1210734" y="187769"/>
                  </a:lnTo>
                  <a:lnTo>
                    <a:pt x="1159370" y="176933"/>
                  </a:lnTo>
                  <a:lnTo>
                    <a:pt x="1110868" y="165408"/>
                  </a:lnTo>
                  <a:lnTo>
                    <a:pt x="1060088" y="152476"/>
                  </a:lnTo>
                  <a:lnTo>
                    <a:pt x="1007462" y="138452"/>
                  </a:lnTo>
                  <a:lnTo>
                    <a:pt x="787129" y="77758"/>
                  </a:lnTo>
                  <a:lnTo>
                    <a:pt x="731745" y="63014"/>
                  </a:lnTo>
                  <a:lnTo>
                    <a:pt x="677104" y="49074"/>
                  </a:lnTo>
                  <a:lnTo>
                    <a:pt x="623637" y="36253"/>
                  </a:lnTo>
                  <a:lnTo>
                    <a:pt x="571776" y="24868"/>
                  </a:lnTo>
                  <a:lnTo>
                    <a:pt x="521951" y="15234"/>
                  </a:lnTo>
                  <a:lnTo>
                    <a:pt x="474595" y="7667"/>
                  </a:lnTo>
                  <a:lnTo>
                    <a:pt x="430139" y="2484"/>
                  </a:lnTo>
                  <a:lnTo>
                    <a:pt x="389013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09988" y="1973262"/>
              <a:ext cx="203200" cy="2032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25962" y="2279713"/>
              <a:ext cx="203200" cy="2032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00563" y="2817812"/>
              <a:ext cx="203200" cy="20320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2300351" y="2101850"/>
              <a:ext cx="2273300" cy="748030"/>
            </a:xfrm>
            <a:custGeom>
              <a:avLst/>
              <a:gdLst/>
              <a:ahLst/>
              <a:cxnLst/>
              <a:rect l="l" t="t" r="r" b="b"/>
              <a:pathLst>
                <a:path w="2273300" h="748030">
                  <a:moveTo>
                    <a:pt x="0" y="247650"/>
                  </a:moveTo>
                  <a:lnTo>
                    <a:pt x="928624" y="0"/>
                  </a:lnTo>
                </a:path>
                <a:path w="2273300" h="748030">
                  <a:moveTo>
                    <a:pt x="1054100" y="27050"/>
                  </a:moveTo>
                  <a:lnTo>
                    <a:pt x="1774825" y="747649"/>
                  </a:lnTo>
                </a:path>
                <a:path w="2273300" h="748030">
                  <a:moveTo>
                    <a:pt x="1884299" y="734949"/>
                  </a:moveTo>
                  <a:lnTo>
                    <a:pt x="2273300" y="33185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3882897" y="1665477"/>
            <a:ext cx="720725" cy="452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imes New Roman" panose="02020603050405020304"/>
                <a:cs typeface="Times New Roman" panose="02020603050405020304"/>
              </a:rPr>
              <a:t>tele</a:t>
            </a:r>
            <a:r>
              <a:rPr sz="1400" spc="5" dirty="0">
                <a:latin typeface="Times New Roman" panose="02020603050405020304"/>
                <a:cs typeface="Times New Roman" panose="02020603050405020304"/>
              </a:rPr>
              <a:t>p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ho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e 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network</a:t>
            </a:r>
            <a:endParaRPr sz="1400">
              <a:latin typeface="Times New Roman" panose="02020603050405020304"/>
              <a:cs typeface="Times New Roman" panose="02020603050405020304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652073" y="1574649"/>
            <a:ext cx="2864485" cy="2014220"/>
            <a:chOff x="4652073" y="1574649"/>
            <a:chExt cx="2864485" cy="2014220"/>
          </a:xfrm>
        </p:grpSpPr>
        <p:sp>
          <p:nvSpPr>
            <p:cNvPr id="14" name="object 14"/>
            <p:cNvSpPr/>
            <p:nvPr/>
          </p:nvSpPr>
          <p:spPr>
            <a:xfrm>
              <a:off x="4664138" y="2372550"/>
              <a:ext cx="419100" cy="0"/>
            </a:xfrm>
            <a:custGeom>
              <a:avLst/>
              <a:gdLst/>
              <a:ahLst/>
              <a:cxnLst/>
              <a:rect l="l" t="t" r="r" b="b"/>
              <a:pathLst>
                <a:path w="419100">
                  <a:moveTo>
                    <a:pt x="0" y="0"/>
                  </a:moveTo>
                  <a:lnTo>
                    <a:pt x="418528" y="0"/>
                  </a:lnTo>
                </a:path>
              </a:pathLst>
            </a:custGeom>
            <a:ln w="238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5525918" y="1574649"/>
              <a:ext cx="1990725" cy="2014220"/>
            </a:xfrm>
            <a:custGeom>
              <a:avLst/>
              <a:gdLst/>
              <a:ahLst/>
              <a:cxnLst/>
              <a:rect l="l" t="t" r="r" b="b"/>
              <a:pathLst>
                <a:path w="1990725" h="2014220">
                  <a:moveTo>
                    <a:pt x="389131" y="0"/>
                  </a:moveTo>
                  <a:lnTo>
                    <a:pt x="292873" y="7314"/>
                  </a:lnTo>
                  <a:lnTo>
                    <a:pt x="241366" y="19857"/>
                  </a:lnTo>
                  <a:lnTo>
                    <a:pt x="196541" y="37879"/>
                  </a:lnTo>
                  <a:lnTo>
                    <a:pt x="157697" y="61100"/>
                  </a:lnTo>
                  <a:lnTo>
                    <a:pt x="124129" y="89240"/>
                  </a:lnTo>
                  <a:lnTo>
                    <a:pt x="95134" y="122019"/>
                  </a:lnTo>
                  <a:lnTo>
                    <a:pt x="70009" y="159156"/>
                  </a:lnTo>
                  <a:lnTo>
                    <a:pt x="48050" y="200373"/>
                  </a:lnTo>
                  <a:lnTo>
                    <a:pt x="28553" y="245387"/>
                  </a:lnTo>
                  <a:lnTo>
                    <a:pt x="16644" y="283161"/>
                  </a:lnTo>
                  <a:lnTo>
                    <a:pt x="8296" y="325731"/>
                  </a:lnTo>
                  <a:lnTo>
                    <a:pt x="3046" y="372314"/>
                  </a:lnTo>
                  <a:lnTo>
                    <a:pt x="434" y="422129"/>
                  </a:lnTo>
                  <a:lnTo>
                    <a:pt x="0" y="474394"/>
                  </a:lnTo>
                  <a:lnTo>
                    <a:pt x="1280" y="528327"/>
                  </a:lnTo>
                  <a:lnTo>
                    <a:pt x="3814" y="583147"/>
                  </a:lnTo>
                  <a:lnTo>
                    <a:pt x="7142" y="638071"/>
                  </a:lnTo>
                  <a:lnTo>
                    <a:pt x="14330" y="745106"/>
                  </a:lnTo>
                  <a:lnTo>
                    <a:pt x="17269" y="795653"/>
                  </a:lnTo>
                  <a:lnTo>
                    <a:pt x="19155" y="843176"/>
                  </a:lnTo>
                  <a:lnTo>
                    <a:pt x="19821" y="899047"/>
                  </a:lnTo>
                  <a:lnTo>
                    <a:pt x="19435" y="956267"/>
                  </a:lnTo>
                  <a:lnTo>
                    <a:pt x="18129" y="1070760"/>
                  </a:lnTo>
                  <a:lnTo>
                    <a:pt x="18520" y="1126037"/>
                  </a:lnTo>
                  <a:lnTo>
                    <a:pt x="20481" y="1178670"/>
                  </a:lnTo>
                  <a:lnTo>
                    <a:pt x="24667" y="1227660"/>
                  </a:lnTo>
                  <a:lnTo>
                    <a:pt x="31733" y="1272010"/>
                  </a:lnTo>
                  <a:lnTo>
                    <a:pt x="42335" y="1310720"/>
                  </a:lnTo>
                  <a:lnTo>
                    <a:pt x="80136" y="1369593"/>
                  </a:lnTo>
                  <a:lnTo>
                    <a:pt x="137065" y="1384596"/>
                  </a:lnTo>
                  <a:lnTo>
                    <a:pt x="211132" y="1378770"/>
                  </a:lnTo>
                  <a:lnTo>
                    <a:pt x="255564" y="1379531"/>
                  </a:lnTo>
                  <a:lnTo>
                    <a:pt x="305446" y="1388868"/>
                  </a:lnTo>
                  <a:lnTo>
                    <a:pt x="361166" y="1411374"/>
                  </a:lnTo>
                  <a:lnTo>
                    <a:pt x="430080" y="1451777"/>
                  </a:lnTo>
                  <a:lnTo>
                    <a:pt x="468612" y="1476986"/>
                  </a:lnTo>
                  <a:lnTo>
                    <a:pt x="509365" y="1504824"/>
                  </a:lnTo>
                  <a:lnTo>
                    <a:pt x="551967" y="1534762"/>
                  </a:lnTo>
                  <a:lnTo>
                    <a:pt x="687153" y="1631859"/>
                  </a:lnTo>
                  <a:lnTo>
                    <a:pt x="733437" y="1664883"/>
                  </a:lnTo>
                  <a:lnTo>
                    <a:pt x="779711" y="1697350"/>
                  </a:lnTo>
                  <a:lnTo>
                    <a:pt x="825605" y="1728730"/>
                  </a:lnTo>
                  <a:lnTo>
                    <a:pt x="870747" y="1758493"/>
                  </a:lnTo>
                  <a:lnTo>
                    <a:pt x="914765" y="1786106"/>
                  </a:lnTo>
                  <a:lnTo>
                    <a:pt x="957288" y="1811039"/>
                  </a:lnTo>
                  <a:lnTo>
                    <a:pt x="997944" y="1832760"/>
                  </a:lnTo>
                  <a:lnTo>
                    <a:pt x="1047597" y="1857708"/>
                  </a:lnTo>
                  <a:lnTo>
                    <a:pt x="1097395" y="1882437"/>
                  </a:lnTo>
                  <a:lnTo>
                    <a:pt x="1147092" y="1906454"/>
                  </a:lnTo>
                  <a:lnTo>
                    <a:pt x="1196440" y="1929266"/>
                  </a:lnTo>
                  <a:lnTo>
                    <a:pt x="1245195" y="1950380"/>
                  </a:lnTo>
                  <a:lnTo>
                    <a:pt x="1293108" y="1969301"/>
                  </a:lnTo>
                  <a:lnTo>
                    <a:pt x="1339934" y="1985537"/>
                  </a:lnTo>
                  <a:lnTo>
                    <a:pt x="1385426" y="1998594"/>
                  </a:lnTo>
                  <a:lnTo>
                    <a:pt x="1429337" y="2007979"/>
                  </a:lnTo>
                  <a:lnTo>
                    <a:pt x="1471422" y="2013197"/>
                  </a:lnTo>
                  <a:lnTo>
                    <a:pt x="1511433" y="2013757"/>
                  </a:lnTo>
                  <a:lnTo>
                    <a:pt x="1549124" y="2009163"/>
                  </a:lnTo>
                  <a:lnTo>
                    <a:pt x="1591600" y="1997944"/>
                  </a:lnTo>
                  <a:lnTo>
                    <a:pt x="1631664" y="1981847"/>
                  </a:lnTo>
                  <a:lnTo>
                    <a:pt x="1669374" y="1960697"/>
                  </a:lnTo>
                  <a:lnTo>
                    <a:pt x="1704786" y="1934317"/>
                  </a:lnTo>
                  <a:lnTo>
                    <a:pt x="1737957" y="1902531"/>
                  </a:lnTo>
                  <a:lnTo>
                    <a:pt x="1768946" y="1865164"/>
                  </a:lnTo>
                  <a:lnTo>
                    <a:pt x="1797809" y="1822039"/>
                  </a:lnTo>
                  <a:lnTo>
                    <a:pt x="1824602" y="1772980"/>
                  </a:lnTo>
                  <a:lnTo>
                    <a:pt x="1849385" y="1717811"/>
                  </a:lnTo>
                  <a:lnTo>
                    <a:pt x="1872212" y="1656357"/>
                  </a:lnTo>
                  <a:lnTo>
                    <a:pt x="1894085" y="1579355"/>
                  </a:lnTo>
                  <a:lnTo>
                    <a:pt x="1904185" y="1534899"/>
                  </a:lnTo>
                  <a:lnTo>
                    <a:pt x="1913720" y="1487141"/>
                  </a:lnTo>
                  <a:lnTo>
                    <a:pt x="1922689" y="1436584"/>
                  </a:lnTo>
                  <a:lnTo>
                    <a:pt x="1931085" y="1383729"/>
                  </a:lnTo>
                  <a:lnTo>
                    <a:pt x="1938904" y="1329079"/>
                  </a:lnTo>
                  <a:lnTo>
                    <a:pt x="1946144" y="1273133"/>
                  </a:lnTo>
                  <a:lnTo>
                    <a:pt x="1952798" y="1216395"/>
                  </a:lnTo>
                  <a:lnTo>
                    <a:pt x="1958864" y="1159367"/>
                  </a:lnTo>
                  <a:lnTo>
                    <a:pt x="1964337" y="1102549"/>
                  </a:lnTo>
                  <a:lnTo>
                    <a:pt x="1969212" y="1046443"/>
                  </a:lnTo>
                  <a:lnTo>
                    <a:pt x="1973486" y="991551"/>
                  </a:lnTo>
                  <a:lnTo>
                    <a:pt x="1977154" y="938376"/>
                  </a:lnTo>
                  <a:lnTo>
                    <a:pt x="1980211" y="887418"/>
                  </a:lnTo>
                  <a:lnTo>
                    <a:pt x="1982655" y="839179"/>
                  </a:lnTo>
                  <a:lnTo>
                    <a:pt x="1984480" y="794161"/>
                  </a:lnTo>
                  <a:lnTo>
                    <a:pt x="1985683" y="752866"/>
                  </a:lnTo>
                  <a:lnTo>
                    <a:pt x="1987612" y="647580"/>
                  </a:lnTo>
                  <a:lnTo>
                    <a:pt x="1989560" y="589000"/>
                  </a:lnTo>
                  <a:lnTo>
                    <a:pt x="1990459" y="538687"/>
                  </a:lnTo>
                  <a:lnTo>
                    <a:pt x="1988664" y="495269"/>
                  </a:lnTo>
                  <a:lnTo>
                    <a:pt x="1982531" y="457376"/>
                  </a:lnTo>
                  <a:lnTo>
                    <a:pt x="1950675" y="392686"/>
                  </a:lnTo>
                  <a:lnTo>
                    <a:pt x="1921663" y="363147"/>
                  </a:lnTo>
                  <a:lnTo>
                    <a:pt x="1881737" y="333652"/>
                  </a:lnTo>
                  <a:lnTo>
                    <a:pt x="1816882" y="301658"/>
                  </a:lnTo>
                  <a:lnTo>
                    <a:pt x="1777887" y="288299"/>
                  </a:lnTo>
                  <a:lnTo>
                    <a:pt x="1735166" y="276397"/>
                  </a:lnTo>
                  <a:lnTo>
                    <a:pt x="1689210" y="265726"/>
                  </a:lnTo>
                  <a:lnTo>
                    <a:pt x="1640508" y="256058"/>
                  </a:lnTo>
                  <a:lnTo>
                    <a:pt x="1589551" y="247167"/>
                  </a:lnTo>
                  <a:lnTo>
                    <a:pt x="1536829" y="238827"/>
                  </a:lnTo>
                  <a:lnTo>
                    <a:pt x="1372966" y="214839"/>
                  </a:lnTo>
                  <a:lnTo>
                    <a:pt x="1318081" y="206433"/>
                  </a:lnTo>
                  <a:lnTo>
                    <a:pt x="1263879" y="197443"/>
                  </a:lnTo>
                  <a:lnTo>
                    <a:pt x="1210852" y="187643"/>
                  </a:lnTo>
                  <a:lnTo>
                    <a:pt x="1159488" y="176807"/>
                  </a:lnTo>
                  <a:lnTo>
                    <a:pt x="1110986" y="165284"/>
                  </a:lnTo>
                  <a:lnTo>
                    <a:pt x="1060206" y="152356"/>
                  </a:lnTo>
                  <a:lnTo>
                    <a:pt x="1007580" y="138338"/>
                  </a:lnTo>
                  <a:lnTo>
                    <a:pt x="787247" y="77684"/>
                  </a:lnTo>
                  <a:lnTo>
                    <a:pt x="731863" y="62952"/>
                  </a:lnTo>
                  <a:lnTo>
                    <a:pt x="677222" y="49023"/>
                  </a:lnTo>
                  <a:lnTo>
                    <a:pt x="623755" y="36214"/>
                  </a:lnTo>
                  <a:lnTo>
                    <a:pt x="571894" y="24840"/>
                  </a:lnTo>
                  <a:lnTo>
                    <a:pt x="522069" y="15216"/>
                  </a:lnTo>
                  <a:lnTo>
                    <a:pt x="474713" y="7657"/>
                  </a:lnTo>
                  <a:lnTo>
                    <a:pt x="430256" y="2480"/>
                  </a:lnTo>
                  <a:lnTo>
                    <a:pt x="389131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5657849" y="2363851"/>
              <a:ext cx="565150" cy="158750"/>
            </a:xfrm>
            <a:custGeom>
              <a:avLst/>
              <a:gdLst/>
              <a:ahLst/>
              <a:cxnLst/>
              <a:rect l="l" t="t" r="r" b="b"/>
              <a:pathLst>
                <a:path w="565150" h="158750">
                  <a:moveTo>
                    <a:pt x="282575" y="0"/>
                  </a:moveTo>
                  <a:lnTo>
                    <a:pt x="217776" y="2090"/>
                  </a:lnTo>
                  <a:lnTo>
                    <a:pt x="158296" y="8049"/>
                  </a:lnTo>
                  <a:lnTo>
                    <a:pt x="105829" y="17404"/>
                  </a:lnTo>
                  <a:lnTo>
                    <a:pt x="62071" y="29686"/>
                  </a:lnTo>
                  <a:lnTo>
                    <a:pt x="7461" y="61142"/>
                  </a:lnTo>
                  <a:lnTo>
                    <a:pt x="0" y="79375"/>
                  </a:lnTo>
                  <a:lnTo>
                    <a:pt x="7461" y="97567"/>
                  </a:lnTo>
                  <a:lnTo>
                    <a:pt x="62071" y="129010"/>
                  </a:lnTo>
                  <a:lnTo>
                    <a:pt x="105829" y="141305"/>
                  </a:lnTo>
                  <a:lnTo>
                    <a:pt x="158296" y="150678"/>
                  </a:lnTo>
                  <a:lnTo>
                    <a:pt x="217776" y="156652"/>
                  </a:lnTo>
                  <a:lnTo>
                    <a:pt x="282575" y="158750"/>
                  </a:lnTo>
                  <a:lnTo>
                    <a:pt x="347373" y="156652"/>
                  </a:lnTo>
                  <a:lnTo>
                    <a:pt x="406853" y="150678"/>
                  </a:lnTo>
                  <a:lnTo>
                    <a:pt x="459320" y="141305"/>
                  </a:lnTo>
                  <a:lnTo>
                    <a:pt x="503078" y="129010"/>
                  </a:lnTo>
                  <a:lnTo>
                    <a:pt x="557688" y="97567"/>
                  </a:lnTo>
                  <a:lnTo>
                    <a:pt x="565150" y="79375"/>
                  </a:lnTo>
                  <a:lnTo>
                    <a:pt x="557688" y="61142"/>
                  </a:lnTo>
                  <a:lnTo>
                    <a:pt x="503078" y="29686"/>
                  </a:lnTo>
                  <a:lnTo>
                    <a:pt x="459320" y="17404"/>
                  </a:lnTo>
                  <a:lnTo>
                    <a:pt x="406853" y="8049"/>
                  </a:lnTo>
                  <a:lnTo>
                    <a:pt x="347373" y="2090"/>
                  </a:lnTo>
                  <a:lnTo>
                    <a:pt x="282575" y="0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5657849" y="2351151"/>
              <a:ext cx="565150" cy="171450"/>
            </a:xfrm>
            <a:custGeom>
              <a:avLst/>
              <a:gdLst/>
              <a:ahLst/>
              <a:cxnLst/>
              <a:rect l="l" t="t" r="r" b="b"/>
              <a:pathLst>
                <a:path w="565150" h="171450">
                  <a:moveTo>
                    <a:pt x="0" y="92075"/>
                  </a:moveTo>
                  <a:lnTo>
                    <a:pt x="28717" y="57122"/>
                  </a:lnTo>
                  <a:lnTo>
                    <a:pt x="105829" y="30104"/>
                  </a:lnTo>
                  <a:lnTo>
                    <a:pt x="158296" y="20749"/>
                  </a:lnTo>
                  <a:lnTo>
                    <a:pt x="217776" y="14790"/>
                  </a:lnTo>
                  <a:lnTo>
                    <a:pt x="282575" y="12700"/>
                  </a:lnTo>
                  <a:lnTo>
                    <a:pt x="347373" y="14790"/>
                  </a:lnTo>
                  <a:lnTo>
                    <a:pt x="406853" y="20749"/>
                  </a:lnTo>
                  <a:lnTo>
                    <a:pt x="459320" y="30104"/>
                  </a:lnTo>
                  <a:lnTo>
                    <a:pt x="503078" y="42386"/>
                  </a:lnTo>
                  <a:lnTo>
                    <a:pt x="557688" y="73842"/>
                  </a:lnTo>
                  <a:lnTo>
                    <a:pt x="565150" y="92075"/>
                  </a:lnTo>
                  <a:lnTo>
                    <a:pt x="557688" y="110267"/>
                  </a:lnTo>
                  <a:lnTo>
                    <a:pt x="536432" y="126972"/>
                  </a:lnTo>
                  <a:lnTo>
                    <a:pt x="459320" y="154005"/>
                  </a:lnTo>
                  <a:lnTo>
                    <a:pt x="406853" y="163378"/>
                  </a:lnTo>
                  <a:lnTo>
                    <a:pt x="347373" y="169352"/>
                  </a:lnTo>
                  <a:lnTo>
                    <a:pt x="282575" y="171450"/>
                  </a:lnTo>
                  <a:lnTo>
                    <a:pt x="217776" y="169352"/>
                  </a:lnTo>
                  <a:lnTo>
                    <a:pt x="158296" y="163378"/>
                  </a:lnTo>
                  <a:lnTo>
                    <a:pt x="105829" y="154005"/>
                  </a:lnTo>
                  <a:lnTo>
                    <a:pt x="62071" y="141710"/>
                  </a:lnTo>
                  <a:lnTo>
                    <a:pt x="7461" y="110267"/>
                  </a:lnTo>
                  <a:lnTo>
                    <a:pt x="0" y="92075"/>
                  </a:lnTo>
                  <a:close/>
                </a:path>
                <a:path w="565150" h="171450">
                  <a:moveTo>
                    <a:pt x="0" y="0"/>
                  </a:moveTo>
                  <a:lnTo>
                    <a:pt x="0" y="98425"/>
                  </a:lnTo>
                </a:path>
                <a:path w="565150" h="171450">
                  <a:moveTo>
                    <a:pt x="565150" y="0"/>
                  </a:moveTo>
                  <a:lnTo>
                    <a:pt x="565150" y="98425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5653151" y="2236850"/>
              <a:ext cx="565150" cy="211454"/>
            </a:xfrm>
            <a:custGeom>
              <a:avLst/>
              <a:gdLst/>
              <a:ahLst/>
              <a:cxnLst/>
              <a:rect l="l" t="t" r="r" b="b"/>
              <a:pathLst>
                <a:path w="565150" h="211455">
                  <a:moveTo>
                    <a:pt x="565150" y="92075"/>
                  </a:moveTo>
                  <a:lnTo>
                    <a:pt x="536409" y="51562"/>
                  </a:lnTo>
                  <a:lnTo>
                    <a:pt x="459257" y="20205"/>
                  </a:lnTo>
                  <a:lnTo>
                    <a:pt x="406793" y="9347"/>
                  </a:lnTo>
                  <a:lnTo>
                    <a:pt x="347332" y="2438"/>
                  </a:lnTo>
                  <a:lnTo>
                    <a:pt x="282575" y="0"/>
                  </a:lnTo>
                  <a:lnTo>
                    <a:pt x="217766" y="2438"/>
                  </a:lnTo>
                  <a:lnTo>
                    <a:pt x="158292" y="9347"/>
                  </a:lnTo>
                  <a:lnTo>
                    <a:pt x="105829" y="20205"/>
                  </a:lnTo>
                  <a:lnTo>
                    <a:pt x="62064" y="34467"/>
                  </a:lnTo>
                  <a:lnTo>
                    <a:pt x="7454" y="70942"/>
                  </a:lnTo>
                  <a:lnTo>
                    <a:pt x="0" y="92075"/>
                  </a:lnTo>
                  <a:lnTo>
                    <a:pt x="7454" y="113182"/>
                  </a:lnTo>
                  <a:lnTo>
                    <a:pt x="8610" y="114236"/>
                  </a:lnTo>
                  <a:lnTo>
                    <a:pt x="4699" y="114236"/>
                  </a:lnTo>
                  <a:lnTo>
                    <a:pt x="4699" y="211074"/>
                  </a:lnTo>
                  <a:lnTo>
                    <a:pt x="565086" y="211074"/>
                  </a:lnTo>
                  <a:lnTo>
                    <a:pt x="565086" y="114236"/>
                  </a:lnTo>
                  <a:lnTo>
                    <a:pt x="556501" y="114236"/>
                  </a:lnTo>
                  <a:lnTo>
                    <a:pt x="557669" y="113182"/>
                  </a:lnTo>
                  <a:lnTo>
                    <a:pt x="565150" y="92075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5653150" y="2236851"/>
              <a:ext cx="565150" cy="184150"/>
            </a:xfrm>
            <a:custGeom>
              <a:avLst/>
              <a:gdLst/>
              <a:ahLst/>
              <a:cxnLst/>
              <a:rect l="l" t="t" r="r" b="b"/>
              <a:pathLst>
                <a:path w="565150" h="184150">
                  <a:moveTo>
                    <a:pt x="0" y="92075"/>
                  </a:moveTo>
                  <a:lnTo>
                    <a:pt x="28717" y="51549"/>
                  </a:lnTo>
                  <a:lnTo>
                    <a:pt x="105829" y="20204"/>
                  </a:lnTo>
                  <a:lnTo>
                    <a:pt x="158296" y="9345"/>
                  </a:lnTo>
                  <a:lnTo>
                    <a:pt x="217776" y="2427"/>
                  </a:lnTo>
                  <a:lnTo>
                    <a:pt x="282575" y="0"/>
                  </a:lnTo>
                  <a:lnTo>
                    <a:pt x="347333" y="2427"/>
                  </a:lnTo>
                  <a:lnTo>
                    <a:pt x="406798" y="9345"/>
                  </a:lnTo>
                  <a:lnTo>
                    <a:pt x="459266" y="20204"/>
                  </a:lnTo>
                  <a:lnTo>
                    <a:pt x="503038" y="34455"/>
                  </a:lnTo>
                  <a:lnTo>
                    <a:pt x="557681" y="70939"/>
                  </a:lnTo>
                  <a:lnTo>
                    <a:pt x="565150" y="92075"/>
                  </a:lnTo>
                  <a:lnTo>
                    <a:pt x="557681" y="113170"/>
                  </a:lnTo>
                  <a:lnTo>
                    <a:pt x="536410" y="132544"/>
                  </a:lnTo>
                  <a:lnTo>
                    <a:pt x="459266" y="163905"/>
                  </a:lnTo>
                  <a:lnTo>
                    <a:pt x="406798" y="174782"/>
                  </a:lnTo>
                  <a:lnTo>
                    <a:pt x="347333" y="181715"/>
                  </a:lnTo>
                  <a:lnTo>
                    <a:pt x="282575" y="184150"/>
                  </a:lnTo>
                  <a:lnTo>
                    <a:pt x="217776" y="181715"/>
                  </a:lnTo>
                  <a:lnTo>
                    <a:pt x="158296" y="174782"/>
                  </a:lnTo>
                  <a:lnTo>
                    <a:pt x="105829" y="163905"/>
                  </a:lnTo>
                  <a:lnTo>
                    <a:pt x="62071" y="149641"/>
                  </a:lnTo>
                  <a:lnTo>
                    <a:pt x="7461" y="113170"/>
                  </a:lnTo>
                  <a:lnTo>
                    <a:pt x="0" y="9207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0" name="object 2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775388" y="2262187"/>
              <a:ext cx="293687" cy="138175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5656325" y="2311400"/>
              <a:ext cx="0" cy="98425"/>
            </a:xfrm>
            <a:custGeom>
              <a:avLst/>
              <a:gdLst/>
              <a:ahLst/>
              <a:cxnLst/>
              <a:rect l="l" t="t" r="r" b="b"/>
              <a:pathLst>
                <a:path h="98425">
                  <a:moveTo>
                    <a:pt x="0" y="0"/>
                  </a:moveTo>
                  <a:lnTo>
                    <a:pt x="0" y="98425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5333999" y="2365375"/>
              <a:ext cx="319405" cy="14604"/>
            </a:xfrm>
            <a:custGeom>
              <a:avLst/>
              <a:gdLst/>
              <a:ahLst/>
              <a:cxnLst/>
              <a:rect l="l" t="t" r="r" b="b"/>
              <a:pathLst>
                <a:path w="319404" h="14605">
                  <a:moveTo>
                    <a:pt x="319150" y="1435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/>
          <p:cNvSpPr txBox="1"/>
          <p:nvPr/>
        </p:nvSpPr>
        <p:spPr>
          <a:xfrm>
            <a:off x="6112255" y="1875282"/>
            <a:ext cx="58229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1400" spc="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ter</a:t>
            </a:r>
            <a:r>
              <a:rPr sz="1400" spc="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et</a:t>
            </a:r>
            <a:endParaRPr sz="1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136394" y="2648457"/>
            <a:ext cx="558800" cy="666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latin typeface="Times New Roman" panose="02020603050405020304"/>
                <a:cs typeface="Times New Roman" panose="02020603050405020304"/>
              </a:rPr>
              <a:t>home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 dial-up </a:t>
            </a:r>
            <a:r>
              <a:rPr sz="1400" spc="-3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25" dirty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odem</a:t>
            </a:r>
            <a:endParaRPr sz="1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059426" y="2732658"/>
            <a:ext cx="842644" cy="666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imes New Roman" panose="02020603050405020304"/>
                <a:cs typeface="Times New Roman" panose="02020603050405020304"/>
              </a:rPr>
              <a:t>ISP</a:t>
            </a:r>
            <a:endParaRPr sz="1400">
              <a:latin typeface="Times New Roman" panose="02020603050405020304"/>
              <a:cs typeface="Times New Roman" panose="02020603050405020304"/>
            </a:endParaRPr>
          </a:p>
          <a:p>
            <a:pPr marL="12700" marR="5080">
              <a:lnSpc>
                <a:spcPct val="100000"/>
              </a:lnSpc>
            </a:pPr>
            <a:r>
              <a:rPr sz="1400" spc="-5" dirty="0">
                <a:latin typeface="Times New Roman" panose="02020603050405020304"/>
                <a:cs typeface="Times New Roman" panose="02020603050405020304"/>
              </a:rPr>
              <a:t>modem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(e.g.,</a:t>
            </a:r>
            <a:r>
              <a:rPr sz="1400" spc="-10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AO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L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)</a:t>
            </a:r>
            <a:endParaRPr sz="1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248867" y="2747010"/>
            <a:ext cx="419734" cy="452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imes New Roman" panose="02020603050405020304"/>
                <a:cs typeface="Times New Roman" panose="02020603050405020304"/>
              </a:rPr>
              <a:t>ho</a:t>
            </a:r>
            <a:r>
              <a:rPr sz="1400" spc="-25" dirty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e 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PC</a:t>
            </a:r>
            <a:endParaRPr sz="1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3006725" y="1798637"/>
            <a:ext cx="624205" cy="541655"/>
          </a:xfrm>
          <a:custGeom>
            <a:avLst/>
            <a:gdLst/>
            <a:ahLst/>
            <a:cxnLst/>
            <a:rect l="l" t="t" r="r" b="b"/>
            <a:pathLst>
              <a:path w="624204" h="541655">
                <a:moveTo>
                  <a:pt x="0" y="541337"/>
                </a:moveTo>
                <a:lnTo>
                  <a:pt x="623887" y="541337"/>
                </a:lnTo>
                <a:lnTo>
                  <a:pt x="623887" y="0"/>
                </a:lnTo>
                <a:lnTo>
                  <a:pt x="0" y="0"/>
                </a:lnTo>
                <a:lnTo>
                  <a:pt x="0" y="541337"/>
                </a:lnTo>
                <a:close/>
              </a:path>
            </a:pathLst>
          </a:custGeom>
          <a:ln w="9525">
            <a:solidFill>
              <a:srgbClr val="000000"/>
            </a:solidFill>
            <a:prstDash val="sysDashDot"/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2620772" y="1346453"/>
            <a:ext cx="511809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imes New Roman" panose="02020603050405020304"/>
                <a:cs typeface="Times New Roman" panose="02020603050405020304"/>
              </a:rPr>
              <a:t>ce</a:t>
            </a:r>
            <a:r>
              <a:rPr sz="1400" spc="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tral</a:t>
            </a:r>
            <a:endParaRPr sz="1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620772" y="1559813"/>
            <a:ext cx="43942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1400" spc="-25" dirty="0">
                <a:latin typeface="Times New Roman" panose="02020603050405020304"/>
                <a:cs typeface="Times New Roman" panose="02020603050405020304"/>
              </a:rPr>
              <a:t>f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fice</a:t>
            </a:r>
            <a:endParaRPr sz="1400">
              <a:latin typeface="Times New Roman" panose="02020603050405020304"/>
              <a:cs typeface="Times New Roman" panose="02020603050405020304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2647950" y="2168270"/>
            <a:ext cx="3848100" cy="1261110"/>
            <a:chOff x="2647950" y="2168270"/>
            <a:chExt cx="3848100" cy="1261110"/>
          </a:xfrm>
        </p:grpSpPr>
        <p:sp>
          <p:nvSpPr>
            <p:cNvPr id="31" name="object 31"/>
            <p:cNvSpPr/>
            <p:nvPr/>
          </p:nvSpPr>
          <p:spPr>
            <a:xfrm>
              <a:off x="5082667" y="2173033"/>
              <a:ext cx="206375" cy="414655"/>
            </a:xfrm>
            <a:custGeom>
              <a:avLst/>
              <a:gdLst/>
              <a:ahLst/>
              <a:cxnLst/>
              <a:rect l="l" t="t" r="r" b="b"/>
              <a:pathLst>
                <a:path w="206375" h="414655">
                  <a:moveTo>
                    <a:pt x="206375" y="0"/>
                  </a:moveTo>
                  <a:lnTo>
                    <a:pt x="0" y="0"/>
                  </a:lnTo>
                  <a:lnTo>
                    <a:pt x="0" y="414337"/>
                  </a:lnTo>
                  <a:lnTo>
                    <a:pt x="206375" y="414337"/>
                  </a:lnTo>
                  <a:lnTo>
                    <a:pt x="206375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5082667" y="2173033"/>
              <a:ext cx="206375" cy="414655"/>
            </a:xfrm>
            <a:custGeom>
              <a:avLst/>
              <a:gdLst/>
              <a:ahLst/>
              <a:cxnLst/>
              <a:rect l="l" t="t" r="r" b="b"/>
              <a:pathLst>
                <a:path w="206375" h="414655">
                  <a:moveTo>
                    <a:pt x="0" y="414337"/>
                  </a:moveTo>
                  <a:lnTo>
                    <a:pt x="206375" y="414337"/>
                  </a:lnTo>
                  <a:lnTo>
                    <a:pt x="206375" y="0"/>
                  </a:lnTo>
                  <a:lnTo>
                    <a:pt x="0" y="0"/>
                  </a:lnTo>
                  <a:lnTo>
                    <a:pt x="0" y="41433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3" name="object 3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647950" y="3098799"/>
              <a:ext cx="3848100" cy="330200"/>
            </a:xfrm>
            <a:prstGeom prst="rect">
              <a:avLst/>
            </a:prstGeom>
          </p:spPr>
        </p:pic>
      </p:grpSp>
      <p:sp>
        <p:nvSpPr>
          <p:cNvPr id="34" name="object 34"/>
          <p:cNvSpPr txBox="1"/>
          <p:nvPr/>
        </p:nvSpPr>
        <p:spPr>
          <a:xfrm>
            <a:off x="796544" y="4251388"/>
            <a:ext cx="7416165" cy="178181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287020" marR="1573530" indent="-287020" algn="r">
              <a:lnSpc>
                <a:spcPct val="100000"/>
              </a:lnSpc>
              <a:spcBef>
                <a:spcPts val="675"/>
              </a:spcBef>
              <a:buClr>
                <a:srgbClr val="3333CC"/>
              </a:buClr>
              <a:buSzPct val="75000"/>
              <a:buFont typeface="Wingdings" panose="05000000000000000000"/>
              <a:buChar char=""/>
              <a:tabLst>
                <a:tab pos="287020" algn="l"/>
              </a:tabLst>
            </a:pPr>
            <a:r>
              <a:rPr sz="2400" spc="-5" dirty="0">
                <a:latin typeface="Comic Sans MS" panose="030F0702030302020204"/>
                <a:cs typeface="Comic Sans MS" panose="030F0702030302020204"/>
              </a:rPr>
              <a:t>Uses</a:t>
            </a:r>
            <a:r>
              <a:rPr sz="2400" spc="-4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existing</a:t>
            </a:r>
            <a:r>
              <a:rPr sz="2400" spc="-2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telephony</a:t>
            </a:r>
            <a:r>
              <a:rPr sz="2400" spc="-2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infrastructure</a:t>
            </a:r>
            <a:endParaRPr sz="2400">
              <a:latin typeface="Comic Sans MS" panose="030F0702030302020204"/>
              <a:cs typeface="Comic Sans MS" panose="030F0702030302020204"/>
            </a:endParaRPr>
          </a:p>
          <a:p>
            <a:pPr marL="287020" marR="1522730" lvl="1" indent="-287020" algn="r">
              <a:lnSpc>
                <a:spcPct val="100000"/>
              </a:lnSpc>
              <a:spcBef>
                <a:spcPts val="580"/>
              </a:spcBef>
              <a:buClr>
                <a:srgbClr val="3333CC"/>
              </a:buClr>
              <a:buSzPct val="75000"/>
              <a:buFont typeface="Wingdings" panose="05000000000000000000"/>
              <a:buChar char=""/>
              <a:tabLst>
                <a:tab pos="287020" algn="l"/>
              </a:tabLst>
            </a:pPr>
            <a:r>
              <a:rPr sz="2400" spc="-5" dirty="0">
                <a:latin typeface="Comic Sans MS" panose="030F0702030302020204"/>
                <a:cs typeface="Comic Sans MS" panose="030F0702030302020204"/>
              </a:rPr>
              <a:t>Home</a:t>
            </a:r>
            <a:r>
              <a:rPr sz="2400" spc="-4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is</a:t>
            </a:r>
            <a:r>
              <a:rPr sz="2400" spc="-1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connected</a:t>
            </a:r>
            <a:r>
              <a:rPr sz="2400" spc="-2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to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central</a:t>
            </a:r>
            <a:r>
              <a:rPr sz="2400" spc="-10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office</a:t>
            </a:r>
            <a:endParaRPr sz="2400">
              <a:latin typeface="Comic Sans MS" panose="030F0702030302020204"/>
              <a:cs typeface="Comic Sans MS" panose="030F0702030302020204"/>
            </a:endParaRPr>
          </a:p>
          <a:p>
            <a:pPr marL="299085" indent="-287020">
              <a:lnSpc>
                <a:spcPct val="100000"/>
              </a:lnSpc>
              <a:spcBef>
                <a:spcPts val="575"/>
              </a:spcBef>
              <a:buClr>
                <a:srgbClr val="3333CC"/>
              </a:buClr>
              <a:buSzPct val="75000"/>
              <a:buFont typeface="Wingdings" panose="05000000000000000000"/>
              <a:buChar char=""/>
              <a:tabLst>
                <a:tab pos="299720" algn="l"/>
              </a:tabLst>
            </a:pPr>
            <a:r>
              <a:rPr sz="2400" spc="-5" dirty="0">
                <a:latin typeface="Comic Sans MS" panose="030F0702030302020204"/>
                <a:cs typeface="Comic Sans MS" panose="030F0702030302020204"/>
              </a:rPr>
              <a:t>up</a:t>
            </a:r>
            <a:r>
              <a:rPr sz="2400" spc="-1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to</a:t>
            </a:r>
            <a:r>
              <a:rPr sz="2400" spc="-2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56Kbps</a:t>
            </a:r>
            <a:r>
              <a:rPr sz="2400" spc="-2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direct</a:t>
            </a:r>
            <a:r>
              <a:rPr sz="2400" spc="-1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access</a:t>
            </a:r>
            <a:r>
              <a:rPr sz="2400" spc="-4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to</a:t>
            </a:r>
            <a:r>
              <a:rPr sz="2400" spc="-1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router</a:t>
            </a:r>
            <a:r>
              <a:rPr sz="2400" spc="-2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(often less)</a:t>
            </a:r>
            <a:endParaRPr sz="2400">
              <a:latin typeface="Comic Sans MS" panose="030F0702030302020204"/>
              <a:cs typeface="Comic Sans MS" panose="030F0702030302020204"/>
            </a:endParaRPr>
          </a:p>
          <a:p>
            <a:pPr marL="299085" indent="-287020">
              <a:lnSpc>
                <a:spcPct val="100000"/>
              </a:lnSpc>
              <a:spcBef>
                <a:spcPts val="575"/>
              </a:spcBef>
              <a:buClr>
                <a:srgbClr val="3333CC"/>
              </a:buClr>
              <a:buSzPct val="75000"/>
              <a:buFont typeface="Wingdings" panose="05000000000000000000"/>
              <a:buChar char=""/>
              <a:tabLst>
                <a:tab pos="299720" algn="l"/>
              </a:tabLst>
            </a:pPr>
            <a:r>
              <a:rPr sz="2400" dirty="0">
                <a:latin typeface="Comic Sans MS" panose="030F0702030302020204"/>
                <a:cs typeface="Comic Sans MS" panose="030F0702030302020204"/>
              </a:rPr>
              <a:t>Can’t</a:t>
            </a:r>
            <a:r>
              <a:rPr sz="2400" spc="-1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surf</a:t>
            </a:r>
            <a:r>
              <a:rPr sz="2400" spc="-2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and</a:t>
            </a:r>
            <a:r>
              <a:rPr sz="2400" spc="-1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phone at</a:t>
            </a:r>
            <a:r>
              <a:rPr sz="2400" spc="-2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same</a:t>
            </a:r>
            <a:r>
              <a:rPr sz="2400" spc="-2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time:</a:t>
            </a:r>
            <a:r>
              <a:rPr sz="2400" spc="-3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not</a:t>
            </a:r>
            <a:r>
              <a:rPr sz="2400" spc="-1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“always</a:t>
            </a:r>
            <a:r>
              <a:rPr sz="2400" spc="-30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on”</a:t>
            </a:r>
            <a:endParaRPr sz="2400">
              <a:latin typeface="Comic Sans MS" panose="030F0702030302020204"/>
              <a:cs typeface="Comic Sans MS" panose="030F0702030302020204"/>
            </a:endParaRPr>
          </a:p>
        </p:txBody>
      </p:sp>
      <p:sp>
        <p:nvSpPr>
          <p:cNvPr id="35" name="object 35"/>
          <p:cNvSpPr txBox="1">
            <a:spLocks noGrp="1"/>
          </p:cNvSpPr>
          <p:nvPr>
            <p:ph type="title"/>
          </p:nvPr>
        </p:nvSpPr>
        <p:spPr>
          <a:xfrm>
            <a:off x="471017" y="228041"/>
            <a:ext cx="351726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816735" algn="l"/>
              </a:tabLst>
            </a:pPr>
            <a:r>
              <a:rPr sz="4000" spc="-5" dirty="0"/>
              <a:t>Di</a:t>
            </a:r>
            <a:r>
              <a:rPr sz="4000" spc="-20" dirty="0"/>
              <a:t>a</a:t>
            </a:r>
            <a:r>
              <a:rPr sz="4000" spc="-15" dirty="0"/>
              <a:t>l</a:t>
            </a:r>
            <a:r>
              <a:rPr sz="4000" spc="-5" dirty="0"/>
              <a:t>-</a:t>
            </a:r>
            <a:r>
              <a:rPr sz="4000" spc="-10" dirty="0"/>
              <a:t>u</a:t>
            </a:r>
            <a:r>
              <a:rPr sz="4000" spc="-5" dirty="0"/>
              <a:t>p</a:t>
            </a:r>
            <a:r>
              <a:rPr sz="4000" dirty="0"/>
              <a:t>	</a:t>
            </a:r>
            <a:r>
              <a:rPr sz="4000" spc="-5" dirty="0"/>
              <a:t>Modem</a:t>
            </a:r>
            <a:endParaRPr sz="4000"/>
          </a:p>
        </p:txBody>
      </p:sp>
      <p:pic>
        <p:nvPicPr>
          <p:cNvPr id="36" name="object 3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647950" y="4813300"/>
            <a:ext cx="3848100" cy="330200"/>
          </a:xfrm>
          <a:prstGeom prst="rect">
            <a:avLst/>
          </a:prstGeom>
        </p:spPr>
      </p:pic>
      <p:sp>
        <p:nvSpPr>
          <p:cNvPr id="37" name="object 37"/>
          <p:cNvSpPr txBox="1"/>
          <p:nvPr/>
        </p:nvSpPr>
        <p:spPr>
          <a:xfrm>
            <a:off x="1481708" y="6564262"/>
            <a:ext cx="1101090" cy="13843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80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  <a:hlinkClick r:id="rId7"/>
              </a:rPr>
              <a:t>CuuDuongThanCong.com</a:t>
            </a:r>
            <a:endParaRPr sz="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963411" y="6564262"/>
            <a:ext cx="1281430" cy="13843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80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  <a:hlinkClick r:id="rId8"/>
              </a:rPr>
              <a:t>https://fb.com/tailieudientucntt</a:t>
            </a:r>
            <a:endParaRPr sz="8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86667" y="973822"/>
            <a:ext cx="5523721" cy="377816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4854702" y="2967608"/>
            <a:ext cx="720725" cy="452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imes New Roman" panose="02020603050405020304"/>
                <a:cs typeface="Times New Roman" panose="02020603050405020304"/>
              </a:rPr>
              <a:t>tele</a:t>
            </a:r>
            <a:r>
              <a:rPr sz="1400" spc="5" dirty="0">
                <a:latin typeface="Times New Roman" panose="02020603050405020304"/>
                <a:cs typeface="Times New Roman" panose="02020603050405020304"/>
              </a:rPr>
              <a:t>p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ho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e 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network</a:t>
            </a:r>
            <a:endParaRPr sz="1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80794" y="3577209"/>
            <a:ext cx="558800" cy="452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latin typeface="Times New Roman" panose="02020603050405020304"/>
                <a:cs typeface="Times New Roman" panose="02020603050405020304"/>
              </a:rPr>
              <a:t>DSL</a:t>
            </a:r>
            <a:endParaRPr sz="14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1400" spc="-25" dirty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odem</a:t>
            </a:r>
            <a:endParaRPr sz="1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33094" y="4048759"/>
            <a:ext cx="419734" cy="453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Times New Roman" panose="02020603050405020304"/>
                <a:cs typeface="Times New Roman" panose="02020603050405020304"/>
              </a:rPr>
              <a:t>ho</a:t>
            </a:r>
            <a:r>
              <a:rPr sz="1400" spc="-25" dirty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e 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PC</a:t>
            </a:r>
            <a:endParaRPr sz="1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96441" y="1707007"/>
            <a:ext cx="465455" cy="452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latin typeface="Times New Roman" panose="02020603050405020304"/>
                <a:cs typeface="Times New Roman" panose="02020603050405020304"/>
              </a:rPr>
              <a:t>home </a:t>
            </a:r>
            <a:r>
              <a:rPr sz="1400" spc="-3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5" dirty="0">
                <a:latin typeface="Times New Roman" panose="02020603050405020304"/>
                <a:cs typeface="Times New Roman" panose="02020603050405020304"/>
              </a:rPr>
              <a:t>phone</a:t>
            </a:r>
            <a:endParaRPr sz="1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257927" y="1416176"/>
            <a:ext cx="58229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1400" spc="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ter</a:t>
            </a:r>
            <a:r>
              <a:rPr sz="1400" spc="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et</a:t>
            </a:r>
            <a:endParaRPr sz="1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621151" y="2561082"/>
            <a:ext cx="5562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imes New Roman" panose="02020603050405020304"/>
                <a:cs typeface="Times New Roman" panose="02020603050405020304"/>
              </a:rPr>
              <a:t>DS</a:t>
            </a:r>
            <a:r>
              <a:rPr sz="1200" spc="-30" dirty="0">
                <a:latin typeface="Times New Roman" panose="02020603050405020304"/>
                <a:cs typeface="Times New Roman" panose="02020603050405020304"/>
              </a:rPr>
              <a:t>L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AM</a:t>
            </a:r>
            <a:endParaRPr sz="12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611373" y="1383029"/>
            <a:ext cx="18402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 panose="02020603050405020304"/>
                <a:cs typeface="Times New Roman" panose="02020603050405020304"/>
              </a:rPr>
              <a:t>Existing</a:t>
            </a:r>
            <a:r>
              <a:rPr sz="12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phone</a:t>
            </a:r>
            <a:r>
              <a:rPr sz="12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line:</a:t>
            </a:r>
            <a:endParaRPr sz="1200">
              <a:latin typeface="Times New Roman" panose="02020603050405020304"/>
              <a:cs typeface="Times New Roman" panose="02020603050405020304"/>
            </a:endParaRPr>
          </a:p>
          <a:p>
            <a:pPr marL="12700" marR="5080">
              <a:lnSpc>
                <a:spcPct val="100000"/>
              </a:lnSpc>
            </a:pPr>
            <a:r>
              <a:rPr sz="1200" spc="-5" dirty="0">
                <a:latin typeface="Times New Roman" panose="02020603050405020304"/>
                <a:cs typeface="Times New Roman" panose="02020603050405020304"/>
              </a:rPr>
              <a:t>0-4KHz</a:t>
            </a:r>
            <a:r>
              <a:rPr sz="12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phone;</a:t>
            </a:r>
            <a:r>
              <a:rPr sz="12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4-50KHz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upstream</a:t>
            </a:r>
            <a:r>
              <a:rPr sz="12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data;</a:t>
            </a:r>
            <a:r>
              <a:rPr sz="12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50KHz-1MHz </a:t>
            </a:r>
            <a:r>
              <a:rPr sz="1200" spc="-2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downstream</a:t>
            </a:r>
            <a:r>
              <a:rPr sz="12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data</a:t>
            </a:r>
            <a:endParaRPr sz="12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195322" y="3223387"/>
            <a:ext cx="52324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plit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er</a:t>
            </a:r>
            <a:endParaRPr sz="1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511422" y="3704335"/>
            <a:ext cx="511809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Times New Roman" panose="02020603050405020304"/>
                <a:cs typeface="Times New Roman" panose="02020603050405020304"/>
              </a:rPr>
              <a:t>ce</a:t>
            </a:r>
            <a:r>
              <a:rPr sz="1400" spc="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tral 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office</a:t>
            </a:r>
            <a:endParaRPr sz="1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599643" y="228041"/>
            <a:ext cx="70123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Digital</a:t>
            </a:r>
            <a:r>
              <a:rPr sz="4000" spc="15" dirty="0"/>
              <a:t> </a:t>
            </a:r>
            <a:r>
              <a:rPr sz="4000" spc="-10" dirty="0"/>
              <a:t>Subscriber</a:t>
            </a:r>
            <a:r>
              <a:rPr sz="4000" dirty="0"/>
              <a:t> </a:t>
            </a:r>
            <a:r>
              <a:rPr sz="4000" spc="-5" dirty="0"/>
              <a:t>Line</a:t>
            </a:r>
            <a:r>
              <a:rPr sz="4000" spc="15" dirty="0"/>
              <a:t> </a:t>
            </a:r>
            <a:r>
              <a:rPr sz="4000" spc="-10" dirty="0"/>
              <a:t>(DSL)</a:t>
            </a:r>
            <a:endParaRPr sz="4000"/>
          </a:p>
        </p:txBody>
      </p:sp>
      <p:sp>
        <p:nvSpPr>
          <p:cNvPr id="13" name="object 13"/>
          <p:cNvSpPr txBox="1"/>
          <p:nvPr/>
        </p:nvSpPr>
        <p:spPr>
          <a:xfrm>
            <a:off x="716991" y="4646740"/>
            <a:ext cx="7625715" cy="178181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675"/>
              </a:spcBef>
              <a:buClr>
                <a:srgbClr val="3333CC"/>
              </a:buClr>
              <a:buSzPct val="75000"/>
              <a:buFont typeface="Wingdings" panose="05000000000000000000"/>
              <a:buChar char=""/>
              <a:tabLst>
                <a:tab pos="299720" algn="l"/>
              </a:tabLst>
            </a:pPr>
            <a:r>
              <a:rPr sz="2400" spc="-5" dirty="0">
                <a:latin typeface="Comic Sans MS" panose="030F0702030302020204"/>
                <a:cs typeface="Comic Sans MS" panose="030F0702030302020204"/>
              </a:rPr>
              <a:t>Also</a:t>
            </a:r>
            <a:r>
              <a:rPr sz="2400" spc="-3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uses</a:t>
            </a:r>
            <a:r>
              <a:rPr sz="2400" spc="-2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existing</a:t>
            </a:r>
            <a:r>
              <a:rPr sz="2400" spc="-1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telephone</a:t>
            </a:r>
            <a:r>
              <a:rPr sz="2400" spc="-2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infrastruture</a:t>
            </a:r>
            <a:endParaRPr sz="2400">
              <a:latin typeface="Comic Sans MS" panose="030F0702030302020204"/>
              <a:cs typeface="Comic Sans MS" panose="030F0702030302020204"/>
            </a:endParaRPr>
          </a:p>
          <a:p>
            <a:pPr marL="299085" indent="-287020">
              <a:lnSpc>
                <a:spcPct val="100000"/>
              </a:lnSpc>
              <a:spcBef>
                <a:spcPts val="580"/>
              </a:spcBef>
              <a:buClr>
                <a:srgbClr val="3333CC"/>
              </a:buClr>
              <a:buSzPct val="75000"/>
              <a:buFont typeface="Wingdings" panose="05000000000000000000"/>
              <a:buChar char=""/>
              <a:tabLst>
                <a:tab pos="299720" algn="l"/>
              </a:tabLst>
            </a:pPr>
            <a:r>
              <a:rPr sz="2400" spc="-5" dirty="0">
                <a:latin typeface="Comic Sans MS" panose="030F0702030302020204"/>
                <a:cs typeface="Comic Sans MS" panose="030F0702030302020204"/>
              </a:rPr>
              <a:t>up</a:t>
            </a:r>
            <a:r>
              <a:rPr sz="2400" spc="-1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to</a:t>
            </a:r>
            <a:r>
              <a:rPr sz="2400" spc="-2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1</a:t>
            </a:r>
            <a:r>
              <a:rPr sz="2400" spc="-2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Mbps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 upstream</a:t>
            </a:r>
            <a:r>
              <a:rPr sz="2400" spc="-3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10" dirty="0">
                <a:latin typeface="Comic Sans MS" panose="030F0702030302020204"/>
                <a:cs typeface="Comic Sans MS" panose="030F0702030302020204"/>
              </a:rPr>
              <a:t>(today</a:t>
            </a:r>
            <a:r>
              <a:rPr sz="2400" spc="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typically 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&lt;</a:t>
            </a:r>
            <a:r>
              <a:rPr sz="2400" spc="-1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256</a:t>
            </a:r>
            <a:r>
              <a:rPr sz="2400" spc="-1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kbps)</a:t>
            </a:r>
            <a:endParaRPr sz="2400">
              <a:latin typeface="Comic Sans MS" panose="030F0702030302020204"/>
              <a:cs typeface="Comic Sans MS" panose="030F0702030302020204"/>
            </a:endParaRPr>
          </a:p>
          <a:p>
            <a:pPr marL="299085" indent="-287020">
              <a:lnSpc>
                <a:spcPct val="100000"/>
              </a:lnSpc>
              <a:spcBef>
                <a:spcPts val="575"/>
              </a:spcBef>
              <a:buClr>
                <a:srgbClr val="3333CC"/>
              </a:buClr>
              <a:buSzPct val="75000"/>
              <a:buFont typeface="Wingdings" panose="05000000000000000000"/>
              <a:buChar char=""/>
              <a:tabLst>
                <a:tab pos="299720" algn="l"/>
              </a:tabLst>
            </a:pPr>
            <a:r>
              <a:rPr sz="2400" spc="-5" dirty="0">
                <a:latin typeface="Comic Sans MS" panose="030F0702030302020204"/>
                <a:cs typeface="Comic Sans MS" panose="030F0702030302020204"/>
              </a:rPr>
              <a:t>up</a:t>
            </a:r>
            <a:r>
              <a:rPr sz="2400" spc="-1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to</a:t>
            </a:r>
            <a:r>
              <a:rPr sz="2400" spc="-1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8</a:t>
            </a:r>
            <a:r>
              <a:rPr sz="2400" spc="-1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Mbps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downstream</a:t>
            </a:r>
            <a:r>
              <a:rPr sz="2400" spc="-2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10" dirty="0">
                <a:latin typeface="Comic Sans MS" panose="030F0702030302020204"/>
                <a:cs typeface="Comic Sans MS" panose="030F0702030302020204"/>
              </a:rPr>
              <a:t>(today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typically</a:t>
            </a:r>
            <a:r>
              <a:rPr sz="2400" spc="1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&lt;</a:t>
            </a:r>
            <a:r>
              <a:rPr sz="2400" spc="-1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1</a:t>
            </a:r>
            <a:r>
              <a:rPr sz="2400" spc="-1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Mbps)</a:t>
            </a:r>
            <a:endParaRPr sz="2400">
              <a:latin typeface="Comic Sans MS" panose="030F0702030302020204"/>
              <a:cs typeface="Comic Sans MS" panose="030F0702030302020204"/>
            </a:endParaRPr>
          </a:p>
          <a:p>
            <a:pPr marL="299085" indent="-287020">
              <a:lnSpc>
                <a:spcPct val="100000"/>
              </a:lnSpc>
              <a:spcBef>
                <a:spcPts val="580"/>
              </a:spcBef>
              <a:buClr>
                <a:srgbClr val="3333CC"/>
              </a:buClr>
              <a:buSzPct val="75000"/>
              <a:buFont typeface="Wingdings" panose="05000000000000000000"/>
              <a:buChar char=""/>
              <a:tabLst>
                <a:tab pos="299720" algn="l"/>
              </a:tabLst>
            </a:pPr>
            <a:r>
              <a:rPr sz="2400" spc="-5" dirty="0">
                <a:latin typeface="Comic Sans MS" panose="030F0702030302020204"/>
                <a:cs typeface="Comic Sans MS" panose="030F0702030302020204"/>
              </a:rPr>
              <a:t>dedicated</a:t>
            </a:r>
            <a:r>
              <a:rPr sz="2400" spc="-2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physical 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line</a:t>
            </a:r>
            <a:r>
              <a:rPr sz="2400" spc="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to</a:t>
            </a:r>
            <a:r>
              <a:rPr sz="2400" spc="-2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telephone</a:t>
            </a:r>
            <a:r>
              <a:rPr sz="2400" spc="-2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central</a:t>
            </a:r>
            <a:r>
              <a:rPr sz="2400" spc="-1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office</a:t>
            </a:r>
            <a:endParaRPr sz="2400">
              <a:latin typeface="Comic Sans MS" panose="030F0702030302020204"/>
              <a:cs typeface="Comic Sans MS" panose="030F0702030302020204"/>
            </a:endParaRPr>
          </a:p>
        </p:txBody>
      </p:sp>
      <p:pic>
        <p:nvPicPr>
          <p:cNvPr id="14" name="object 1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47950" y="3098800"/>
            <a:ext cx="3848100" cy="330200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47950" y="4813300"/>
            <a:ext cx="3848100" cy="330200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1481708" y="6564262"/>
            <a:ext cx="1101090" cy="13843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80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  <a:hlinkClick r:id="rId3"/>
              </a:rPr>
              <a:t>CuuDuongThanCong.com</a:t>
            </a:r>
            <a:endParaRPr sz="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963411" y="6564262"/>
            <a:ext cx="1281430" cy="13843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80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  <a:hlinkClick r:id="rId4"/>
              </a:rPr>
              <a:t>https://fb.com/tailieudientucntt</a:t>
            </a:r>
            <a:endParaRPr sz="8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38011" y="6476491"/>
            <a:ext cx="231457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  <a:hlinkClick r:id="rId1"/>
              </a:rPr>
              <a:t>https://fb.com/tailieudientuc</a:t>
            </a:r>
            <a:r>
              <a:rPr sz="800" spc="-21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  <a:hlinkClick r:id="rId1"/>
              </a:rPr>
              <a:t>n</a:t>
            </a:r>
            <a:r>
              <a:rPr sz="2100" spc="-839" baseline="16000" dirty="0">
                <a:latin typeface="Comic Sans MS" panose="030F0702030302020204"/>
                <a:cs typeface="Comic Sans MS" panose="030F0702030302020204"/>
                <a:hlinkClick r:id="rId1"/>
              </a:rPr>
              <a:t>I</a:t>
            </a:r>
            <a:r>
              <a:rPr sz="80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  <a:hlinkClick r:id="rId1"/>
              </a:rPr>
              <a:t>tt</a:t>
            </a:r>
            <a:r>
              <a:rPr sz="800" spc="-9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  <a:hlinkClick r:id="rId1"/>
              </a:rPr>
              <a:t> </a:t>
            </a:r>
            <a:r>
              <a:rPr sz="2100" spc="-7" baseline="16000" dirty="0">
                <a:latin typeface="Comic Sans MS" panose="030F0702030302020204"/>
                <a:cs typeface="Comic Sans MS" panose="030F0702030302020204"/>
              </a:rPr>
              <a:t>ntro</a:t>
            </a:r>
            <a:r>
              <a:rPr sz="2100" baseline="16000" dirty="0">
                <a:latin typeface="Comic Sans MS" panose="030F0702030302020204"/>
                <a:cs typeface="Comic Sans MS" panose="030F0702030302020204"/>
              </a:rPr>
              <a:t>ducti</a:t>
            </a:r>
            <a:r>
              <a:rPr sz="2100" spc="7" baseline="16000" dirty="0">
                <a:latin typeface="Comic Sans MS" panose="030F0702030302020204"/>
                <a:cs typeface="Comic Sans MS" panose="030F0702030302020204"/>
              </a:rPr>
              <a:t>o</a:t>
            </a:r>
            <a:r>
              <a:rPr sz="2100" baseline="16000" dirty="0">
                <a:latin typeface="Comic Sans MS" panose="030F0702030302020204"/>
                <a:cs typeface="Comic Sans MS" panose="030F0702030302020204"/>
              </a:rPr>
              <a:t>n</a:t>
            </a:r>
            <a:endParaRPr sz="2100" baseline="16000">
              <a:latin typeface="Comic Sans MS" panose="030F0702030302020204"/>
              <a:cs typeface="Comic Sans MS" panose="030F07020303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98585" y="6428943"/>
            <a:ext cx="35496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5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-</a:t>
            </a:r>
            <a:r>
              <a:rPr sz="1400" spc="5" dirty="0">
                <a:latin typeface="Times New Roman" panose="02020603050405020304"/>
                <a:cs typeface="Times New Roman" panose="02020603050405020304"/>
              </a:rPr>
              <a:t>22</a:t>
            </a:r>
            <a:endParaRPr sz="1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522173"/>
            <a:ext cx="634301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/>
              <a:t>Residential</a:t>
            </a:r>
            <a:r>
              <a:rPr sz="3200" spc="-50" dirty="0"/>
              <a:t> </a:t>
            </a:r>
            <a:r>
              <a:rPr sz="3200" dirty="0"/>
              <a:t>access:</a:t>
            </a:r>
            <a:r>
              <a:rPr sz="3200" spc="-5" dirty="0"/>
              <a:t> </a:t>
            </a:r>
            <a:r>
              <a:rPr sz="3200" dirty="0"/>
              <a:t>cable</a:t>
            </a:r>
            <a:r>
              <a:rPr sz="3200" spc="-10" dirty="0"/>
              <a:t> </a:t>
            </a:r>
            <a:r>
              <a:rPr sz="3200" dirty="0"/>
              <a:t>modems</a:t>
            </a:r>
            <a:endParaRPr sz="3200"/>
          </a:p>
        </p:txBody>
      </p:sp>
      <p:sp>
        <p:nvSpPr>
          <p:cNvPr id="5" name="object 5"/>
          <p:cNvSpPr txBox="1"/>
          <p:nvPr/>
        </p:nvSpPr>
        <p:spPr>
          <a:xfrm>
            <a:off x="612140" y="1640430"/>
            <a:ext cx="6877684" cy="3758565"/>
          </a:xfrm>
          <a:prstGeom prst="rect">
            <a:avLst/>
          </a:prstGeom>
        </p:spPr>
        <p:txBody>
          <a:bodyPr vert="horz" wrap="square" lIns="0" tIns="8763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90"/>
              </a:spcBef>
              <a:buClr>
                <a:srgbClr val="3333CC"/>
              </a:buClr>
              <a:buSzPct val="85000"/>
              <a:buFont typeface="Wingdings" panose="05000000000000000000"/>
              <a:buChar char=""/>
              <a:tabLst>
                <a:tab pos="355600" algn="l"/>
              </a:tabLst>
            </a:pPr>
            <a:r>
              <a:rPr sz="2400" spc="-5" dirty="0">
                <a:latin typeface="Comic Sans MS" panose="030F0702030302020204"/>
                <a:cs typeface="Comic Sans MS" panose="030F0702030302020204"/>
              </a:rPr>
              <a:t>Does</a:t>
            </a:r>
            <a:r>
              <a:rPr sz="2400" spc="-2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not</a:t>
            </a:r>
            <a:r>
              <a:rPr sz="2400" spc="-2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use</a:t>
            </a:r>
            <a:r>
              <a:rPr sz="2400" spc="-2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telephone</a:t>
            </a:r>
            <a:r>
              <a:rPr sz="2400" spc="-2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infrastructure</a:t>
            </a:r>
            <a:endParaRPr sz="2400">
              <a:latin typeface="Comic Sans MS" panose="030F0702030302020204"/>
              <a:cs typeface="Comic Sans MS" panose="030F0702030302020204"/>
            </a:endParaRPr>
          </a:p>
          <a:p>
            <a:pPr marL="756285" lvl="1" indent="-287020">
              <a:lnSpc>
                <a:spcPct val="100000"/>
              </a:lnSpc>
              <a:spcBef>
                <a:spcPts val="495"/>
              </a:spcBef>
              <a:buClr>
                <a:srgbClr val="3333CC"/>
              </a:buClr>
              <a:buSzPct val="75000"/>
              <a:buFont typeface="Wingdings" panose="05000000000000000000"/>
              <a:buChar char=""/>
              <a:tabLst>
                <a:tab pos="756920" algn="l"/>
              </a:tabLst>
            </a:pPr>
            <a:r>
              <a:rPr sz="2000" spc="-5" dirty="0">
                <a:latin typeface="Comic Sans MS" panose="030F0702030302020204"/>
                <a:cs typeface="Comic Sans MS" panose="030F0702030302020204"/>
              </a:rPr>
              <a:t>Instead</a:t>
            </a:r>
            <a:r>
              <a:rPr sz="2000" spc="-2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spc="-5" dirty="0">
                <a:latin typeface="Comic Sans MS" panose="030F0702030302020204"/>
                <a:cs typeface="Comic Sans MS" panose="030F0702030302020204"/>
              </a:rPr>
              <a:t>uses</a:t>
            </a:r>
            <a:r>
              <a:rPr sz="2000" dirty="0">
                <a:latin typeface="Comic Sans MS" panose="030F0702030302020204"/>
                <a:cs typeface="Comic Sans MS" panose="030F0702030302020204"/>
              </a:rPr>
              <a:t> cable</a:t>
            </a:r>
            <a:r>
              <a:rPr sz="2000" spc="-1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dirty="0">
                <a:latin typeface="Comic Sans MS" panose="030F0702030302020204"/>
                <a:cs typeface="Comic Sans MS" panose="030F0702030302020204"/>
              </a:rPr>
              <a:t>TV</a:t>
            </a:r>
            <a:r>
              <a:rPr sz="2000" spc="-5" dirty="0">
                <a:latin typeface="Comic Sans MS" panose="030F0702030302020204"/>
                <a:cs typeface="Comic Sans MS" panose="030F0702030302020204"/>
              </a:rPr>
              <a:t> infrastructure</a:t>
            </a:r>
            <a:endParaRPr sz="2000">
              <a:latin typeface="Comic Sans MS" panose="030F0702030302020204"/>
              <a:cs typeface="Comic Sans MS" panose="030F0702030302020204"/>
            </a:endParaRPr>
          </a:p>
          <a:p>
            <a:pPr marL="355600" indent="-342900">
              <a:lnSpc>
                <a:spcPct val="100000"/>
              </a:lnSpc>
              <a:spcBef>
                <a:spcPts val="560"/>
              </a:spcBef>
              <a:buClr>
                <a:srgbClr val="3333CC"/>
              </a:buClr>
              <a:buSzPct val="85000"/>
              <a:buFont typeface="Wingdings" panose="05000000000000000000"/>
              <a:buChar char=""/>
              <a:tabLst>
                <a:tab pos="355600" algn="l"/>
              </a:tabLst>
            </a:pPr>
            <a:r>
              <a:rPr sz="2400" spc="-5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HFC:</a:t>
            </a:r>
            <a:r>
              <a:rPr sz="2400" spc="-40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hybrid</a:t>
            </a:r>
            <a:r>
              <a:rPr sz="2400" spc="-25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fiber</a:t>
            </a:r>
            <a:r>
              <a:rPr sz="2400" spc="-25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coax</a:t>
            </a:r>
            <a:endParaRPr sz="2400">
              <a:latin typeface="Comic Sans MS" panose="030F0702030302020204"/>
              <a:cs typeface="Comic Sans MS" panose="030F0702030302020204"/>
            </a:endParaRPr>
          </a:p>
          <a:p>
            <a:pPr marL="756285" marR="206375" lvl="1" indent="-287020">
              <a:lnSpc>
                <a:spcPct val="100000"/>
              </a:lnSpc>
              <a:spcBef>
                <a:spcPts val="575"/>
              </a:spcBef>
              <a:buClr>
                <a:srgbClr val="3333CC"/>
              </a:buClr>
              <a:buSzPct val="75000"/>
              <a:buFont typeface="Wingdings" panose="05000000000000000000"/>
              <a:buChar char=""/>
              <a:tabLst>
                <a:tab pos="756920" algn="l"/>
              </a:tabLst>
            </a:pPr>
            <a:r>
              <a:rPr sz="2400" spc="-5" dirty="0">
                <a:latin typeface="Comic Sans MS" panose="030F0702030302020204"/>
                <a:cs typeface="Comic Sans MS" panose="030F0702030302020204"/>
              </a:rPr>
              <a:t>asymmetric: up to 30Mbps downstream, 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2 </a:t>
            </a:r>
            <a:r>
              <a:rPr sz="2400" spc="-70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Mbps</a:t>
            </a:r>
            <a:r>
              <a:rPr sz="2400" spc="-3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upstream</a:t>
            </a:r>
            <a:endParaRPr sz="2400">
              <a:latin typeface="Comic Sans MS" panose="030F0702030302020204"/>
              <a:cs typeface="Comic Sans MS" panose="030F0702030302020204"/>
            </a:endParaRPr>
          </a:p>
          <a:p>
            <a:pPr marL="355600" marR="5080" indent="-342900">
              <a:lnSpc>
                <a:spcPct val="100000"/>
              </a:lnSpc>
              <a:spcBef>
                <a:spcPts val="580"/>
              </a:spcBef>
              <a:buClr>
                <a:srgbClr val="3333CC"/>
              </a:buClr>
              <a:buSzPct val="85000"/>
              <a:buFont typeface="Wingdings" panose="05000000000000000000"/>
              <a:buChar char=""/>
              <a:tabLst>
                <a:tab pos="355600" algn="l"/>
              </a:tabLst>
            </a:pPr>
            <a:r>
              <a:rPr sz="2400" spc="-5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network</a:t>
            </a:r>
            <a:r>
              <a:rPr sz="2400" spc="-30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of</a:t>
            </a:r>
            <a:r>
              <a:rPr sz="2400" spc="-1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cable</a:t>
            </a:r>
            <a:r>
              <a:rPr sz="2400" spc="-1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and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 fiber</a:t>
            </a:r>
            <a:r>
              <a:rPr sz="2400" spc="-2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attaches</a:t>
            </a:r>
            <a:r>
              <a:rPr sz="2400" spc="-3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homes</a:t>
            </a:r>
            <a:r>
              <a:rPr sz="2400" spc="-1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to </a:t>
            </a:r>
            <a:r>
              <a:rPr sz="2400" spc="-70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ISP</a:t>
            </a:r>
            <a:r>
              <a:rPr sz="2400" spc="-3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router</a:t>
            </a:r>
            <a:endParaRPr sz="2400">
              <a:latin typeface="Comic Sans MS" panose="030F0702030302020204"/>
              <a:cs typeface="Comic Sans MS" panose="030F0702030302020204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Clr>
                <a:srgbClr val="3333CC"/>
              </a:buClr>
              <a:buSzPct val="75000"/>
              <a:buFont typeface="Wingdings" panose="05000000000000000000"/>
              <a:buChar char=""/>
              <a:tabLst>
                <a:tab pos="756920" algn="l"/>
              </a:tabLst>
            </a:pPr>
            <a:r>
              <a:rPr sz="2400" dirty="0">
                <a:latin typeface="Comic Sans MS" panose="030F0702030302020204"/>
                <a:cs typeface="Comic Sans MS" panose="030F0702030302020204"/>
              </a:rPr>
              <a:t>homes</a:t>
            </a:r>
            <a:r>
              <a:rPr sz="2400" spc="-5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share</a:t>
            </a:r>
            <a:r>
              <a:rPr sz="2400" spc="-45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access</a:t>
            </a:r>
            <a:r>
              <a:rPr sz="2400" spc="-40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to</a:t>
            </a:r>
            <a:r>
              <a:rPr sz="2400" spc="-3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router</a:t>
            </a:r>
            <a:endParaRPr sz="2400">
              <a:latin typeface="Comic Sans MS" panose="030F0702030302020204"/>
              <a:cs typeface="Comic Sans MS" panose="030F0702030302020204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Clr>
                <a:srgbClr val="3333CC"/>
              </a:buClr>
              <a:buSzPct val="75000"/>
              <a:buFont typeface="Wingdings" panose="05000000000000000000"/>
              <a:buChar char=""/>
              <a:tabLst>
                <a:tab pos="756920" algn="l"/>
              </a:tabLst>
            </a:pPr>
            <a:r>
              <a:rPr sz="2400" spc="-5" dirty="0">
                <a:latin typeface="Comic Sans MS" panose="030F0702030302020204"/>
                <a:cs typeface="Comic Sans MS" panose="030F0702030302020204"/>
              </a:rPr>
              <a:t>unlike</a:t>
            </a:r>
            <a:r>
              <a:rPr sz="2400" spc="-2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DSL,</a:t>
            </a:r>
            <a:r>
              <a:rPr sz="2400" spc="-1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which</a:t>
            </a:r>
            <a:r>
              <a:rPr sz="2400" spc="-1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has</a:t>
            </a:r>
            <a:r>
              <a:rPr sz="2400" spc="-1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dedicated</a:t>
            </a:r>
            <a:r>
              <a:rPr sz="2400" spc="-15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access</a:t>
            </a:r>
            <a:endParaRPr sz="2400">
              <a:latin typeface="Comic Sans MS" panose="030F0702030302020204"/>
              <a:cs typeface="Comic Sans MS" panose="030F07020303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81708" y="6553200"/>
            <a:ext cx="110109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  <a:hlinkClick r:id="rId2"/>
              </a:rPr>
              <a:t>CuuDuongThanCong.com</a:t>
            </a:r>
            <a:endParaRPr sz="800"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47950" y="3098800"/>
            <a:ext cx="3848100" cy="33020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47950" y="4813300"/>
            <a:ext cx="3848100" cy="3302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136130" y="6425895"/>
            <a:ext cx="109093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omic Sans MS" panose="030F0702030302020204"/>
                <a:cs typeface="Comic Sans MS" panose="030F0702030302020204"/>
              </a:rPr>
              <a:t>Intro</a:t>
            </a:r>
            <a:r>
              <a:rPr sz="1400" dirty="0">
                <a:latin typeface="Comic Sans MS" panose="030F0702030302020204"/>
                <a:cs typeface="Comic Sans MS" panose="030F0702030302020204"/>
              </a:rPr>
              <a:t>ducti</a:t>
            </a:r>
            <a:r>
              <a:rPr sz="1400" spc="5" dirty="0">
                <a:latin typeface="Comic Sans MS" panose="030F0702030302020204"/>
                <a:cs typeface="Comic Sans MS" panose="030F0702030302020204"/>
              </a:rPr>
              <a:t>o</a:t>
            </a:r>
            <a:r>
              <a:rPr sz="1400" dirty="0">
                <a:latin typeface="Comic Sans MS" panose="030F0702030302020204"/>
                <a:cs typeface="Comic Sans MS" panose="030F0702030302020204"/>
              </a:rPr>
              <a:t>n</a:t>
            </a:r>
            <a:endParaRPr sz="1400">
              <a:latin typeface="Comic Sans MS" panose="030F0702030302020204"/>
              <a:cs typeface="Comic Sans MS" panose="030F07020303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98585" y="6428943"/>
            <a:ext cx="35496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5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-</a:t>
            </a:r>
            <a:r>
              <a:rPr sz="1400" spc="5" dirty="0">
                <a:latin typeface="Times New Roman" panose="02020603050405020304"/>
                <a:cs typeface="Times New Roman" panose="02020603050405020304"/>
              </a:rPr>
              <a:t>23</a:t>
            </a:r>
            <a:endParaRPr sz="1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522173"/>
            <a:ext cx="634301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/>
              <a:t>Residential</a:t>
            </a:r>
            <a:r>
              <a:rPr sz="3200" spc="-50" dirty="0"/>
              <a:t> </a:t>
            </a:r>
            <a:r>
              <a:rPr sz="3200" dirty="0"/>
              <a:t>access:</a:t>
            </a:r>
            <a:r>
              <a:rPr sz="3200" spc="-5" dirty="0"/>
              <a:t> </a:t>
            </a:r>
            <a:r>
              <a:rPr sz="3200" dirty="0"/>
              <a:t>cable</a:t>
            </a:r>
            <a:r>
              <a:rPr sz="3200" spc="-10" dirty="0"/>
              <a:t> </a:t>
            </a:r>
            <a:r>
              <a:rPr sz="3200" dirty="0"/>
              <a:t>modems</a:t>
            </a:r>
            <a:endParaRPr sz="3200"/>
          </a:p>
        </p:txBody>
      </p:sp>
      <p:grpSp>
        <p:nvGrpSpPr>
          <p:cNvPr id="5" name="object 5"/>
          <p:cNvGrpSpPr/>
          <p:nvPr/>
        </p:nvGrpSpPr>
        <p:grpSpPr>
          <a:xfrm>
            <a:off x="1189037" y="1246250"/>
            <a:ext cx="6466205" cy="4745355"/>
            <a:chOff x="1189037" y="1246250"/>
            <a:chExt cx="6466205" cy="4745355"/>
          </a:xfrm>
        </p:grpSpPr>
        <p:pic>
          <p:nvPicPr>
            <p:cNvPr id="6" name="object 6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189037" y="1246250"/>
              <a:ext cx="6465824" cy="474497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47950" y="3098799"/>
              <a:ext cx="3848100" cy="3302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47950" y="4813299"/>
              <a:ext cx="3848100" cy="330200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701141" y="6422542"/>
            <a:ext cx="43383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Diagram: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  <a:hlinkClick r:id="rId3"/>
              </a:rPr>
              <a:t>http://www.cabledatacomnews.com/cmic/diagram.html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81708" y="6553200"/>
            <a:ext cx="110109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  <a:hlinkClick r:id="rId4"/>
              </a:rPr>
              <a:t>CuuDuongThanCong.com</a:t>
            </a:r>
            <a:endParaRPr sz="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963411" y="6553200"/>
            <a:ext cx="128143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  <a:hlinkClick r:id="rId5"/>
              </a:rPr>
              <a:t>https://fb.com/tailieudientucntt</a:t>
            </a:r>
            <a:endParaRPr sz="8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7840" y="538353"/>
            <a:ext cx="650303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/>
              <a:t>Cable </a:t>
            </a:r>
            <a:r>
              <a:rPr sz="2800" spc="-5" dirty="0"/>
              <a:t>Network</a:t>
            </a:r>
            <a:r>
              <a:rPr sz="2800" spc="20" dirty="0"/>
              <a:t> </a:t>
            </a:r>
            <a:r>
              <a:rPr sz="2800" spc="-5" dirty="0"/>
              <a:t>Architecture:</a:t>
            </a:r>
            <a:r>
              <a:rPr sz="2800" spc="20" dirty="0"/>
              <a:t> </a:t>
            </a:r>
            <a:r>
              <a:rPr sz="2800" spc="-10" dirty="0"/>
              <a:t>Overview</a:t>
            </a:r>
            <a:endParaRPr sz="2800"/>
          </a:p>
        </p:txBody>
      </p:sp>
      <p:grpSp>
        <p:nvGrpSpPr>
          <p:cNvPr id="3" name="object 3"/>
          <p:cNvGrpSpPr/>
          <p:nvPr/>
        </p:nvGrpSpPr>
        <p:grpSpPr>
          <a:xfrm>
            <a:off x="2608262" y="3873500"/>
            <a:ext cx="5715635" cy="1925955"/>
            <a:chOff x="2608262" y="3873500"/>
            <a:chExt cx="5715635" cy="1925955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5416550" y="3873500"/>
              <a:ext cx="1019175" cy="2794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97400" y="4064063"/>
              <a:ext cx="1000125" cy="27463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14013" y="4229861"/>
              <a:ext cx="42862" cy="631825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3914013" y="4229861"/>
              <a:ext cx="43180" cy="631825"/>
            </a:xfrm>
            <a:custGeom>
              <a:avLst/>
              <a:gdLst/>
              <a:ahLst/>
              <a:cxnLst/>
              <a:rect l="l" t="t" r="r" b="b"/>
              <a:pathLst>
                <a:path w="43179" h="631825">
                  <a:moveTo>
                    <a:pt x="0" y="631825"/>
                  </a:moveTo>
                  <a:lnTo>
                    <a:pt x="42862" y="631825"/>
                  </a:lnTo>
                  <a:lnTo>
                    <a:pt x="42862" y="0"/>
                  </a:lnTo>
                  <a:lnTo>
                    <a:pt x="0" y="0"/>
                  </a:lnTo>
                  <a:lnTo>
                    <a:pt x="0" y="631825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17950" y="4227512"/>
              <a:ext cx="254000" cy="42862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3917950" y="4227512"/>
              <a:ext cx="254000" cy="43180"/>
            </a:xfrm>
            <a:custGeom>
              <a:avLst/>
              <a:gdLst/>
              <a:ahLst/>
              <a:cxnLst/>
              <a:rect l="l" t="t" r="r" b="b"/>
              <a:pathLst>
                <a:path w="254000" h="43179">
                  <a:moveTo>
                    <a:pt x="0" y="42862"/>
                  </a:moveTo>
                  <a:lnTo>
                    <a:pt x="254000" y="42862"/>
                  </a:lnTo>
                  <a:lnTo>
                    <a:pt x="254000" y="0"/>
                  </a:lnTo>
                  <a:lnTo>
                    <a:pt x="0" y="0"/>
                  </a:lnTo>
                  <a:lnTo>
                    <a:pt x="0" y="42862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91813" y="4901438"/>
              <a:ext cx="42862" cy="63182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091813" y="4901438"/>
              <a:ext cx="43180" cy="631825"/>
            </a:xfrm>
            <a:custGeom>
              <a:avLst/>
              <a:gdLst/>
              <a:ahLst/>
              <a:cxnLst/>
              <a:rect l="l" t="t" r="r" b="b"/>
              <a:pathLst>
                <a:path w="43179" h="631825">
                  <a:moveTo>
                    <a:pt x="0" y="631825"/>
                  </a:moveTo>
                  <a:lnTo>
                    <a:pt x="42862" y="631825"/>
                  </a:lnTo>
                  <a:lnTo>
                    <a:pt x="42862" y="0"/>
                  </a:lnTo>
                  <a:lnTo>
                    <a:pt x="0" y="0"/>
                  </a:lnTo>
                  <a:lnTo>
                    <a:pt x="0" y="631825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62501" y="5334000"/>
              <a:ext cx="1000125" cy="274637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095750" y="5491162"/>
              <a:ext cx="254000" cy="42862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4095750" y="5491162"/>
              <a:ext cx="254000" cy="43180"/>
            </a:xfrm>
            <a:custGeom>
              <a:avLst/>
              <a:gdLst/>
              <a:ahLst/>
              <a:cxnLst/>
              <a:rect l="l" t="t" r="r" b="b"/>
              <a:pathLst>
                <a:path w="254000" h="43179">
                  <a:moveTo>
                    <a:pt x="0" y="42862"/>
                  </a:moveTo>
                  <a:lnTo>
                    <a:pt x="254000" y="42862"/>
                  </a:lnTo>
                  <a:lnTo>
                    <a:pt x="254000" y="0"/>
                  </a:lnTo>
                  <a:lnTo>
                    <a:pt x="0" y="0"/>
                  </a:lnTo>
                  <a:lnTo>
                    <a:pt x="0" y="42862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220461" y="4031487"/>
              <a:ext cx="42862" cy="819150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5220461" y="4031487"/>
              <a:ext cx="43180" cy="819150"/>
            </a:xfrm>
            <a:custGeom>
              <a:avLst/>
              <a:gdLst/>
              <a:ahLst/>
              <a:cxnLst/>
              <a:rect l="l" t="t" r="r" b="b"/>
              <a:pathLst>
                <a:path w="43179" h="819150">
                  <a:moveTo>
                    <a:pt x="0" y="819150"/>
                  </a:moveTo>
                  <a:lnTo>
                    <a:pt x="42862" y="819150"/>
                  </a:lnTo>
                  <a:lnTo>
                    <a:pt x="42862" y="0"/>
                  </a:lnTo>
                  <a:lnTo>
                    <a:pt x="0" y="0"/>
                  </a:lnTo>
                  <a:lnTo>
                    <a:pt x="0" y="819150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222875" y="4030662"/>
              <a:ext cx="254000" cy="42862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5916676" y="4308475"/>
              <a:ext cx="1019175" cy="27940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23201" y="4076636"/>
              <a:ext cx="1000125" cy="274637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5738876" y="5070475"/>
              <a:ext cx="1019175" cy="27940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769861" y="4907749"/>
              <a:ext cx="42861" cy="819149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6769861" y="4907749"/>
              <a:ext cx="43180" cy="819150"/>
            </a:xfrm>
            <a:custGeom>
              <a:avLst/>
              <a:gdLst/>
              <a:ahLst/>
              <a:cxnLst/>
              <a:rect l="l" t="t" r="r" b="b"/>
              <a:pathLst>
                <a:path w="43179" h="819150">
                  <a:moveTo>
                    <a:pt x="0" y="819149"/>
                  </a:moveTo>
                  <a:lnTo>
                    <a:pt x="42861" y="819149"/>
                  </a:lnTo>
                  <a:lnTo>
                    <a:pt x="42861" y="0"/>
                  </a:lnTo>
                  <a:lnTo>
                    <a:pt x="0" y="0"/>
                  </a:lnTo>
                  <a:lnTo>
                    <a:pt x="0" y="819149"/>
                  </a:lnTo>
                  <a:close/>
                </a:path>
              </a:pathLst>
            </a:custGeom>
            <a:ln w="63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3" name="object 2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954901" y="5524500"/>
              <a:ext cx="1000125" cy="274637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772275" y="5684837"/>
              <a:ext cx="254000" cy="42862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6772275" y="5684837"/>
              <a:ext cx="254000" cy="43180"/>
            </a:xfrm>
            <a:custGeom>
              <a:avLst/>
              <a:gdLst/>
              <a:ahLst/>
              <a:cxnLst/>
              <a:rect l="l" t="t" r="r" b="b"/>
              <a:pathLst>
                <a:path w="254000" h="43179">
                  <a:moveTo>
                    <a:pt x="0" y="42862"/>
                  </a:moveTo>
                  <a:lnTo>
                    <a:pt x="254000" y="42862"/>
                  </a:lnTo>
                  <a:lnTo>
                    <a:pt x="254000" y="0"/>
                  </a:lnTo>
                  <a:lnTo>
                    <a:pt x="0" y="0"/>
                  </a:lnTo>
                  <a:lnTo>
                    <a:pt x="0" y="42862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6" name="object 2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526913" y="4888738"/>
              <a:ext cx="42862" cy="377825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5526913" y="4888738"/>
              <a:ext cx="43180" cy="377825"/>
            </a:xfrm>
            <a:custGeom>
              <a:avLst/>
              <a:gdLst/>
              <a:ahLst/>
              <a:cxnLst/>
              <a:rect l="l" t="t" r="r" b="b"/>
              <a:pathLst>
                <a:path w="43179" h="377825">
                  <a:moveTo>
                    <a:pt x="0" y="377825"/>
                  </a:moveTo>
                  <a:lnTo>
                    <a:pt x="42862" y="377825"/>
                  </a:lnTo>
                  <a:lnTo>
                    <a:pt x="42862" y="0"/>
                  </a:lnTo>
                  <a:lnTo>
                    <a:pt x="0" y="0"/>
                  </a:lnTo>
                  <a:lnTo>
                    <a:pt x="0" y="377825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8" name="object 2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530850" y="5224462"/>
              <a:ext cx="254000" cy="42862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5530850" y="5224462"/>
              <a:ext cx="254000" cy="43180"/>
            </a:xfrm>
            <a:custGeom>
              <a:avLst/>
              <a:gdLst/>
              <a:ahLst/>
              <a:cxnLst/>
              <a:rect l="l" t="t" r="r" b="b"/>
              <a:pathLst>
                <a:path w="254000" h="43179">
                  <a:moveTo>
                    <a:pt x="0" y="42862"/>
                  </a:moveTo>
                  <a:lnTo>
                    <a:pt x="254000" y="42862"/>
                  </a:lnTo>
                  <a:lnTo>
                    <a:pt x="254000" y="0"/>
                  </a:lnTo>
                  <a:lnTo>
                    <a:pt x="0" y="0"/>
                  </a:lnTo>
                  <a:lnTo>
                    <a:pt x="0" y="42862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0" name="object 3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125461" y="4247388"/>
              <a:ext cx="42861" cy="628650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7125461" y="4247388"/>
              <a:ext cx="43180" cy="628650"/>
            </a:xfrm>
            <a:custGeom>
              <a:avLst/>
              <a:gdLst/>
              <a:ahLst/>
              <a:cxnLst/>
              <a:rect l="l" t="t" r="r" b="b"/>
              <a:pathLst>
                <a:path w="43179" h="628650">
                  <a:moveTo>
                    <a:pt x="0" y="628650"/>
                  </a:moveTo>
                  <a:lnTo>
                    <a:pt x="42861" y="628650"/>
                  </a:lnTo>
                  <a:lnTo>
                    <a:pt x="42861" y="0"/>
                  </a:lnTo>
                  <a:lnTo>
                    <a:pt x="0" y="0"/>
                  </a:lnTo>
                  <a:lnTo>
                    <a:pt x="0" y="628650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2" name="object 3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127875" y="4246562"/>
              <a:ext cx="254000" cy="42862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7127875" y="4246562"/>
              <a:ext cx="254000" cy="43180"/>
            </a:xfrm>
            <a:custGeom>
              <a:avLst/>
              <a:gdLst/>
              <a:ahLst/>
              <a:cxnLst/>
              <a:rect l="l" t="t" r="r" b="b"/>
              <a:pathLst>
                <a:path w="254000" h="43179">
                  <a:moveTo>
                    <a:pt x="0" y="42862"/>
                  </a:moveTo>
                  <a:lnTo>
                    <a:pt x="254000" y="42862"/>
                  </a:lnTo>
                  <a:lnTo>
                    <a:pt x="254000" y="0"/>
                  </a:lnTo>
                  <a:lnTo>
                    <a:pt x="0" y="0"/>
                  </a:lnTo>
                  <a:lnTo>
                    <a:pt x="0" y="42862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4" name="object 3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755513" y="4471162"/>
              <a:ext cx="42862" cy="377825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5755513" y="4471162"/>
              <a:ext cx="43180" cy="377825"/>
            </a:xfrm>
            <a:custGeom>
              <a:avLst/>
              <a:gdLst/>
              <a:ahLst/>
              <a:cxnLst/>
              <a:rect l="l" t="t" r="r" b="b"/>
              <a:pathLst>
                <a:path w="43179" h="377825">
                  <a:moveTo>
                    <a:pt x="0" y="377825"/>
                  </a:moveTo>
                  <a:lnTo>
                    <a:pt x="42862" y="377825"/>
                  </a:lnTo>
                  <a:lnTo>
                    <a:pt x="42862" y="0"/>
                  </a:lnTo>
                  <a:lnTo>
                    <a:pt x="0" y="0"/>
                  </a:lnTo>
                  <a:lnTo>
                    <a:pt x="0" y="377825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6" name="object 3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759450" y="4468812"/>
              <a:ext cx="254000" cy="42862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5222875" y="4030662"/>
              <a:ext cx="790575" cy="481330"/>
            </a:xfrm>
            <a:custGeom>
              <a:avLst/>
              <a:gdLst/>
              <a:ahLst/>
              <a:cxnLst/>
              <a:rect l="l" t="t" r="r" b="b"/>
              <a:pathLst>
                <a:path w="790575" h="481329">
                  <a:moveTo>
                    <a:pt x="536575" y="481012"/>
                  </a:moveTo>
                  <a:lnTo>
                    <a:pt x="790575" y="481012"/>
                  </a:lnTo>
                  <a:lnTo>
                    <a:pt x="790575" y="438150"/>
                  </a:lnTo>
                  <a:lnTo>
                    <a:pt x="536575" y="438150"/>
                  </a:lnTo>
                  <a:lnTo>
                    <a:pt x="536575" y="481012"/>
                  </a:lnTo>
                  <a:close/>
                </a:path>
                <a:path w="790575" h="481329">
                  <a:moveTo>
                    <a:pt x="0" y="42862"/>
                  </a:moveTo>
                  <a:lnTo>
                    <a:pt x="254000" y="42862"/>
                  </a:lnTo>
                  <a:lnTo>
                    <a:pt x="254000" y="0"/>
                  </a:lnTo>
                  <a:lnTo>
                    <a:pt x="0" y="0"/>
                  </a:lnTo>
                  <a:lnTo>
                    <a:pt x="0" y="42862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8" name="object 3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613025" y="4846637"/>
              <a:ext cx="5092700" cy="42862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2613025" y="4846637"/>
              <a:ext cx="5092700" cy="43180"/>
            </a:xfrm>
            <a:custGeom>
              <a:avLst/>
              <a:gdLst/>
              <a:ahLst/>
              <a:cxnLst/>
              <a:rect l="l" t="t" r="r" b="b"/>
              <a:pathLst>
                <a:path w="5092700" h="43179">
                  <a:moveTo>
                    <a:pt x="0" y="42862"/>
                  </a:moveTo>
                  <a:lnTo>
                    <a:pt x="5092700" y="42862"/>
                  </a:lnTo>
                  <a:lnTo>
                    <a:pt x="5092700" y="0"/>
                  </a:lnTo>
                  <a:lnTo>
                    <a:pt x="0" y="0"/>
                  </a:lnTo>
                  <a:lnTo>
                    <a:pt x="0" y="4286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0" name="object 40"/>
          <p:cNvSpPr txBox="1"/>
          <p:nvPr/>
        </p:nvSpPr>
        <p:spPr>
          <a:xfrm>
            <a:off x="4495927" y="5614517"/>
            <a:ext cx="53276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 MT"/>
                <a:cs typeface="Arial MT"/>
              </a:rPr>
              <a:t>home</a:t>
            </a:r>
            <a:endParaRPr sz="1600">
              <a:latin typeface="Arial MT"/>
              <a:cs typeface="Arial MT"/>
            </a:endParaRPr>
          </a:p>
        </p:txBody>
      </p:sp>
      <p:pic>
        <p:nvPicPr>
          <p:cNvPr id="41" name="object 41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127125" y="4356036"/>
            <a:ext cx="1504950" cy="782637"/>
          </a:xfrm>
          <a:prstGeom prst="rect">
            <a:avLst/>
          </a:prstGeom>
        </p:spPr>
      </p:pic>
      <p:sp>
        <p:nvSpPr>
          <p:cNvPr id="42" name="object 42"/>
          <p:cNvSpPr txBox="1"/>
          <p:nvPr/>
        </p:nvSpPr>
        <p:spPr>
          <a:xfrm>
            <a:off x="1206195" y="5169789"/>
            <a:ext cx="13538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 MT"/>
                <a:cs typeface="Arial MT"/>
              </a:rPr>
              <a:t>cable</a:t>
            </a:r>
            <a:r>
              <a:rPr sz="1600" spc="-8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headend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2226055" y="5741314"/>
            <a:ext cx="177482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5095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 MT"/>
                <a:cs typeface="Arial MT"/>
              </a:rPr>
              <a:t>cable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distribution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Arial MT"/>
                <a:cs typeface="Arial MT"/>
              </a:rPr>
              <a:t>network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(simplified)</a:t>
            </a:r>
            <a:endParaRPr sz="1600">
              <a:latin typeface="Arial MT"/>
              <a:cs typeface="Arial MT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2647950" y="4813300"/>
            <a:ext cx="3848100" cy="892175"/>
            <a:chOff x="2647950" y="4813300"/>
            <a:chExt cx="3848100" cy="892175"/>
          </a:xfrm>
        </p:grpSpPr>
        <p:sp>
          <p:nvSpPr>
            <p:cNvPr id="45" name="object 45"/>
            <p:cNvSpPr/>
            <p:nvPr/>
          </p:nvSpPr>
          <p:spPr>
            <a:xfrm>
              <a:off x="3118612" y="4940300"/>
              <a:ext cx="412115" cy="765175"/>
            </a:xfrm>
            <a:custGeom>
              <a:avLst/>
              <a:gdLst/>
              <a:ahLst/>
              <a:cxnLst/>
              <a:rect l="l" t="t" r="r" b="b"/>
              <a:pathLst>
                <a:path w="412114" h="765175">
                  <a:moveTo>
                    <a:pt x="370579" y="64287"/>
                  </a:moveTo>
                  <a:lnTo>
                    <a:pt x="0" y="759015"/>
                  </a:lnTo>
                  <a:lnTo>
                    <a:pt x="11175" y="764984"/>
                  </a:lnTo>
                  <a:lnTo>
                    <a:pt x="381751" y="70264"/>
                  </a:lnTo>
                  <a:lnTo>
                    <a:pt x="370579" y="64287"/>
                  </a:lnTo>
                  <a:close/>
                </a:path>
                <a:path w="412114" h="765175">
                  <a:moveTo>
                    <a:pt x="410563" y="53086"/>
                  </a:moveTo>
                  <a:lnTo>
                    <a:pt x="376554" y="53086"/>
                  </a:lnTo>
                  <a:lnTo>
                    <a:pt x="387730" y="59055"/>
                  </a:lnTo>
                  <a:lnTo>
                    <a:pt x="381751" y="70264"/>
                  </a:lnTo>
                  <a:lnTo>
                    <a:pt x="409701" y="85217"/>
                  </a:lnTo>
                  <a:lnTo>
                    <a:pt x="410563" y="53086"/>
                  </a:lnTo>
                  <a:close/>
                </a:path>
                <a:path w="412114" h="765175">
                  <a:moveTo>
                    <a:pt x="376554" y="53086"/>
                  </a:moveTo>
                  <a:lnTo>
                    <a:pt x="370579" y="64287"/>
                  </a:lnTo>
                  <a:lnTo>
                    <a:pt x="381751" y="70264"/>
                  </a:lnTo>
                  <a:lnTo>
                    <a:pt x="387730" y="59055"/>
                  </a:lnTo>
                  <a:lnTo>
                    <a:pt x="376554" y="53086"/>
                  </a:lnTo>
                  <a:close/>
                </a:path>
                <a:path w="412114" h="765175">
                  <a:moveTo>
                    <a:pt x="411988" y="0"/>
                  </a:moveTo>
                  <a:lnTo>
                    <a:pt x="342518" y="49275"/>
                  </a:lnTo>
                  <a:lnTo>
                    <a:pt x="370579" y="64287"/>
                  </a:lnTo>
                  <a:lnTo>
                    <a:pt x="376554" y="53086"/>
                  </a:lnTo>
                  <a:lnTo>
                    <a:pt x="410563" y="53086"/>
                  </a:lnTo>
                  <a:lnTo>
                    <a:pt x="4119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6" name="object 46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647950" y="4813300"/>
              <a:ext cx="3848100" cy="330200"/>
            </a:xfrm>
            <a:prstGeom prst="rect">
              <a:avLst/>
            </a:prstGeom>
          </p:spPr>
        </p:pic>
      </p:grpSp>
      <p:sp>
        <p:nvSpPr>
          <p:cNvPr id="47" name="object 47"/>
          <p:cNvSpPr txBox="1"/>
          <p:nvPr/>
        </p:nvSpPr>
        <p:spPr>
          <a:xfrm>
            <a:off x="4213352" y="3077413"/>
            <a:ext cx="422021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omic Sans MS" panose="030F0702030302020204"/>
                <a:cs typeface="Comic Sans MS" panose="030F0702030302020204"/>
              </a:rPr>
              <a:t>Typically</a:t>
            </a:r>
            <a:r>
              <a:rPr sz="2400" spc="-2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500</a:t>
            </a:r>
            <a:r>
              <a:rPr sz="2400" spc="-4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to</a:t>
            </a:r>
            <a:r>
              <a:rPr sz="2400" spc="-1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5,000</a:t>
            </a:r>
            <a:r>
              <a:rPr sz="2400" spc="-3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homes</a:t>
            </a:r>
            <a:endParaRPr sz="2400">
              <a:latin typeface="Comic Sans MS" panose="030F0702030302020204"/>
              <a:cs typeface="Comic Sans MS" panose="030F0702030302020204"/>
            </a:endParaRPr>
          </a:p>
        </p:txBody>
      </p:sp>
      <p:pic>
        <p:nvPicPr>
          <p:cNvPr id="48" name="object 48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2647950" y="3098800"/>
            <a:ext cx="3848100" cy="330200"/>
          </a:xfrm>
          <a:prstGeom prst="rect">
            <a:avLst/>
          </a:prstGeom>
        </p:spPr>
      </p:pic>
      <p:sp>
        <p:nvSpPr>
          <p:cNvPr id="49" name="object 49"/>
          <p:cNvSpPr txBox="1"/>
          <p:nvPr/>
        </p:nvSpPr>
        <p:spPr>
          <a:xfrm>
            <a:off x="5963411" y="6407698"/>
            <a:ext cx="2263775" cy="294640"/>
          </a:xfrm>
          <a:prstGeom prst="rect">
            <a:avLst/>
          </a:prstGeom>
        </p:spPr>
        <p:txBody>
          <a:bodyPr vert="horz" wrap="square" lIns="0" tIns="81915" rIns="0" bIns="0" rtlCol="0">
            <a:spAutoFit/>
          </a:bodyPr>
          <a:lstStyle/>
          <a:p>
            <a:pPr marL="12700">
              <a:lnSpc>
                <a:spcPts val="1675"/>
              </a:lnSpc>
              <a:spcBef>
                <a:spcPts val="645"/>
              </a:spcBef>
            </a:pPr>
            <a:r>
              <a:rPr sz="80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  <a:hlinkClick r:id="rId16"/>
              </a:rPr>
              <a:t>https://fb.com/tailieudientuc</a:t>
            </a:r>
            <a:r>
              <a:rPr sz="800" spc="-21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  <a:hlinkClick r:id="rId16"/>
              </a:rPr>
              <a:t>n</a:t>
            </a:r>
            <a:r>
              <a:rPr sz="2100" spc="-839" baseline="16000" dirty="0">
                <a:latin typeface="Comic Sans MS" panose="030F0702030302020204"/>
                <a:cs typeface="Comic Sans MS" panose="030F0702030302020204"/>
                <a:hlinkClick r:id="rId16"/>
              </a:rPr>
              <a:t>I</a:t>
            </a:r>
            <a:r>
              <a:rPr sz="80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  <a:hlinkClick r:id="rId16"/>
              </a:rPr>
              <a:t>tt</a:t>
            </a:r>
            <a:r>
              <a:rPr sz="800" spc="-9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  <a:hlinkClick r:id="rId16"/>
              </a:rPr>
              <a:t> </a:t>
            </a:r>
            <a:r>
              <a:rPr sz="2100" spc="-7" baseline="16000" dirty="0">
                <a:latin typeface="Comic Sans MS" panose="030F0702030302020204"/>
                <a:cs typeface="Comic Sans MS" panose="030F0702030302020204"/>
              </a:rPr>
              <a:t>ntro</a:t>
            </a:r>
            <a:r>
              <a:rPr sz="2100" baseline="16000" dirty="0">
                <a:latin typeface="Comic Sans MS" panose="030F0702030302020204"/>
                <a:cs typeface="Comic Sans MS" panose="030F0702030302020204"/>
              </a:rPr>
              <a:t>ducti</a:t>
            </a:r>
            <a:r>
              <a:rPr sz="2100" spc="7" baseline="16000" dirty="0">
                <a:latin typeface="Comic Sans MS" panose="030F0702030302020204"/>
                <a:cs typeface="Comic Sans MS" panose="030F0702030302020204"/>
              </a:rPr>
              <a:t>o</a:t>
            </a:r>
            <a:r>
              <a:rPr sz="2100" baseline="16000" dirty="0">
                <a:latin typeface="Comic Sans MS" panose="030F0702030302020204"/>
                <a:cs typeface="Comic Sans MS" panose="030F0702030302020204"/>
              </a:rPr>
              <a:t>n</a:t>
            </a:r>
            <a:endParaRPr sz="2100" baseline="16000">
              <a:latin typeface="Comic Sans MS" panose="030F0702030302020204"/>
              <a:cs typeface="Comic Sans MS" panose="030F0702030302020204"/>
            </a:endParaRPr>
          </a:p>
        </p:txBody>
      </p:sp>
      <p:sp>
        <p:nvSpPr>
          <p:cNvPr id="50" name="object 5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1-</a:t>
            </a: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51" name="object 51"/>
          <p:cNvSpPr txBox="1"/>
          <p:nvPr/>
        </p:nvSpPr>
        <p:spPr>
          <a:xfrm>
            <a:off x="1481708" y="6564262"/>
            <a:ext cx="1101090" cy="13843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80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  <a:hlinkClick r:id="rId17"/>
              </a:rPr>
              <a:t>CuuDuongThanCong.com</a:t>
            </a:r>
            <a:endParaRPr sz="8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7840" y="538353"/>
            <a:ext cx="650303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/>
              <a:t>Cable </a:t>
            </a:r>
            <a:r>
              <a:rPr sz="2800" spc="-5" dirty="0"/>
              <a:t>Network</a:t>
            </a:r>
            <a:r>
              <a:rPr sz="2800" spc="20" dirty="0"/>
              <a:t> </a:t>
            </a:r>
            <a:r>
              <a:rPr sz="2800" spc="-5" dirty="0"/>
              <a:t>Architecture:</a:t>
            </a:r>
            <a:r>
              <a:rPr sz="2800" spc="20" dirty="0"/>
              <a:t> </a:t>
            </a:r>
            <a:r>
              <a:rPr sz="2800" spc="-10" dirty="0"/>
              <a:t>Overview</a:t>
            </a:r>
            <a:endParaRPr sz="2800"/>
          </a:p>
        </p:txBody>
      </p:sp>
      <p:grpSp>
        <p:nvGrpSpPr>
          <p:cNvPr id="3" name="object 3"/>
          <p:cNvGrpSpPr/>
          <p:nvPr/>
        </p:nvGrpSpPr>
        <p:grpSpPr>
          <a:xfrm>
            <a:off x="2608262" y="3873500"/>
            <a:ext cx="5715635" cy="1925955"/>
            <a:chOff x="2608262" y="3873500"/>
            <a:chExt cx="5715635" cy="1925955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5416550" y="3873500"/>
              <a:ext cx="1019175" cy="2794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97400" y="4064063"/>
              <a:ext cx="1000125" cy="27463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14013" y="4229861"/>
              <a:ext cx="42862" cy="631825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3914013" y="4229861"/>
              <a:ext cx="43180" cy="631825"/>
            </a:xfrm>
            <a:custGeom>
              <a:avLst/>
              <a:gdLst/>
              <a:ahLst/>
              <a:cxnLst/>
              <a:rect l="l" t="t" r="r" b="b"/>
              <a:pathLst>
                <a:path w="43179" h="631825">
                  <a:moveTo>
                    <a:pt x="0" y="631825"/>
                  </a:moveTo>
                  <a:lnTo>
                    <a:pt x="42862" y="631825"/>
                  </a:lnTo>
                  <a:lnTo>
                    <a:pt x="42862" y="0"/>
                  </a:lnTo>
                  <a:lnTo>
                    <a:pt x="0" y="0"/>
                  </a:lnTo>
                  <a:lnTo>
                    <a:pt x="0" y="631825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17950" y="4227512"/>
              <a:ext cx="254000" cy="42862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3917950" y="4227512"/>
              <a:ext cx="254000" cy="43180"/>
            </a:xfrm>
            <a:custGeom>
              <a:avLst/>
              <a:gdLst/>
              <a:ahLst/>
              <a:cxnLst/>
              <a:rect l="l" t="t" r="r" b="b"/>
              <a:pathLst>
                <a:path w="254000" h="43179">
                  <a:moveTo>
                    <a:pt x="0" y="42862"/>
                  </a:moveTo>
                  <a:lnTo>
                    <a:pt x="254000" y="42862"/>
                  </a:lnTo>
                  <a:lnTo>
                    <a:pt x="254000" y="0"/>
                  </a:lnTo>
                  <a:lnTo>
                    <a:pt x="0" y="0"/>
                  </a:lnTo>
                  <a:lnTo>
                    <a:pt x="0" y="42862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91813" y="4901438"/>
              <a:ext cx="42862" cy="63182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091813" y="4901438"/>
              <a:ext cx="43180" cy="631825"/>
            </a:xfrm>
            <a:custGeom>
              <a:avLst/>
              <a:gdLst/>
              <a:ahLst/>
              <a:cxnLst/>
              <a:rect l="l" t="t" r="r" b="b"/>
              <a:pathLst>
                <a:path w="43179" h="631825">
                  <a:moveTo>
                    <a:pt x="0" y="631825"/>
                  </a:moveTo>
                  <a:lnTo>
                    <a:pt x="42862" y="631825"/>
                  </a:lnTo>
                  <a:lnTo>
                    <a:pt x="42862" y="0"/>
                  </a:lnTo>
                  <a:lnTo>
                    <a:pt x="0" y="0"/>
                  </a:lnTo>
                  <a:lnTo>
                    <a:pt x="0" y="631825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62501" y="5334000"/>
              <a:ext cx="1000125" cy="274637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095750" y="5491162"/>
              <a:ext cx="254000" cy="42862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4095750" y="5491162"/>
              <a:ext cx="254000" cy="43180"/>
            </a:xfrm>
            <a:custGeom>
              <a:avLst/>
              <a:gdLst/>
              <a:ahLst/>
              <a:cxnLst/>
              <a:rect l="l" t="t" r="r" b="b"/>
              <a:pathLst>
                <a:path w="254000" h="43179">
                  <a:moveTo>
                    <a:pt x="0" y="42862"/>
                  </a:moveTo>
                  <a:lnTo>
                    <a:pt x="254000" y="42862"/>
                  </a:lnTo>
                  <a:lnTo>
                    <a:pt x="254000" y="0"/>
                  </a:lnTo>
                  <a:lnTo>
                    <a:pt x="0" y="0"/>
                  </a:lnTo>
                  <a:lnTo>
                    <a:pt x="0" y="42862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220461" y="4031487"/>
              <a:ext cx="42862" cy="819150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5220461" y="4031487"/>
              <a:ext cx="43180" cy="819150"/>
            </a:xfrm>
            <a:custGeom>
              <a:avLst/>
              <a:gdLst/>
              <a:ahLst/>
              <a:cxnLst/>
              <a:rect l="l" t="t" r="r" b="b"/>
              <a:pathLst>
                <a:path w="43179" h="819150">
                  <a:moveTo>
                    <a:pt x="0" y="819150"/>
                  </a:moveTo>
                  <a:lnTo>
                    <a:pt x="42862" y="819150"/>
                  </a:lnTo>
                  <a:lnTo>
                    <a:pt x="42862" y="0"/>
                  </a:lnTo>
                  <a:lnTo>
                    <a:pt x="0" y="0"/>
                  </a:lnTo>
                  <a:lnTo>
                    <a:pt x="0" y="819150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222875" y="4030662"/>
              <a:ext cx="254000" cy="42862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5916676" y="4308475"/>
              <a:ext cx="1019175" cy="27940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23201" y="4076636"/>
              <a:ext cx="1000125" cy="274637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5738876" y="5070475"/>
              <a:ext cx="1019175" cy="27940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769861" y="4907749"/>
              <a:ext cx="42861" cy="819149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6769861" y="4907749"/>
              <a:ext cx="43180" cy="819150"/>
            </a:xfrm>
            <a:custGeom>
              <a:avLst/>
              <a:gdLst/>
              <a:ahLst/>
              <a:cxnLst/>
              <a:rect l="l" t="t" r="r" b="b"/>
              <a:pathLst>
                <a:path w="43179" h="819150">
                  <a:moveTo>
                    <a:pt x="0" y="819149"/>
                  </a:moveTo>
                  <a:lnTo>
                    <a:pt x="42861" y="819149"/>
                  </a:lnTo>
                  <a:lnTo>
                    <a:pt x="42861" y="0"/>
                  </a:lnTo>
                  <a:lnTo>
                    <a:pt x="0" y="0"/>
                  </a:lnTo>
                  <a:lnTo>
                    <a:pt x="0" y="819149"/>
                  </a:lnTo>
                  <a:close/>
                </a:path>
              </a:pathLst>
            </a:custGeom>
            <a:ln w="63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3" name="object 2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954901" y="5524500"/>
              <a:ext cx="1000125" cy="274637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772275" y="5684837"/>
              <a:ext cx="254000" cy="42862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6772275" y="5684837"/>
              <a:ext cx="254000" cy="43180"/>
            </a:xfrm>
            <a:custGeom>
              <a:avLst/>
              <a:gdLst/>
              <a:ahLst/>
              <a:cxnLst/>
              <a:rect l="l" t="t" r="r" b="b"/>
              <a:pathLst>
                <a:path w="254000" h="43179">
                  <a:moveTo>
                    <a:pt x="0" y="42862"/>
                  </a:moveTo>
                  <a:lnTo>
                    <a:pt x="254000" y="42862"/>
                  </a:lnTo>
                  <a:lnTo>
                    <a:pt x="254000" y="0"/>
                  </a:lnTo>
                  <a:lnTo>
                    <a:pt x="0" y="0"/>
                  </a:lnTo>
                  <a:lnTo>
                    <a:pt x="0" y="42862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6" name="object 2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526913" y="4888738"/>
              <a:ext cx="42862" cy="377825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5526913" y="4888738"/>
              <a:ext cx="43180" cy="377825"/>
            </a:xfrm>
            <a:custGeom>
              <a:avLst/>
              <a:gdLst/>
              <a:ahLst/>
              <a:cxnLst/>
              <a:rect l="l" t="t" r="r" b="b"/>
              <a:pathLst>
                <a:path w="43179" h="377825">
                  <a:moveTo>
                    <a:pt x="0" y="377825"/>
                  </a:moveTo>
                  <a:lnTo>
                    <a:pt x="42862" y="377825"/>
                  </a:lnTo>
                  <a:lnTo>
                    <a:pt x="42862" y="0"/>
                  </a:lnTo>
                  <a:lnTo>
                    <a:pt x="0" y="0"/>
                  </a:lnTo>
                  <a:lnTo>
                    <a:pt x="0" y="377825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8" name="object 2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530850" y="5224462"/>
              <a:ext cx="254000" cy="42862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5530850" y="5224462"/>
              <a:ext cx="254000" cy="43180"/>
            </a:xfrm>
            <a:custGeom>
              <a:avLst/>
              <a:gdLst/>
              <a:ahLst/>
              <a:cxnLst/>
              <a:rect l="l" t="t" r="r" b="b"/>
              <a:pathLst>
                <a:path w="254000" h="43179">
                  <a:moveTo>
                    <a:pt x="0" y="42862"/>
                  </a:moveTo>
                  <a:lnTo>
                    <a:pt x="254000" y="42862"/>
                  </a:lnTo>
                  <a:lnTo>
                    <a:pt x="254000" y="0"/>
                  </a:lnTo>
                  <a:lnTo>
                    <a:pt x="0" y="0"/>
                  </a:lnTo>
                  <a:lnTo>
                    <a:pt x="0" y="42862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0" name="object 3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125461" y="4247388"/>
              <a:ext cx="42861" cy="628650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7125461" y="4247388"/>
              <a:ext cx="43180" cy="628650"/>
            </a:xfrm>
            <a:custGeom>
              <a:avLst/>
              <a:gdLst/>
              <a:ahLst/>
              <a:cxnLst/>
              <a:rect l="l" t="t" r="r" b="b"/>
              <a:pathLst>
                <a:path w="43179" h="628650">
                  <a:moveTo>
                    <a:pt x="0" y="628650"/>
                  </a:moveTo>
                  <a:lnTo>
                    <a:pt x="42861" y="628650"/>
                  </a:lnTo>
                  <a:lnTo>
                    <a:pt x="42861" y="0"/>
                  </a:lnTo>
                  <a:lnTo>
                    <a:pt x="0" y="0"/>
                  </a:lnTo>
                  <a:lnTo>
                    <a:pt x="0" y="628650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2" name="object 3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127875" y="4246562"/>
              <a:ext cx="254000" cy="42862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7127875" y="4246562"/>
              <a:ext cx="254000" cy="43180"/>
            </a:xfrm>
            <a:custGeom>
              <a:avLst/>
              <a:gdLst/>
              <a:ahLst/>
              <a:cxnLst/>
              <a:rect l="l" t="t" r="r" b="b"/>
              <a:pathLst>
                <a:path w="254000" h="43179">
                  <a:moveTo>
                    <a:pt x="0" y="42862"/>
                  </a:moveTo>
                  <a:lnTo>
                    <a:pt x="254000" y="42862"/>
                  </a:lnTo>
                  <a:lnTo>
                    <a:pt x="254000" y="0"/>
                  </a:lnTo>
                  <a:lnTo>
                    <a:pt x="0" y="0"/>
                  </a:lnTo>
                  <a:lnTo>
                    <a:pt x="0" y="42862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4" name="object 3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755513" y="4471162"/>
              <a:ext cx="42862" cy="377825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5755513" y="4471162"/>
              <a:ext cx="43180" cy="377825"/>
            </a:xfrm>
            <a:custGeom>
              <a:avLst/>
              <a:gdLst/>
              <a:ahLst/>
              <a:cxnLst/>
              <a:rect l="l" t="t" r="r" b="b"/>
              <a:pathLst>
                <a:path w="43179" h="377825">
                  <a:moveTo>
                    <a:pt x="0" y="377825"/>
                  </a:moveTo>
                  <a:lnTo>
                    <a:pt x="42862" y="377825"/>
                  </a:lnTo>
                  <a:lnTo>
                    <a:pt x="42862" y="0"/>
                  </a:lnTo>
                  <a:lnTo>
                    <a:pt x="0" y="0"/>
                  </a:lnTo>
                  <a:lnTo>
                    <a:pt x="0" y="377825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6" name="object 3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759450" y="4468812"/>
              <a:ext cx="254000" cy="42862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5222875" y="4030662"/>
              <a:ext cx="790575" cy="481330"/>
            </a:xfrm>
            <a:custGeom>
              <a:avLst/>
              <a:gdLst/>
              <a:ahLst/>
              <a:cxnLst/>
              <a:rect l="l" t="t" r="r" b="b"/>
              <a:pathLst>
                <a:path w="790575" h="481329">
                  <a:moveTo>
                    <a:pt x="536575" y="481012"/>
                  </a:moveTo>
                  <a:lnTo>
                    <a:pt x="790575" y="481012"/>
                  </a:lnTo>
                  <a:lnTo>
                    <a:pt x="790575" y="438150"/>
                  </a:lnTo>
                  <a:lnTo>
                    <a:pt x="536575" y="438150"/>
                  </a:lnTo>
                  <a:lnTo>
                    <a:pt x="536575" y="481012"/>
                  </a:lnTo>
                  <a:close/>
                </a:path>
                <a:path w="790575" h="481329">
                  <a:moveTo>
                    <a:pt x="0" y="42862"/>
                  </a:moveTo>
                  <a:lnTo>
                    <a:pt x="254000" y="42862"/>
                  </a:lnTo>
                  <a:lnTo>
                    <a:pt x="254000" y="0"/>
                  </a:lnTo>
                  <a:lnTo>
                    <a:pt x="0" y="0"/>
                  </a:lnTo>
                  <a:lnTo>
                    <a:pt x="0" y="42862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8" name="object 3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613025" y="4846637"/>
              <a:ext cx="5092700" cy="42862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2613025" y="4846637"/>
              <a:ext cx="5092700" cy="43180"/>
            </a:xfrm>
            <a:custGeom>
              <a:avLst/>
              <a:gdLst/>
              <a:ahLst/>
              <a:cxnLst/>
              <a:rect l="l" t="t" r="r" b="b"/>
              <a:pathLst>
                <a:path w="5092700" h="43179">
                  <a:moveTo>
                    <a:pt x="0" y="42862"/>
                  </a:moveTo>
                  <a:lnTo>
                    <a:pt x="5092700" y="42862"/>
                  </a:lnTo>
                  <a:lnTo>
                    <a:pt x="5092700" y="0"/>
                  </a:lnTo>
                  <a:lnTo>
                    <a:pt x="0" y="0"/>
                  </a:lnTo>
                  <a:lnTo>
                    <a:pt x="0" y="4286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0" name="object 40"/>
          <p:cNvSpPr txBox="1"/>
          <p:nvPr/>
        </p:nvSpPr>
        <p:spPr>
          <a:xfrm>
            <a:off x="4495927" y="5614517"/>
            <a:ext cx="53276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 MT"/>
                <a:cs typeface="Arial MT"/>
              </a:rPr>
              <a:t>home</a:t>
            </a:r>
            <a:endParaRPr sz="1600">
              <a:latin typeface="Arial MT"/>
              <a:cs typeface="Arial MT"/>
            </a:endParaRPr>
          </a:p>
        </p:txBody>
      </p:sp>
      <p:pic>
        <p:nvPicPr>
          <p:cNvPr id="41" name="object 41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127125" y="4356036"/>
            <a:ext cx="1504950" cy="782637"/>
          </a:xfrm>
          <a:prstGeom prst="rect">
            <a:avLst/>
          </a:prstGeom>
        </p:spPr>
      </p:pic>
      <p:sp>
        <p:nvSpPr>
          <p:cNvPr id="42" name="object 42"/>
          <p:cNvSpPr txBox="1"/>
          <p:nvPr/>
        </p:nvSpPr>
        <p:spPr>
          <a:xfrm>
            <a:off x="1206195" y="5169789"/>
            <a:ext cx="13538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 MT"/>
                <a:cs typeface="Arial MT"/>
              </a:rPr>
              <a:t>cable</a:t>
            </a:r>
            <a:r>
              <a:rPr sz="1600" spc="-8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headend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2337054" y="5741314"/>
            <a:ext cx="154749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 MT"/>
                <a:cs typeface="Arial MT"/>
              </a:rPr>
              <a:t>cable</a:t>
            </a:r>
            <a:r>
              <a:rPr sz="1600" spc="-4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distribution</a:t>
            </a:r>
            <a:endParaRPr sz="1600">
              <a:latin typeface="Arial MT"/>
              <a:cs typeface="Arial MT"/>
            </a:endParaRPr>
          </a:p>
          <a:p>
            <a:pPr algn="ctr">
              <a:lnSpc>
                <a:spcPct val="100000"/>
              </a:lnSpc>
            </a:pPr>
            <a:r>
              <a:rPr sz="1600" spc="-5" dirty="0">
                <a:latin typeface="Arial MT"/>
                <a:cs typeface="Arial MT"/>
              </a:rPr>
              <a:t>network</a:t>
            </a:r>
            <a:endParaRPr sz="1600">
              <a:latin typeface="Arial MT"/>
              <a:cs typeface="Arial MT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300037" y="1531937"/>
            <a:ext cx="3230880" cy="4173854"/>
            <a:chOff x="300037" y="1531937"/>
            <a:chExt cx="3230880" cy="4173854"/>
          </a:xfrm>
        </p:grpSpPr>
        <p:sp>
          <p:nvSpPr>
            <p:cNvPr id="45" name="object 45"/>
            <p:cNvSpPr/>
            <p:nvPr/>
          </p:nvSpPr>
          <p:spPr>
            <a:xfrm>
              <a:off x="3118611" y="4940300"/>
              <a:ext cx="412115" cy="765175"/>
            </a:xfrm>
            <a:custGeom>
              <a:avLst/>
              <a:gdLst/>
              <a:ahLst/>
              <a:cxnLst/>
              <a:rect l="l" t="t" r="r" b="b"/>
              <a:pathLst>
                <a:path w="412114" h="765175">
                  <a:moveTo>
                    <a:pt x="370579" y="64287"/>
                  </a:moveTo>
                  <a:lnTo>
                    <a:pt x="0" y="759015"/>
                  </a:lnTo>
                  <a:lnTo>
                    <a:pt x="11175" y="764984"/>
                  </a:lnTo>
                  <a:lnTo>
                    <a:pt x="381751" y="70264"/>
                  </a:lnTo>
                  <a:lnTo>
                    <a:pt x="370579" y="64287"/>
                  </a:lnTo>
                  <a:close/>
                </a:path>
                <a:path w="412114" h="765175">
                  <a:moveTo>
                    <a:pt x="410563" y="53086"/>
                  </a:moveTo>
                  <a:lnTo>
                    <a:pt x="376554" y="53086"/>
                  </a:lnTo>
                  <a:lnTo>
                    <a:pt x="387730" y="59055"/>
                  </a:lnTo>
                  <a:lnTo>
                    <a:pt x="381751" y="70264"/>
                  </a:lnTo>
                  <a:lnTo>
                    <a:pt x="409701" y="85217"/>
                  </a:lnTo>
                  <a:lnTo>
                    <a:pt x="410563" y="53086"/>
                  </a:lnTo>
                  <a:close/>
                </a:path>
                <a:path w="412114" h="765175">
                  <a:moveTo>
                    <a:pt x="376554" y="53086"/>
                  </a:moveTo>
                  <a:lnTo>
                    <a:pt x="370579" y="64287"/>
                  </a:lnTo>
                  <a:lnTo>
                    <a:pt x="381751" y="70264"/>
                  </a:lnTo>
                  <a:lnTo>
                    <a:pt x="387730" y="59055"/>
                  </a:lnTo>
                  <a:lnTo>
                    <a:pt x="376554" y="53086"/>
                  </a:lnTo>
                  <a:close/>
                </a:path>
                <a:path w="412114" h="765175">
                  <a:moveTo>
                    <a:pt x="411988" y="0"/>
                  </a:moveTo>
                  <a:lnTo>
                    <a:pt x="342518" y="49275"/>
                  </a:lnTo>
                  <a:lnTo>
                    <a:pt x="370579" y="64287"/>
                  </a:lnTo>
                  <a:lnTo>
                    <a:pt x="376554" y="53086"/>
                  </a:lnTo>
                  <a:lnTo>
                    <a:pt x="410563" y="53086"/>
                  </a:lnTo>
                  <a:lnTo>
                    <a:pt x="4119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6" name="object 46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33400" y="2946400"/>
              <a:ext cx="2273300" cy="1447800"/>
            </a:xfrm>
            <a:prstGeom prst="rect">
              <a:avLst/>
            </a:prstGeom>
          </p:spPr>
        </p:pic>
        <p:sp>
          <p:nvSpPr>
            <p:cNvPr id="47" name="object 47"/>
            <p:cNvSpPr/>
            <p:nvPr/>
          </p:nvSpPr>
          <p:spPr>
            <a:xfrm>
              <a:off x="304800" y="1536700"/>
              <a:ext cx="2552700" cy="2209800"/>
            </a:xfrm>
            <a:custGeom>
              <a:avLst/>
              <a:gdLst/>
              <a:ahLst/>
              <a:cxnLst/>
              <a:rect l="l" t="t" r="r" b="b"/>
              <a:pathLst>
                <a:path w="2552700" h="2209800">
                  <a:moveTo>
                    <a:pt x="1276350" y="0"/>
                  </a:moveTo>
                  <a:lnTo>
                    <a:pt x="1225015" y="877"/>
                  </a:lnTo>
                  <a:lnTo>
                    <a:pt x="1174195" y="3487"/>
                  </a:lnTo>
                  <a:lnTo>
                    <a:pt x="1123928" y="7796"/>
                  </a:lnTo>
                  <a:lnTo>
                    <a:pt x="1074251" y="13772"/>
                  </a:lnTo>
                  <a:lnTo>
                    <a:pt x="1025204" y="21382"/>
                  </a:lnTo>
                  <a:lnTo>
                    <a:pt x="976823" y="30592"/>
                  </a:lnTo>
                  <a:lnTo>
                    <a:pt x="929148" y="41370"/>
                  </a:lnTo>
                  <a:lnTo>
                    <a:pt x="882216" y="53683"/>
                  </a:lnTo>
                  <a:lnTo>
                    <a:pt x="836066" y="67497"/>
                  </a:lnTo>
                  <a:lnTo>
                    <a:pt x="790735" y="82780"/>
                  </a:lnTo>
                  <a:lnTo>
                    <a:pt x="746261" y="99498"/>
                  </a:lnTo>
                  <a:lnTo>
                    <a:pt x="702684" y="117619"/>
                  </a:lnTo>
                  <a:lnTo>
                    <a:pt x="660040" y="137109"/>
                  </a:lnTo>
                  <a:lnTo>
                    <a:pt x="618369" y="157936"/>
                  </a:lnTo>
                  <a:lnTo>
                    <a:pt x="577708" y="180067"/>
                  </a:lnTo>
                  <a:lnTo>
                    <a:pt x="538095" y="203468"/>
                  </a:lnTo>
                  <a:lnTo>
                    <a:pt x="499568" y="228107"/>
                  </a:lnTo>
                  <a:lnTo>
                    <a:pt x="462166" y="253950"/>
                  </a:lnTo>
                  <a:lnTo>
                    <a:pt x="425927" y="280965"/>
                  </a:lnTo>
                  <a:lnTo>
                    <a:pt x="390889" y="309118"/>
                  </a:lnTo>
                  <a:lnTo>
                    <a:pt x="357089" y="338377"/>
                  </a:lnTo>
                  <a:lnTo>
                    <a:pt x="324567" y="368709"/>
                  </a:lnTo>
                  <a:lnTo>
                    <a:pt x="293360" y="400080"/>
                  </a:lnTo>
                  <a:lnTo>
                    <a:pt x="263506" y="432457"/>
                  </a:lnTo>
                  <a:lnTo>
                    <a:pt x="235044" y="465808"/>
                  </a:lnTo>
                  <a:lnTo>
                    <a:pt x="208011" y="500100"/>
                  </a:lnTo>
                  <a:lnTo>
                    <a:pt x="182447" y="535299"/>
                  </a:lnTo>
                  <a:lnTo>
                    <a:pt x="158387" y="571373"/>
                  </a:lnTo>
                  <a:lnTo>
                    <a:pt x="135872" y="608288"/>
                  </a:lnTo>
                  <a:lnTo>
                    <a:pt x="114939" y="646012"/>
                  </a:lnTo>
                  <a:lnTo>
                    <a:pt x="95627" y="684512"/>
                  </a:lnTo>
                  <a:lnTo>
                    <a:pt x="77972" y="723754"/>
                  </a:lnTo>
                  <a:lnTo>
                    <a:pt x="62014" y="763705"/>
                  </a:lnTo>
                  <a:lnTo>
                    <a:pt x="47791" y="804333"/>
                  </a:lnTo>
                  <a:lnTo>
                    <a:pt x="35340" y="845605"/>
                  </a:lnTo>
                  <a:lnTo>
                    <a:pt x="24701" y="887487"/>
                  </a:lnTo>
                  <a:lnTo>
                    <a:pt x="15910" y="929946"/>
                  </a:lnTo>
                  <a:lnTo>
                    <a:pt x="9006" y="972950"/>
                  </a:lnTo>
                  <a:lnTo>
                    <a:pt x="4028" y="1016466"/>
                  </a:lnTo>
                  <a:lnTo>
                    <a:pt x="1013" y="1060460"/>
                  </a:lnTo>
                  <a:lnTo>
                    <a:pt x="0" y="1104900"/>
                  </a:lnTo>
                  <a:lnTo>
                    <a:pt x="1013" y="1149339"/>
                  </a:lnTo>
                  <a:lnTo>
                    <a:pt x="4028" y="1193333"/>
                  </a:lnTo>
                  <a:lnTo>
                    <a:pt x="9006" y="1236849"/>
                  </a:lnTo>
                  <a:lnTo>
                    <a:pt x="15910" y="1279853"/>
                  </a:lnTo>
                  <a:lnTo>
                    <a:pt x="24701" y="1322312"/>
                  </a:lnTo>
                  <a:lnTo>
                    <a:pt x="35340" y="1364194"/>
                  </a:lnTo>
                  <a:lnTo>
                    <a:pt x="47791" y="1405466"/>
                  </a:lnTo>
                  <a:lnTo>
                    <a:pt x="62014" y="1446094"/>
                  </a:lnTo>
                  <a:lnTo>
                    <a:pt x="77972" y="1486045"/>
                  </a:lnTo>
                  <a:lnTo>
                    <a:pt x="95627" y="1525287"/>
                  </a:lnTo>
                  <a:lnTo>
                    <a:pt x="114939" y="1563787"/>
                  </a:lnTo>
                  <a:lnTo>
                    <a:pt x="135872" y="1601511"/>
                  </a:lnTo>
                  <a:lnTo>
                    <a:pt x="158387" y="1638426"/>
                  </a:lnTo>
                  <a:lnTo>
                    <a:pt x="182447" y="1674500"/>
                  </a:lnTo>
                  <a:lnTo>
                    <a:pt x="208011" y="1709699"/>
                  </a:lnTo>
                  <a:lnTo>
                    <a:pt x="235044" y="1743991"/>
                  </a:lnTo>
                  <a:lnTo>
                    <a:pt x="263506" y="1777342"/>
                  </a:lnTo>
                  <a:lnTo>
                    <a:pt x="293360" y="1809719"/>
                  </a:lnTo>
                  <a:lnTo>
                    <a:pt x="324567" y="1841090"/>
                  </a:lnTo>
                  <a:lnTo>
                    <a:pt x="357089" y="1871422"/>
                  </a:lnTo>
                  <a:lnTo>
                    <a:pt x="390889" y="1900681"/>
                  </a:lnTo>
                  <a:lnTo>
                    <a:pt x="425927" y="1928834"/>
                  </a:lnTo>
                  <a:lnTo>
                    <a:pt x="462166" y="1955849"/>
                  </a:lnTo>
                  <a:lnTo>
                    <a:pt x="499568" y="1981692"/>
                  </a:lnTo>
                  <a:lnTo>
                    <a:pt x="538095" y="2006331"/>
                  </a:lnTo>
                  <a:lnTo>
                    <a:pt x="577708" y="2029732"/>
                  </a:lnTo>
                  <a:lnTo>
                    <a:pt x="618369" y="2051863"/>
                  </a:lnTo>
                  <a:lnTo>
                    <a:pt x="660040" y="2072690"/>
                  </a:lnTo>
                  <a:lnTo>
                    <a:pt x="702684" y="2092180"/>
                  </a:lnTo>
                  <a:lnTo>
                    <a:pt x="746261" y="2110301"/>
                  </a:lnTo>
                  <a:lnTo>
                    <a:pt x="790735" y="2127019"/>
                  </a:lnTo>
                  <a:lnTo>
                    <a:pt x="836066" y="2142302"/>
                  </a:lnTo>
                  <a:lnTo>
                    <a:pt x="882216" y="2156116"/>
                  </a:lnTo>
                  <a:lnTo>
                    <a:pt x="929148" y="2168429"/>
                  </a:lnTo>
                  <a:lnTo>
                    <a:pt x="976823" y="2179207"/>
                  </a:lnTo>
                  <a:lnTo>
                    <a:pt x="1025204" y="2188417"/>
                  </a:lnTo>
                  <a:lnTo>
                    <a:pt x="1074251" y="2196027"/>
                  </a:lnTo>
                  <a:lnTo>
                    <a:pt x="1123928" y="2202003"/>
                  </a:lnTo>
                  <a:lnTo>
                    <a:pt x="1174195" y="2206312"/>
                  </a:lnTo>
                  <a:lnTo>
                    <a:pt x="1225015" y="2208922"/>
                  </a:lnTo>
                  <a:lnTo>
                    <a:pt x="1276350" y="2209800"/>
                  </a:lnTo>
                  <a:lnTo>
                    <a:pt x="1327680" y="2208922"/>
                  </a:lnTo>
                  <a:lnTo>
                    <a:pt x="1378495" y="2206312"/>
                  </a:lnTo>
                  <a:lnTo>
                    <a:pt x="1428759" y="2202003"/>
                  </a:lnTo>
                  <a:lnTo>
                    <a:pt x="1478432" y="2196027"/>
                  </a:lnTo>
                  <a:lnTo>
                    <a:pt x="1527477" y="2188417"/>
                  </a:lnTo>
                  <a:lnTo>
                    <a:pt x="1575855" y="2179207"/>
                  </a:lnTo>
                  <a:lnTo>
                    <a:pt x="1623529" y="2168429"/>
                  </a:lnTo>
                  <a:lnTo>
                    <a:pt x="1670459" y="2156116"/>
                  </a:lnTo>
                  <a:lnTo>
                    <a:pt x="1716608" y="2142302"/>
                  </a:lnTo>
                  <a:lnTo>
                    <a:pt x="1761938" y="2127019"/>
                  </a:lnTo>
                  <a:lnTo>
                    <a:pt x="1806410" y="2110301"/>
                  </a:lnTo>
                  <a:lnTo>
                    <a:pt x="1849987" y="2092180"/>
                  </a:lnTo>
                  <a:lnTo>
                    <a:pt x="1892630" y="2072690"/>
                  </a:lnTo>
                  <a:lnTo>
                    <a:pt x="1934302" y="2051863"/>
                  </a:lnTo>
                  <a:lnTo>
                    <a:pt x="1974963" y="2029732"/>
                  </a:lnTo>
                  <a:lnTo>
                    <a:pt x="2014577" y="2006331"/>
                  </a:lnTo>
                  <a:lnTo>
                    <a:pt x="2053104" y="1981692"/>
                  </a:lnTo>
                  <a:lnTo>
                    <a:pt x="2090506" y="1955849"/>
                  </a:lnTo>
                  <a:lnTo>
                    <a:pt x="2126746" y="1928834"/>
                  </a:lnTo>
                  <a:lnTo>
                    <a:pt x="2161786" y="1900681"/>
                  </a:lnTo>
                  <a:lnTo>
                    <a:pt x="2195586" y="1871422"/>
                  </a:lnTo>
                  <a:lnTo>
                    <a:pt x="2228110" y="1841090"/>
                  </a:lnTo>
                  <a:lnTo>
                    <a:pt x="2259318" y="1809719"/>
                  </a:lnTo>
                  <a:lnTo>
                    <a:pt x="2289173" y="1777342"/>
                  </a:lnTo>
                  <a:lnTo>
                    <a:pt x="2317637" y="1743991"/>
                  </a:lnTo>
                  <a:lnTo>
                    <a:pt x="2344671" y="1709699"/>
                  </a:lnTo>
                  <a:lnTo>
                    <a:pt x="2370238" y="1674500"/>
                  </a:lnTo>
                  <a:lnTo>
                    <a:pt x="2394299" y="1638426"/>
                  </a:lnTo>
                  <a:lnTo>
                    <a:pt x="2416815" y="1601511"/>
                  </a:lnTo>
                  <a:lnTo>
                    <a:pt x="2437750" y="1563787"/>
                  </a:lnTo>
                  <a:lnTo>
                    <a:pt x="2457064" y="1525287"/>
                  </a:lnTo>
                  <a:lnTo>
                    <a:pt x="2474720" y="1486045"/>
                  </a:lnTo>
                  <a:lnTo>
                    <a:pt x="2490679" y="1446094"/>
                  </a:lnTo>
                  <a:lnTo>
                    <a:pt x="2504904" y="1405466"/>
                  </a:lnTo>
                  <a:lnTo>
                    <a:pt x="2517355" y="1364194"/>
                  </a:lnTo>
                  <a:lnTo>
                    <a:pt x="2527996" y="1322312"/>
                  </a:lnTo>
                  <a:lnTo>
                    <a:pt x="2536788" y="1279853"/>
                  </a:lnTo>
                  <a:lnTo>
                    <a:pt x="2543692" y="1236849"/>
                  </a:lnTo>
                  <a:lnTo>
                    <a:pt x="2548671" y="1193333"/>
                  </a:lnTo>
                  <a:lnTo>
                    <a:pt x="2551686" y="1149339"/>
                  </a:lnTo>
                  <a:lnTo>
                    <a:pt x="2552700" y="1104900"/>
                  </a:lnTo>
                  <a:lnTo>
                    <a:pt x="2551686" y="1060460"/>
                  </a:lnTo>
                  <a:lnTo>
                    <a:pt x="2548671" y="1016466"/>
                  </a:lnTo>
                  <a:lnTo>
                    <a:pt x="2543692" y="972950"/>
                  </a:lnTo>
                  <a:lnTo>
                    <a:pt x="2536788" y="929946"/>
                  </a:lnTo>
                  <a:lnTo>
                    <a:pt x="2527996" y="887487"/>
                  </a:lnTo>
                  <a:lnTo>
                    <a:pt x="2517355" y="845605"/>
                  </a:lnTo>
                  <a:lnTo>
                    <a:pt x="2504904" y="804333"/>
                  </a:lnTo>
                  <a:lnTo>
                    <a:pt x="2490679" y="763705"/>
                  </a:lnTo>
                  <a:lnTo>
                    <a:pt x="2474720" y="723754"/>
                  </a:lnTo>
                  <a:lnTo>
                    <a:pt x="2457064" y="684512"/>
                  </a:lnTo>
                  <a:lnTo>
                    <a:pt x="2437750" y="646012"/>
                  </a:lnTo>
                  <a:lnTo>
                    <a:pt x="2416815" y="608288"/>
                  </a:lnTo>
                  <a:lnTo>
                    <a:pt x="2394299" y="571373"/>
                  </a:lnTo>
                  <a:lnTo>
                    <a:pt x="2370238" y="535299"/>
                  </a:lnTo>
                  <a:lnTo>
                    <a:pt x="2344671" y="500100"/>
                  </a:lnTo>
                  <a:lnTo>
                    <a:pt x="2317637" y="465808"/>
                  </a:lnTo>
                  <a:lnTo>
                    <a:pt x="2289173" y="432457"/>
                  </a:lnTo>
                  <a:lnTo>
                    <a:pt x="2259318" y="400080"/>
                  </a:lnTo>
                  <a:lnTo>
                    <a:pt x="2228110" y="368709"/>
                  </a:lnTo>
                  <a:lnTo>
                    <a:pt x="2195586" y="338377"/>
                  </a:lnTo>
                  <a:lnTo>
                    <a:pt x="2161786" y="309118"/>
                  </a:lnTo>
                  <a:lnTo>
                    <a:pt x="2126746" y="280965"/>
                  </a:lnTo>
                  <a:lnTo>
                    <a:pt x="2090506" y="253950"/>
                  </a:lnTo>
                  <a:lnTo>
                    <a:pt x="2053104" y="228107"/>
                  </a:lnTo>
                  <a:lnTo>
                    <a:pt x="2014577" y="203468"/>
                  </a:lnTo>
                  <a:lnTo>
                    <a:pt x="1974963" y="180067"/>
                  </a:lnTo>
                  <a:lnTo>
                    <a:pt x="1934302" y="157936"/>
                  </a:lnTo>
                  <a:lnTo>
                    <a:pt x="1892630" y="137109"/>
                  </a:lnTo>
                  <a:lnTo>
                    <a:pt x="1849987" y="117619"/>
                  </a:lnTo>
                  <a:lnTo>
                    <a:pt x="1806410" y="99498"/>
                  </a:lnTo>
                  <a:lnTo>
                    <a:pt x="1761938" y="82780"/>
                  </a:lnTo>
                  <a:lnTo>
                    <a:pt x="1716608" y="67497"/>
                  </a:lnTo>
                  <a:lnTo>
                    <a:pt x="1670459" y="53683"/>
                  </a:lnTo>
                  <a:lnTo>
                    <a:pt x="1623529" y="41370"/>
                  </a:lnTo>
                  <a:lnTo>
                    <a:pt x="1575855" y="30592"/>
                  </a:lnTo>
                  <a:lnTo>
                    <a:pt x="1527477" y="21382"/>
                  </a:lnTo>
                  <a:lnTo>
                    <a:pt x="1478432" y="13772"/>
                  </a:lnTo>
                  <a:lnTo>
                    <a:pt x="1428759" y="7796"/>
                  </a:lnTo>
                  <a:lnTo>
                    <a:pt x="1378495" y="3487"/>
                  </a:lnTo>
                  <a:lnTo>
                    <a:pt x="1327680" y="877"/>
                  </a:lnTo>
                  <a:lnTo>
                    <a:pt x="12763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/>
            <p:cNvSpPr/>
            <p:nvPr/>
          </p:nvSpPr>
          <p:spPr>
            <a:xfrm>
              <a:off x="304800" y="1536700"/>
              <a:ext cx="2552700" cy="2209800"/>
            </a:xfrm>
            <a:custGeom>
              <a:avLst/>
              <a:gdLst/>
              <a:ahLst/>
              <a:cxnLst/>
              <a:rect l="l" t="t" r="r" b="b"/>
              <a:pathLst>
                <a:path w="2552700" h="2209800">
                  <a:moveTo>
                    <a:pt x="0" y="1104900"/>
                  </a:moveTo>
                  <a:lnTo>
                    <a:pt x="1013" y="1060460"/>
                  </a:lnTo>
                  <a:lnTo>
                    <a:pt x="4028" y="1016466"/>
                  </a:lnTo>
                  <a:lnTo>
                    <a:pt x="9006" y="972950"/>
                  </a:lnTo>
                  <a:lnTo>
                    <a:pt x="15910" y="929946"/>
                  </a:lnTo>
                  <a:lnTo>
                    <a:pt x="24701" y="887487"/>
                  </a:lnTo>
                  <a:lnTo>
                    <a:pt x="35340" y="845605"/>
                  </a:lnTo>
                  <a:lnTo>
                    <a:pt x="47791" y="804333"/>
                  </a:lnTo>
                  <a:lnTo>
                    <a:pt x="62014" y="763705"/>
                  </a:lnTo>
                  <a:lnTo>
                    <a:pt x="77972" y="723754"/>
                  </a:lnTo>
                  <a:lnTo>
                    <a:pt x="95627" y="684512"/>
                  </a:lnTo>
                  <a:lnTo>
                    <a:pt x="114939" y="646012"/>
                  </a:lnTo>
                  <a:lnTo>
                    <a:pt x="135872" y="608288"/>
                  </a:lnTo>
                  <a:lnTo>
                    <a:pt x="158387" y="571373"/>
                  </a:lnTo>
                  <a:lnTo>
                    <a:pt x="182447" y="535299"/>
                  </a:lnTo>
                  <a:lnTo>
                    <a:pt x="208011" y="500100"/>
                  </a:lnTo>
                  <a:lnTo>
                    <a:pt x="235044" y="465808"/>
                  </a:lnTo>
                  <a:lnTo>
                    <a:pt x="263506" y="432457"/>
                  </a:lnTo>
                  <a:lnTo>
                    <a:pt x="293360" y="400080"/>
                  </a:lnTo>
                  <a:lnTo>
                    <a:pt x="324567" y="368709"/>
                  </a:lnTo>
                  <a:lnTo>
                    <a:pt x="357089" y="338377"/>
                  </a:lnTo>
                  <a:lnTo>
                    <a:pt x="390889" y="309118"/>
                  </a:lnTo>
                  <a:lnTo>
                    <a:pt x="425927" y="280965"/>
                  </a:lnTo>
                  <a:lnTo>
                    <a:pt x="462166" y="253950"/>
                  </a:lnTo>
                  <a:lnTo>
                    <a:pt x="499568" y="228107"/>
                  </a:lnTo>
                  <a:lnTo>
                    <a:pt x="538095" y="203468"/>
                  </a:lnTo>
                  <a:lnTo>
                    <a:pt x="577708" y="180067"/>
                  </a:lnTo>
                  <a:lnTo>
                    <a:pt x="618369" y="157936"/>
                  </a:lnTo>
                  <a:lnTo>
                    <a:pt x="660040" y="137109"/>
                  </a:lnTo>
                  <a:lnTo>
                    <a:pt x="702684" y="117619"/>
                  </a:lnTo>
                  <a:lnTo>
                    <a:pt x="746261" y="99498"/>
                  </a:lnTo>
                  <a:lnTo>
                    <a:pt x="790735" y="82780"/>
                  </a:lnTo>
                  <a:lnTo>
                    <a:pt x="836066" y="67497"/>
                  </a:lnTo>
                  <a:lnTo>
                    <a:pt x="882216" y="53683"/>
                  </a:lnTo>
                  <a:lnTo>
                    <a:pt x="929148" y="41370"/>
                  </a:lnTo>
                  <a:lnTo>
                    <a:pt x="976823" y="30592"/>
                  </a:lnTo>
                  <a:lnTo>
                    <a:pt x="1025204" y="21382"/>
                  </a:lnTo>
                  <a:lnTo>
                    <a:pt x="1074251" y="13772"/>
                  </a:lnTo>
                  <a:lnTo>
                    <a:pt x="1123928" y="7796"/>
                  </a:lnTo>
                  <a:lnTo>
                    <a:pt x="1174195" y="3487"/>
                  </a:lnTo>
                  <a:lnTo>
                    <a:pt x="1225015" y="877"/>
                  </a:lnTo>
                  <a:lnTo>
                    <a:pt x="1276350" y="0"/>
                  </a:lnTo>
                  <a:lnTo>
                    <a:pt x="1327680" y="877"/>
                  </a:lnTo>
                  <a:lnTo>
                    <a:pt x="1378495" y="3487"/>
                  </a:lnTo>
                  <a:lnTo>
                    <a:pt x="1428759" y="7796"/>
                  </a:lnTo>
                  <a:lnTo>
                    <a:pt x="1478432" y="13772"/>
                  </a:lnTo>
                  <a:lnTo>
                    <a:pt x="1527477" y="21382"/>
                  </a:lnTo>
                  <a:lnTo>
                    <a:pt x="1575855" y="30592"/>
                  </a:lnTo>
                  <a:lnTo>
                    <a:pt x="1623529" y="41370"/>
                  </a:lnTo>
                  <a:lnTo>
                    <a:pt x="1670459" y="53683"/>
                  </a:lnTo>
                  <a:lnTo>
                    <a:pt x="1716608" y="67497"/>
                  </a:lnTo>
                  <a:lnTo>
                    <a:pt x="1761938" y="82780"/>
                  </a:lnTo>
                  <a:lnTo>
                    <a:pt x="1806410" y="99498"/>
                  </a:lnTo>
                  <a:lnTo>
                    <a:pt x="1849987" y="117619"/>
                  </a:lnTo>
                  <a:lnTo>
                    <a:pt x="1892630" y="137109"/>
                  </a:lnTo>
                  <a:lnTo>
                    <a:pt x="1934302" y="157936"/>
                  </a:lnTo>
                  <a:lnTo>
                    <a:pt x="1974963" y="180067"/>
                  </a:lnTo>
                  <a:lnTo>
                    <a:pt x="2014577" y="203468"/>
                  </a:lnTo>
                  <a:lnTo>
                    <a:pt x="2053104" y="228107"/>
                  </a:lnTo>
                  <a:lnTo>
                    <a:pt x="2090506" y="253950"/>
                  </a:lnTo>
                  <a:lnTo>
                    <a:pt x="2126746" y="280965"/>
                  </a:lnTo>
                  <a:lnTo>
                    <a:pt x="2161786" y="309118"/>
                  </a:lnTo>
                  <a:lnTo>
                    <a:pt x="2195586" y="338377"/>
                  </a:lnTo>
                  <a:lnTo>
                    <a:pt x="2228110" y="368709"/>
                  </a:lnTo>
                  <a:lnTo>
                    <a:pt x="2259318" y="400080"/>
                  </a:lnTo>
                  <a:lnTo>
                    <a:pt x="2289173" y="432457"/>
                  </a:lnTo>
                  <a:lnTo>
                    <a:pt x="2317637" y="465808"/>
                  </a:lnTo>
                  <a:lnTo>
                    <a:pt x="2344671" y="500100"/>
                  </a:lnTo>
                  <a:lnTo>
                    <a:pt x="2370238" y="535299"/>
                  </a:lnTo>
                  <a:lnTo>
                    <a:pt x="2394299" y="571373"/>
                  </a:lnTo>
                  <a:lnTo>
                    <a:pt x="2416815" y="608288"/>
                  </a:lnTo>
                  <a:lnTo>
                    <a:pt x="2437750" y="646012"/>
                  </a:lnTo>
                  <a:lnTo>
                    <a:pt x="2457064" y="684512"/>
                  </a:lnTo>
                  <a:lnTo>
                    <a:pt x="2474720" y="723754"/>
                  </a:lnTo>
                  <a:lnTo>
                    <a:pt x="2490679" y="763705"/>
                  </a:lnTo>
                  <a:lnTo>
                    <a:pt x="2504904" y="804333"/>
                  </a:lnTo>
                  <a:lnTo>
                    <a:pt x="2517355" y="845605"/>
                  </a:lnTo>
                  <a:lnTo>
                    <a:pt x="2527996" y="887487"/>
                  </a:lnTo>
                  <a:lnTo>
                    <a:pt x="2536788" y="929946"/>
                  </a:lnTo>
                  <a:lnTo>
                    <a:pt x="2543692" y="972950"/>
                  </a:lnTo>
                  <a:lnTo>
                    <a:pt x="2548671" y="1016466"/>
                  </a:lnTo>
                  <a:lnTo>
                    <a:pt x="2551686" y="1060460"/>
                  </a:lnTo>
                  <a:lnTo>
                    <a:pt x="2552700" y="1104900"/>
                  </a:lnTo>
                  <a:lnTo>
                    <a:pt x="2551686" y="1149339"/>
                  </a:lnTo>
                  <a:lnTo>
                    <a:pt x="2548671" y="1193333"/>
                  </a:lnTo>
                  <a:lnTo>
                    <a:pt x="2543692" y="1236849"/>
                  </a:lnTo>
                  <a:lnTo>
                    <a:pt x="2536788" y="1279853"/>
                  </a:lnTo>
                  <a:lnTo>
                    <a:pt x="2527996" y="1322312"/>
                  </a:lnTo>
                  <a:lnTo>
                    <a:pt x="2517355" y="1364194"/>
                  </a:lnTo>
                  <a:lnTo>
                    <a:pt x="2504904" y="1405466"/>
                  </a:lnTo>
                  <a:lnTo>
                    <a:pt x="2490679" y="1446094"/>
                  </a:lnTo>
                  <a:lnTo>
                    <a:pt x="2474720" y="1486045"/>
                  </a:lnTo>
                  <a:lnTo>
                    <a:pt x="2457064" y="1525287"/>
                  </a:lnTo>
                  <a:lnTo>
                    <a:pt x="2437750" y="1563787"/>
                  </a:lnTo>
                  <a:lnTo>
                    <a:pt x="2416815" y="1601511"/>
                  </a:lnTo>
                  <a:lnTo>
                    <a:pt x="2394299" y="1638426"/>
                  </a:lnTo>
                  <a:lnTo>
                    <a:pt x="2370238" y="1674500"/>
                  </a:lnTo>
                  <a:lnTo>
                    <a:pt x="2344671" y="1709699"/>
                  </a:lnTo>
                  <a:lnTo>
                    <a:pt x="2317637" y="1743991"/>
                  </a:lnTo>
                  <a:lnTo>
                    <a:pt x="2289173" y="1777342"/>
                  </a:lnTo>
                  <a:lnTo>
                    <a:pt x="2259318" y="1809719"/>
                  </a:lnTo>
                  <a:lnTo>
                    <a:pt x="2228110" y="1841090"/>
                  </a:lnTo>
                  <a:lnTo>
                    <a:pt x="2195586" y="1871422"/>
                  </a:lnTo>
                  <a:lnTo>
                    <a:pt x="2161786" y="1900681"/>
                  </a:lnTo>
                  <a:lnTo>
                    <a:pt x="2126746" y="1928834"/>
                  </a:lnTo>
                  <a:lnTo>
                    <a:pt x="2090506" y="1955849"/>
                  </a:lnTo>
                  <a:lnTo>
                    <a:pt x="2053104" y="1981692"/>
                  </a:lnTo>
                  <a:lnTo>
                    <a:pt x="2014577" y="2006331"/>
                  </a:lnTo>
                  <a:lnTo>
                    <a:pt x="1974963" y="2029732"/>
                  </a:lnTo>
                  <a:lnTo>
                    <a:pt x="1934302" y="2051863"/>
                  </a:lnTo>
                  <a:lnTo>
                    <a:pt x="1892630" y="2072690"/>
                  </a:lnTo>
                  <a:lnTo>
                    <a:pt x="1849987" y="2092180"/>
                  </a:lnTo>
                  <a:lnTo>
                    <a:pt x="1806410" y="2110301"/>
                  </a:lnTo>
                  <a:lnTo>
                    <a:pt x="1761938" y="2127019"/>
                  </a:lnTo>
                  <a:lnTo>
                    <a:pt x="1716608" y="2142302"/>
                  </a:lnTo>
                  <a:lnTo>
                    <a:pt x="1670459" y="2156116"/>
                  </a:lnTo>
                  <a:lnTo>
                    <a:pt x="1623529" y="2168429"/>
                  </a:lnTo>
                  <a:lnTo>
                    <a:pt x="1575855" y="2179207"/>
                  </a:lnTo>
                  <a:lnTo>
                    <a:pt x="1527477" y="2188417"/>
                  </a:lnTo>
                  <a:lnTo>
                    <a:pt x="1478432" y="2196027"/>
                  </a:lnTo>
                  <a:lnTo>
                    <a:pt x="1428759" y="2202003"/>
                  </a:lnTo>
                  <a:lnTo>
                    <a:pt x="1378495" y="2206312"/>
                  </a:lnTo>
                  <a:lnTo>
                    <a:pt x="1327680" y="2208922"/>
                  </a:lnTo>
                  <a:lnTo>
                    <a:pt x="1276350" y="2209800"/>
                  </a:lnTo>
                  <a:lnTo>
                    <a:pt x="1225015" y="2208922"/>
                  </a:lnTo>
                  <a:lnTo>
                    <a:pt x="1174195" y="2206312"/>
                  </a:lnTo>
                  <a:lnTo>
                    <a:pt x="1123928" y="2202003"/>
                  </a:lnTo>
                  <a:lnTo>
                    <a:pt x="1074251" y="2196027"/>
                  </a:lnTo>
                  <a:lnTo>
                    <a:pt x="1025204" y="2188417"/>
                  </a:lnTo>
                  <a:lnTo>
                    <a:pt x="976823" y="2179207"/>
                  </a:lnTo>
                  <a:lnTo>
                    <a:pt x="929148" y="2168429"/>
                  </a:lnTo>
                  <a:lnTo>
                    <a:pt x="882216" y="2156116"/>
                  </a:lnTo>
                  <a:lnTo>
                    <a:pt x="836066" y="2142302"/>
                  </a:lnTo>
                  <a:lnTo>
                    <a:pt x="790735" y="2127019"/>
                  </a:lnTo>
                  <a:lnTo>
                    <a:pt x="746261" y="2110301"/>
                  </a:lnTo>
                  <a:lnTo>
                    <a:pt x="702684" y="2092180"/>
                  </a:lnTo>
                  <a:lnTo>
                    <a:pt x="660040" y="2072690"/>
                  </a:lnTo>
                  <a:lnTo>
                    <a:pt x="618369" y="2051863"/>
                  </a:lnTo>
                  <a:lnTo>
                    <a:pt x="577708" y="2029732"/>
                  </a:lnTo>
                  <a:lnTo>
                    <a:pt x="538095" y="2006331"/>
                  </a:lnTo>
                  <a:lnTo>
                    <a:pt x="499568" y="1981692"/>
                  </a:lnTo>
                  <a:lnTo>
                    <a:pt x="462166" y="1955849"/>
                  </a:lnTo>
                  <a:lnTo>
                    <a:pt x="425927" y="1928834"/>
                  </a:lnTo>
                  <a:lnTo>
                    <a:pt x="390889" y="1900681"/>
                  </a:lnTo>
                  <a:lnTo>
                    <a:pt x="357089" y="1871422"/>
                  </a:lnTo>
                  <a:lnTo>
                    <a:pt x="324567" y="1841090"/>
                  </a:lnTo>
                  <a:lnTo>
                    <a:pt x="293360" y="1809719"/>
                  </a:lnTo>
                  <a:lnTo>
                    <a:pt x="263506" y="1777342"/>
                  </a:lnTo>
                  <a:lnTo>
                    <a:pt x="235044" y="1743991"/>
                  </a:lnTo>
                  <a:lnTo>
                    <a:pt x="208011" y="1709699"/>
                  </a:lnTo>
                  <a:lnTo>
                    <a:pt x="182447" y="1674500"/>
                  </a:lnTo>
                  <a:lnTo>
                    <a:pt x="158387" y="1638426"/>
                  </a:lnTo>
                  <a:lnTo>
                    <a:pt x="135872" y="1601511"/>
                  </a:lnTo>
                  <a:lnTo>
                    <a:pt x="114939" y="1563787"/>
                  </a:lnTo>
                  <a:lnTo>
                    <a:pt x="95627" y="1525287"/>
                  </a:lnTo>
                  <a:lnTo>
                    <a:pt x="77972" y="1486045"/>
                  </a:lnTo>
                  <a:lnTo>
                    <a:pt x="62014" y="1446094"/>
                  </a:lnTo>
                  <a:lnTo>
                    <a:pt x="47791" y="1405466"/>
                  </a:lnTo>
                  <a:lnTo>
                    <a:pt x="35340" y="1364194"/>
                  </a:lnTo>
                  <a:lnTo>
                    <a:pt x="24701" y="1322312"/>
                  </a:lnTo>
                  <a:lnTo>
                    <a:pt x="15910" y="1279853"/>
                  </a:lnTo>
                  <a:lnTo>
                    <a:pt x="9006" y="1236849"/>
                  </a:lnTo>
                  <a:lnTo>
                    <a:pt x="4028" y="1193333"/>
                  </a:lnTo>
                  <a:lnTo>
                    <a:pt x="1013" y="1149339"/>
                  </a:lnTo>
                  <a:lnTo>
                    <a:pt x="0" y="11049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9" name="object 49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432686" y="2769361"/>
              <a:ext cx="42862" cy="492125"/>
            </a:xfrm>
            <a:prstGeom prst="rect">
              <a:avLst/>
            </a:prstGeom>
          </p:spPr>
        </p:pic>
        <p:sp>
          <p:nvSpPr>
            <p:cNvPr id="50" name="object 50"/>
            <p:cNvSpPr/>
            <p:nvPr/>
          </p:nvSpPr>
          <p:spPr>
            <a:xfrm>
              <a:off x="1432686" y="2769361"/>
              <a:ext cx="43180" cy="492125"/>
            </a:xfrm>
            <a:custGeom>
              <a:avLst/>
              <a:gdLst/>
              <a:ahLst/>
              <a:cxnLst/>
              <a:rect l="l" t="t" r="r" b="b"/>
              <a:pathLst>
                <a:path w="43180" h="492125">
                  <a:moveTo>
                    <a:pt x="0" y="492125"/>
                  </a:moveTo>
                  <a:lnTo>
                    <a:pt x="42862" y="492125"/>
                  </a:lnTo>
                  <a:lnTo>
                    <a:pt x="42862" y="0"/>
                  </a:lnTo>
                  <a:lnTo>
                    <a:pt x="0" y="0"/>
                  </a:lnTo>
                  <a:lnTo>
                    <a:pt x="0" y="492125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1" name="object 5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153325" y="2286762"/>
              <a:ext cx="42862" cy="492125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1153325" y="2286762"/>
              <a:ext cx="43180" cy="492125"/>
            </a:xfrm>
            <a:custGeom>
              <a:avLst/>
              <a:gdLst/>
              <a:ahLst/>
              <a:cxnLst/>
              <a:rect l="l" t="t" r="r" b="b"/>
              <a:pathLst>
                <a:path w="43180" h="492125">
                  <a:moveTo>
                    <a:pt x="0" y="492125"/>
                  </a:moveTo>
                  <a:lnTo>
                    <a:pt x="42862" y="492125"/>
                  </a:lnTo>
                  <a:lnTo>
                    <a:pt x="42862" y="0"/>
                  </a:lnTo>
                  <a:lnTo>
                    <a:pt x="0" y="0"/>
                  </a:lnTo>
                  <a:lnTo>
                    <a:pt x="0" y="492125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3" name="object 53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004186" y="2274062"/>
              <a:ext cx="42862" cy="492125"/>
            </a:xfrm>
            <a:prstGeom prst="rect">
              <a:avLst/>
            </a:prstGeom>
          </p:spPr>
        </p:pic>
        <p:sp>
          <p:nvSpPr>
            <p:cNvPr id="54" name="object 54"/>
            <p:cNvSpPr/>
            <p:nvPr/>
          </p:nvSpPr>
          <p:spPr>
            <a:xfrm>
              <a:off x="2004186" y="2274062"/>
              <a:ext cx="43180" cy="492125"/>
            </a:xfrm>
            <a:custGeom>
              <a:avLst/>
              <a:gdLst/>
              <a:ahLst/>
              <a:cxnLst/>
              <a:rect l="l" t="t" r="r" b="b"/>
              <a:pathLst>
                <a:path w="43180" h="492125">
                  <a:moveTo>
                    <a:pt x="0" y="492125"/>
                  </a:moveTo>
                  <a:lnTo>
                    <a:pt x="42862" y="492125"/>
                  </a:lnTo>
                  <a:lnTo>
                    <a:pt x="42862" y="0"/>
                  </a:lnTo>
                  <a:lnTo>
                    <a:pt x="0" y="0"/>
                  </a:lnTo>
                  <a:lnTo>
                    <a:pt x="0" y="492125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5" name="object 55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33412" y="1851088"/>
              <a:ext cx="731837" cy="693737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751075" y="1889188"/>
              <a:ext cx="731837" cy="693737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014412" y="2955861"/>
              <a:ext cx="731837" cy="693737"/>
            </a:xfrm>
            <a:prstGeom prst="rect">
              <a:avLst/>
            </a:prstGeom>
          </p:spPr>
        </p:pic>
        <p:pic>
          <p:nvPicPr>
            <p:cNvPr id="58" name="object 58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796925" y="2738437"/>
              <a:ext cx="1765300" cy="42862"/>
            </a:xfrm>
            <a:prstGeom prst="rect">
              <a:avLst/>
            </a:prstGeom>
          </p:spPr>
        </p:pic>
        <p:sp>
          <p:nvSpPr>
            <p:cNvPr id="59" name="object 59"/>
            <p:cNvSpPr/>
            <p:nvPr/>
          </p:nvSpPr>
          <p:spPr>
            <a:xfrm>
              <a:off x="796925" y="2738437"/>
              <a:ext cx="1765300" cy="43180"/>
            </a:xfrm>
            <a:custGeom>
              <a:avLst/>
              <a:gdLst/>
              <a:ahLst/>
              <a:cxnLst/>
              <a:rect l="l" t="t" r="r" b="b"/>
              <a:pathLst>
                <a:path w="1765300" h="43180">
                  <a:moveTo>
                    <a:pt x="0" y="42862"/>
                  </a:moveTo>
                  <a:lnTo>
                    <a:pt x="1765300" y="42862"/>
                  </a:lnTo>
                  <a:lnTo>
                    <a:pt x="1765300" y="0"/>
                  </a:lnTo>
                  <a:lnTo>
                    <a:pt x="0" y="0"/>
                  </a:lnTo>
                  <a:lnTo>
                    <a:pt x="0" y="4286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0" name="object 60"/>
          <p:cNvSpPr txBox="1"/>
          <p:nvPr/>
        </p:nvSpPr>
        <p:spPr>
          <a:xfrm>
            <a:off x="1282446" y="1549654"/>
            <a:ext cx="8255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 MT"/>
                <a:cs typeface="Arial MT"/>
              </a:rPr>
              <a:t>server(s)</a:t>
            </a:r>
            <a:endParaRPr sz="1600">
              <a:latin typeface="Arial MT"/>
              <a:cs typeface="Arial MT"/>
            </a:endParaRPr>
          </a:p>
        </p:txBody>
      </p:sp>
      <p:grpSp>
        <p:nvGrpSpPr>
          <p:cNvPr id="61" name="object 61"/>
          <p:cNvGrpSpPr/>
          <p:nvPr/>
        </p:nvGrpSpPr>
        <p:grpSpPr>
          <a:xfrm>
            <a:off x="2647950" y="3098800"/>
            <a:ext cx="3848100" cy="2044700"/>
            <a:chOff x="2647950" y="3098800"/>
            <a:chExt cx="3848100" cy="2044700"/>
          </a:xfrm>
        </p:grpSpPr>
        <p:pic>
          <p:nvPicPr>
            <p:cNvPr id="62" name="object 62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2647950" y="3098800"/>
              <a:ext cx="3848100" cy="330200"/>
            </a:xfrm>
            <a:prstGeom prst="rect">
              <a:avLst/>
            </a:prstGeom>
          </p:spPr>
        </p:pic>
        <p:pic>
          <p:nvPicPr>
            <p:cNvPr id="63" name="object 63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2647950" y="4813300"/>
              <a:ext cx="3848100" cy="330200"/>
            </a:xfrm>
            <a:prstGeom prst="rect">
              <a:avLst/>
            </a:prstGeom>
          </p:spPr>
        </p:pic>
      </p:grpSp>
      <p:sp>
        <p:nvSpPr>
          <p:cNvPr id="64" name="object 64"/>
          <p:cNvSpPr txBox="1"/>
          <p:nvPr/>
        </p:nvSpPr>
        <p:spPr>
          <a:xfrm>
            <a:off x="5963411" y="6407698"/>
            <a:ext cx="2263775" cy="294640"/>
          </a:xfrm>
          <a:prstGeom prst="rect">
            <a:avLst/>
          </a:prstGeom>
        </p:spPr>
        <p:txBody>
          <a:bodyPr vert="horz" wrap="square" lIns="0" tIns="81915" rIns="0" bIns="0" rtlCol="0">
            <a:spAutoFit/>
          </a:bodyPr>
          <a:lstStyle/>
          <a:p>
            <a:pPr marL="12700">
              <a:lnSpc>
                <a:spcPts val="1675"/>
              </a:lnSpc>
              <a:spcBef>
                <a:spcPts val="645"/>
              </a:spcBef>
            </a:pPr>
            <a:r>
              <a:rPr sz="80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  <a:hlinkClick r:id="rId21"/>
              </a:rPr>
              <a:t>https://fb.com/tailieudientuc</a:t>
            </a:r>
            <a:r>
              <a:rPr sz="800" spc="-21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  <a:hlinkClick r:id="rId21"/>
              </a:rPr>
              <a:t>n</a:t>
            </a:r>
            <a:r>
              <a:rPr sz="2100" spc="-839" baseline="16000" dirty="0">
                <a:latin typeface="Comic Sans MS" panose="030F0702030302020204"/>
                <a:cs typeface="Comic Sans MS" panose="030F0702030302020204"/>
                <a:hlinkClick r:id="rId21"/>
              </a:rPr>
              <a:t>I</a:t>
            </a:r>
            <a:r>
              <a:rPr sz="80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  <a:hlinkClick r:id="rId21"/>
              </a:rPr>
              <a:t>tt</a:t>
            </a:r>
            <a:r>
              <a:rPr sz="800" spc="-9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  <a:hlinkClick r:id="rId21"/>
              </a:rPr>
              <a:t> </a:t>
            </a:r>
            <a:r>
              <a:rPr sz="2100" spc="-7" baseline="16000" dirty="0">
                <a:latin typeface="Comic Sans MS" panose="030F0702030302020204"/>
                <a:cs typeface="Comic Sans MS" panose="030F0702030302020204"/>
              </a:rPr>
              <a:t>ntro</a:t>
            </a:r>
            <a:r>
              <a:rPr sz="2100" baseline="16000" dirty="0">
                <a:latin typeface="Comic Sans MS" panose="030F0702030302020204"/>
                <a:cs typeface="Comic Sans MS" panose="030F0702030302020204"/>
              </a:rPr>
              <a:t>ducti</a:t>
            </a:r>
            <a:r>
              <a:rPr sz="2100" spc="7" baseline="16000" dirty="0">
                <a:latin typeface="Comic Sans MS" panose="030F0702030302020204"/>
                <a:cs typeface="Comic Sans MS" panose="030F0702030302020204"/>
              </a:rPr>
              <a:t>o</a:t>
            </a:r>
            <a:r>
              <a:rPr sz="2100" baseline="16000" dirty="0">
                <a:latin typeface="Comic Sans MS" panose="030F0702030302020204"/>
                <a:cs typeface="Comic Sans MS" panose="030F0702030302020204"/>
              </a:rPr>
              <a:t>n</a:t>
            </a:r>
            <a:endParaRPr sz="2100" baseline="16000">
              <a:latin typeface="Comic Sans MS" panose="030F0702030302020204"/>
              <a:cs typeface="Comic Sans MS" panose="030F0702030302020204"/>
            </a:endParaRPr>
          </a:p>
        </p:txBody>
      </p:sp>
      <p:sp>
        <p:nvSpPr>
          <p:cNvPr id="65" name="object 6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1-</a:t>
            </a: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66" name="object 66"/>
          <p:cNvSpPr txBox="1"/>
          <p:nvPr/>
        </p:nvSpPr>
        <p:spPr>
          <a:xfrm>
            <a:off x="1481708" y="6564262"/>
            <a:ext cx="1101090" cy="13843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80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  <a:hlinkClick r:id="rId22"/>
              </a:rPr>
              <a:t>CuuDuongThanCong.com</a:t>
            </a:r>
            <a:endParaRPr sz="8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7840" y="538353"/>
            <a:ext cx="650303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/>
              <a:t>Cable </a:t>
            </a:r>
            <a:r>
              <a:rPr sz="2800" spc="-5" dirty="0"/>
              <a:t>Network</a:t>
            </a:r>
            <a:r>
              <a:rPr sz="2800" spc="20" dirty="0"/>
              <a:t> </a:t>
            </a:r>
            <a:r>
              <a:rPr sz="2800" spc="-5" dirty="0"/>
              <a:t>Architecture:</a:t>
            </a:r>
            <a:r>
              <a:rPr sz="2800" spc="20" dirty="0"/>
              <a:t> </a:t>
            </a:r>
            <a:r>
              <a:rPr sz="2800" spc="-10" dirty="0"/>
              <a:t>Overview</a:t>
            </a:r>
            <a:endParaRPr sz="2800"/>
          </a:p>
        </p:txBody>
      </p:sp>
      <p:grpSp>
        <p:nvGrpSpPr>
          <p:cNvPr id="3" name="object 3"/>
          <p:cNvGrpSpPr/>
          <p:nvPr/>
        </p:nvGrpSpPr>
        <p:grpSpPr>
          <a:xfrm>
            <a:off x="2608262" y="3873500"/>
            <a:ext cx="5715635" cy="1925955"/>
            <a:chOff x="2608262" y="3873500"/>
            <a:chExt cx="5715635" cy="1925955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5416550" y="3873500"/>
              <a:ext cx="1019175" cy="2794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97400" y="4064063"/>
              <a:ext cx="1000125" cy="27463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14013" y="4229861"/>
              <a:ext cx="42862" cy="631825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3914013" y="4229861"/>
              <a:ext cx="43180" cy="631825"/>
            </a:xfrm>
            <a:custGeom>
              <a:avLst/>
              <a:gdLst/>
              <a:ahLst/>
              <a:cxnLst/>
              <a:rect l="l" t="t" r="r" b="b"/>
              <a:pathLst>
                <a:path w="43179" h="631825">
                  <a:moveTo>
                    <a:pt x="0" y="631825"/>
                  </a:moveTo>
                  <a:lnTo>
                    <a:pt x="42862" y="631825"/>
                  </a:lnTo>
                  <a:lnTo>
                    <a:pt x="42862" y="0"/>
                  </a:lnTo>
                  <a:lnTo>
                    <a:pt x="0" y="0"/>
                  </a:lnTo>
                  <a:lnTo>
                    <a:pt x="0" y="631825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17950" y="4227512"/>
              <a:ext cx="254000" cy="42862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3917950" y="4227512"/>
              <a:ext cx="254000" cy="43180"/>
            </a:xfrm>
            <a:custGeom>
              <a:avLst/>
              <a:gdLst/>
              <a:ahLst/>
              <a:cxnLst/>
              <a:rect l="l" t="t" r="r" b="b"/>
              <a:pathLst>
                <a:path w="254000" h="43179">
                  <a:moveTo>
                    <a:pt x="0" y="42862"/>
                  </a:moveTo>
                  <a:lnTo>
                    <a:pt x="254000" y="42862"/>
                  </a:lnTo>
                  <a:lnTo>
                    <a:pt x="254000" y="0"/>
                  </a:lnTo>
                  <a:lnTo>
                    <a:pt x="0" y="0"/>
                  </a:lnTo>
                  <a:lnTo>
                    <a:pt x="0" y="42862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91813" y="4901438"/>
              <a:ext cx="42862" cy="63182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091813" y="4901438"/>
              <a:ext cx="43180" cy="631825"/>
            </a:xfrm>
            <a:custGeom>
              <a:avLst/>
              <a:gdLst/>
              <a:ahLst/>
              <a:cxnLst/>
              <a:rect l="l" t="t" r="r" b="b"/>
              <a:pathLst>
                <a:path w="43179" h="631825">
                  <a:moveTo>
                    <a:pt x="0" y="631825"/>
                  </a:moveTo>
                  <a:lnTo>
                    <a:pt x="42862" y="631825"/>
                  </a:lnTo>
                  <a:lnTo>
                    <a:pt x="42862" y="0"/>
                  </a:lnTo>
                  <a:lnTo>
                    <a:pt x="0" y="0"/>
                  </a:lnTo>
                  <a:lnTo>
                    <a:pt x="0" y="631825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62501" y="5334000"/>
              <a:ext cx="1000125" cy="274637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095750" y="5491162"/>
              <a:ext cx="254000" cy="42862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4095750" y="5491162"/>
              <a:ext cx="254000" cy="43180"/>
            </a:xfrm>
            <a:custGeom>
              <a:avLst/>
              <a:gdLst/>
              <a:ahLst/>
              <a:cxnLst/>
              <a:rect l="l" t="t" r="r" b="b"/>
              <a:pathLst>
                <a:path w="254000" h="43179">
                  <a:moveTo>
                    <a:pt x="0" y="42862"/>
                  </a:moveTo>
                  <a:lnTo>
                    <a:pt x="254000" y="42862"/>
                  </a:lnTo>
                  <a:lnTo>
                    <a:pt x="254000" y="0"/>
                  </a:lnTo>
                  <a:lnTo>
                    <a:pt x="0" y="0"/>
                  </a:lnTo>
                  <a:lnTo>
                    <a:pt x="0" y="42862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220461" y="4031487"/>
              <a:ext cx="42862" cy="819150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5220461" y="4031487"/>
              <a:ext cx="43180" cy="819150"/>
            </a:xfrm>
            <a:custGeom>
              <a:avLst/>
              <a:gdLst/>
              <a:ahLst/>
              <a:cxnLst/>
              <a:rect l="l" t="t" r="r" b="b"/>
              <a:pathLst>
                <a:path w="43179" h="819150">
                  <a:moveTo>
                    <a:pt x="0" y="819150"/>
                  </a:moveTo>
                  <a:lnTo>
                    <a:pt x="42862" y="819150"/>
                  </a:lnTo>
                  <a:lnTo>
                    <a:pt x="42862" y="0"/>
                  </a:lnTo>
                  <a:lnTo>
                    <a:pt x="0" y="0"/>
                  </a:lnTo>
                  <a:lnTo>
                    <a:pt x="0" y="819150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222875" y="4030662"/>
              <a:ext cx="254000" cy="42862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5916676" y="4308475"/>
              <a:ext cx="1019175" cy="27940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23201" y="4076636"/>
              <a:ext cx="1000125" cy="274637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5738876" y="5070475"/>
              <a:ext cx="1019175" cy="27940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769861" y="4907749"/>
              <a:ext cx="42861" cy="819149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6769861" y="4907749"/>
              <a:ext cx="43180" cy="819150"/>
            </a:xfrm>
            <a:custGeom>
              <a:avLst/>
              <a:gdLst/>
              <a:ahLst/>
              <a:cxnLst/>
              <a:rect l="l" t="t" r="r" b="b"/>
              <a:pathLst>
                <a:path w="43179" h="819150">
                  <a:moveTo>
                    <a:pt x="0" y="819149"/>
                  </a:moveTo>
                  <a:lnTo>
                    <a:pt x="42861" y="819149"/>
                  </a:lnTo>
                  <a:lnTo>
                    <a:pt x="42861" y="0"/>
                  </a:lnTo>
                  <a:lnTo>
                    <a:pt x="0" y="0"/>
                  </a:lnTo>
                  <a:lnTo>
                    <a:pt x="0" y="819149"/>
                  </a:lnTo>
                  <a:close/>
                </a:path>
              </a:pathLst>
            </a:custGeom>
            <a:ln w="63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3" name="object 2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954901" y="5524500"/>
              <a:ext cx="1000125" cy="274637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772275" y="5684837"/>
              <a:ext cx="254000" cy="42862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6772275" y="5684837"/>
              <a:ext cx="254000" cy="43180"/>
            </a:xfrm>
            <a:custGeom>
              <a:avLst/>
              <a:gdLst/>
              <a:ahLst/>
              <a:cxnLst/>
              <a:rect l="l" t="t" r="r" b="b"/>
              <a:pathLst>
                <a:path w="254000" h="43179">
                  <a:moveTo>
                    <a:pt x="0" y="42862"/>
                  </a:moveTo>
                  <a:lnTo>
                    <a:pt x="254000" y="42862"/>
                  </a:lnTo>
                  <a:lnTo>
                    <a:pt x="254000" y="0"/>
                  </a:lnTo>
                  <a:lnTo>
                    <a:pt x="0" y="0"/>
                  </a:lnTo>
                  <a:lnTo>
                    <a:pt x="0" y="42862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6" name="object 2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526913" y="4888738"/>
              <a:ext cx="42862" cy="377825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5526913" y="4888738"/>
              <a:ext cx="43180" cy="377825"/>
            </a:xfrm>
            <a:custGeom>
              <a:avLst/>
              <a:gdLst/>
              <a:ahLst/>
              <a:cxnLst/>
              <a:rect l="l" t="t" r="r" b="b"/>
              <a:pathLst>
                <a:path w="43179" h="377825">
                  <a:moveTo>
                    <a:pt x="0" y="377825"/>
                  </a:moveTo>
                  <a:lnTo>
                    <a:pt x="42862" y="377825"/>
                  </a:lnTo>
                  <a:lnTo>
                    <a:pt x="42862" y="0"/>
                  </a:lnTo>
                  <a:lnTo>
                    <a:pt x="0" y="0"/>
                  </a:lnTo>
                  <a:lnTo>
                    <a:pt x="0" y="377825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8" name="object 2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530850" y="5224462"/>
              <a:ext cx="254000" cy="42862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5530850" y="5224462"/>
              <a:ext cx="254000" cy="43180"/>
            </a:xfrm>
            <a:custGeom>
              <a:avLst/>
              <a:gdLst/>
              <a:ahLst/>
              <a:cxnLst/>
              <a:rect l="l" t="t" r="r" b="b"/>
              <a:pathLst>
                <a:path w="254000" h="43179">
                  <a:moveTo>
                    <a:pt x="0" y="42862"/>
                  </a:moveTo>
                  <a:lnTo>
                    <a:pt x="254000" y="42862"/>
                  </a:lnTo>
                  <a:lnTo>
                    <a:pt x="254000" y="0"/>
                  </a:lnTo>
                  <a:lnTo>
                    <a:pt x="0" y="0"/>
                  </a:lnTo>
                  <a:lnTo>
                    <a:pt x="0" y="42862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0" name="object 3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125461" y="4247388"/>
              <a:ext cx="42861" cy="628650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7125461" y="4247388"/>
              <a:ext cx="43180" cy="628650"/>
            </a:xfrm>
            <a:custGeom>
              <a:avLst/>
              <a:gdLst/>
              <a:ahLst/>
              <a:cxnLst/>
              <a:rect l="l" t="t" r="r" b="b"/>
              <a:pathLst>
                <a:path w="43179" h="628650">
                  <a:moveTo>
                    <a:pt x="0" y="628650"/>
                  </a:moveTo>
                  <a:lnTo>
                    <a:pt x="42861" y="628650"/>
                  </a:lnTo>
                  <a:lnTo>
                    <a:pt x="42861" y="0"/>
                  </a:lnTo>
                  <a:lnTo>
                    <a:pt x="0" y="0"/>
                  </a:lnTo>
                  <a:lnTo>
                    <a:pt x="0" y="628650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2" name="object 3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127875" y="4246562"/>
              <a:ext cx="254000" cy="42862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7127875" y="4246562"/>
              <a:ext cx="254000" cy="43180"/>
            </a:xfrm>
            <a:custGeom>
              <a:avLst/>
              <a:gdLst/>
              <a:ahLst/>
              <a:cxnLst/>
              <a:rect l="l" t="t" r="r" b="b"/>
              <a:pathLst>
                <a:path w="254000" h="43179">
                  <a:moveTo>
                    <a:pt x="0" y="42862"/>
                  </a:moveTo>
                  <a:lnTo>
                    <a:pt x="254000" y="42862"/>
                  </a:lnTo>
                  <a:lnTo>
                    <a:pt x="254000" y="0"/>
                  </a:lnTo>
                  <a:lnTo>
                    <a:pt x="0" y="0"/>
                  </a:lnTo>
                  <a:lnTo>
                    <a:pt x="0" y="42862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4" name="object 3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755513" y="4471162"/>
              <a:ext cx="42862" cy="377825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5755513" y="4471162"/>
              <a:ext cx="43180" cy="377825"/>
            </a:xfrm>
            <a:custGeom>
              <a:avLst/>
              <a:gdLst/>
              <a:ahLst/>
              <a:cxnLst/>
              <a:rect l="l" t="t" r="r" b="b"/>
              <a:pathLst>
                <a:path w="43179" h="377825">
                  <a:moveTo>
                    <a:pt x="0" y="377825"/>
                  </a:moveTo>
                  <a:lnTo>
                    <a:pt x="42862" y="377825"/>
                  </a:lnTo>
                  <a:lnTo>
                    <a:pt x="42862" y="0"/>
                  </a:lnTo>
                  <a:lnTo>
                    <a:pt x="0" y="0"/>
                  </a:lnTo>
                  <a:lnTo>
                    <a:pt x="0" y="377825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6" name="object 3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759450" y="4468812"/>
              <a:ext cx="254000" cy="42862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5222875" y="4030662"/>
              <a:ext cx="790575" cy="481330"/>
            </a:xfrm>
            <a:custGeom>
              <a:avLst/>
              <a:gdLst/>
              <a:ahLst/>
              <a:cxnLst/>
              <a:rect l="l" t="t" r="r" b="b"/>
              <a:pathLst>
                <a:path w="790575" h="481329">
                  <a:moveTo>
                    <a:pt x="536575" y="481012"/>
                  </a:moveTo>
                  <a:lnTo>
                    <a:pt x="790575" y="481012"/>
                  </a:lnTo>
                  <a:lnTo>
                    <a:pt x="790575" y="438150"/>
                  </a:lnTo>
                  <a:lnTo>
                    <a:pt x="536575" y="438150"/>
                  </a:lnTo>
                  <a:lnTo>
                    <a:pt x="536575" y="481012"/>
                  </a:lnTo>
                  <a:close/>
                </a:path>
                <a:path w="790575" h="481329">
                  <a:moveTo>
                    <a:pt x="0" y="42862"/>
                  </a:moveTo>
                  <a:lnTo>
                    <a:pt x="254000" y="42862"/>
                  </a:lnTo>
                  <a:lnTo>
                    <a:pt x="254000" y="0"/>
                  </a:lnTo>
                  <a:lnTo>
                    <a:pt x="0" y="0"/>
                  </a:lnTo>
                  <a:lnTo>
                    <a:pt x="0" y="42862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8" name="object 3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613025" y="4846637"/>
              <a:ext cx="5092700" cy="42862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2613025" y="4846637"/>
              <a:ext cx="5092700" cy="43180"/>
            </a:xfrm>
            <a:custGeom>
              <a:avLst/>
              <a:gdLst/>
              <a:ahLst/>
              <a:cxnLst/>
              <a:rect l="l" t="t" r="r" b="b"/>
              <a:pathLst>
                <a:path w="5092700" h="43179">
                  <a:moveTo>
                    <a:pt x="0" y="42862"/>
                  </a:moveTo>
                  <a:lnTo>
                    <a:pt x="5092700" y="42862"/>
                  </a:lnTo>
                  <a:lnTo>
                    <a:pt x="5092700" y="0"/>
                  </a:lnTo>
                  <a:lnTo>
                    <a:pt x="0" y="0"/>
                  </a:lnTo>
                  <a:lnTo>
                    <a:pt x="0" y="4286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0" name="object 40"/>
          <p:cNvSpPr txBox="1"/>
          <p:nvPr/>
        </p:nvSpPr>
        <p:spPr>
          <a:xfrm>
            <a:off x="4495927" y="5614517"/>
            <a:ext cx="53276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 MT"/>
                <a:cs typeface="Arial MT"/>
              </a:rPr>
              <a:t>home</a:t>
            </a:r>
            <a:endParaRPr sz="1600">
              <a:latin typeface="Arial MT"/>
              <a:cs typeface="Arial MT"/>
            </a:endParaRPr>
          </a:p>
        </p:txBody>
      </p:sp>
      <p:pic>
        <p:nvPicPr>
          <p:cNvPr id="41" name="object 41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127125" y="4356036"/>
            <a:ext cx="1504950" cy="782637"/>
          </a:xfrm>
          <a:prstGeom prst="rect">
            <a:avLst/>
          </a:prstGeom>
        </p:spPr>
      </p:pic>
      <p:sp>
        <p:nvSpPr>
          <p:cNvPr id="42" name="object 42"/>
          <p:cNvSpPr txBox="1"/>
          <p:nvPr/>
        </p:nvSpPr>
        <p:spPr>
          <a:xfrm>
            <a:off x="1206195" y="5169789"/>
            <a:ext cx="13538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 MT"/>
                <a:cs typeface="Arial MT"/>
              </a:rPr>
              <a:t>cable</a:t>
            </a:r>
            <a:r>
              <a:rPr sz="1600" spc="-8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headend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2226055" y="5741314"/>
            <a:ext cx="177482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5095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 MT"/>
                <a:cs typeface="Arial MT"/>
              </a:rPr>
              <a:t>cable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distribution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Arial MT"/>
                <a:cs typeface="Arial MT"/>
              </a:rPr>
              <a:t>network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(simplified)</a:t>
            </a:r>
            <a:endParaRPr sz="1600">
              <a:latin typeface="Arial MT"/>
              <a:cs typeface="Arial MT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2647950" y="1176337"/>
            <a:ext cx="6018530" cy="4529455"/>
            <a:chOff x="2647950" y="1176337"/>
            <a:chExt cx="6018530" cy="4529455"/>
          </a:xfrm>
        </p:grpSpPr>
        <p:sp>
          <p:nvSpPr>
            <p:cNvPr id="45" name="object 45"/>
            <p:cNvSpPr/>
            <p:nvPr/>
          </p:nvSpPr>
          <p:spPr>
            <a:xfrm>
              <a:off x="3118612" y="4940300"/>
              <a:ext cx="412115" cy="765175"/>
            </a:xfrm>
            <a:custGeom>
              <a:avLst/>
              <a:gdLst/>
              <a:ahLst/>
              <a:cxnLst/>
              <a:rect l="l" t="t" r="r" b="b"/>
              <a:pathLst>
                <a:path w="412114" h="765175">
                  <a:moveTo>
                    <a:pt x="370579" y="64287"/>
                  </a:moveTo>
                  <a:lnTo>
                    <a:pt x="0" y="759015"/>
                  </a:lnTo>
                  <a:lnTo>
                    <a:pt x="11175" y="764984"/>
                  </a:lnTo>
                  <a:lnTo>
                    <a:pt x="381751" y="70264"/>
                  </a:lnTo>
                  <a:lnTo>
                    <a:pt x="370579" y="64287"/>
                  </a:lnTo>
                  <a:close/>
                </a:path>
                <a:path w="412114" h="765175">
                  <a:moveTo>
                    <a:pt x="410563" y="53086"/>
                  </a:moveTo>
                  <a:lnTo>
                    <a:pt x="376554" y="53086"/>
                  </a:lnTo>
                  <a:lnTo>
                    <a:pt x="387730" y="59055"/>
                  </a:lnTo>
                  <a:lnTo>
                    <a:pt x="381751" y="70264"/>
                  </a:lnTo>
                  <a:lnTo>
                    <a:pt x="409701" y="85217"/>
                  </a:lnTo>
                  <a:lnTo>
                    <a:pt x="410563" y="53086"/>
                  </a:lnTo>
                  <a:close/>
                </a:path>
                <a:path w="412114" h="765175">
                  <a:moveTo>
                    <a:pt x="376554" y="53086"/>
                  </a:moveTo>
                  <a:lnTo>
                    <a:pt x="370579" y="64287"/>
                  </a:lnTo>
                  <a:lnTo>
                    <a:pt x="381751" y="70264"/>
                  </a:lnTo>
                  <a:lnTo>
                    <a:pt x="387730" y="59055"/>
                  </a:lnTo>
                  <a:lnTo>
                    <a:pt x="376554" y="53086"/>
                  </a:lnTo>
                  <a:close/>
                </a:path>
                <a:path w="412114" h="765175">
                  <a:moveTo>
                    <a:pt x="411988" y="0"/>
                  </a:moveTo>
                  <a:lnTo>
                    <a:pt x="342518" y="49275"/>
                  </a:lnTo>
                  <a:lnTo>
                    <a:pt x="370579" y="64287"/>
                  </a:lnTo>
                  <a:lnTo>
                    <a:pt x="376554" y="53086"/>
                  </a:lnTo>
                  <a:lnTo>
                    <a:pt x="410563" y="53086"/>
                  </a:lnTo>
                  <a:lnTo>
                    <a:pt x="4119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6" name="object 46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038600" y="3251200"/>
              <a:ext cx="3860800" cy="736600"/>
            </a:xfrm>
            <a:prstGeom prst="rect">
              <a:avLst/>
            </a:prstGeom>
          </p:spPr>
        </p:pic>
        <p:sp>
          <p:nvSpPr>
            <p:cNvPr id="47" name="object 47"/>
            <p:cNvSpPr/>
            <p:nvPr/>
          </p:nvSpPr>
          <p:spPr>
            <a:xfrm>
              <a:off x="4038600" y="3251200"/>
              <a:ext cx="3860800" cy="736600"/>
            </a:xfrm>
            <a:custGeom>
              <a:avLst/>
              <a:gdLst/>
              <a:ahLst/>
              <a:cxnLst/>
              <a:rect l="l" t="t" r="r" b="b"/>
              <a:pathLst>
                <a:path w="3860800" h="736600">
                  <a:moveTo>
                    <a:pt x="1447800" y="711200"/>
                  </a:moveTo>
                  <a:lnTo>
                    <a:pt x="2374900" y="736600"/>
                  </a:lnTo>
                  <a:lnTo>
                    <a:pt x="3860800" y="76200"/>
                  </a:lnTo>
                  <a:lnTo>
                    <a:pt x="2832100" y="279400"/>
                  </a:lnTo>
                  <a:lnTo>
                    <a:pt x="1371600" y="330200"/>
                  </a:lnTo>
                  <a:lnTo>
                    <a:pt x="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/>
            <p:cNvSpPr/>
            <p:nvPr/>
          </p:nvSpPr>
          <p:spPr>
            <a:xfrm>
              <a:off x="3429000" y="1181100"/>
              <a:ext cx="5232400" cy="2489200"/>
            </a:xfrm>
            <a:custGeom>
              <a:avLst/>
              <a:gdLst/>
              <a:ahLst/>
              <a:cxnLst/>
              <a:rect l="l" t="t" r="r" b="b"/>
              <a:pathLst>
                <a:path w="5232400" h="2489200">
                  <a:moveTo>
                    <a:pt x="2991661" y="2476500"/>
                  </a:moveTo>
                  <a:lnTo>
                    <a:pt x="2240738" y="2476500"/>
                  </a:lnTo>
                  <a:lnTo>
                    <a:pt x="2302270" y="2489200"/>
                  </a:lnTo>
                  <a:lnTo>
                    <a:pt x="2930129" y="2489200"/>
                  </a:lnTo>
                  <a:lnTo>
                    <a:pt x="2991661" y="2476500"/>
                  </a:lnTo>
                  <a:close/>
                </a:path>
                <a:path w="5232400" h="2489200">
                  <a:moveTo>
                    <a:pt x="3173444" y="2463800"/>
                  </a:moveTo>
                  <a:lnTo>
                    <a:pt x="2058955" y="2463800"/>
                  </a:lnTo>
                  <a:lnTo>
                    <a:pt x="2119063" y="2476500"/>
                  </a:lnTo>
                  <a:lnTo>
                    <a:pt x="3113336" y="2476500"/>
                  </a:lnTo>
                  <a:lnTo>
                    <a:pt x="3173444" y="2463800"/>
                  </a:lnTo>
                  <a:close/>
                </a:path>
                <a:path w="5232400" h="2489200">
                  <a:moveTo>
                    <a:pt x="3292115" y="2451100"/>
                  </a:moveTo>
                  <a:lnTo>
                    <a:pt x="1940284" y="2451100"/>
                  </a:lnTo>
                  <a:lnTo>
                    <a:pt x="1999356" y="2463800"/>
                  </a:lnTo>
                  <a:lnTo>
                    <a:pt x="3233043" y="2463800"/>
                  </a:lnTo>
                  <a:lnTo>
                    <a:pt x="3292115" y="2451100"/>
                  </a:lnTo>
                  <a:close/>
                </a:path>
                <a:path w="5232400" h="2489200">
                  <a:moveTo>
                    <a:pt x="3522800" y="2413000"/>
                  </a:moveTo>
                  <a:lnTo>
                    <a:pt x="1709599" y="2413000"/>
                  </a:lnTo>
                  <a:lnTo>
                    <a:pt x="1881755" y="2451100"/>
                  </a:lnTo>
                  <a:lnTo>
                    <a:pt x="3350644" y="2451100"/>
                  </a:lnTo>
                  <a:lnTo>
                    <a:pt x="3522800" y="2413000"/>
                  </a:lnTo>
                  <a:close/>
                </a:path>
                <a:path w="5232400" h="2489200">
                  <a:moveTo>
                    <a:pt x="3578984" y="88900"/>
                  </a:moveTo>
                  <a:lnTo>
                    <a:pt x="1653415" y="88900"/>
                  </a:lnTo>
                  <a:lnTo>
                    <a:pt x="1542951" y="114300"/>
                  </a:lnTo>
                  <a:lnTo>
                    <a:pt x="1228027" y="190500"/>
                  </a:lnTo>
                  <a:lnTo>
                    <a:pt x="1178121" y="215900"/>
                  </a:lnTo>
                  <a:lnTo>
                    <a:pt x="1033172" y="254000"/>
                  </a:lnTo>
                  <a:lnTo>
                    <a:pt x="986501" y="279400"/>
                  </a:lnTo>
                  <a:lnTo>
                    <a:pt x="940683" y="292100"/>
                  </a:lnTo>
                  <a:lnTo>
                    <a:pt x="895734" y="317500"/>
                  </a:lnTo>
                  <a:lnTo>
                    <a:pt x="851670" y="330200"/>
                  </a:lnTo>
                  <a:lnTo>
                    <a:pt x="808510" y="355600"/>
                  </a:lnTo>
                  <a:lnTo>
                    <a:pt x="766270" y="368300"/>
                  </a:lnTo>
                  <a:lnTo>
                    <a:pt x="724967" y="393700"/>
                  </a:lnTo>
                  <a:lnTo>
                    <a:pt x="684619" y="406400"/>
                  </a:lnTo>
                  <a:lnTo>
                    <a:pt x="645243" y="431800"/>
                  </a:lnTo>
                  <a:lnTo>
                    <a:pt x="606855" y="457200"/>
                  </a:lnTo>
                  <a:lnTo>
                    <a:pt x="569474" y="469900"/>
                  </a:lnTo>
                  <a:lnTo>
                    <a:pt x="533115" y="495300"/>
                  </a:lnTo>
                  <a:lnTo>
                    <a:pt x="497797" y="520700"/>
                  </a:lnTo>
                  <a:lnTo>
                    <a:pt x="463536" y="546100"/>
                  </a:lnTo>
                  <a:lnTo>
                    <a:pt x="430350" y="571500"/>
                  </a:lnTo>
                  <a:lnTo>
                    <a:pt x="398255" y="596900"/>
                  </a:lnTo>
                  <a:lnTo>
                    <a:pt x="367269" y="609600"/>
                  </a:lnTo>
                  <a:lnTo>
                    <a:pt x="337408" y="635000"/>
                  </a:lnTo>
                  <a:lnTo>
                    <a:pt x="308691" y="660400"/>
                  </a:lnTo>
                  <a:lnTo>
                    <a:pt x="254754" y="711200"/>
                  </a:lnTo>
                  <a:lnTo>
                    <a:pt x="205595" y="762000"/>
                  </a:lnTo>
                  <a:lnTo>
                    <a:pt x="161350" y="825500"/>
                  </a:lnTo>
                  <a:lnTo>
                    <a:pt x="141113" y="850900"/>
                  </a:lnTo>
                  <a:lnTo>
                    <a:pt x="104497" y="901700"/>
                  </a:lnTo>
                  <a:lnTo>
                    <a:pt x="73138" y="952500"/>
                  </a:lnTo>
                  <a:lnTo>
                    <a:pt x="59473" y="990600"/>
                  </a:lnTo>
                  <a:lnTo>
                    <a:pt x="47174" y="1016000"/>
                  </a:lnTo>
                  <a:lnTo>
                    <a:pt x="36257" y="1041400"/>
                  </a:lnTo>
                  <a:lnTo>
                    <a:pt x="26741" y="1066800"/>
                  </a:lnTo>
                  <a:lnTo>
                    <a:pt x="18641" y="1104900"/>
                  </a:lnTo>
                  <a:lnTo>
                    <a:pt x="11976" y="1130300"/>
                  </a:lnTo>
                  <a:lnTo>
                    <a:pt x="6762" y="1155700"/>
                  </a:lnTo>
                  <a:lnTo>
                    <a:pt x="3016" y="1193800"/>
                  </a:lnTo>
                  <a:lnTo>
                    <a:pt x="757" y="1219200"/>
                  </a:lnTo>
                  <a:lnTo>
                    <a:pt x="0" y="1244600"/>
                  </a:lnTo>
                  <a:lnTo>
                    <a:pt x="757" y="1282700"/>
                  </a:lnTo>
                  <a:lnTo>
                    <a:pt x="3016" y="1308100"/>
                  </a:lnTo>
                  <a:lnTo>
                    <a:pt x="6762" y="1346200"/>
                  </a:lnTo>
                  <a:lnTo>
                    <a:pt x="11976" y="1371600"/>
                  </a:lnTo>
                  <a:lnTo>
                    <a:pt x="18641" y="1397000"/>
                  </a:lnTo>
                  <a:lnTo>
                    <a:pt x="26741" y="1435100"/>
                  </a:lnTo>
                  <a:lnTo>
                    <a:pt x="36257" y="1460500"/>
                  </a:lnTo>
                  <a:lnTo>
                    <a:pt x="47174" y="1485900"/>
                  </a:lnTo>
                  <a:lnTo>
                    <a:pt x="59473" y="1511300"/>
                  </a:lnTo>
                  <a:lnTo>
                    <a:pt x="73138" y="1549400"/>
                  </a:lnTo>
                  <a:lnTo>
                    <a:pt x="104497" y="1600200"/>
                  </a:lnTo>
                  <a:lnTo>
                    <a:pt x="141113" y="1651000"/>
                  </a:lnTo>
                  <a:lnTo>
                    <a:pt x="161350" y="1676400"/>
                  </a:lnTo>
                  <a:lnTo>
                    <a:pt x="182849" y="1714500"/>
                  </a:lnTo>
                  <a:lnTo>
                    <a:pt x="229569" y="1765300"/>
                  </a:lnTo>
                  <a:lnTo>
                    <a:pt x="281134" y="1816100"/>
                  </a:lnTo>
                  <a:lnTo>
                    <a:pt x="337408" y="1866900"/>
                  </a:lnTo>
                  <a:lnTo>
                    <a:pt x="367269" y="1892300"/>
                  </a:lnTo>
                  <a:lnTo>
                    <a:pt x="398255" y="1905000"/>
                  </a:lnTo>
                  <a:lnTo>
                    <a:pt x="430350" y="1930400"/>
                  </a:lnTo>
                  <a:lnTo>
                    <a:pt x="463536" y="1955800"/>
                  </a:lnTo>
                  <a:lnTo>
                    <a:pt x="497797" y="1981200"/>
                  </a:lnTo>
                  <a:lnTo>
                    <a:pt x="533115" y="2006600"/>
                  </a:lnTo>
                  <a:lnTo>
                    <a:pt x="569474" y="2032000"/>
                  </a:lnTo>
                  <a:lnTo>
                    <a:pt x="606855" y="2044700"/>
                  </a:lnTo>
                  <a:lnTo>
                    <a:pt x="645243" y="2070100"/>
                  </a:lnTo>
                  <a:lnTo>
                    <a:pt x="684619" y="2095500"/>
                  </a:lnTo>
                  <a:lnTo>
                    <a:pt x="724967" y="2108200"/>
                  </a:lnTo>
                  <a:lnTo>
                    <a:pt x="766270" y="2133600"/>
                  </a:lnTo>
                  <a:lnTo>
                    <a:pt x="808510" y="2146300"/>
                  </a:lnTo>
                  <a:lnTo>
                    <a:pt x="851670" y="2171700"/>
                  </a:lnTo>
                  <a:lnTo>
                    <a:pt x="895734" y="2184400"/>
                  </a:lnTo>
                  <a:lnTo>
                    <a:pt x="940683" y="2209800"/>
                  </a:lnTo>
                  <a:lnTo>
                    <a:pt x="986501" y="2222500"/>
                  </a:lnTo>
                  <a:lnTo>
                    <a:pt x="1033172" y="2247900"/>
                  </a:lnTo>
                  <a:lnTo>
                    <a:pt x="1178121" y="2286000"/>
                  </a:lnTo>
                  <a:lnTo>
                    <a:pt x="1228027" y="2311400"/>
                  </a:lnTo>
                  <a:lnTo>
                    <a:pt x="1330120" y="2336800"/>
                  </a:lnTo>
                  <a:lnTo>
                    <a:pt x="1653415" y="2413000"/>
                  </a:lnTo>
                  <a:lnTo>
                    <a:pt x="3578984" y="2413000"/>
                  </a:lnTo>
                  <a:lnTo>
                    <a:pt x="3902279" y="2336800"/>
                  </a:lnTo>
                  <a:lnTo>
                    <a:pt x="4004372" y="2311400"/>
                  </a:lnTo>
                  <a:lnTo>
                    <a:pt x="4054278" y="2286000"/>
                  </a:lnTo>
                  <a:lnTo>
                    <a:pt x="4199227" y="2247900"/>
                  </a:lnTo>
                  <a:lnTo>
                    <a:pt x="4245898" y="2222500"/>
                  </a:lnTo>
                  <a:lnTo>
                    <a:pt x="4291716" y="2209800"/>
                  </a:lnTo>
                  <a:lnTo>
                    <a:pt x="4336665" y="2184400"/>
                  </a:lnTo>
                  <a:lnTo>
                    <a:pt x="4380729" y="2171700"/>
                  </a:lnTo>
                  <a:lnTo>
                    <a:pt x="4423889" y="2146300"/>
                  </a:lnTo>
                  <a:lnTo>
                    <a:pt x="4466129" y="2133600"/>
                  </a:lnTo>
                  <a:lnTo>
                    <a:pt x="4507432" y="2108200"/>
                  </a:lnTo>
                  <a:lnTo>
                    <a:pt x="4547780" y="2095500"/>
                  </a:lnTo>
                  <a:lnTo>
                    <a:pt x="4587156" y="2070100"/>
                  </a:lnTo>
                  <a:lnTo>
                    <a:pt x="4625544" y="2044700"/>
                  </a:lnTo>
                  <a:lnTo>
                    <a:pt x="4662925" y="2032000"/>
                  </a:lnTo>
                  <a:lnTo>
                    <a:pt x="4699284" y="2006600"/>
                  </a:lnTo>
                  <a:lnTo>
                    <a:pt x="4734602" y="1981200"/>
                  </a:lnTo>
                  <a:lnTo>
                    <a:pt x="4768863" y="1955800"/>
                  </a:lnTo>
                  <a:lnTo>
                    <a:pt x="4802049" y="1930400"/>
                  </a:lnTo>
                  <a:lnTo>
                    <a:pt x="4834144" y="1905000"/>
                  </a:lnTo>
                  <a:lnTo>
                    <a:pt x="4865130" y="1892300"/>
                  </a:lnTo>
                  <a:lnTo>
                    <a:pt x="4894991" y="1866900"/>
                  </a:lnTo>
                  <a:lnTo>
                    <a:pt x="4923708" y="1841500"/>
                  </a:lnTo>
                  <a:lnTo>
                    <a:pt x="4977645" y="1790700"/>
                  </a:lnTo>
                  <a:lnTo>
                    <a:pt x="5026804" y="1739900"/>
                  </a:lnTo>
                  <a:lnTo>
                    <a:pt x="5071049" y="1676400"/>
                  </a:lnTo>
                  <a:lnTo>
                    <a:pt x="5091286" y="1651000"/>
                  </a:lnTo>
                  <a:lnTo>
                    <a:pt x="5127902" y="1600200"/>
                  </a:lnTo>
                  <a:lnTo>
                    <a:pt x="5159261" y="1549400"/>
                  </a:lnTo>
                  <a:lnTo>
                    <a:pt x="5172926" y="1511300"/>
                  </a:lnTo>
                  <a:lnTo>
                    <a:pt x="5185225" y="1485900"/>
                  </a:lnTo>
                  <a:lnTo>
                    <a:pt x="5196142" y="1460500"/>
                  </a:lnTo>
                  <a:lnTo>
                    <a:pt x="5205658" y="1435100"/>
                  </a:lnTo>
                  <a:lnTo>
                    <a:pt x="5213758" y="1397000"/>
                  </a:lnTo>
                  <a:lnTo>
                    <a:pt x="5220423" y="1371600"/>
                  </a:lnTo>
                  <a:lnTo>
                    <a:pt x="5225637" y="1346200"/>
                  </a:lnTo>
                  <a:lnTo>
                    <a:pt x="5229383" y="1308100"/>
                  </a:lnTo>
                  <a:lnTo>
                    <a:pt x="5231642" y="1282700"/>
                  </a:lnTo>
                  <a:lnTo>
                    <a:pt x="5232400" y="1244600"/>
                  </a:lnTo>
                  <a:lnTo>
                    <a:pt x="5231642" y="1219200"/>
                  </a:lnTo>
                  <a:lnTo>
                    <a:pt x="5229383" y="1193800"/>
                  </a:lnTo>
                  <a:lnTo>
                    <a:pt x="5225637" y="1155700"/>
                  </a:lnTo>
                  <a:lnTo>
                    <a:pt x="5220423" y="1130300"/>
                  </a:lnTo>
                  <a:lnTo>
                    <a:pt x="5213758" y="1104900"/>
                  </a:lnTo>
                  <a:lnTo>
                    <a:pt x="5205658" y="1066800"/>
                  </a:lnTo>
                  <a:lnTo>
                    <a:pt x="5196142" y="1041400"/>
                  </a:lnTo>
                  <a:lnTo>
                    <a:pt x="5185225" y="1016000"/>
                  </a:lnTo>
                  <a:lnTo>
                    <a:pt x="5172926" y="990600"/>
                  </a:lnTo>
                  <a:lnTo>
                    <a:pt x="5159261" y="952500"/>
                  </a:lnTo>
                  <a:lnTo>
                    <a:pt x="5127902" y="901700"/>
                  </a:lnTo>
                  <a:lnTo>
                    <a:pt x="5091286" y="850900"/>
                  </a:lnTo>
                  <a:lnTo>
                    <a:pt x="5071049" y="825500"/>
                  </a:lnTo>
                  <a:lnTo>
                    <a:pt x="5049550" y="787400"/>
                  </a:lnTo>
                  <a:lnTo>
                    <a:pt x="5002830" y="736600"/>
                  </a:lnTo>
                  <a:lnTo>
                    <a:pt x="4951265" y="685800"/>
                  </a:lnTo>
                  <a:lnTo>
                    <a:pt x="4894991" y="635000"/>
                  </a:lnTo>
                  <a:lnTo>
                    <a:pt x="4865130" y="609600"/>
                  </a:lnTo>
                  <a:lnTo>
                    <a:pt x="4834144" y="596900"/>
                  </a:lnTo>
                  <a:lnTo>
                    <a:pt x="4802049" y="571500"/>
                  </a:lnTo>
                  <a:lnTo>
                    <a:pt x="4768863" y="546100"/>
                  </a:lnTo>
                  <a:lnTo>
                    <a:pt x="4734602" y="520700"/>
                  </a:lnTo>
                  <a:lnTo>
                    <a:pt x="4699284" y="495300"/>
                  </a:lnTo>
                  <a:lnTo>
                    <a:pt x="4662925" y="469900"/>
                  </a:lnTo>
                  <a:lnTo>
                    <a:pt x="4625544" y="457200"/>
                  </a:lnTo>
                  <a:lnTo>
                    <a:pt x="4587156" y="431800"/>
                  </a:lnTo>
                  <a:lnTo>
                    <a:pt x="4547780" y="406400"/>
                  </a:lnTo>
                  <a:lnTo>
                    <a:pt x="4507432" y="393700"/>
                  </a:lnTo>
                  <a:lnTo>
                    <a:pt x="4466129" y="368300"/>
                  </a:lnTo>
                  <a:lnTo>
                    <a:pt x="4423889" y="355600"/>
                  </a:lnTo>
                  <a:lnTo>
                    <a:pt x="4380729" y="330200"/>
                  </a:lnTo>
                  <a:lnTo>
                    <a:pt x="4336665" y="317500"/>
                  </a:lnTo>
                  <a:lnTo>
                    <a:pt x="4291716" y="292100"/>
                  </a:lnTo>
                  <a:lnTo>
                    <a:pt x="4245898" y="279400"/>
                  </a:lnTo>
                  <a:lnTo>
                    <a:pt x="4199227" y="254000"/>
                  </a:lnTo>
                  <a:lnTo>
                    <a:pt x="4054278" y="215900"/>
                  </a:lnTo>
                  <a:lnTo>
                    <a:pt x="4004372" y="190500"/>
                  </a:lnTo>
                  <a:lnTo>
                    <a:pt x="3689448" y="114300"/>
                  </a:lnTo>
                  <a:lnTo>
                    <a:pt x="3578984" y="88900"/>
                  </a:lnTo>
                  <a:close/>
                </a:path>
                <a:path w="5232400" h="2489200">
                  <a:moveTo>
                    <a:pt x="3350644" y="50800"/>
                  </a:moveTo>
                  <a:lnTo>
                    <a:pt x="1881755" y="50800"/>
                  </a:lnTo>
                  <a:lnTo>
                    <a:pt x="1709599" y="88900"/>
                  </a:lnTo>
                  <a:lnTo>
                    <a:pt x="3522800" y="88900"/>
                  </a:lnTo>
                  <a:lnTo>
                    <a:pt x="3350644" y="50800"/>
                  </a:lnTo>
                  <a:close/>
                </a:path>
                <a:path w="5232400" h="2489200">
                  <a:moveTo>
                    <a:pt x="3233043" y="38100"/>
                  </a:moveTo>
                  <a:lnTo>
                    <a:pt x="1999356" y="38100"/>
                  </a:lnTo>
                  <a:lnTo>
                    <a:pt x="1940284" y="50800"/>
                  </a:lnTo>
                  <a:lnTo>
                    <a:pt x="3292115" y="50800"/>
                  </a:lnTo>
                  <a:lnTo>
                    <a:pt x="3233043" y="38100"/>
                  </a:lnTo>
                  <a:close/>
                </a:path>
                <a:path w="5232400" h="2489200">
                  <a:moveTo>
                    <a:pt x="3113336" y="25400"/>
                  </a:moveTo>
                  <a:lnTo>
                    <a:pt x="2119063" y="25400"/>
                  </a:lnTo>
                  <a:lnTo>
                    <a:pt x="2058955" y="38100"/>
                  </a:lnTo>
                  <a:lnTo>
                    <a:pt x="3173444" y="38100"/>
                  </a:lnTo>
                  <a:lnTo>
                    <a:pt x="3113336" y="25400"/>
                  </a:lnTo>
                  <a:close/>
                </a:path>
                <a:path w="5232400" h="2489200">
                  <a:moveTo>
                    <a:pt x="2930129" y="12700"/>
                  </a:moveTo>
                  <a:lnTo>
                    <a:pt x="2302270" y="12700"/>
                  </a:lnTo>
                  <a:lnTo>
                    <a:pt x="2240738" y="25400"/>
                  </a:lnTo>
                  <a:lnTo>
                    <a:pt x="2991661" y="25400"/>
                  </a:lnTo>
                  <a:lnTo>
                    <a:pt x="2930129" y="12700"/>
                  </a:lnTo>
                  <a:close/>
                </a:path>
                <a:path w="5232400" h="2489200">
                  <a:moveTo>
                    <a:pt x="2616200" y="0"/>
                  </a:moveTo>
                  <a:lnTo>
                    <a:pt x="2552635" y="12700"/>
                  </a:lnTo>
                  <a:lnTo>
                    <a:pt x="2679764" y="12700"/>
                  </a:lnTo>
                  <a:lnTo>
                    <a:pt x="26162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/>
            <p:cNvSpPr/>
            <p:nvPr/>
          </p:nvSpPr>
          <p:spPr>
            <a:xfrm>
              <a:off x="3429000" y="1181100"/>
              <a:ext cx="5232400" cy="2489200"/>
            </a:xfrm>
            <a:custGeom>
              <a:avLst/>
              <a:gdLst/>
              <a:ahLst/>
              <a:cxnLst/>
              <a:rect l="l" t="t" r="r" b="b"/>
              <a:pathLst>
                <a:path w="5232400" h="2489200">
                  <a:moveTo>
                    <a:pt x="0" y="1244600"/>
                  </a:moveTo>
                  <a:lnTo>
                    <a:pt x="3016" y="1184302"/>
                  </a:lnTo>
                  <a:lnTo>
                    <a:pt x="11976" y="1124744"/>
                  </a:lnTo>
                  <a:lnTo>
                    <a:pt x="26741" y="1065992"/>
                  </a:lnTo>
                  <a:lnTo>
                    <a:pt x="47174" y="1008110"/>
                  </a:lnTo>
                  <a:lnTo>
                    <a:pt x="73138" y="951164"/>
                  </a:lnTo>
                  <a:lnTo>
                    <a:pt x="104497" y="895220"/>
                  </a:lnTo>
                  <a:lnTo>
                    <a:pt x="141113" y="840341"/>
                  </a:lnTo>
                  <a:lnTo>
                    <a:pt x="182849" y="786595"/>
                  </a:lnTo>
                  <a:lnTo>
                    <a:pt x="229569" y="734045"/>
                  </a:lnTo>
                  <a:lnTo>
                    <a:pt x="281134" y="682756"/>
                  </a:lnTo>
                  <a:lnTo>
                    <a:pt x="337408" y="632796"/>
                  </a:lnTo>
                  <a:lnTo>
                    <a:pt x="367269" y="608333"/>
                  </a:lnTo>
                  <a:lnTo>
                    <a:pt x="398255" y="584227"/>
                  </a:lnTo>
                  <a:lnTo>
                    <a:pt x="430350" y="560485"/>
                  </a:lnTo>
                  <a:lnTo>
                    <a:pt x="463536" y="537116"/>
                  </a:lnTo>
                  <a:lnTo>
                    <a:pt x="497797" y="514128"/>
                  </a:lnTo>
                  <a:lnTo>
                    <a:pt x="533115" y="491528"/>
                  </a:lnTo>
                  <a:lnTo>
                    <a:pt x="569474" y="469325"/>
                  </a:lnTo>
                  <a:lnTo>
                    <a:pt x="606855" y="447528"/>
                  </a:lnTo>
                  <a:lnTo>
                    <a:pt x="645243" y="426144"/>
                  </a:lnTo>
                  <a:lnTo>
                    <a:pt x="684619" y="405181"/>
                  </a:lnTo>
                  <a:lnTo>
                    <a:pt x="724967" y="384648"/>
                  </a:lnTo>
                  <a:lnTo>
                    <a:pt x="766270" y="364553"/>
                  </a:lnTo>
                  <a:lnTo>
                    <a:pt x="808510" y="344904"/>
                  </a:lnTo>
                  <a:lnTo>
                    <a:pt x="851670" y="325708"/>
                  </a:lnTo>
                  <a:lnTo>
                    <a:pt x="895734" y="306975"/>
                  </a:lnTo>
                  <a:lnTo>
                    <a:pt x="940683" y="288713"/>
                  </a:lnTo>
                  <a:lnTo>
                    <a:pt x="986501" y="270929"/>
                  </a:lnTo>
                  <a:lnTo>
                    <a:pt x="1033172" y="253631"/>
                  </a:lnTo>
                  <a:lnTo>
                    <a:pt x="1080676" y="236829"/>
                  </a:lnTo>
                  <a:lnTo>
                    <a:pt x="1128999" y="220529"/>
                  </a:lnTo>
                  <a:lnTo>
                    <a:pt x="1178121" y="204741"/>
                  </a:lnTo>
                  <a:lnTo>
                    <a:pt x="1228027" y="189472"/>
                  </a:lnTo>
                  <a:lnTo>
                    <a:pt x="1278699" y="174730"/>
                  </a:lnTo>
                  <a:lnTo>
                    <a:pt x="1330120" y="160524"/>
                  </a:lnTo>
                  <a:lnTo>
                    <a:pt x="1382273" y="146862"/>
                  </a:lnTo>
                  <a:lnTo>
                    <a:pt x="1435140" y="133751"/>
                  </a:lnTo>
                  <a:lnTo>
                    <a:pt x="1488705" y="121201"/>
                  </a:lnTo>
                  <a:lnTo>
                    <a:pt x="1542951" y="109219"/>
                  </a:lnTo>
                  <a:lnTo>
                    <a:pt x="1597860" y="97813"/>
                  </a:lnTo>
                  <a:lnTo>
                    <a:pt x="1653415" y="86992"/>
                  </a:lnTo>
                  <a:lnTo>
                    <a:pt x="1709599" y="76764"/>
                  </a:lnTo>
                  <a:lnTo>
                    <a:pt x="1766395" y="67136"/>
                  </a:lnTo>
                  <a:lnTo>
                    <a:pt x="1823786" y="58117"/>
                  </a:lnTo>
                  <a:lnTo>
                    <a:pt x="1881755" y="49715"/>
                  </a:lnTo>
                  <a:lnTo>
                    <a:pt x="1940284" y="41939"/>
                  </a:lnTo>
                  <a:lnTo>
                    <a:pt x="1999356" y="34796"/>
                  </a:lnTo>
                  <a:lnTo>
                    <a:pt x="2058955" y="28295"/>
                  </a:lnTo>
                  <a:lnTo>
                    <a:pt x="2119063" y="22443"/>
                  </a:lnTo>
                  <a:lnTo>
                    <a:pt x="2179663" y="17250"/>
                  </a:lnTo>
                  <a:lnTo>
                    <a:pt x="2240738" y="12722"/>
                  </a:lnTo>
                  <a:lnTo>
                    <a:pt x="2302270" y="8869"/>
                  </a:lnTo>
                  <a:lnTo>
                    <a:pt x="2364243" y="5697"/>
                  </a:lnTo>
                  <a:lnTo>
                    <a:pt x="2426640" y="3217"/>
                  </a:lnTo>
                  <a:lnTo>
                    <a:pt x="2489443" y="1435"/>
                  </a:lnTo>
                  <a:lnTo>
                    <a:pt x="2552635" y="360"/>
                  </a:lnTo>
                  <a:lnTo>
                    <a:pt x="2616200" y="0"/>
                  </a:lnTo>
                  <a:lnTo>
                    <a:pt x="2679764" y="360"/>
                  </a:lnTo>
                  <a:lnTo>
                    <a:pt x="2742956" y="1435"/>
                  </a:lnTo>
                  <a:lnTo>
                    <a:pt x="2805759" y="3217"/>
                  </a:lnTo>
                  <a:lnTo>
                    <a:pt x="2868156" y="5697"/>
                  </a:lnTo>
                  <a:lnTo>
                    <a:pt x="2930129" y="8869"/>
                  </a:lnTo>
                  <a:lnTo>
                    <a:pt x="2991661" y="12722"/>
                  </a:lnTo>
                  <a:lnTo>
                    <a:pt x="3052736" y="17250"/>
                  </a:lnTo>
                  <a:lnTo>
                    <a:pt x="3113336" y="22443"/>
                  </a:lnTo>
                  <a:lnTo>
                    <a:pt x="3173444" y="28295"/>
                  </a:lnTo>
                  <a:lnTo>
                    <a:pt x="3233043" y="34796"/>
                  </a:lnTo>
                  <a:lnTo>
                    <a:pt x="3292115" y="41939"/>
                  </a:lnTo>
                  <a:lnTo>
                    <a:pt x="3350644" y="49715"/>
                  </a:lnTo>
                  <a:lnTo>
                    <a:pt x="3408613" y="58117"/>
                  </a:lnTo>
                  <a:lnTo>
                    <a:pt x="3466004" y="67136"/>
                  </a:lnTo>
                  <a:lnTo>
                    <a:pt x="3522800" y="76764"/>
                  </a:lnTo>
                  <a:lnTo>
                    <a:pt x="3578984" y="86992"/>
                  </a:lnTo>
                  <a:lnTo>
                    <a:pt x="3634539" y="97813"/>
                  </a:lnTo>
                  <a:lnTo>
                    <a:pt x="3689448" y="109219"/>
                  </a:lnTo>
                  <a:lnTo>
                    <a:pt x="3743694" y="121201"/>
                  </a:lnTo>
                  <a:lnTo>
                    <a:pt x="3797259" y="133751"/>
                  </a:lnTo>
                  <a:lnTo>
                    <a:pt x="3850126" y="146862"/>
                  </a:lnTo>
                  <a:lnTo>
                    <a:pt x="3902279" y="160524"/>
                  </a:lnTo>
                  <a:lnTo>
                    <a:pt x="3953700" y="174730"/>
                  </a:lnTo>
                  <a:lnTo>
                    <a:pt x="4004372" y="189472"/>
                  </a:lnTo>
                  <a:lnTo>
                    <a:pt x="4054278" y="204741"/>
                  </a:lnTo>
                  <a:lnTo>
                    <a:pt x="4103400" y="220529"/>
                  </a:lnTo>
                  <a:lnTo>
                    <a:pt x="4151723" y="236829"/>
                  </a:lnTo>
                  <a:lnTo>
                    <a:pt x="4199227" y="253631"/>
                  </a:lnTo>
                  <a:lnTo>
                    <a:pt x="4245898" y="270929"/>
                  </a:lnTo>
                  <a:lnTo>
                    <a:pt x="4291716" y="288713"/>
                  </a:lnTo>
                  <a:lnTo>
                    <a:pt x="4336665" y="306975"/>
                  </a:lnTo>
                  <a:lnTo>
                    <a:pt x="4380729" y="325708"/>
                  </a:lnTo>
                  <a:lnTo>
                    <a:pt x="4423889" y="344904"/>
                  </a:lnTo>
                  <a:lnTo>
                    <a:pt x="4466129" y="364553"/>
                  </a:lnTo>
                  <a:lnTo>
                    <a:pt x="4507432" y="384648"/>
                  </a:lnTo>
                  <a:lnTo>
                    <a:pt x="4547780" y="405181"/>
                  </a:lnTo>
                  <a:lnTo>
                    <a:pt x="4587156" y="426144"/>
                  </a:lnTo>
                  <a:lnTo>
                    <a:pt x="4625544" y="447528"/>
                  </a:lnTo>
                  <a:lnTo>
                    <a:pt x="4662925" y="469325"/>
                  </a:lnTo>
                  <a:lnTo>
                    <a:pt x="4699284" y="491528"/>
                  </a:lnTo>
                  <a:lnTo>
                    <a:pt x="4734602" y="514128"/>
                  </a:lnTo>
                  <a:lnTo>
                    <a:pt x="4768863" y="537116"/>
                  </a:lnTo>
                  <a:lnTo>
                    <a:pt x="4802049" y="560485"/>
                  </a:lnTo>
                  <a:lnTo>
                    <a:pt x="4834144" y="584227"/>
                  </a:lnTo>
                  <a:lnTo>
                    <a:pt x="4865130" y="608333"/>
                  </a:lnTo>
                  <a:lnTo>
                    <a:pt x="4894991" y="632796"/>
                  </a:lnTo>
                  <a:lnTo>
                    <a:pt x="4951265" y="682756"/>
                  </a:lnTo>
                  <a:lnTo>
                    <a:pt x="5002830" y="734045"/>
                  </a:lnTo>
                  <a:lnTo>
                    <a:pt x="5049550" y="786595"/>
                  </a:lnTo>
                  <a:lnTo>
                    <a:pt x="5091286" y="840341"/>
                  </a:lnTo>
                  <a:lnTo>
                    <a:pt x="5127902" y="895220"/>
                  </a:lnTo>
                  <a:lnTo>
                    <a:pt x="5159261" y="951164"/>
                  </a:lnTo>
                  <a:lnTo>
                    <a:pt x="5185225" y="1008110"/>
                  </a:lnTo>
                  <a:lnTo>
                    <a:pt x="5205658" y="1065992"/>
                  </a:lnTo>
                  <a:lnTo>
                    <a:pt x="5220423" y="1124744"/>
                  </a:lnTo>
                  <a:lnTo>
                    <a:pt x="5229383" y="1184302"/>
                  </a:lnTo>
                  <a:lnTo>
                    <a:pt x="5232400" y="1244600"/>
                  </a:lnTo>
                  <a:lnTo>
                    <a:pt x="5231642" y="1274837"/>
                  </a:lnTo>
                  <a:lnTo>
                    <a:pt x="5229383" y="1304897"/>
                  </a:lnTo>
                  <a:lnTo>
                    <a:pt x="5220423" y="1364455"/>
                  </a:lnTo>
                  <a:lnTo>
                    <a:pt x="5205658" y="1423207"/>
                  </a:lnTo>
                  <a:lnTo>
                    <a:pt x="5185225" y="1481089"/>
                  </a:lnTo>
                  <a:lnTo>
                    <a:pt x="5159261" y="1538035"/>
                  </a:lnTo>
                  <a:lnTo>
                    <a:pt x="5127902" y="1593979"/>
                  </a:lnTo>
                  <a:lnTo>
                    <a:pt x="5091286" y="1648858"/>
                  </a:lnTo>
                  <a:lnTo>
                    <a:pt x="5049550" y="1702604"/>
                  </a:lnTo>
                  <a:lnTo>
                    <a:pt x="5002830" y="1755154"/>
                  </a:lnTo>
                  <a:lnTo>
                    <a:pt x="4951265" y="1806443"/>
                  </a:lnTo>
                  <a:lnTo>
                    <a:pt x="4894991" y="1856403"/>
                  </a:lnTo>
                  <a:lnTo>
                    <a:pt x="4865130" y="1880866"/>
                  </a:lnTo>
                  <a:lnTo>
                    <a:pt x="4834144" y="1904972"/>
                  </a:lnTo>
                  <a:lnTo>
                    <a:pt x="4802049" y="1928714"/>
                  </a:lnTo>
                  <a:lnTo>
                    <a:pt x="4768863" y="1952083"/>
                  </a:lnTo>
                  <a:lnTo>
                    <a:pt x="4734602" y="1975071"/>
                  </a:lnTo>
                  <a:lnTo>
                    <a:pt x="4699284" y="1997671"/>
                  </a:lnTo>
                  <a:lnTo>
                    <a:pt x="4662925" y="2019874"/>
                  </a:lnTo>
                  <a:lnTo>
                    <a:pt x="4625544" y="2041671"/>
                  </a:lnTo>
                  <a:lnTo>
                    <a:pt x="4587156" y="2063055"/>
                  </a:lnTo>
                  <a:lnTo>
                    <a:pt x="4547780" y="2084018"/>
                  </a:lnTo>
                  <a:lnTo>
                    <a:pt x="4507432" y="2104551"/>
                  </a:lnTo>
                  <a:lnTo>
                    <a:pt x="4466129" y="2124646"/>
                  </a:lnTo>
                  <a:lnTo>
                    <a:pt x="4423889" y="2144295"/>
                  </a:lnTo>
                  <a:lnTo>
                    <a:pt x="4380729" y="2163491"/>
                  </a:lnTo>
                  <a:lnTo>
                    <a:pt x="4336665" y="2182224"/>
                  </a:lnTo>
                  <a:lnTo>
                    <a:pt x="4291716" y="2200486"/>
                  </a:lnTo>
                  <a:lnTo>
                    <a:pt x="4245898" y="2218270"/>
                  </a:lnTo>
                  <a:lnTo>
                    <a:pt x="4199227" y="2235568"/>
                  </a:lnTo>
                  <a:lnTo>
                    <a:pt x="4151723" y="2252370"/>
                  </a:lnTo>
                  <a:lnTo>
                    <a:pt x="4103400" y="2268670"/>
                  </a:lnTo>
                  <a:lnTo>
                    <a:pt x="4054278" y="2284458"/>
                  </a:lnTo>
                  <a:lnTo>
                    <a:pt x="4004372" y="2299727"/>
                  </a:lnTo>
                  <a:lnTo>
                    <a:pt x="3953700" y="2314469"/>
                  </a:lnTo>
                  <a:lnTo>
                    <a:pt x="3902279" y="2328675"/>
                  </a:lnTo>
                  <a:lnTo>
                    <a:pt x="3850126" y="2342337"/>
                  </a:lnTo>
                  <a:lnTo>
                    <a:pt x="3797259" y="2355448"/>
                  </a:lnTo>
                  <a:lnTo>
                    <a:pt x="3743694" y="2367998"/>
                  </a:lnTo>
                  <a:lnTo>
                    <a:pt x="3689448" y="2379980"/>
                  </a:lnTo>
                  <a:lnTo>
                    <a:pt x="3634539" y="2391386"/>
                  </a:lnTo>
                  <a:lnTo>
                    <a:pt x="3578984" y="2402207"/>
                  </a:lnTo>
                  <a:lnTo>
                    <a:pt x="3522800" y="2412435"/>
                  </a:lnTo>
                  <a:lnTo>
                    <a:pt x="3466004" y="2422063"/>
                  </a:lnTo>
                  <a:lnTo>
                    <a:pt x="3408613" y="2431082"/>
                  </a:lnTo>
                  <a:lnTo>
                    <a:pt x="3350644" y="2439484"/>
                  </a:lnTo>
                  <a:lnTo>
                    <a:pt x="3292115" y="2447260"/>
                  </a:lnTo>
                  <a:lnTo>
                    <a:pt x="3233043" y="2454403"/>
                  </a:lnTo>
                  <a:lnTo>
                    <a:pt x="3173444" y="2460904"/>
                  </a:lnTo>
                  <a:lnTo>
                    <a:pt x="3113336" y="2466756"/>
                  </a:lnTo>
                  <a:lnTo>
                    <a:pt x="3052736" y="2471949"/>
                  </a:lnTo>
                  <a:lnTo>
                    <a:pt x="2991661" y="2476477"/>
                  </a:lnTo>
                  <a:lnTo>
                    <a:pt x="2930129" y="2480330"/>
                  </a:lnTo>
                  <a:lnTo>
                    <a:pt x="2868156" y="2483502"/>
                  </a:lnTo>
                  <a:lnTo>
                    <a:pt x="2805759" y="2485982"/>
                  </a:lnTo>
                  <a:lnTo>
                    <a:pt x="2742956" y="2487764"/>
                  </a:lnTo>
                  <a:lnTo>
                    <a:pt x="2679764" y="2488839"/>
                  </a:lnTo>
                  <a:lnTo>
                    <a:pt x="2616200" y="2489200"/>
                  </a:lnTo>
                  <a:lnTo>
                    <a:pt x="2552635" y="2488839"/>
                  </a:lnTo>
                  <a:lnTo>
                    <a:pt x="2489443" y="2487764"/>
                  </a:lnTo>
                  <a:lnTo>
                    <a:pt x="2426640" y="2485982"/>
                  </a:lnTo>
                  <a:lnTo>
                    <a:pt x="2364243" y="2483502"/>
                  </a:lnTo>
                  <a:lnTo>
                    <a:pt x="2302270" y="2480330"/>
                  </a:lnTo>
                  <a:lnTo>
                    <a:pt x="2240738" y="2476477"/>
                  </a:lnTo>
                  <a:lnTo>
                    <a:pt x="2179663" y="2471949"/>
                  </a:lnTo>
                  <a:lnTo>
                    <a:pt x="2119063" y="2466756"/>
                  </a:lnTo>
                  <a:lnTo>
                    <a:pt x="2058955" y="2460904"/>
                  </a:lnTo>
                  <a:lnTo>
                    <a:pt x="1999356" y="2454403"/>
                  </a:lnTo>
                  <a:lnTo>
                    <a:pt x="1940284" y="2447260"/>
                  </a:lnTo>
                  <a:lnTo>
                    <a:pt x="1881755" y="2439484"/>
                  </a:lnTo>
                  <a:lnTo>
                    <a:pt x="1823786" y="2431082"/>
                  </a:lnTo>
                  <a:lnTo>
                    <a:pt x="1766395" y="2422063"/>
                  </a:lnTo>
                  <a:lnTo>
                    <a:pt x="1709599" y="2412435"/>
                  </a:lnTo>
                  <a:lnTo>
                    <a:pt x="1653415" y="2402207"/>
                  </a:lnTo>
                  <a:lnTo>
                    <a:pt x="1597860" y="2391386"/>
                  </a:lnTo>
                  <a:lnTo>
                    <a:pt x="1542951" y="2379980"/>
                  </a:lnTo>
                  <a:lnTo>
                    <a:pt x="1488705" y="2367998"/>
                  </a:lnTo>
                  <a:lnTo>
                    <a:pt x="1435140" y="2355448"/>
                  </a:lnTo>
                  <a:lnTo>
                    <a:pt x="1382273" y="2342337"/>
                  </a:lnTo>
                  <a:lnTo>
                    <a:pt x="1330120" y="2328675"/>
                  </a:lnTo>
                  <a:lnTo>
                    <a:pt x="1278699" y="2314469"/>
                  </a:lnTo>
                  <a:lnTo>
                    <a:pt x="1228027" y="2299727"/>
                  </a:lnTo>
                  <a:lnTo>
                    <a:pt x="1178121" y="2284458"/>
                  </a:lnTo>
                  <a:lnTo>
                    <a:pt x="1128999" y="2268670"/>
                  </a:lnTo>
                  <a:lnTo>
                    <a:pt x="1080676" y="2252370"/>
                  </a:lnTo>
                  <a:lnTo>
                    <a:pt x="1033172" y="2235568"/>
                  </a:lnTo>
                  <a:lnTo>
                    <a:pt x="986501" y="2218270"/>
                  </a:lnTo>
                  <a:lnTo>
                    <a:pt x="940683" y="2200486"/>
                  </a:lnTo>
                  <a:lnTo>
                    <a:pt x="895734" y="2182224"/>
                  </a:lnTo>
                  <a:lnTo>
                    <a:pt x="851670" y="2163491"/>
                  </a:lnTo>
                  <a:lnTo>
                    <a:pt x="808510" y="2144295"/>
                  </a:lnTo>
                  <a:lnTo>
                    <a:pt x="766270" y="2124646"/>
                  </a:lnTo>
                  <a:lnTo>
                    <a:pt x="724967" y="2104551"/>
                  </a:lnTo>
                  <a:lnTo>
                    <a:pt x="684619" y="2084018"/>
                  </a:lnTo>
                  <a:lnTo>
                    <a:pt x="645243" y="2063055"/>
                  </a:lnTo>
                  <a:lnTo>
                    <a:pt x="606855" y="2041671"/>
                  </a:lnTo>
                  <a:lnTo>
                    <a:pt x="569474" y="2019874"/>
                  </a:lnTo>
                  <a:lnTo>
                    <a:pt x="533115" y="1997671"/>
                  </a:lnTo>
                  <a:lnTo>
                    <a:pt x="497797" y="1975071"/>
                  </a:lnTo>
                  <a:lnTo>
                    <a:pt x="463536" y="1952083"/>
                  </a:lnTo>
                  <a:lnTo>
                    <a:pt x="430350" y="1928714"/>
                  </a:lnTo>
                  <a:lnTo>
                    <a:pt x="398255" y="1904972"/>
                  </a:lnTo>
                  <a:lnTo>
                    <a:pt x="367269" y="1880866"/>
                  </a:lnTo>
                  <a:lnTo>
                    <a:pt x="337408" y="1856403"/>
                  </a:lnTo>
                  <a:lnTo>
                    <a:pt x="281134" y="1806443"/>
                  </a:lnTo>
                  <a:lnTo>
                    <a:pt x="229569" y="1755154"/>
                  </a:lnTo>
                  <a:lnTo>
                    <a:pt x="182849" y="1702604"/>
                  </a:lnTo>
                  <a:lnTo>
                    <a:pt x="141113" y="1648858"/>
                  </a:lnTo>
                  <a:lnTo>
                    <a:pt x="104497" y="1593979"/>
                  </a:lnTo>
                  <a:lnTo>
                    <a:pt x="73138" y="1538035"/>
                  </a:lnTo>
                  <a:lnTo>
                    <a:pt x="47174" y="1481089"/>
                  </a:lnTo>
                  <a:lnTo>
                    <a:pt x="26741" y="1423207"/>
                  </a:lnTo>
                  <a:lnTo>
                    <a:pt x="11976" y="1364455"/>
                  </a:lnTo>
                  <a:lnTo>
                    <a:pt x="3016" y="1304897"/>
                  </a:lnTo>
                  <a:lnTo>
                    <a:pt x="0" y="12446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0" name="object 50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686175" y="1657223"/>
              <a:ext cx="4690999" cy="1630426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647950" y="3098800"/>
              <a:ext cx="3848100" cy="330200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647950" y="4813300"/>
              <a:ext cx="3848100" cy="330200"/>
            </a:xfrm>
            <a:prstGeom prst="rect">
              <a:avLst/>
            </a:prstGeom>
          </p:spPr>
        </p:pic>
      </p:grpSp>
      <p:sp>
        <p:nvSpPr>
          <p:cNvPr id="53" name="object 53"/>
          <p:cNvSpPr txBox="1"/>
          <p:nvPr/>
        </p:nvSpPr>
        <p:spPr>
          <a:xfrm>
            <a:off x="5963411" y="6407698"/>
            <a:ext cx="2263775" cy="294640"/>
          </a:xfrm>
          <a:prstGeom prst="rect">
            <a:avLst/>
          </a:prstGeom>
        </p:spPr>
        <p:txBody>
          <a:bodyPr vert="horz" wrap="square" lIns="0" tIns="81915" rIns="0" bIns="0" rtlCol="0">
            <a:spAutoFit/>
          </a:bodyPr>
          <a:lstStyle/>
          <a:p>
            <a:pPr marL="12700">
              <a:lnSpc>
                <a:spcPts val="1675"/>
              </a:lnSpc>
              <a:spcBef>
                <a:spcPts val="645"/>
              </a:spcBef>
            </a:pPr>
            <a:r>
              <a:rPr sz="80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  <a:hlinkClick r:id="rId18"/>
              </a:rPr>
              <a:t>https://fb.com/tailieudientuc</a:t>
            </a:r>
            <a:r>
              <a:rPr sz="800" spc="-21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  <a:hlinkClick r:id="rId18"/>
              </a:rPr>
              <a:t>n</a:t>
            </a:r>
            <a:r>
              <a:rPr sz="2100" spc="-839" baseline="16000" dirty="0">
                <a:latin typeface="Comic Sans MS" panose="030F0702030302020204"/>
                <a:cs typeface="Comic Sans MS" panose="030F0702030302020204"/>
                <a:hlinkClick r:id="rId18"/>
              </a:rPr>
              <a:t>I</a:t>
            </a:r>
            <a:r>
              <a:rPr sz="80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  <a:hlinkClick r:id="rId18"/>
              </a:rPr>
              <a:t>tt</a:t>
            </a:r>
            <a:r>
              <a:rPr sz="800" spc="-9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  <a:hlinkClick r:id="rId18"/>
              </a:rPr>
              <a:t> </a:t>
            </a:r>
            <a:r>
              <a:rPr sz="2100" spc="-7" baseline="16000" dirty="0">
                <a:latin typeface="Comic Sans MS" panose="030F0702030302020204"/>
                <a:cs typeface="Comic Sans MS" panose="030F0702030302020204"/>
              </a:rPr>
              <a:t>ntro</a:t>
            </a:r>
            <a:r>
              <a:rPr sz="2100" baseline="16000" dirty="0">
                <a:latin typeface="Comic Sans MS" panose="030F0702030302020204"/>
                <a:cs typeface="Comic Sans MS" panose="030F0702030302020204"/>
              </a:rPr>
              <a:t>ducti</a:t>
            </a:r>
            <a:r>
              <a:rPr sz="2100" spc="7" baseline="16000" dirty="0">
                <a:latin typeface="Comic Sans MS" panose="030F0702030302020204"/>
                <a:cs typeface="Comic Sans MS" panose="030F0702030302020204"/>
              </a:rPr>
              <a:t>o</a:t>
            </a:r>
            <a:r>
              <a:rPr sz="2100" baseline="16000" dirty="0">
                <a:latin typeface="Comic Sans MS" panose="030F0702030302020204"/>
                <a:cs typeface="Comic Sans MS" panose="030F0702030302020204"/>
              </a:rPr>
              <a:t>n</a:t>
            </a:r>
            <a:endParaRPr sz="2100" baseline="16000">
              <a:latin typeface="Comic Sans MS" panose="030F0702030302020204"/>
              <a:cs typeface="Comic Sans MS" panose="030F0702030302020204"/>
            </a:endParaRPr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1-</a:t>
            </a: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55" name="object 55"/>
          <p:cNvSpPr txBox="1"/>
          <p:nvPr/>
        </p:nvSpPr>
        <p:spPr>
          <a:xfrm>
            <a:off x="1481708" y="6564262"/>
            <a:ext cx="1101090" cy="13843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80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  <a:hlinkClick r:id="rId19"/>
              </a:rPr>
              <a:t>CuuDuongThanCong.com</a:t>
            </a:r>
            <a:endParaRPr sz="8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2140" y="456641"/>
            <a:ext cx="45974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Chapter</a:t>
            </a:r>
            <a:r>
              <a:rPr sz="4000" spc="-15" dirty="0"/>
              <a:t> </a:t>
            </a:r>
            <a:r>
              <a:rPr sz="4000" spc="-5" dirty="0"/>
              <a:t>1:</a:t>
            </a:r>
            <a:r>
              <a:rPr sz="4000" spc="-30" dirty="0"/>
              <a:t> </a:t>
            </a:r>
            <a:r>
              <a:rPr sz="4000" spc="-10" dirty="0"/>
              <a:t>roadmap</a:t>
            </a:r>
            <a:endParaRPr sz="40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/>
          <a:p>
            <a:pPr marL="628650" lvl="1" indent="-438785">
              <a:lnSpc>
                <a:spcPct val="100000"/>
              </a:lnSpc>
              <a:spcBef>
                <a:spcPts val="710"/>
              </a:spcBef>
              <a:buAutoNum type="arabicPeriod"/>
              <a:tabLst>
                <a:tab pos="629920" algn="l"/>
              </a:tabLst>
            </a:pPr>
            <a:r>
              <a:rPr sz="2400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What</a:t>
            </a:r>
            <a:r>
              <a:rPr sz="2400" spc="-30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 </a:t>
            </a:r>
            <a:r>
              <a:rPr sz="2500" i="1" spc="-45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is</a:t>
            </a:r>
            <a:r>
              <a:rPr sz="2500" i="1" spc="-60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the</a:t>
            </a:r>
            <a:r>
              <a:rPr sz="2400" spc="-30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Internet?</a:t>
            </a:r>
            <a:endParaRPr sz="2400">
              <a:latin typeface="Comic Sans MS" panose="030F0702030302020204"/>
              <a:cs typeface="Comic Sans MS" panose="030F0702030302020204"/>
            </a:endParaRPr>
          </a:p>
          <a:p>
            <a:pPr marL="677545" lvl="1" indent="-487680">
              <a:lnSpc>
                <a:spcPct val="100000"/>
              </a:lnSpc>
              <a:spcBef>
                <a:spcPts val="555"/>
              </a:spcBef>
              <a:buClr>
                <a:srgbClr val="3333CC"/>
              </a:buClr>
              <a:buAutoNum type="arabicPeriod"/>
              <a:tabLst>
                <a:tab pos="678815" algn="l"/>
              </a:tabLst>
            </a:pPr>
            <a:r>
              <a:rPr sz="2400" spc="-5" dirty="0">
                <a:latin typeface="Comic Sans MS" panose="030F0702030302020204"/>
                <a:cs typeface="Comic Sans MS" panose="030F0702030302020204"/>
              </a:rPr>
              <a:t>Network</a:t>
            </a:r>
            <a:r>
              <a:rPr sz="2400" spc="-5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edge</a:t>
            </a:r>
            <a:endParaRPr sz="2400">
              <a:latin typeface="Comic Sans MS" panose="030F0702030302020204"/>
              <a:cs typeface="Comic Sans MS" panose="030F0702030302020204"/>
            </a:endParaRPr>
          </a:p>
          <a:p>
            <a:pPr marL="950595" lvl="2" indent="-304165">
              <a:lnSpc>
                <a:spcPct val="100000"/>
              </a:lnSpc>
              <a:spcBef>
                <a:spcPts val="500"/>
              </a:spcBef>
              <a:buClr>
                <a:srgbClr val="0000FF"/>
              </a:buClr>
              <a:buFont typeface="Wingdings" panose="05000000000000000000"/>
              <a:buChar char=""/>
              <a:tabLst>
                <a:tab pos="951865" algn="l"/>
              </a:tabLst>
            </a:pPr>
            <a:r>
              <a:rPr sz="2000" spc="-5" dirty="0">
                <a:latin typeface="Comic Sans MS" panose="030F0702030302020204"/>
                <a:cs typeface="Comic Sans MS" panose="030F0702030302020204"/>
              </a:rPr>
              <a:t>end</a:t>
            </a:r>
            <a:r>
              <a:rPr sz="200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spc="-5" dirty="0">
                <a:latin typeface="Comic Sans MS" panose="030F0702030302020204"/>
                <a:cs typeface="Comic Sans MS" panose="030F0702030302020204"/>
              </a:rPr>
              <a:t>systems,</a:t>
            </a:r>
            <a:r>
              <a:rPr sz="2000" spc="-2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spc="-5" dirty="0">
                <a:latin typeface="Comic Sans MS" panose="030F0702030302020204"/>
                <a:cs typeface="Comic Sans MS" panose="030F0702030302020204"/>
              </a:rPr>
              <a:t>access</a:t>
            </a:r>
            <a:r>
              <a:rPr sz="200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spc="-5" dirty="0">
                <a:latin typeface="Comic Sans MS" panose="030F0702030302020204"/>
                <a:cs typeface="Comic Sans MS" panose="030F0702030302020204"/>
              </a:rPr>
              <a:t>networks,</a:t>
            </a:r>
            <a:r>
              <a:rPr sz="2000" spc="-2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dirty="0">
                <a:latin typeface="Comic Sans MS" panose="030F0702030302020204"/>
                <a:cs typeface="Comic Sans MS" panose="030F0702030302020204"/>
              </a:rPr>
              <a:t>links</a:t>
            </a:r>
            <a:endParaRPr sz="2000">
              <a:latin typeface="Comic Sans MS" panose="030F0702030302020204"/>
              <a:cs typeface="Comic Sans MS" panose="030F0702030302020204"/>
            </a:endParaRPr>
          </a:p>
          <a:p>
            <a:pPr marL="677545" lvl="1" indent="-487680">
              <a:lnSpc>
                <a:spcPct val="100000"/>
              </a:lnSpc>
              <a:spcBef>
                <a:spcPts val="560"/>
              </a:spcBef>
              <a:buClr>
                <a:srgbClr val="3333CC"/>
              </a:buClr>
              <a:buAutoNum type="arabicPeriod"/>
              <a:tabLst>
                <a:tab pos="678815" algn="l"/>
              </a:tabLst>
            </a:pPr>
            <a:r>
              <a:rPr sz="2400" dirty="0">
                <a:latin typeface="Comic Sans MS" panose="030F0702030302020204"/>
                <a:cs typeface="Comic Sans MS" panose="030F0702030302020204"/>
              </a:rPr>
              <a:t>Network</a:t>
            </a:r>
            <a:r>
              <a:rPr sz="2400" spc="-6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core</a:t>
            </a:r>
            <a:endParaRPr sz="2400">
              <a:latin typeface="Comic Sans MS" panose="030F0702030302020204"/>
              <a:cs typeface="Comic Sans MS" panose="030F0702030302020204"/>
            </a:endParaRPr>
          </a:p>
          <a:p>
            <a:pPr marL="950595" lvl="2" indent="-304165">
              <a:lnSpc>
                <a:spcPct val="100000"/>
              </a:lnSpc>
              <a:spcBef>
                <a:spcPts val="495"/>
              </a:spcBef>
              <a:buClr>
                <a:srgbClr val="0000FF"/>
              </a:buClr>
              <a:buFont typeface="Wingdings" panose="05000000000000000000"/>
              <a:buChar char=""/>
              <a:tabLst>
                <a:tab pos="951865" algn="l"/>
              </a:tabLst>
            </a:pPr>
            <a:r>
              <a:rPr sz="2000" dirty="0">
                <a:latin typeface="Comic Sans MS" panose="030F0702030302020204"/>
                <a:cs typeface="Comic Sans MS" panose="030F0702030302020204"/>
              </a:rPr>
              <a:t>circuit</a:t>
            </a:r>
            <a:r>
              <a:rPr sz="2000" spc="-3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dirty="0">
                <a:latin typeface="Comic Sans MS" panose="030F0702030302020204"/>
                <a:cs typeface="Comic Sans MS" panose="030F0702030302020204"/>
              </a:rPr>
              <a:t>switching,</a:t>
            </a:r>
            <a:r>
              <a:rPr sz="2000" spc="-3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spc="-5" dirty="0">
                <a:latin typeface="Comic Sans MS" panose="030F0702030302020204"/>
                <a:cs typeface="Comic Sans MS" panose="030F0702030302020204"/>
              </a:rPr>
              <a:t>packet</a:t>
            </a:r>
            <a:r>
              <a:rPr sz="2000" spc="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spc="-5" dirty="0">
                <a:latin typeface="Comic Sans MS" panose="030F0702030302020204"/>
                <a:cs typeface="Comic Sans MS" panose="030F0702030302020204"/>
              </a:rPr>
              <a:t>switching,</a:t>
            </a:r>
            <a:r>
              <a:rPr sz="2000" spc="-2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spc="-5" dirty="0">
                <a:latin typeface="Comic Sans MS" panose="030F0702030302020204"/>
                <a:cs typeface="Comic Sans MS" panose="030F0702030302020204"/>
              </a:rPr>
              <a:t>network</a:t>
            </a:r>
            <a:r>
              <a:rPr sz="2000" spc="-1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dirty="0">
                <a:latin typeface="Comic Sans MS" panose="030F0702030302020204"/>
                <a:cs typeface="Comic Sans MS" panose="030F0702030302020204"/>
              </a:rPr>
              <a:t>structure</a:t>
            </a:r>
            <a:endParaRPr sz="2000">
              <a:latin typeface="Comic Sans MS" panose="030F0702030302020204"/>
              <a:cs typeface="Comic Sans MS" panose="030F0702030302020204"/>
            </a:endParaRPr>
          </a:p>
          <a:p>
            <a:pPr marL="677545" lvl="1" indent="-487680">
              <a:lnSpc>
                <a:spcPct val="100000"/>
              </a:lnSpc>
              <a:spcBef>
                <a:spcPts val="560"/>
              </a:spcBef>
              <a:buClr>
                <a:srgbClr val="3333CC"/>
              </a:buClr>
              <a:buAutoNum type="arabicPeriod"/>
              <a:tabLst>
                <a:tab pos="678815" algn="l"/>
              </a:tabLst>
            </a:pPr>
            <a:r>
              <a:rPr sz="2400" spc="-5" dirty="0">
                <a:latin typeface="Comic Sans MS" panose="030F0702030302020204"/>
                <a:cs typeface="Comic Sans MS" panose="030F0702030302020204"/>
              </a:rPr>
              <a:t>Delay,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 loss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and</a:t>
            </a:r>
            <a:r>
              <a:rPr sz="2400" spc="1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throughput</a:t>
            </a:r>
            <a:r>
              <a:rPr sz="2400" spc="-1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in</a:t>
            </a:r>
            <a:r>
              <a:rPr sz="2400" spc="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packet-switched</a:t>
            </a:r>
            <a:endParaRPr sz="2400">
              <a:latin typeface="Comic Sans MS" panose="030F0702030302020204"/>
              <a:cs typeface="Comic Sans MS" panose="030F0702030302020204"/>
            </a:endParaRPr>
          </a:p>
          <a:p>
            <a:pPr marL="476885">
              <a:lnSpc>
                <a:spcPct val="100000"/>
              </a:lnSpc>
            </a:pPr>
            <a:r>
              <a:rPr spc="-5" dirty="0"/>
              <a:t>networks</a:t>
            </a:r>
            <a:endParaRPr spc="-5" dirty="0"/>
          </a:p>
          <a:p>
            <a:pPr marL="677545" lvl="1" indent="-487680">
              <a:lnSpc>
                <a:spcPct val="100000"/>
              </a:lnSpc>
              <a:spcBef>
                <a:spcPts val="575"/>
              </a:spcBef>
              <a:buClr>
                <a:srgbClr val="0000FF"/>
              </a:buClr>
              <a:buAutoNum type="arabicPeriod" startAt="5"/>
              <a:tabLst>
                <a:tab pos="678815" algn="l"/>
              </a:tabLst>
            </a:pPr>
            <a:r>
              <a:rPr sz="2400" spc="-5" dirty="0">
                <a:latin typeface="Comic Sans MS" panose="030F0702030302020204"/>
                <a:cs typeface="Comic Sans MS" panose="030F0702030302020204"/>
              </a:rPr>
              <a:t>Protocol</a:t>
            </a:r>
            <a:r>
              <a:rPr sz="2400" spc="-1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layers,</a:t>
            </a:r>
            <a:r>
              <a:rPr sz="2400" spc="-3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service</a:t>
            </a:r>
            <a:r>
              <a:rPr sz="2400" spc="-3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models</a:t>
            </a:r>
            <a:endParaRPr sz="2400">
              <a:latin typeface="Comic Sans MS" panose="030F0702030302020204"/>
              <a:cs typeface="Comic Sans MS" panose="030F0702030302020204"/>
            </a:endParaRPr>
          </a:p>
          <a:p>
            <a:pPr marL="677545" lvl="1" indent="-487680">
              <a:lnSpc>
                <a:spcPct val="100000"/>
              </a:lnSpc>
              <a:spcBef>
                <a:spcPts val="580"/>
              </a:spcBef>
              <a:buClr>
                <a:srgbClr val="3333CC"/>
              </a:buClr>
              <a:buAutoNum type="arabicPeriod" startAt="5"/>
              <a:tabLst>
                <a:tab pos="678815" algn="l"/>
              </a:tabLst>
            </a:pPr>
            <a:r>
              <a:rPr sz="2400" dirty="0">
                <a:latin typeface="Comic Sans MS" panose="030F0702030302020204"/>
                <a:cs typeface="Comic Sans MS" panose="030F0702030302020204"/>
              </a:rPr>
              <a:t>Networks</a:t>
            </a:r>
            <a:r>
              <a:rPr sz="2400" spc="-4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under attack:</a:t>
            </a:r>
            <a:r>
              <a:rPr sz="2400" spc="-1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security</a:t>
            </a:r>
            <a:endParaRPr sz="2400">
              <a:latin typeface="Comic Sans MS" panose="030F0702030302020204"/>
              <a:cs typeface="Comic Sans MS" panose="030F0702030302020204"/>
            </a:endParaRPr>
          </a:p>
          <a:p>
            <a:pPr marL="677545" lvl="1" indent="-487680">
              <a:lnSpc>
                <a:spcPct val="100000"/>
              </a:lnSpc>
              <a:spcBef>
                <a:spcPts val="575"/>
              </a:spcBef>
              <a:buClr>
                <a:srgbClr val="3333CC"/>
              </a:buClr>
              <a:buAutoNum type="arabicPeriod" startAt="5"/>
              <a:tabLst>
                <a:tab pos="678815" algn="l"/>
              </a:tabLst>
            </a:pPr>
            <a:r>
              <a:rPr sz="2400" spc="-5" dirty="0">
                <a:latin typeface="Comic Sans MS" panose="030F0702030302020204"/>
                <a:cs typeface="Comic Sans MS" panose="030F0702030302020204"/>
              </a:rPr>
              <a:t>History</a:t>
            </a:r>
            <a:endParaRPr sz="2400">
              <a:latin typeface="Comic Sans MS" panose="030F0702030302020204"/>
              <a:cs typeface="Comic Sans MS" panose="030F070203030202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647950" y="3098800"/>
            <a:ext cx="3848100" cy="3302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647950" y="4813300"/>
            <a:ext cx="3848100" cy="33020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963411" y="6407698"/>
            <a:ext cx="2263775" cy="294640"/>
          </a:xfrm>
          <a:prstGeom prst="rect">
            <a:avLst/>
          </a:prstGeom>
        </p:spPr>
        <p:txBody>
          <a:bodyPr vert="horz" wrap="square" lIns="0" tIns="81915" rIns="0" bIns="0" rtlCol="0">
            <a:spAutoFit/>
          </a:bodyPr>
          <a:lstStyle/>
          <a:p>
            <a:pPr marL="12700">
              <a:lnSpc>
                <a:spcPts val="1675"/>
              </a:lnSpc>
              <a:spcBef>
                <a:spcPts val="645"/>
              </a:spcBef>
            </a:pPr>
            <a:r>
              <a:rPr sz="80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  <a:hlinkClick r:id="rId2"/>
              </a:rPr>
              <a:t>https://fb.com/tailieudientuc</a:t>
            </a:r>
            <a:r>
              <a:rPr sz="800" spc="-21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  <a:hlinkClick r:id="rId2"/>
              </a:rPr>
              <a:t>n</a:t>
            </a:r>
            <a:r>
              <a:rPr sz="2100" spc="-839" baseline="16000" dirty="0">
                <a:latin typeface="Comic Sans MS" panose="030F0702030302020204"/>
                <a:cs typeface="Comic Sans MS" panose="030F0702030302020204"/>
                <a:hlinkClick r:id="rId2"/>
              </a:rPr>
              <a:t>I</a:t>
            </a:r>
            <a:r>
              <a:rPr sz="80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  <a:hlinkClick r:id="rId2"/>
              </a:rPr>
              <a:t>tt</a:t>
            </a:r>
            <a:r>
              <a:rPr sz="800" spc="-9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  <a:hlinkClick r:id="rId2"/>
              </a:rPr>
              <a:t> </a:t>
            </a:r>
            <a:r>
              <a:rPr sz="2100" spc="-7" baseline="16000" dirty="0">
                <a:latin typeface="Comic Sans MS" panose="030F0702030302020204"/>
                <a:cs typeface="Comic Sans MS" panose="030F0702030302020204"/>
              </a:rPr>
              <a:t>ntro</a:t>
            </a:r>
            <a:r>
              <a:rPr sz="2100" baseline="16000" dirty="0">
                <a:latin typeface="Comic Sans MS" panose="030F0702030302020204"/>
                <a:cs typeface="Comic Sans MS" panose="030F0702030302020204"/>
              </a:rPr>
              <a:t>ducti</a:t>
            </a:r>
            <a:r>
              <a:rPr sz="2100" spc="7" baseline="16000" dirty="0">
                <a:latin typeface="Comic Sans MS" panose="030F0702030302020204"/>
                <a:cs typeface="Comic Sans MS" panose="030F0702030302020204"/>
              </a:rPr>
              <a:t>o</a:t>
            </a:r>
            <a:r>
              <a:rPr sz="2100" baseline="16000" dirty="0">
                <a:latin typeface="Comic Sans MS" panose="030F0702030302020204"/>
                <a:cs typeface="Comic Sans MS" panose="030F0702030302020204"/>
              </a:rPr>
              <a:t>n</a:t>
            </a:r>
            <a:endParaRPr sz="2100" baseline="16000">
              <a:latin typeface="Comic Sans MS" panose="030F0702030302020204"/>
              <a:cs typeface="Comic Sans MS" panose="030F0702030302020204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1-</a:t>
            </a: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1481708" y="6564262"/>
            <a:ext cx="1101090" cy="13843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80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  <a:hlinkClick r:id="rId3"/>
              </a:rPr>
              <a:t>CuuDuongThanCong.com</a:t>
            </a:r>
            <a:endParaRPr sz="8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7840" y="538353"/>
            <a:ext cx="650303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/>
              <a:t>Cable </a:t>
            </a:r>
            <a:r>
              <a:rPr sz="2800" spc="-5" dirty="0"/>
              <a:t>Network</a:t>
            </a:r>
            <a:r>
              <a:rPr sz="2800" spc="20" dirty="0"/>
              <a:t> </a:t>
            </a:r>
            <a:r>
              <a:rPr sz="2800" spc="-5" dirty="0"/>
              <a:t>Architecture:</a:t>
            </a:r>
            <a:r>
              <a:rPr sz="2800" spc="20" dirty="0"/>
              <a:t> </a:t>
            </a:r>
            <a:r>
              <a:rPr sz="2800" spc="-10" dirty="0"/>
              <a:t>Overview</a:t>
            </a:r>
            <a:endParaRPr sz="2800"/>
          </a:p>
        </p:txBody>
      </p:sp>
      <p:grpSp>
        <p:nvGrpSpPr>
          <p:cNvPr id="3" name="object 3"/>
          <p:cNvGrpSpPr/>
          <p:nvPr/>
        </p:nvGrpSpPr>
        <p:grpSpPr>
          <a:xfrm>
            <a:off x="2608262" y="3873500"/>
            <a:ext cx="5715635" cy="1925955"/>
            <a:chOff x="2608262" y="3873500"/>
            <a:chExt cx="5715635" cy="1925955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5416550" y="3873500"/>
              <a:ext cx="1019175" cy="2794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97400" y="4064063"/>
              <a:ext cx="1000125" cy="27463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14013" y="4229861"/>
              <a:ext cx="42862" cy="631825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3914013" y="4229861"/>
              <a:ext cx="43180" cy="631825"/>
            </a:xfrm>
            <a:custGeom>
              <a:avLst/>
              <a:gdLst/>
              <a:ahLst/>
              <a:cxnLst/>
              <a:rect l="l" t="t" r="r" b="b"/>
              <a:pathLst>
                <a:path w="43179" h="631825">
                  <a:moveTo>
                    <a:pt x="0" y="631825"/>
                  </a:moveTo>
                  <a:lnTo>
                    <a:pt x="42862" y="631825"/>
                  </a:lnTo>
                  <a:lnTo>
                    <a:pt x="42862" y="0"/>
                  </a:lnTo>
                  <a:lnTo>
                    <a:pt x="0" y="0"/>
                  </a:lnTo>
                  <a:lnTo>
                    <a:pt x="0" y="631825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17950" y="4227512"/>
              <a:ext cx="254000" cy="42862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3917950" y="4227512"/>
              <a:ext cx="254000" cy="43180"/>
            </a:xfrm>
            <a:custGeom>
              <a:avLst/>
              <a:gdLst/>
              <a:ahLst/>
              <a:cxnLst/>
              <a:rect l="l" t="t" r="r" b="b"/>
              <a:pathLst>
                <a:path w="254000" h="43179">
                  <a:moveTo>
                    <a:pt x="0" y="42862"/>
                  </a:moveTo>
                  <a:lnTo>
                    <a:pt x="254000" y="42862"/>
                  </a:lnTo>
                  <a:lnTo>
                    <a:pt x="254000" y="0"/>
                  </a:lnTo>
                  <a:lnTo>
                    <a:pt x="0" y="0"/>
                  </a:lnTo>
                  <a:lnTo>
                    <a:pt x="0" y="42862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91813" y="4901438"/>
              <a:ext cx="42862" cy="63182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091813" y="4901438"/>
              <a:ext cx="43180" cy="631825"/>
            </a:xfrm>
            <a:custGeom>
              <a:avLst/>
              <a:gdLst/>
              <a:ahLst/>
              <a:cxnLst/>
              <a:rect l="l" t="t" r="r" b="b"/>
              <a:pathLst>
                <a:path w="43179" h="631825">
                  <a:moveTo>
                    <a:pt x="0" y="631825"/>
                  </a:moveTo>
                  <a:lnTo>
                    <a:pt x="42862" y="631825"/>
                  </a:lnTo>
                  <a:lnTo>
                    <a:pt x="42862" y="0"/>
                  </a:lnTo>
                  <a:lnTo>
                    <a:pt x="0" y="0"/>
                  </a:lnTo>
                  <a:lnTo>
                    <a:pt x="0" y="631825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62501" y="5334000"/>
              <a:ext cx="1000125" cy="274637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095750" y="5491162"/>
              <a:ext cx="254000" cy="42862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4095750" y="5491162"/>
              <a:ext cx="254000" cy="43180"/>
            </a:xfrm>
            <a:custGeom>
              <a:avLst/>
              <a:gdLst/>
              <a:ahLst/>
              <a:cxnLst/>
              <a:rect l="l" t="t" r="r" b="b"/>
              <a:pathLst>
                <a:path w="254000" h="43179">
                  <a:moveTo>
                    <a:pt x="0" y="42862"/>
                  </a:moveTo>
                  <a:lnTo>
                    <a:pt x="254000" y="42862"/>
                  </a:lnTo>
                  <a:lnTo>
                    <a:pt x="254000" y="0"/>
                  </a:lnTo>
                  <a:lnTo>
                    <a:pt x="0" y="0"/>
                  </a:lnTo>
                  <a:lnTo>
                    <a:pt x="0" y="42862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220461" y="4031487"/>
              <a:ext cx="42862" cy="819150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5220461" y="4031487"/>
              <a:ext cx="43180" cy="819150"/>
            </a:xfrm>
            <a:custGeom>
              <a:avLst/>
              <a:gdLst/>
              <a:ahLst/>
              <a:cxnLst/>
              <a:rect l="l" t="t" r="r" b="b"/>
              <a:pathLst>
                <a:path w="43179" h="819150">
                  <a:moveTo>
                    <a:pt x="0" y="819150"/>
                  </a:moveTo>
                  <a:lnTo>
                    <a:pt x="42862" y="819150"/>
                  </a:lnTo>
                  <a:lnTo>
                    <a:pt x="42862" y="0"/>
                  </a:lnTo>
                  <a:lnTo>
                    <a:pt x="0" y="0"/>
                  </a:lnTo>
                  <a:lnTo>
                    <a:pt x="0" y="819150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222875" y="4030662"/>
              <a:ext cx="254000" cy="42862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5916676" y="4308475"/>
              <a:ext cx="1019175" cy="27940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23201" y="4076636"/>
              <a:ext cx="1000125" cy="274637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5738876" y="5070475"/>
              <a:ext cx="1019175" cy="27940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769861" y="4907749"/>
              <a:ext cx="42861" cy="819149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6769861" y="4907749"/>
              <a:ext cx="43180" cy="819150"/>
            </a:xfrm>
            <a:custGeom>
              <a:avLst/>
              <a:gdLst/>
              <a:ahLst/>
              <a:cxnLst/>
              <a:rect l="l" t="t" r="r" b="b"/>
              <a:pathLst>
                <a:path w="43179" h="819150">
                  <a:moveTo>
                    <a:pt x="0" y="819149"/>
                  </a:moveTo>
                  <a:lnTo>
                    <a:pt x="42861" y="819149"/>
                  </a:lnTo>
                  <a:lnTo>
                    <a:pt x="42861" y="0"/>
                  </a:lnTo>
                  <a:lnTo>
                    <a:pt x="0" y="0"/>
                  </a:lnTo>
                  <a:lnTo>
                    <a:pt x="0" y="819149"/>
                  </a:lnTo>
                  <a:close/>
                </a:path>
              </a:pathLst>
            </a:custGeom>
            <a:ln w="63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3" name="object 2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954901" y="5524500"/>
              <a:ext cx="1000125" cy="274637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772275" y="5684837"/>
              <a:ext cx="254000" cy="42862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6772275" y="5684837"/>
              <a:ext cx="254000" cy="43180"/>
            </a:xfrm>
            <a:custGeom>
              <a:avLst/>
              <a:gdLst/>
              <a:ahLst/>
              <a:cxnLst/>
              <a:rect l="l" t="t" r="r" b="b"/>
              <a:pathLst>
                <a:path w="254000" h="43179">
                  <a:moveTo>
                    <a:pt x="0" y="42862"/>
                  </a:moveTo>
                  <a:lnTo>
                    <a:pt x="254000" y="42862"/>
                  </a:lnTo>
                  <a:lnTo>
                    <a:pt x="254000" y="0"/>
                  </a:lnTo>
                  <a:lnTo>
                    <a:pt x="0" y="0"/>
                  </a:lnTo>
                  <a:lnTo>
                    <a:pt x="0" y="42862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6" name="object 2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526913" y="4888738"/>
              <a:ext cx="42862" cy="377825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5526913" y="4888738"/>
              <a:ext cx="43180" cy="377825"/>
            </a:xfrm>
            <a:custGeom>
              <a:avLst/>
              <a:gdLst/>
              <a:ahLst/>
              <a:cxnLst/>
              <a:rect l="l" t="t" r="r" b="b"/>
              <a:pathLst>
                <a:path w="43179" h="377825">
                  <a:moveTo>
                    <a:pt x="0" y="377825"/>
                  </a:moveTo>
                  <a:lnTo>
                    <a:pt x="42862" y="377825"/>
                  </a:lnTo>
                  <a:lnTo>
                    <a:pt x="42862" y="0"/>
                  </a:lnTo>
                  <a:lnTo>
                    <a:pt x="0" y="0"/>
                  </a:lnTo>
                  <a:lnTo>
                    <a:pt x="0" y="377825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8" name="object 2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530850" y="5224462"/>
              <a:ext cx="254000" cy="42862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5530850" y="5224462"/>
              <a:ext cx="254000" cy="43180"/>
            </a:xfrm>
            <a:custGeom>
              <a:avLst/>
              <a:gdLst/>
              <a:ahLst/>
              <a:cxnLst/>
              <a:rect l="l" t="t" r="r" b="b"/>
              <a:pathLst>
                <a:path w="254000" h="43179">
                  <a:moveTo>
                    <a:pt x="0" y="42862"/>
                  </a:moveTo>
                  <a:lnTo>
                    <a:pt x="254000" y="42862"/>
                  </a:lnTo>
                  <a:lnTo>
                    <a:pt x="254000" y="0"/>
                  </a:lnTo>
                  <a:lnTo>
                    <a:pt x="0" y="0"/>
                  </a:lnTo>
                  <a:lnTo>
                    <a:pt x="0" y="42862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0" name="object 3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125461" y="4247388"/>
              <a:ext cx="42861" cy="628650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7125461" y="4247388"/>
              <a:ext cx="43180" cy="628650"/>
            </a:xfrm>
            <a:custGeom>
              <a:avLst/>
              <a:gdLst/>
              <a:ahLst/>
              <a:cxnLst/>
              <a:rect l="l" t="t" r="r" b="b"/>
              <a:pathLst>
                <a:path w="43179" h="628650">
                  <a:moveTo>
                    <a:pt x="0" y="628650"/>
                  </a:moveTo>
                  <a:lnTo>
                    <a:pt x="42861" y="628650"/>
                  </a:lnTo>
                  <a:lnTo>
                    <a:pt x="42861" y="0"/>
                  </a:lnTo>
                  <a:lnTo>
                    <a:pt x="0" y="0"/>
                  </a:lnTo>
                  <a:lnTo>
                    <a:pt x="0" y="628650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2" name="object 3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127875" y="4246562"/>
              <a:ext cx="254000" cy="42862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7127875" y="4246562"/>
              <a:ext cx="254000" cy="43180"/>
            </a:xfrm>
            <a:custGeom>
              <a:avLst/>
              <a:gdLst/>
              <a:ahLst/>
              <a:cxnLst/>
              <a:rect l="l" t="t" r="r" b="b"/>
              <a:pathLst>
                <a:path w="254000" h="43179">
                  <a:moveTo>
                    <a:pt x="0" y="42862"/>
                  </a:moveTo>
                  <a:lnTo>
                    <a:pt x="254000" y="42862"/>
                  </a:lnTo>
                  <a:lnTo>
                    <a:pt x="254000" y="0"/>
                  </a:lnTo>
                  <a:lnTo>
                    <a:pt x="0" y="0"/>
                  </a:lnTo>
                  <a:lnTo>
                    <a:pt x="0" y="42862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4" name="object 3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755513" y="4471162"/>
              <a:ext cx="42862" cy="377825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5755513" y="4471162"/>
              <a:ext cx="43180" cy="377825"/>
            </a:xfrm>
            <a:custGeom>
              <a:avLst/>
              <a:gdLst/>
              <a:ahLst/>
              <a:cxnLst/>
              <a:rect l="l" t="t" r="r" b="b"/>
              <a:pathLst>
                <a:path w="43179" h="377825">
                  <a:moveTo>
                    <a:pt x="0" y="377825"/>
                  </a:moveTo>
                  <a:lnTo>
                    <a:pt x="42862" y="377825"/>
                  </a:lnTo>
                  <a:lnTo>
                    <a:pt x="42862" y="0"/>
                  </a:lnTo>
                  <a:lnTo>
                    <a:pt x="0" y="0"/>
                  </a:lnTo>
                  <a:lnTo>
                    <a:pt x="0" y="377825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6" name="object 3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759450" y="4468812"/>
              <a:ext cx="254000" cy="42862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5222875" y="4030662"/>
              <a:ext cx="790575" cy="481330"/>
            </a:xfrm>
            <a:custGeom>
              <a:avLst/>
              <a:gdLst/>
              <a:ahLst/>
              <a:cxnLst/>
              <a:rect l="l" t="t" r="r" b="b"/>
              <a:pathLst>
                <a:path w="790575" h="481329">
                  <a:moveTo>
                    <a:pt x="536575" y="481012"/>
                  </a:moveTo>
                  <a:lnTo>
                    <a:pt x="790575" y="481012"/>
                  </a:lnTo>
                  <a:lnTo>
                    <a:pt x="790575" y="438150"/>
                  </a:lnTo>
                  <a:lnTo>
                    <a:pt x="536575" y="438150"/>
                  </a:lnTo>
                  <a:lnTo>
                    <a:pt x="536575" y="481012"/>
                  </a:lnTo>
                  <a:close/>
                </a:path>
                <a:path w="790575" h="481329">
                  <a:moveTo>
                    <a:pt x="0" y="42862"/>
                  </a:moveTo>
                  <a:lnTo>
                    <a:pt x="254000" y="42862"/>
                  </a:lnTo>
                  <a:lnTo>
                    <a:pt x="254000" y="0"/>
                  </a:lnTo>
                  <a:lnTo>
                    <a:pt x="0" y="0"/>
                  </a:lnTo>
                  <a:lnTo>
                    <a:pt x="0" y="42862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8" name="object 3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613025" y="4846637"/>
              <a:ext cx="5092700" cy="42862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2613025" y="4846637"/>
              <a:ext cx="5092700" cy="43180"/>
            </a:xfrm>
            <a:custGeom>
              <a:avLst/>
              <a:gdLst/>
              <a:ahLst/>
              <a:cxnLst/>
              <a:rect l="l" t="t" r="r" b="b"/>
              <a:pathLst>
                <a:path w="5092700" h="43179">
                  <a:moveTo>
                    <a:pt x="0" y="42862"/>
                  </a:moveTo>
                  <a:lnTo>
                    <a:pt x="5092700" y="42862"/>
                  </a:lnTo>
                  <a:lnTo>
                    <a:pt x="5092700" y="0"/>
                  </a:lnTo>
                  <a:lnTo>
                    <a:pt x="0" y="0"/>
                  </a:lnTo>
                  <a:lnTo>
                    <a:pt x="0" y="4286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0" name="object 40"/>
          <p:cNvSpPr txBox="1"/>
          <p:nvPr/>
        </p:nvSpPr>
        <p:spPr>
          <a:xfrm>
            <a:off x="4495927" y="5614517"/>
            <a:ext cx="53276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 MT"/>
                <a:cs typeface="Arial MT"/>
              </a:rPr>
              <a:t>home</a:t>
            </a:r>
            <a:endParaRPr sz="1600">
              <a:latin typeface="Arial MT"/>
              <a:cs typeface="Arial MT"/>
            </a:endParaRPr>
          </a:p>
        </p:txBody>
      </p:sp>
      <p:pic>
        <p:nvPicPr>
          <p:cNvPr id="41" name="object 41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127125" y="4356036"/>
            <a:ext cx="1504950" cy="782637"/>
          </a:xfrm>
          <a:prstGeom prst="rect">
            <a:avLst/>
          </a:prstGeom>
        </p:spPr>
      </p:pic>
      <p:sp>
        <p:nvSpPr>
          <p:cNvPr id="42" name="object 42"/>
          <p:cNvSpPr txBox="1"/>
          <p:nvPr/>
        </p:nvSpPr>
        <p:spPr>
          <a:xfrm>
            <a:off x="1206195" y="5169789"/>
            <a:ext cx="13538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 MT"/>
                <a:cs typeface="Arial MT"/>
              </a:rPr>
              <a:t>cable</a:t>
            </a:r>
            <a:r>
              <a:rPr sz="1600" spc="-8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headend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2337054" y="5741314"/>
            <a:ext cx="154749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 MT"/>
                <a:cs typeface="Arial MT"/>
              </a:rPr>
              <a:t>cable</a:t>
            </a:r>
            <a:r>
              <a:rPr sz="1600" spc="-4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distribution</a:t>
            </a:r>
            <a:endParaRPr sz="1600">
              <a:latin typeface="Arial MT"/>
              <a:cs typeface="Arial MT"/>
            </a:endParaRPr>
          </a:p>
          <a:p>
            <a:pPr algn="ctr">
              <a:lnSpc>
                <a:spcPct val="100000"/>
              </a:lnSpc>
            </a:pPr>
            <a:r>
              <a:rPr sz="1600" spc="-5" dirty="0">
                <a:latin typeface="Arial MT"/>
                <a:cs typeface="Arial MT"/>
              </a:rPr>
              <a:t>network</a:t>
            </a:r>
            <a:endParaRPr sz="1600">
              <a:latin typeface="Arial MT"/>
              <a:cs typeface="Arial MT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4842255" y="1347787"/>
            <a:ext cx="960119" cy="929005"/>
            <a:chOff x="4842255" y="1347787"/>
            <a:chExt cx="960119" cy="929005"/>
          </a:xfrm>
        </p:grpSpPr>
        <p:sp>
          <p:nvSpPr>
            <p:cNvPr id="45" name="object 45"/>
            <p:cNvSpPr/>
            <p:nvPr/>
          </p:nvSpPr>
          <p:spPr>
            <a:xfrm>
              <a:off x="4842255" y="1808733"/>
              <a:ext cx="213360" cy="467995"/>
            </a:xfrm>
            <a:custGeom>
              <a:avLst/>
              <a:gdLst/>
              <a:ahLst/>
              <a:cxnLst/>
              <a:rect l="l" t="t" r="r" b="b"/>
              <a:pathLst>
                <a:path w="213360" h="467994">
                  <a:moveTo>
                    <a:pt x="0" y="382650"/>
                  </a:moveTo>
                  <a:lnTo>
                    <a:pt x="4318" y="467740"/>
                  </a:lnTo>
                  <a:lnTo>
                    <a:pt x="69850" y="413130"/>
                  </a:lnTo>
                  <a:lnTo>
                    <a:pt x="67521" y="412114"/>
                  </a:lnTo>
                  <a:lnTo>
                    <a:pt x="35560" y="412114"/>
                  </a:lnTo>
                  <a:lnTo>
                    <a:pt x="24003" y="407035"/>
                  </a:lnTo>
                  <a:lnTo>
                    <a:pt x="29106" y="395351"/>
                  </a:lnTo>
                  <a:lnTo>
                    <a:pt x="0" y="382650"/>
                  </a:lnTo>
                  <a:close/>
                </a:path>
                <a:path w="213360" h="467994">
                  <a:moveTo>
                    <a:pt x="29106" y="395351"/>
                  </a:moveTo>
                  <a:lnTo>
                    <a:pt x="24003" y="407035"/>
                  </a:lnTo>
                  <a:lnTo>
                    <a:pt x="35560" y="412114"/>
                  </a:lnTo>
                  <a:lnTo>
                    <a:pt x="40678" y="400401"/>
                  </a:lnTo>
                  <a:lnTo>
                    <a:pt x="29106" y="395351"/>
                  </a:lnTo>
                  <a:close/>
                </a:path>
                <a:path w="213360" h="467994">
                  <a:moveTo>
                    <a:pt x="40678" y="400401"/>
                  </a:moveTo>
                  <a:lnTo>
                    <a:pt x="35560" y="412114"/>
                  </a:lnTo>
                  <a:lnTo>
                    <a:pt x="67521" y="412114"/>
                  </a:lnTo>
                  <a:lnTo>
                    <a:pt x="40678" y="400401"/>
                  </a:lnTo>
                  <a:close/>
                </a:path>
                <a:path w="213360" h="467994">
                  <a:moveTo>
                    <a:pt x="201803" y="0"/>
                  </a:moveTo>
                  <a:lnTo>
                    <a:pt x="29106" y="395351"/>
                  </a:lnTo>
                  <a:lnTo>
                    <a:pt x="40678" y="400401"/>
                  </a:lnTo>
                  <a:lnTo>
                    <a:pt x="213360" y="5206"/>
                  </a:lnTo>
                  <a:lnTo>
                    <a:pt x="20180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4921154" y="1352550"/>
              <a:ext cx="876935" cy="422275"/>
            </a:xfrm>
            <a:custGeom>
              <a:avLst/>
              <a:gdLst/>
              <a:ahLst/>
              <a:cxnLst/>
              <a:rect l="l" t="t" r="r" b="b"/>
              <a:pathLst>
                <a:path w="876935" h="422275">
                  <a:moveTo>
                    <a:pt x="95" y="419100"/>
                  </a:moveTo>
                  <a:lnTo>
                    <a:pt x="0" y="387486"/>
                  </a:lnTo>
                  <a:lnTo>
                    <a:pt x="95" y="344500"/>
                  </a:lnTo>
                  <a:lnTo>
                    <a:pt x="952" y="293627"/>
                  </a:lnTo>
                  <a:lnTo>
                    <a:pt x="3143" y="238353"/>
                  </a:lnTo>
                  <a:lnTo>
                    <a:pt x="7238" y="182165"/>
                  </a:lnTo>
                  <a:lnTo>
                    <a:pt x="13811" y="128549"/>
                  </a:lnTo>
                  <a:lnTo>
                    <a:pt x="23431" y="80991"/>
                  </a:lnTo>
                  <a:lnTo>
                    <a:pt x="36671" y="42976"/>
                  </a:lnTo>
                  <a:lnTo>
                    <a:pt x="76295" y="9525"/>
                  </a:lnTo>
                  <a:lnTo>
                    <a:pt x="94536" y="16979"/>
                  </a:lnTo>
                  <a:lnTo>
                    <a:pt x="115188" y="72677"/>
                  </a:lnTo>
                  <a:lnTo>
                    <a:pt x="119804" y="115123"/>
                  </a:lnTo>
                  <a:lnTo>
                    <a:pt x="122082" y="163433"/>
                  </a:lnTo>
                  <a:lnTo>
                    <a:pt x="123126" y="214709"/>
                  </a:lnTo>
                  <a:lnTo>
                    <a:pt x="124037" y="266051"/>
                  </a:lnTo>
                  <a:lnTo>
                    <a:pt x="125919" y="314560"/>
                  </a:lnTo>
                  <a:lnTo>
                    <a:pt x="129873" y="357336"/>
                  </a:lnTo>
                  <a:lnTo>
                    <a:pt x="137002" y="391480"/>
                  </a:lnTo>
                  <a:lnTo>
                    <a:pt x="148408" y="414093"/>
                  </a:lnTo>
                  <a:lnTo>
                    <a:pt x="165195" y="422275"/>
                  </a:lnTo>
                  <a:lnTo>
                    <a:pt x="183808" y="412439"/>
                  </a:lnTo>
                  <a:lnTo>
                    <a:pt x="206308" y="345180"/>
                  </a:lnTo>
                  <a:lnTo>
                    <a:pt x="212512" y="295370"/>
                  </a:lnTo>
                  <a:lnTo>
                    <a:pt x="216899" y="239849"/>
                  </a:lnTo>
                  <a:lnTo>
                    <a:pt x="220627" y="182425"/>
                  </a:lnTo>
                  <a:lnTo>
                    <a:pt x="224857" y="126904"/>
                  </a:lnTo>
                  <a:lnTo>
                    <a:pt x="230746" y="77094"/>
                  </a:lnTo>
                  <a:lnTo>
                    <a:pt x="239455" y="36802"/>
                  </a:lnTo>
                  <a:lnTo>
                    <a:pt x="252143" y="9835"/>
                  </a:lnTo>
                  <a:lnTo>
                    <a:pt x="269970" y="0"/>
                  </a:lnTo>
                  <a:lnTo>
                    <a:pt x="287567" y="9832"/>
                  </a:lnTo>
                  <a:lnTo>
                    <a:pt x="307261" y="77030"/>
                  </a:lnTo>
                  <a:lnTo>
                    <a:pt x="311762" y="126751"/>
                  </a:lnTo>
                  <a:lnTo>
                    <a:pt x="314303" y="182127"/>
                  </a:lnTo>
                  <a:lnTo>
                    <a:pt x="316085" y="239334"/>
                  </a:lnTo>
                  <a:lnTo>
                    <a:pt x="318310" y="294552"/>
                  </a:lnTo>
                  <a:lnTo>
                    <a:pt x="322182" y="343959"/>
                  </a:lnTo>
                  <a:lnTo>
                    <a:pt x="328902" y="383733"/>
                  </a:lnTo>
                  <a:lnTo>
                    <a:pt x="339672" y="410054"/>
                  </a:lnTo>
                  <a:lnTo>
                    <a:pt x="355695" y="419100"/>
                  </a:lnTo>
                  <a:lnTo>
                    <a:pt x="372083" y="408919"/>
                  </a:lnTo>
                  <a:lnTo>
                    <a:pt x="391977" y="343529"/>
                  </a:lnTo>
                  <a:lnTo>
                    <a:pt x="397545" y="295563"/>
                  </a:lnTo>
                  <a:lnTo>
                    <a:pt x="401566" y="242244"/>
                  </a:lnTo>
                  <a:lnTo>
                    <a:pt x="405073" y="187193"/>
                  </a:lnTo>
                  <a:lnTo>
                    <a:pt x="409095" y="134032"/>
                  </a:lnTo>
                  <a:lnTo>
                    <a:pt x="414662" y="86380"/>
                  </a:lnTo>
                  <a:lnTo>
                    <a:pt x="422806" y="47861"/>
                  </a:lnTo>
                  <a:lnTo>
                    <a:pt x="434557" y="22093"/>
                  </a:lnTo>
                  <a:lnTo>
                    <a:pt x="450945" y="12700"/>
                  </a:lnTo>
                  <a:lnTo>
                    <a:pt x="467340" y="22239"/>
                  </a:lnTo>
                  <a:lnTo>
                    <a:pt x="487420" y="87475"/>
                  </a:lnTo>
                  <a:lnTo>
                    <a:pt x="493253" y="135787"/>
                  </a:lnTo>
                  <a:lnTo>
                    <a:pt x="497711" y="189638"/>
                  </a:lnTo>
                  <a:lnTo>
                    <a:pt x="501869" y="245336"/>
                  </a:lnTo>
                  <a:lnTo>
                    <a:pt x="506799" y="299187"/>
                  </a:lnTo>
                  <a:lnTo>
                    <a:pt x="513576" y="347499"/>
                  </a:lnTo>
                  <a:lnTo>
                    <a:pt x="523273" y="386579"/>
                  </a:lnTo>
                  <a:lnTo>
                    <a:pt x="536963" y="412735"/>
                  </a:lnTo>
                  <a:lnTo>
                    <a:pt x="555720" y="422275"/>
                  </a:lnTo>
                  <a:lnTo>
                    <a:pt x="571892" y="414216"/>
                  </a:lnTo>
                  <a:lnTo>
                    <a:pt x="581649" y="391936"/>
                  </a:lnTo>
                  <a:lnTo>
                    <a:pt x="586378" y="358278"/>
                  </a:lnTo>
                  <a:lnTo>
                    <a:pt x="587470" y="316088"/>
                  </a:lnTo>
                  <a:lnTo>
                    <a:pt x="586312" y="268210"/>
                  </a:lnTo>
                  <a:lnTo>
                    <a:pt x="584295" y="217487"/>
                  </a:lnTo>
                  <a:lnTo>
                    <a:pt x="582806" y="166764"/>
                  </a:lnTo>
                  <a:lnTo>
                    <a:pt x="583236" y="118886"/>
                  </a:lnTo>
                  <a:lnTo>
                    <a:pt x="586974" y="76696"/>
                  </a:lnTo>
                  <a:lnTo>
                    <a:pt x="609926" y="20758"/>
                  </a:lnTo>
                  <a:lnTo>
                    <a:pt x="631920" y="12700"/>
                  </a:lnTo>
                  <a:lnTo>
                    <a:pt x="654411" y="20756"/>
                  </a:lnTo>
                  <a:lnTo>
                    <a:pt x="680785" y="76646"/>
                  </a:lnTo>
                  <a:lnTo>
                    <a:pt x="687071" y="118768"/>
                  </a:lnTo>
                  <a:lnTo>
                    <a:pt x="690358" y="166534"/>
                  </a:lnTo>
                  <a:lnTo>
                    <a:pt x="691848" y="217090"/>
                  </a:lnTo>
                  <a:lnTo>
                    <a:pt x="692743" y="267580"/>
                  </a:lnTo>
                  <a:lnTo>
                    <a:pt x="694244" y="315148"/>
                  </a:lnTo>
                  <a:lnTo>
                    <a:pt x="697553" y="356939"/>
                  </a:lnTo>
                  <a:lnTo>
                    <a:pt x="703872" y="390098"/>
                  </a:lnTo>
                  <a:lnTo>
                    <a:pt x="714402" y="411770"/>
                  </a:lnTo>
                  <a:lnTo>
                    <a:pt x="730345" y="419100"/>
                  </a:lnTo>
                  <a:lnTo>
                    <a:pt x="745966" y="410313"/>
                  </a:lnTo>
                  <a:lnTo>
                    <a:pt x="755568" y="387438"/>
                  </a:lnTo>
                  <a:lnTo>
                    <a:pt x="760408" y="353317"/>
                  </a:lnTo>
                  <a:lnTo>
                    <a:pt x="761742" y="310797"/>
                  </a:lnTo>
                  <a:lnTo>
                    <a:pt x="760827" y="262720"/>
                  </a:lnTo>
                  <a:lnTo>
                    <a:pt x="758920" y="211931"/>
                  </a:lnTo>
                  <a:lnTo>
                    <a:pt x="757277" y="161274"/>
                  </a:lnTo>
                  <a:lnTo>
                    <a:pt x="757156" y="113594"/>
                  </a:lnTo>
                  <a:lnTo>
                    <a:pt x="759813" y="71735"/>
                  </a:lnTo>
                  <a:lnTo>
                    <a:pt x="778488" y="16856"/>
                  </a:lnTo>
                  <a:lnTo>
                    <a:pt x="797020" y="9525"/>
                  </a:lnTo>
                  <a:lnTo>
                    <a:pt x="820416" y="18681"/>
                  </a:lnTo>
                  <a:lnTo>
                    <a:pt x="850369" y="77876"/>
                  </a:lnTo>
                  <a:lnTo>
                    <a:pt x="858793" y="122351"/>
                  </a:lnTo>
                  <a:lnTo>
                    <a:pt x="864092" y="173037"/>
                  </a:lnTo>
                  <a:lnTo>
                    <a:pt x="867200" y="227152"/>
                  </a:lnTo>
                  <a:lnTo>
                    <a:pt x="869051" y="281914"/>
                  </a:lnTo>
                  <a:lnTo>
                    <a:pt x="870578" y="334543"/>
                  </a:lnTo>
                  <a:lnTo>
                    <a:pt x="872715" y="382257"/>
                  </a:lnTo>
                  <a:lnTo>
                    <a:pt x="876395" y="422275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7" name="object 47"/>
          <p:cNvSpPr/>
          <p:nvPr/>
        </p:nvSpPr>
        <p:spPr>
          <a:xfrm>
            <a:off x="6465651" y="1358900"/>
            <a:ext cx="419734" cy="422275"/>
          </a:xfrm>
          <a:custGeom>
            <a:avLst/>
            <a:gdLst/>
            <a:ahLst/>
            <a:cxnLst/>
            <a:rect l="l" t="t" r="r" b="b"/>
            <a:pathLst>
              <a:path w="419734" h="422275">
                <a:moveTo>
                  <a:pt x="45" y="419100"/>
                </a:moveTo>
                <a:lnTo>
                  <a:pt x="110" y="333753"/>
                </a:lnTo>
                <a:lnTo>
                  <a:pt x="751" y="275519"/>
                </a:lnTo>
                <a:lnTo>
                  <a:pt x="2295" y="213286"/>
                </a:lnTo>
                <a:lnTo>
                  <a:pt x="5115" y="151838"/>
                </a:lnTo>
                <a:lnTo>
                  <a:pt x="9585" y="95955"/>
                </a:lnTo>
                <a:lnTo>
                  <a:pt x="16077" y="50421"/>
                </a:lnTo>
                <a:lnTo>
                  <a:pt x="36621" y="9525"/>
                </a:lnTo>
                <a:lnTo>
                  <a:pt x="46756" y="20310"/>
                </a:lnTo>
                <a:lnTo>
                  <a:pt x="56725" y="97278"/>
                </a:lnTo>
                <a:lnTo>
                  <a:pt x="58382" y="153441"/>
                </a:lnTo>
                <a:lnTo>
                  <a:pt x="59037" y="214709"/>
                </a:lnTo>
                <a:lnTo>
                  <a:pt x="59600" y="276072"/>
                </a:lnTo>
                <a:lnTo>
                  <a:pt x="60984" y="332520"/>
                </a:lnTo>
                <a:lnTo>
                  <a:pt x="64098" y="379044"/>
                </a:lnTo>
                <a:lnTo>
                  <a:pt x="69855" y="410632"/>
                </a:lnTo>
                <a:lnTo>
                  <a:pt x="79166" y="422275"/>
                </a:lnTo>
                <a:lnTo>
                  <a:pt x="88811" y="410451"/>
                </a:lnTo>
                <a:lnTo>
                  <a:pt x="99835" y="331063"/>
                </a:lnTo>
                <a:lnTo>
                  <a:pt x="102695" y="273634"/>
                </a:lnTo>
                <a:lnTo>
                  <a:pt x="104773" y="211137"/>
                </a:lnTo>
                <a:lnTo>
                  <a:pt x="106809" y="148640"/>
                </a:lnTo>
                <a:lnTo>
                  <a:pt x="109543" y="91211"/>
                </a:lnTo>
                <a:lnTo>
                  <a:pt x="113715" y="43916"/>
                </a:lnTo>
                <a:lnTo>
                  <a:pt x="120064" y="11823"/>
                </a:lnTo>
                <a:lnTo>
                  <a:pt x="129331" y="0"/>
                </a:lnTo>
                <a:lnTo>
                  <a:pt x="138432" y="11820"/>
                </a:lnTo>
                <a:lnTo>
                  <a:pt x="147929" y="91125"/>
                </a:lnTo>
                <a:lnTo>
                  <a:pt x="149861" y="148437"/>
                </a:lnTo>
                <a:lnTo>
                  <a:pt x="150937" y="210740"/>
                </a:lnTo>
                <a:lnTo>
                  <a:pt x="151926" y="272948"/>
                </a:lnTo>
                <a:lnTo>
                  <a:pt x="153595" y="329974"/>
                </a:lnTo>
                <a:lnTo>
                  <a:pt x="156711" y="376732"/>
                </a:lnTo>
                <a:lnTo>
                  <a:pt x="162041" y="408136"/>
                </a:lnTo>
                <a:lnTo>
                  <a:pt x="170352" y="419100"/>
                </a:lnTo>
                <a:lnTo>
                  <a:pt x="179609" y="404326"/>
                </a:lnTo>
                <a:lnTo>
                  <a:pt x="185713" y="366531"/>
                </a:lnTo>
                <a:lnTo>
                  <a:pt x="189567" y="312325"/>
                </a:lnTo>
                <a:lnTo>
                  <a:pt x="192072" y="248320"/>
                </a:lnTo>
                <a:lnTo>
                  <a:pt x="194131" y="181127"/>
                </a:lnTo>
                <a:lnTo>
                  <a:pt x="196646" y="117357"/>
                </a:lnTo>
                <a:lnTo>
                  <a:pt x="200519" y="63621"/>
                </a:lnTo>
                <a:lnTo>
                  <a:pt x="206651" y="26532"/>
                </a:lnTo>
                <a:lnTo>
                  <a:pt x="215945" y="12700"/>
                </a:lnTo>
                <a:lnTo>
                  <a:pt x="225208" y="26745"/>
                </a:lnTo>
                <a:lnTo>
                  <a:pt x="231357" y="64388"/>
                </a:lnTo>
                <a:lnTo>
                  <a:pt x="235329" y="118886"/>
                </a:lnTo>
                <a:lnTo>
                  <a:pt x="238067" y="183496"/>
                </a:lnTo>
                <a:lnTo>
                  <a:pt x="240508" y="251478"/>
                </a:lnTo>
                <a:lnTo>
                  <a:pt x="243594" y="316088"/>
                </a:lnTo>
                <a:lnTo>
                  <a:pt x="248263" y="370586"/>
                </a:lnTo>
                <a:lnTo>
                  <a:pt x="255455" y="408229"/>
                </a:lnTo>
                <a:lnTo>
                  <a:pt x="266110" y="422275"/>
                </a:lnTo>
                <a:lnTo>
                  <a:pt x="275004" y="410806"/>
                </a:lnTo>
                <a:lnTo>
                  <a:pt x="279667" y="379679"/>
                </a:lnTo>
                <a:lnTo>
                  <a:pt x="281248" y="333806"/>
                </a:lnTo>
                <a:lnTo>
                  <a:pt x="280897" y="278104"/>
                </a:lnTo>
                <a:lnTo>
                  <a:pt x="279763" y="217487"/>
                </a:lnTo>
                <a:lnTo>
                  <a:pt x="278994" y="156870"/>
                </a:lnTo>
                <a:lnTo>
                  <a:pt x="279741" y="101168"/>
                </a:lnTo>
                <a:lnTo>
                  <a:pt x="283151" y="55295"/>
                </a:lnTo>
                <a:lnTo>
                  <a:pt x="290374" y="24168"/>
                </a:lnTo>
                <a:lnTo>
                  <a:pt x="302559" y="12700"/>
                </a:lnTo>
                <a:lnTo>
                  <a:pt x="315081" y="24164"/>
                </a:lnTo>
                <a:lnTo>
                  <a:pt x="327947" y="101082"/>
                </a:lnTo>
                <a:lnTo>
                  <a:pt x="330282" y="156667"/>
                </a:lnTo>
                <a:lnTo>
                  <a:pt x="331214" y="217090"/>
                </a:lnTo>
                <a:lnTo>
                  <a:pt x="331738" y="277418"/>
                </a:lnTo>
                <a:lnTo>
                  <a:pt x="332850" y="332717"/>
                </a:lnTo>
                <a:lnTo>
                  <a:pt x="335547" y="378053"/>
                </a:lnTo>
                <a:lnTo>
                  <a:pt x="340824" y="408492"/>
                </a:lnTo>
                <a:lnTo>
                  <a:pt x="349676" y="419100"/>
                </a:lnTo>
                <a:lnTo>
                  <a:pt x="358277" y="406774"/>
                </a:lnTo>
                <a:lnTo>
                  <a:pt x="362904" y="374980"/>
                </a:lnTo>
                <a:lnTo>
                  <a:pt x="364595" y="328631"/>
                </a:lnTo>
                <a:lnTo>
                  <a:pt x="364390" y="272643"/>
                </a:lnTo>
                <a:lnTo>
                  <a:pt x="363329" y="211931"/>
                </a:lnTo>
                <a:lnTo>
                  <a:pt x="362451" y="151409"/>
                </a:lnTo>
                <a:lnTo>
                  <a:pt x="362795" y="95992"/>
                </a:lnTo>
                <a:lnTo>
                  <a:pt x="365400" y="50596"/>
                </a:lnTo>
                <a:lnTo>
                  <a:pt x="371307" y="20135"/>
                </a:lnTo>
                <a:lnTo>
                  <a:pt x="381553" y="9525"/>
                </a:lnTo>
                <a:lnTo>
                  <a:pt x="393810" y="20648"/>
                </a:lnTo>
                <a:lnTo>
                  <a:pt x="408614" y="91839"/>
                </a:lnTo>
                <a:lnTo>
                  <a:pt x="412388" y="144277"/>
                </a:lnTo>
                <a:lnTo>
                  <a:pt x="414562" y="202855"/>
                </a:lnTo>
                <a:lnTo>
                  <a:pt x="415749" y="263760"/>
                </a:lnTo>
                <a:lnTo>
                  <a:pt x="416564" y="323174"/>
                </a:lnTo>
                <a:lnTo>
                  <a:pt x="417618" y="377284"/>
                </a:lnTo>
                <a:lnTo>
                  <a:pt x="419526" y="42227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6315455" y="1843658"/>
            <a:ext cx="213360" cy="467995"/>
          </a:xfrm>
          <a:custGeom>
            <a:avLst/>
            <a:gdLst/>
            <a:ahLst/>
            <a:cxnLst/>
            <a:rect l="l" t="t" r="r" b="b"/>
            <a:pathLst>
              <a:path w="213359" h="467994">
                <a:moveTo>
                  <a:pt x="0" y="382650"/>
                </a:moveTo>
                <a:lnTo>
                  <a:pt x="4318" y="467740"/>
                </a:lnTo>
                <a:lnTo>
                  <a:pt x="69850" y="413130"/>
                </a:lnTo>
                <a:lnTo>
                  <a:pt x="67521" y="412114"/>
                </a:lnTo>
                <a:lnTo>
                  <a:pt x="35560" y="412114"/>
                </a:lnTo>
                <a:lnTo>
                  <a:pt x="24003" y="407035"/>
                </a:lnTo>
                <a:lnTo>
                  <a:pt x="29106" y="395351"/>
                </a:lnTo>
                <a:lnTo>
                  <a:pt x="0" y="382650"/>
                </a:lnTo>
                <a:close/>
              </a:path>
              <a:path w="213359" h="467994">
                <a:moveTo>
                  <a:pt x="29106" y="395351"/>
                </a:moveTo>
                <a:lnTo>
                  <a:pt x="24003" y="407035"/>
                </a:lnTo>
                <a:lnTo>
                  <a:pt x="35560" y="412114"/>
                </a:lnTo>
                <a:lnTo>
                  <a:pt x="40678" y="400401"/>
                </a:lnTo>
                <a:lnTo>
                  <a:pt x="29106" y="395351"/>
                </a:lnTo>
                <a:close/>
              </a:path>
              <a:path w="213359" h="467994">
                <a:moveTo>
                  <a:pt x="40678" y="400401"/>
                </a:moveTo>
                <a:lnTo>
                  <a:pt x="35560" y="412114"/>
                </a:lnTo>
                <a:lnTo>
                  <a:pt x="67521" y="412114"/>
                </a:lnTo>
                <a:lnTo>
                  <a:pt x="40678" y="400401"/>
                </a:lnTo>
                <a:close/>
              </a:path>
              <a:path w="213359" h="467994">
                <a:moveTo>
                  <a:pt x="201802" y="0"/>
                </a:moveTo>
                <a:lnTo>
                  <a:pt x="29106" y="395351"/>
                </a:lnTo>
                <a:lnTo>
                  <a:pt x="40678" y="400401"/>
                </a:lnTo>
                <a:lnTo>
                  <a:pt x="213360" y="5206"/>
                </a:lnTo>
                <a:lnTo>
                  <a:pt x="2018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9" name="object 49"/>
          <p:cNvGrpSpPr/>
          <p:nvPr/>
        </p:nvGrpSpPr>
        <p:grpSpPr>
          <a:xfrm>
            <a:off x="2394013" y="2171763"/>
            <a:ext cx="4102100" cy="3533775"/>
            <a:chOff x="2394013" y="2171763"/>
            <a:chExt cx="4102100" cy="3533775"/>
          </a:xfrm>
        </p:grpSpPr>
        <p:sp>
          <p:nvSpPr>
            <p:cNvPr id="50" name="object 50"/>
            <p:cNvSpPr/>
            <p:nvPr/>
          </p:nvSpPr>
          <p:spPr>
            <a:xfrm>
              <a:off x="3118612" y="4940300"/>
              <a:ext cx="412115" cy="765175"/>
            </a:xfrm>
            <a:custGeom>
              <a:avLst/>
              <a:gdLst/>
              <a:ahLst/>
              <a:cxnLst/>
              <a:rect l="l" t="t" r="r" b="b"/>
              <a:pathLst>
                <a:path w="412114" h="765175">
                  <a:moveTo>
                    <a:pt x="370579" y="64287"/>
                  </a:moveTo>
                  <a:lnTo>
                    <a:pt x="0" y="759015"/>
                  </a:lnTo>
                  <a:lnTo>
                    <a:pt x="11175" y="764984"/>
                  </a:lnTo>
                  <a:lnTo>
                    <a:pt x="381751" y="70264"/>
                  </a:lnTo>
                  <a:lnTo>
                    <a:pt x="370579" y="64287"/>
                  </a:lnTo>
                  <a:close/>
                </a:path>
                <a:path w="412114" h="765175">
                  <a:moveTo>
                    <a:pt x="410563" y="53086"/>
                  </a:moveTo>
                  <a:lnTo>
                    <a:pt x="376554" y="53086"/>
                  </a:lnTo>
                  <a:lnTo>
                    <a:pt x="387730" y="59055"/>
                  </a:lnTo>
                  <a:lnTo>
                    <a:pt x="381751" y="70264"/>
                  </a:lnTo>
                  <a:lnTo>
                    <a:pt x="409701" y="85217"/>
                  </a:lnTo>
                  <a:lnTo>
                    <a:pt x="410563" y="53086"/>
                  </a:lnTo>
                  <a:close/>
                </a:path>
                <a:path w="412114" h="765175">
                  <a:moveTo>
                    <a:pt x="376554" y="53086"/>
                  </a:moveTo>
                  <a:lnTo>
                    <a:pt x="370579" y="64287"/>
                  </a:lnTo>
                  <a:lnTo>
                    <a:pt x="381751" y="70264"/>
                  </a:lnTo>
                  <a:lnTo>
                    <a:pt x="387730" y="59055"/>
                  </a:lnTo>
                  <a:lnTo>
                    <a:pt x="376554" y="53086"/>
                  </a:lnTo>
                  <a:close/>
                </a:path>
                <a:path w="412114" h="765175">
                  <a:moveTo>
                    <a:pt x="411988" y="0"/>
                  </a:moveTo>
                  <a:lnTo>
                    <a:pt x="342518" y="49275"/>
                  </a:lnTo>
                  <a:lnTo>
                    <a:pt x="370579" y="64287"/>
                  </a:lnTo>
                  <a:lnTo>
                    <a:pt x="376554" y="53086"/>
                  </a:lnTo>
                  <a:lnTo>
                    <a:pt x="410563" y="53086"/>
                  </a:lnTo>
                  <a:lnTo>
                    <a:pt x="4119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/>
            <p:cNvSpPr/>
            <p:nvPr/>
          </p:nvSpPr>
          <p:spPr>
            <a:xfrm>
              <a:off x="3579876" y="2186051"/>
              <a:ext cx="266700" cy="276225"/>
            </a:xfrm>
            <a:custGeom>
              <a:avLst/>
              <a:gdLst/>
              <a:ahLst/>
              <a:cxnLst/>
              <a:rect l="l" t="t" r="r" b="b"/>
              <a:pathLst>
                <a:path w="266700" h="276225">
                  <a:moveTo>
                    <a:pt x="0" y="276225"/>
                  </a:moveTo>
                  <a:lnTo>
                    <a:pt x="266700" y="276225"/>
                  </a:lnTo>
                  <a:lnTo>
                    <a:pt x="266700" y="0"/>
                  </a:lnTo>
                  <a:lnTo>
                    <a:pt x="0" y="0"/>
                  </a:lnTo>
                  <a:lnTo>
                    <a:pt x="0" y="2762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2" name="object 5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398776" y="2176526"/>
              <a:ext cx="1305906" cy="314325"/>
            </a:xfrm>
            <a:prstGeom prst="rect">
              <a:avLst/>
            </a:prstGeom>
          </p:spPr>
        </p:pic>
        <p:sp>
          <p:nvSpPr>
            <p:cNvPr id="53" name="object 53"/>
            <p:cNvSpPr/>
            <p:nvPr/>
          </p:nvSpPr>
          <p:spPr>
            <a:xfrm>
              <a:off x="2398776" y="2176526"/>
              <a:ext cx="1306195" cy="314325"/>
            </a:xfrm>
            <a:custGeom>
              <a:avLst/>
              <a:gdLst/>
              <a:ahLst/>
              <a:cxnLst/>
              <a:rect l="l" t="t" r="r" b="b"/>
              <a:pathLst>
                <a:path w="1306195" h="314325">
                  <a:moveTo>
                    <a:pt x="28575" y="0"/>
                  </a:moveTo>
                  <a:lnTo>
                    <a:pt x="0" y="152400"/>
                  </a:lnTo>
                  <a:lnTo>
                    <a:pt x="28575" y="314325"/>
                  </a:lnTo>
                  <a:lnTo>
                    <a:pt x="1228725" y="314325"/>
                  </a:lnTo>
                  <a:lnTo>
                    <a:pt x="1274721" y="303993"/>
                  </a:lnTo>
                  <a:lnTo>
                    <a:pt x="1299133" y="290544"/>
                  </a:lnTo>
                  <a:lnTo>
                    <a:pt x="1305906" y="274579"/>
                  </a:lnTo>
                  <a:lnTo>
                    <a:pt x="1298981" y="256699"/>
                  </a:lnTo>
                  <a:lnTo>
                    <a:pt x="1282303" y="237505"/>
                  </a:lnTo>
                  <a:lnTo>
                    <a:pt x="1259814" y="217599"/>
                  </a:lnTo>
                  <a:lnTo>
                    <a:pt x="1235459" y="197582"/>
                  </a:lnTo>
                  <a:lnTo>
                    <a:pt x="1213180" y="178055"/>
                  </a:lnTo>
                  <a:lnTo>
                    <a:pt x="1196921" y="159618"/>
                  </a:lnTo>
                  <a:lnTo>
                    <a:pt x="1190625" y="142875"/>
                  </a:lnTo>
                  <a:lnTo>
                    <a:pt x="1196921" y="126770"/>
                  </a:lnTo>
                  <a:lnTo>
                    <a:pt x="1213180" y="110154"/>
                  </a:lnTo>
                  <a:lnTo>
                    <a:pt x="1235459" y="93371"/>
                  </a:lnTo>
                  <a:lnTo>
                    <a:pt x="1259814" y="76763"/>
                  </a:lnTo>
                  <a:lnTo>
                    <a:pt x="1282303" y="60674"/>
                  </a:lnTo>
                  <a:lnTo>
                    <a:pt x="1298981" y="45445"/>
                  </a:lnTo>
                  <a:lnTo>
                    <a:pt x="1305906" y="31421"/>
                  </a:lnTo>
                  <a:lnTo>
                    <a:pt x="1299133" y="18943"/>
                  </a:lnTo>
                  <a:lnTo>
                    <a:pt x="1274721" y="8355"/>
                  </a:lnTo>
                  <a:lnTo>
                    <a:pt x="1228725" y="0"/>
                  </a:lnTo>
                  <a:lnTo>
                    <a:pt x="28575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/>
            <p:cNvSpPr/>
            <p:nvPr/>
          </p:nvSpPr>
          <p:spPr>
            <a:xfrm>
              <a:off x="3808476" y="2195576"/>
              <a:ext cx="98425" cy="266700"/>
            </a:xfrm>
            <a:custGeom>
              <a:avLst/>
              <a:gdLst/>
              <a:ahLst/>
              <a:cxnLst/>
              <a:rect l="l" t="t" r="r" b="b"/>
              <a:pathLst>
                <a:path w="98425" h="266700">
                  <a:moveTo>
                    <a:pt x="49149" y="0"/>
                  </a:moveTo>
                  <a:lnTo>
                    <a:pt x="30003" y="10477"/>
                  </a:lnTo>
                  <a:lnTo>
                    <a:pt x="14382" y="39052"/>
                  </a:lnTo>
                  <a:lnTo>
                    <a:pt x="3857" y="81438"/>
                  </a:lnTo>
                  <a:lnTo>
                    <a:pt x="0" y="133350"/>
                  </a:lnTo>
                  <a:lnTo>
                    <a:pt x="3857" y="185207"/>
                  </a:lnTo>
                  <a:lnTo>
                    <a:pt x="14382" y="227599"/>
                  </a:lnTo>
                  <a:lnTo>
                    <a:pt x="30003" y="256204"/>
                  </a:lnTo>
                  <a:lnTo>
                    <a:pt x="49149" y="266700"/>
                  </a:lnTo>
                  <a:lnTo>
                    <a:pt x="68314" y="256204"/>
                  </a:lnTo>
                  <a:lnTo>
                    <a:pt x="83978" y="227599"/>
                  </a:lnTo>
                  <a:lnTo>
                    <a:pt x="94547" y="185207"/>
                  </a:lnTo>
                  <a:lnTo>
                    <a:pt x="98425" y="133350"/>
                  </a:lnTo>
                  <a:lnTo>
                    <a:pt x="94547" y="81438"/>
                  </a:lnTo>
                  <a:lnTo>
                    <a:pt x="83978" y="39052"/>
                  </a:lnTo>
                  <a:lnTo>
                    <a:pt x="68314" y="10477"/>
                  </a:lnTo>
                  <a:lnTo>
                    <a:pt x="4914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/>
            <p:cNvSpPr/>
            <p:nvPr/>
          </p:nvSpPr>
          <p:spPr>
            <a:xfrm>
              <a:off x="3808476" y="2195576"/>
              <a:ext cx="98425" cy="266700"/>
            </a:xfrm>
            <a:custGeom>
              <a:avLst/>
              <a:gdLst/>
              <a:ahLst/>
              <a:cxnLst/>
              <a:rect l="l" t="t" r="r" b="b"/>
              <a:pathLst>
                <a:path w="98425" h="266700">
                  <a:moveTo>
                    <a:pt x="0" y="133350"/>
                  </a:moveTo>
                  <a:lnTo>
                    <a:pt x="3857" y="81438"/>
                  </a:lnTo>
                  <a:lnTo>
                    <a:pt x="14382" y="39052"/>
                  </a:lnTo>
                  <a:lnTo>
                    <a:pt x="30003" y="10477"/>
                  </a:lnTo>
                  <a:lnTo>
                    <a:pt x="49149" y="0"/>
                  </a:lnTo>
                  <a:lnTo>
                    <a:pt x="68314" y="10477"/>
                  </a:lnTo>
                  <a:lnTo>
                    <a:pt x="83978" y="39052"/>
                  </a:lnTo>
                  <a:lnTo>
                    <a:pt x="94547" y="81438"/>
                  </a:lnTo>
                  <a:lnTo>
                    <a:pt x="98425" y="133350"/>
                  </a:lnTo>
                  <a:lnTo>
                    <a:pt x="94547" y="185207"/>
                  </a:lnTo>
                  <a:lnTo>
                    <a:pt x="83978" y="227599"/>
                  </a:lnTo>
                  <a:lnTo>
                    <a:pt x="68314" y="256204"/>
                  </a:lnTo>
                  <a:lnTo>
                    <a:pt x="49149" y="266700"/>
                  </a:lnTo>
                  <a:lnTo>
                    <a:pt x="30003" y="256204"/>
                  </a:lnTo>
                  <a:lnTo>
                    <a:pt x="14382" y="227599"/>
                  </a:lnTo>
                  <a:lnTo>
                    <a:pt x="3857" y="185207"/>
                  </a:lnTo>
                  <a:lnTo>
                    <a:pt x="0" y="1333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/>
            <p:cNvSpPr/>
            <p:nvPr/>
          </p:nvSpPr>
          <p:spPr>
            <a:xfrm>
              <a:off x="3846576" y="2319401"/>
              <a:ext cx="219075" cy="0"/>
            </a:xfrm>
            <a:custGeom>
              <a:avLst/>
              <a:gdLst/>
              <a:ahLst/>
              <a:cxnLst/>
              <a:rect l="l" t="t" r="r" b="b"/>
              <a:pathLst>
                <a:path w="219075">
                  <a:moveTo>
                    <a:pt x="0" y="0"/>
                  </a:moveTo>
                  <a:lnTo>
                    <a:pt x="219075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7" name="object 57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438400" y="2481326"/>
              <a:ext cx="1611376" cy="1757299"/>
            </a:xfrm>
            <a:prstGeom prst="rect">
              <a:avLst/>
            </a:prstGeom>
          </p:spPr>
        </p:pic>
        <p:pic>
          <p:nvPicPr>
            <p:cNvPr id="58" name="object 58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647950" y="4813300"/>
              <a:ext cx="3848100" cy="330200"/>
            </a:xfrm>
            <a:prstGeom prst="rect">
              <a:avLst/>
            </a:prstGeom>
          </p:spPr>
        </p:pic>
      </p:grpSp>
      <p:sp>
        <p:nvSpPr>
          <p:cNvPr id="59" name="object 59"/>
          <p:cNvSpPr txBox="1"/>
          <p:nvPr/>
        </p:nvSpPr>
        <p:spPr>
          <a:xfrm>
            <a:off x="5442584" y="3316986"/>
            <a:ext cx="8826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 MT"/>
                <a:cs typeface="Arial MT"/>
              </a:rPr>
              <a:t>Channe</a:t>
            </a:r>
            <a:r>
              <a:rPr sz="1600" dirty="0">
                <a:latin typeface="Arial MT"/>
                <a:cs typeface="Arial MT"/>
              </a:rPr>
              <a:t>l</a:t>
            </a:r>
            <a:r>
              <a:rPr sz="1600" spc="-5" dirty="0">
                <a:latin typeface="Arial MT"/>
                <a:cs typeface="Arial MT"/>
              </a:rPr>
              <a:t>s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4752975" y="1509775"/>
            <a:ext cx="0" cy="1552575"/>
          </a:xfrm>
          <a:custGeom>
            <a:avLst/>
            <a:gdLst/>
            <a:ahLst/>
            <a:cxnLst/>
            <a:rect l="l" t="t" r="r" b="b"/>
            <a:pathLst>
              <a:path h="1552575">
                <a:moveTo>
                  <a:pt x="0" y="0"/>
                </a:moveTo>
                <a:lnTo>
                  <a:pt x="0" y="155244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61" name="object 61"/>
          <p:cNvGraphicFramePr>
            <a:graphicFrameLocks noGrp="1"/>
          </p:cNvGraphicFramePr>
          <p:nvPr/>
        </p:nvGraphicFramePr>
        <p:xfrm>
          <a:off x="4752975" y="1975783"/>
          <a:ext cx="2324100" cy="13328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7650"/>
                <a:gridCol w="292100"/>
                <a:gridCol w="285750"/>
                <a:gridCol w="292100"/>
                <a:gridCol w="298450"/>
                <a:gridCol w="279400"/>
                <a:gridCol w="247650"/>
                <a:gridCol w="228600"/>
                <a:gridCol w="152400"/>
              </a:tblGrid>
              <a:tr h="147048">
                <a:tc rowSpan="2" gridSpan="8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 rowSpan="2" hMerge="1">
                  <a:tcPr marL="0" marR="0" marT="0" marB="0"/>
                </a:tc>
                <a:tc rowSpan="2" hMerge="1">
                  <a:tcPr marL="0" marR="0" marT="0" marB="0"/>
                </a:tc>
                <a:tc rowSpan="2" hMerge="1">
                  <a:tcPr marL="0" marR="0" marT="0" marB="0"/>
                </a:tc>
                <a:tc rowSpan="2" hMerge="1">
                  <a:tcPr marL="0" marR="0" marT="0" marB="0"/>
                </a:tc>
                <a:tc rowSpan="2" hMerge="1">
                  <a:tcPr marL="0" marR="0" marT="0" marB="0"/>
                </a:tc>
                <a:tc rowSpan="2" hMerge="1">
                  <a:tcPr marL="0" marR="0" marT="0" marB="0"/>
                </a:tc>
                <a:tc rowSpan="2" hMerge="1">
                  <a:tcPr marL="0" marR="0" marT="0" marB="0"/>
                </a:tc>
                <a:tc>
                  <a:txBody>
                    <a:bodyPr/>
                    <a:lstStyle/>
                    <a:p>
                      <a:pPr marR="7620" algn="r">
                        <a:lnSpc>
                          <a:spcPts val="1060"/>
                        </a:lnSpc>
                      </a:pPr>
                      <a:r>
                        <a:rPr sz="1000" dirty="0">
                          <a:latin typeface="Arial MT"/>
                          <a:cs typeface="Arial MT"/>
                        </a:rPr>
                        <a:t>C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</a:tr>
              <a:tr h="152590">
                <a:tc vMerge="1" gridSpan="8">
                  <a:tcPr marL="0" marR="0" marT="0" marB="0"/>
                </a:tc>
                <a:tc vMerge="1" hMerge="1">
                  <a:tcPr marL="0" marR="0" marT="0" marB="0"/>
                </a:tc>
                <a:tc vMerge="1" hMerge="1">
                  <a:tcPr marL="0" marR="0" marT="0" marB="0"/>
                </a:tc>
                <a:tc vMerge="1" hMerge="1">
                  <a:tcPr marL="0" marR="0" marT="0" marB="0"/>
                </a:tc>
                <a:tc vMerge="1" hMerge="1">
                  <a:tcPr marL="0" marR="0" marT="0" marB="0"/>
                </a:tc>
                <a:tc vMerge="1" hMerge="1">
                  <a:tcPr marL="0" marR="0" marT="0" marB="0"/>
                </a:tc>
                <a:tc vMerge="1" hMerge="1">
                  <a:tcPr marL="0" marR="0" marT="0" marB="0"/>
                </a:tc>
                <a:tc vMerge="1" hMerge="1">
                  <a:tcPr marL="0" marR="0" marT="0" marB="0"/>
                </a:tc>
                <a:tc>
                  <a:txBody>
                    <a:bodyPr/>
                    <a:lstStyle/>
                    <a:p>
                      <a:pPr marR="3810" algn="r">
                        <a:lnSpc>
                          <a:spcPts val="1100"/>
                        </a:lnSpc>
                      </a:pPr>
                      <a:r>
                        <a:rPr sz="1000" dirty="0">
                          <a:latin typeface="Arial MT"/>
                          <a:cs typeface="Arial MT"/>
                        </a:rPr>
                        <a:t>O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</a:tr>
              <a:tr h="157099">
                <a:tc>
                  <a:txBody>
                    <a:bodyPr/>
                    <a:lstStyle/>
                    <a:p>
                      <a:pPr marL="74930">
                        <a:lnSpc>
                          <a:spcPts val="1120"/>
                        </a:lnSpc>
                        <a:spcBef>
                          <a:spcPts val="20"/>
                        </a:spcBef>
                      </a:pPr>
                      <a:r>
                        <a:rPr sz="1000" dirty="0">
                          <a:latin typeface="Arial MT"/>
                          <a:cs typeface="Arial MT"/>
                        </a:rPr>
                        <a:t>V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254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20"/>
                        </a:lnSpc>
                        <a:spcBef>
                          <a:spcPts val="20"/>
                        </a:spcBef>
                      </a:pPr>
                      <a:r>
                        <a:rPr sz="1000" dirty="0">
                          <a:latin typeface="Arial MT"/>
                          <a:cs typeface="Arial MT"/>
                        </a:rPr>
                        <a:t>V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2540" marB="0"/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ts val="1120"/>
                        </a:lnSpc>
                        <a:spcBef>
                          <a:spcPts val="20"/>
                        </a:spcBef>
                      </a:pPr>
                      <a:r>
                        <a:rPr sz="1000" dirty="0">
                          <a:latin typeface="Arial MT"/>
                          <a:cs typeface="Arial MT"/>
                        </a:rPr>
                        <a:t>V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2540" marB="0"/>
                </a:tc>
                <a:tc>
                  <a:txBody>
                    <a:bodyPr/>
                    <a:lstStyle/>
                    <a:p>
                      <a:pPr marL="116205">
                        <a:lnSpc>
                          <a:spcPts val="1120"/>
                        </a:lnSpc>
                        <a:spcBef>
                          <a:spcPts val="20"/>
                        </a:spcBef>
                      </a:pPr>
                      <a:r>
                        <a:rPr sz="1000" dirty="0">
                          <a:latin typeface="Arial MT"/>
                          <a:cs typeface="Arial MT"/>
                        </a:rPr>
                        <a:t>V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2540" marB="0"/>
                </a:tc>
                <a:tc>
                  <a:txBody>
                    <a:bodyPr/>
                    <a:lstStyle/>
                    <a:p>
                      <a:pPr marL="24765" algn="ctr">
                        <a:lnSpc>
                          <a:spcPts val="1120"/>
                        </a:lnSpc>
                        <a:spcBef>
                          <a:spcPts val="20"/>
                        </a:spcBef>
                      </a:pPr>
                      <a:r>
                        <a:rPr sz="1000" dirty="0">
                          <a:latin typeface="Arial MT"/>
                          <a:cs typeface="Arial MT"/>
                        </a:rPr>
                        <a:t>V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2540" marB="0"/>
                </a:tc>
                <a:tc>
                  <a:txBody>
                    <a:bodyPr/>
                    <a:lstStyle/>
                    <a:p>
                      <a:pPr marL="38100" algn="ctr">
                        <a:lnSpc>
                          <a:spcPts val="1120"/>
                        </a:lnSpc>
                        <a:spcBef>
                          <a:spcPts val="20"/>
                        </a:spcBef>
                      </a:pPr>
                      <a:r>
                        <a:rPr sz="1000" dirty="0">
                          <a:latin typeface="Arial MT"/>
                          <a:cs typeface="Arial MT"/>
                        </a:rPr>
                        <a:t>V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254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20" algn="r">
                        <a:lnSpc>
                          <a:spcPts val="1135"/>
                        </a:lnSpc>
                      </a:pPr>
                      <a:r>
                        <a:rPr sz="1000" dirty="0">
                          <a:latin typeface="Arial MT"/>
                          <a:cs typeface="Arial MT"/>
                        </a:rPr>
                        <a:t>N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</a:tr>
              <a:tr h="152400">
                <a:tc>
                  <a:txBody>
                    <a:bodyPr/>
                    <a:lstStyle/>
                    <a:p>
                      <a:pPr marL="99060">
                        <a:lnSpc>
                          <a:spcPts val="1100"/>
                        </a:lnSpc>
                      </a:pPr>
                      <a:r>
                        <a:rPr sz="1000" dirty="0">
                          <a:latin typeface="Arial MT"/>
                          <a:cs typeface="Arial MT"/>
                        </a:rPr>
                        <a:t>I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sz="1000" dirty="0">
                          <a:latin typeface="Arial MT"/>
                          <a:cs typeface="Arial MT"/>
                        </a:rPr>
                        <a:t>I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ts val="1100"/>
                        </a:lnSpc>
                      </a:pPr>
                      <a:r>
                        <a:rPr sz="1000" dirty="0">
                          <a:latin typeface="Arial MT"/>
                          <a:cs typeface="Arial MT"/>
                        </a:rPr>
                        <a:t>I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0335">
                        <a:lnSpc>
                          <a:spcPts val="1100"/>
                        </a:lnSpc>
                      </a:pPr>
                      <a:r>
                        <a:rPr sz="1000" dirty="0">
                          <a:latin typeface="Arial MT"/>
                          <a:cs typeface="Arial MT"/>
                        </a:rPr>
                        <a:t>I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130" algn="ctr">
                        <a:lnSpc>
                          <a:spcPts val="1100"/>
                        </a:lnSpc>
                      </a:pPr>
                      <a:r>
                        <a:rPr sz="1000" dirty="0">
                          <a:latin typeface="Arial MT"/>
                          <a:cs typeface="Arial MT"/>
                        </a:rPr>
                        <a:t>I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7465" algn="ctr">
                        <a:lnSpc>
                          <a:spcPts val="1100"/>
                        </a:lnSpc>
                      </a:pPr>
                      <a:r>
                        <a:rPr sz="1000" dirty="0">
                          <a:latin typeface="Arial MT"/>
                          <a:cs typeface="Arial MT"/>
                        </a:rPr>
                        <a:t>I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ts val="1100"/>
                        </a:lnSpc>
                      </a:pPr>
                      <a:r>
                        <a:rPr sz="1000" dirty="0">
                          <a:latin typeface="Arial MT"/>
                          <a:cs typeface="Arial MT"/>
                        </a:rPr>
                        <a:t>D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sz="1000" dirty="0">
                          <a:latin typeface="Arial MT"/>
                          <a:cs typeface="Arial MT"/>
                        </a:rPr>
                        <a:t>D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5875" algn="r">
                        <a:lnSpc>
                          <a:spcPts val="1100"/>
                        </a:lnSpc>
                      </a:pPr>
                      <a:r>
                        <a:rPr sz="1000" dirty="0">
                          <a:latin typeface="Arial MT"/>
                          <a:cs typeface="Arial MT"/>
                        </a:rPr>
                        <a:t>T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</a:tr>
              <a:tr h="152400">
                <a:tc>
                  <a:txBody>
                    <a:bodyPr/>
                    <a:lstStyle/>
                    <a:p>
                      <a:pPr marL="70485">
                        <a:lnSpc>
                          <a:spcPts val="1100"/>
                        </a:lnSpc>
                      </a:pPr>
                      <a:r>
                        <a:rPr sz="1000" dirty="0">
                          <a:latin typeface="Arial MT"/>
                          <a:cs typeface="Arial MT"/>
                        </a:rPr>
                        <a:t>D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sz="1000" dirty="0">
                          <a:latin typeface="Arial MT"/>
                          <a:cs typeface="Arial MT"/>
                        </a:rPr>
                        <a:t>D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1100"/>
                        </a:lnSpc>
                      </a:pPr>
                      <a:r>
                        <a:rPr sz="1000" dirty="0">
                          <a:latin typeface="Arial MT"/>
                          <a:cs typeface="Arial MT"/>
                        </a:rPr>
                        <a:t>D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1760">
                        <a:lnSpc>
                          <a:spcPts val="1100"/>
                        </a:lnSpc>
                      </a:pPr>
                      <a:r>
                        <a:rPr sz="1000" dirty="0">
                          <a:latin typeface="Arial MT"/>
                          <a:cs typeface="Arial MT"/>
                        </a:rPr>
                        <a:t>D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2860" algn="ctr">
                        <a:lnSpc>
                          <a:spcPts val="1100"/>
                        </a:lnSpc>
                      </a:pPr>
                      <a:r>
                        <a:rPr sz="1000" dirty="0">
                          <a:latin typeface="Arial MT"/>
                          <a:cs typeface="Arial MT"/>
                        </a:rPr>
                        <a:t>D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5560" algn="ctr">
                        <a:lnSpc>
                          <a:spcPts val="1100"/>
                        </a:lnSpc>
                      </a:pPr>
                      <a:r>
                        <a:rPr sz="1000" dirty="0">
                          <a:latin typeface="Arial MT"/>
                          <a:cs typeface="Arial MT"/>
                        </a:rPr>
                        <a:t>D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ts val="1100"/>
                        </a:lnSpc>
                      </a:pPr>
                      <a:r>
                        <a:rPr sz="1000" dirty="0">
                          <a:latin typeface="Arial MT"/>
                          <a:cs typeface="Arial MT"/>
                        </a:rPr>
                        <a:t>A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sz="1000" dirty="0">
                          <a:latin typeface="Arial MT"/>
                          <a:cs typeface="Arial MT"/>
                        </a:rPr>
                        <a:t>A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20" algn="r">
                        <a:lnSpc>
                          <a:spcPts val="1100"/>
                        </a:lnSpc>
                      </a:pPr>
                      <a:r>
                        <a:rPr sz="1000" dirty="0">
                          <a:latin typeface="Arial MT"/>
                          <a:cs typeface="Arial MT"/>
                        </a:rPr>
                        <a:t>R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</a:tr>
              <a:tr h="152400">
                <a:tc>
                  <a:txBody>
                    <a:bodyPr/>
                    <a:lstStyle/>
                    <a:p>
                      <a:pPr marL="74930">
                        <a:lnSpc>
                          <a:spcPts val="1100"/>
                        </a:lnSpc>
                      </a:pPr>
                      <a:r>
                        <a:rPr sz="1000" dirty="0">
                          <a:latin typeface="Arial MT"/>
                          <a:cs typeface="Arial MT"/>
                        </a:rPr>
                        <a:t>E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sz="1000" dirty="0">
                          <a:latin typeface="Arial MT"/>
                          <a:cs typeface="Arial MT"/>
                        </a:rPr>
                        <a:t>E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ts val="1100"/>
                        </a:lnSpc>
                      </a:pPr>
                      <a:r>
                        <a:rPr sz="1000" dirty="0">
                          <a:latin typeface="Arial MT"/>
                          <a:cs typeface="Arial MT"/>
                        </a:rPr>
                        <a:t>E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6205">
                        <a:lnSpc>
                          <a:spcPts val="1100"/>
                        </a:lnSpc>
                      </a:pPr>
                      <a:r>
                        <a:rPr sz="1000" dirty="0">
                          <a:latin typeface="Arial MT"/>
                          <a:cs typeface="Arial MT"/>
                        </a:rPr>
                        <a:t>E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765" algn="ctr">
                        <a:lnSpc>
                          <a:spcPts val="1100"/>
                        </a:lnSpc>
                      </a:pPr>
                      <a:r>
                        <a:rPr sz="1000" dirty="0">
                          <a:latin typeface="Arial MT"/>
                          <a:cs typeface="Arial MT"/>
                        </a:rPr>
                        <a:t>E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algn="ctr">
                        <a:lnSpc>
                          <a:spcPts val="1100"/>
                        </a:lnSpc>
                      </a:pPr>
                      <a:r>
                        <a:rPr sz="1000" dirty="0">
                          <a:latin typeface="Arial MT"/>
                          <a:cs typeface="Arial MT"/>
                        </a:rPr>
                        <a:t>E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ts val="1100"/>
                        </a:lnSpc>
                      </a:pPr>
                      <a:r>
                        <a:rPr sz="1000" dirty="0">
                          <a:latin typeface="Arial MT"/>
                          <a:cs typeface="Arial MT"/>
                        </a:rPr>
                        <a:t>T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sz="1000" dirty="0">
                          <a:latin typeface="Arial MT"/>
                          <a:cs typeface="Arial MT"/>
                        </a:rPr>
                        <a:t>T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810" algn="r">
                        <a:lnSpc>
                          <a:spcPts val="1100"/>
                        </a:lnSpc>
                      </a:pPr>
                      <a:r>
                        <a:rPr sz="1000" dirty="0">
                          <a:latin typeface="Arial MT"/>
                          <a:cs typeface="Arial MT"/>
                        </a:rPr>
                        <a:t>O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</a:tr>
              <a:tr h="182028">
                <a:tc>
                  <a:txBody>
                    <a:bodyPr/>
                    <a:lstStyle/>
                    <a:p>
                      <a:pPr marL="67310">
                        <a:lnSpc>
                          <a:spcPts val="1180"/>
                        </a:lnSpc>
                      </a:pPr>
                      <a:r>
                        <a:rPr sz="1000" dirty="0">
                          <a:latin typeface="Arial MT"/>
                          <a:cs typeface="Arial MT"/>
                        </a:rPr>
                        <a:t>O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80"/>
                        </a:lnSpc>
                      </a:pPr>
                      <a:r>
                        <a:rPr sz="1000" dirty="0">
                          <a:latin typeface="Arial MT"/>
                          <a:cs typeface="Arial MT"/>
                        </a:rPr>
                        <a:t>O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ts val="1180"/>
                        </a:lnSpc>
                      </a:pPr>
                      <a:r>
                        <a:rPr sz="1000" dirty="0">
                          <a:latin typeface="Arial MT"/>
                          <a:cs typeface="Arial MT"/>
                        </a:rPr>
                        <a:t>O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8585">
                        <a:lnSpc>
                          <a:spcPts val="1180"/>
                        </a:lnSpc>
                      </a:pPr>
                      <a:r>
                        <a:rPr sz="1000" dirty="0">
                          <a:latin typeface="Arial MT"/>
                          <a:cs typeface="Arial MT"/>
                        </a:rPr>
                        <a:t>O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495" algn="ctr">
                        <a:lnSpc>
                          <a:spcPts val="1180"/>
                        </a:lnSpc>
                      </a:pPr>
                      <a:r>
                        <a:rPr sz="1000" dirty="0">
                          <a:latin typeface="Arial MT"/>
                          <a:cs typeface="Arial MT"/>
                        </a:rPr>
                        <a:t>O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830" algn="ctr">
                        <a:lnSpc>
                          <a:spcPts val="1180"/>
                        </a:lnSpc>
                      </a:pPr>
                      <a:r>
                        <a:rPr sz="1000" dirty="0">
                          <a:latin typeface="Arial MT"/>
                          <a:cs typeface="Arial MT"/>
                        </a:rPr>
                        <a:t>O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ts val="1110"/>
                        </a:lnSpc>
                      </a:pPr>
                      <a:r>
                        <a:rPr sz="1000" dirty="0">
                          <a:latin typeface="Arial MT"/>
                          <a:cs typeface="Arial MT"/>
                        </a:rPr>
                        <a:t>A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10"/>
                        </a:lnSpc>
                      </a:pPr>
                      <a:r>
                        <a:rPr sz="1000" dirty="0">
                          <a:latin typeface="Arial MT"/>
                          <a:cs typeface="Arial MT"/>
                        </a:rPr>
                        <a:t>A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780" algn="r">
                        <a:lnSpc>
                          <a:spcPts val="1110"/>
                        </a:lnSpc>
                      </a:pPr>
                      <a:r>
                        <a:rPr sz="1000" dirty="0">
                          <a:latin typeface="Arial MT"/>
                          <a:cs typeface="Arial MT"/>
                        </a:rPr>
                        <a:t>L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36547">
                <a:tc>
                  <a:txBody>
                    <a:bodyPr/>
                    <a:lstStyle/>
                    <a:p>
                      <a:pPr marL="78105">
                        <a:lnSpc>
                          <a:spcPts val="1110"/>
                        </a:lnSpc>
                        <a:spcBef>
                          <a:spcPts val="650"/>
                        </a:spcBef>
                      </a:pPr>
                      <a:r>
                        <a:rPr sz="1000" dirty="0">
                          <a:latin typeface="Arial MT"/>
                          <a:cs typeface="Arial MT"/>
                        </a:rPr>
                        <a:t>1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8255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17780" algn="ctr">
                        <a:lnSpc>
                          <a:spcPts val="1110"/>
                        </a:lnSpc>
                        <a:spcBef>
                          <a:spcPts val="650"/>
                        </a:spcBef>
                      </a:pPr>
                      <a:r>
                        <a:rPr sz="1000" dirty="0">
                          <a:latin typeface="Arial MT"/>
                          <a:cs typeface="Arial MT"/>
                        </a:rPr>
                        <a:t>2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825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ts val="1110"/>
                        </a:lnSpc>
                        <a:spcBef>
                          <a:spcPts val="650"/>
                        </a:spcBef>
                      </a:pPr>
                      <a:r>
                        <a:rPr sz="1000" dirty="0">
                          <a:latin typeface="Arial MT"/>
                          <a:cs typeface="Arial MT"/>
                        </a:rPr>
                        <a:t>3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825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ts val="1110"/>
                        </a:lnSpc>
                        <a:spcBef>
                          <a:spcPts val="650"/>
                        </a:spcBef>
                      </a:pPr>
                      <a:r>
                        <a:rPr sz="1000" dirty="0">
                          <a:latin typeface="Arial MT"/>
                          <a:cs typeface="Arial MT"/>
                        </a:rPr>
                        <a:t>4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825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12065" algn="ctr">
                        <a:lnSpc>
                          <a:spcPts val="1160"/>
                        </a:lnSpc>
                        <a:spcBef>
                          <a:spcPts val="600"/>
                        </a:spcBef>
                      </a:pPr>
                      <a:r>
                        <a:rPr sz="1000" dirty="0">
                          <a:latin typeface="Arial MT"/>
                          <a:cs typeface="Arial MT"/>
                        </a:rPr>
                        <a:t>5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7620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60"/>
                        </a:lnSpc>
                        <a:spcBef>
                          <a:spcPts val="600"/>
                        </a:spcBef>
                      </a:pPr>
                      <a:r>
                        <a:rPr sz="1000" dirty="0">
                          <a:latin typeface="Arial MT"/>
                          <a:cs typeface="Arial MT"/>
                        </a:rPr>
                        <a:t>6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7620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60"/>
                        </a:lnSpc>
                        <a:spcBef>
                          <a:spcPts val="600"/>
                        </a:spcBef>
                      </a:pPr>
                      <a:r>
                        <a:rPr sz="1000" dirty="0">
                          <a:latin typeface="Arial MT"/>
                          <a:cs typeface="Arial MT"/>
                        </a:rPr>
                        <a:t>7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7620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5080" algn="ctr">
                        <a:lnSpc>
                          <a:spcPts val="1160"/>
                        </a:lnSpc>
                        <a:spcBef>
                          <a:spcPts val="600"/>
                        </a:spcBef>
                      </a:pPr>
                      <a:r>
                        <a:rPr sz="1000" dirty="0">
                          <a:latin typeface="Arial MT"/>
                          <a:cs typeface="Arial MT"/>
                        </a:rPr>
                        <a:t>8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7620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60"/>
                        </a:lnSpc>
                        <a:spcBef>
                          <a:spcPts val="600"/>
                        </a:spcBef>
                      </a:pPr>
                      <a:r>
                        <a:rPr sz="1000" dirty="0">
                          <a:latin typeface="Arial MT"/>
                          <a:cs typeface="Arial MT"/>
                        </a:rPr>
                        <a:t>9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7620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pic>
        <p:nvPicPr>
          <p:cNvPr id="62" name="object 62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4137025" y="1538350"/>
            <a:ext cx="595376" cy="1538224"/>
          </a:xfrm>
          <a:prstGeom prst="rect">
            <a:avLst/>
          </a:prstGeom>
        </p:spPr>
      </p:pic>
      <p:sp>
        <p:nvSpPr>
          <p:cNvPr id="63" name="object 63"/>
          <p:cNvSpPr txBox="1"/>
          <p:nvPr/>
        </p:nvSpPr>
        <p:spPr>
          <a:xfrm>
            <a:off x="1390269" y="1367409"/>
            <a:ext cx="29216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omic Sans MS" panose="030F0702030302020204"/>
                <a:cs typeface="Comic Sans MS" panose="030F0702030302020204"/>
              </a:rPr>
              <a:t>FDM</a:t>
            </a:r>
            <a:r>
              <a:rPr sz="2400" spc="-3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(more</a:t>
            </a:r>
            <a:r>
              <a:rPr sz="2400" spc="-3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shortly):</a:t>
            </a:r>
            <a:endParaRPr sz="2400">
              <a:latin typeface="Comic Sans MS" panose="030F0702030302020204"/>
              <a:cs typeface="Comic Sans MS" panose="030F0702030302020204"/>
            </a:endParaRPr>
          </a:p>
        </p:txBody>
      </p:sp>
      <p:pic>
        <p:nvPicPr>
          <p:cNvPr id="64" name="object 64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2647950" y="3098800"/>
            <a:ext cx="3848100" cy="330200"/>
          </a:xfrm>
          <a:prstGeom prst="rect">
            <a:avLst/>
          </a:prstGeom>
        </p:spPr>
      </p:pic>
      <p:sp>
        <p:nvSpPr>
          <p:cNvPr id="65" name="object 65"/>
          <p:cNvSpPr txBox="1"/>
          <p:nvPr/>
        </p:nvSpPr>
        <p:spPr>
          <a:xfrm>
            <a:off x="5963411" y="6407698"/>
            <a:ext cx="2263775" cy="294640"/>
          </a:xfrm>
          <a:prstGeom prst="rect">
            <a:avLst/>
          </a:prstGeom>
        </p:spPr>
        <p:txBody>
          <a:bodyPr vert="horz" wrap="square" lIns="0" tIns="81915" rIns="0" bIns="0" rtlCol="0">
            <a:spAutoFit/>
          </a:bodyPr>
          <a:lstStyle/>
          <a:p>
            <a:pPr marL="12700">
              <a:lnSpc>
                <a:spcPts val="1675"/>
              </a:lnSpc>
              <a:spcBef>
                <a:spcPts val="645"/>
              </a:spcBef>
            </a:pPr>
            <a:r>
              <a:rPr sz="80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  <a:hlinkClick r:id="rId19"/>
              </a:rPr>
              <a:t>https://fb.com/tailieudientuc</a:t>
            </a:r>
            <a:r>
              <a:rPr sz="800" spc="-21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  <a:hlinkClick r:id="rId19"/>
              </a:rPr>
              <a:t>n</a:t>
            </a:r>
            <a:r>
              <a:rPr sz="2100" spc="-839" baseline="16000" dirty="0">
                <a:latin typeface="Comic Sans MS" panose="030F0702030302020204"/>
                <a:cs typeface="Comic Sans MS" panose="030F0702030302020204"/>
                <a:hlinkClick r:id="rId19"/>
              </a:rPr>
              <a:t>I</a:t>
            </a:r>
            <a:r>
              <a:rPr sz="80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  <a:hlinkClick r:id="rId19"/>
              </a:rPr>
              <a:t>tt</a:t>
            </a:r>
            <a:r>
              <a:rPr sz="800" spc="-9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  <a:hlinkClick r:id="rId19"/>
              </a:rPr>
              <a:t> </a:t>
            </a:r>
            <a:r>
              <a:rPr sz="2100" spc="-7" baseline="16000" dirty="0">
                <a:latin typeface="Comic Sans MS" panose="030F0702030302020204"/>
                <a:cs typeface="Comic Sans MS" panose="030F0702030302020204"/>
              </a:rPr>
              <a:t>ntro</a:t>
            </a:r>
            <a:r>
              <a:rPr sz="2100" baseline="16000" dirty="0">
                <a:latin typeface="Comic Sans MS" panose="030F0702030302020204"/>
                <a:cs typeface="Comic Sans MS" panose="030F0702030302020204"/>
              </a:rPr>
              <a:t>ducti</a:t>
            </a:r>
            <a:r>
              <a:rPr sz="2100" spc="7" baseline="16000" dirty="0">
                <a:latin typeface="Comic Sans MS" panose="030F0702030302020204"/>
                <a:cs typeface="Comic Sans MS" panose="030F0702030302020204"/>
              </a:rPr>
              <a:t>o</a:t>
            </a:r>
            <a:r>
              <a:rPr sz="2100" baseline="16000" dirty="0">
                <a:latin typeface="Comic Sans MS" panose="030F0702030302020204"/>
                <a:cs typeface="Comic Sans MS" panose="030F0702030302020204"/>
              </a:rPr>
              <a:t>n</a:t>
            </a:r>
            <a:endParaRPr sz="2100" baseline="16000">
              <a:latin typeface="Comic Sans MS" panose="030F0702030302020204"/>
              <a:cs typeface="Comic Sans MS" panose="030F0702030302020204"/>
            </a:endParaRPr>
          </a:p>
        </p:txBody>
      </p:sp>
      <p:sp>
        <p:nvSpPr>
          <p:cNvPr id="66" name="object 6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1-</a:t>
            </a: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67" name="object 67"/>
          <p:cNvSpPr txBox="1"/>
          <p:nvPr/>
        </p:nvSpPr>
        <p:spPr>
          <a:xfrm>
            <a:off x="1481708" y="6564262"/>
            <a:ext cx="1101090" cy="13843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80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  <a:hlinkClick r:id="rId20"/>
              </a:rPr>
              <a:t>CuuDuongThanCong.com</a:t>
            </a:r>
            <a:endParaRPr sz="8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7242238" y="982599"/>
          <a:ext cx="624205" cy="7575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6080"/>
                <a:gridCol w="224154"/>
              </a:tblGrid>
              <a:tr h="276288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00CC99"/>
                    </a:solidFill>
                  </a:tcPr>
                </a:tc>
                <a:tc hMerge="1">
                  <a:tcPr marL="0" marR="0" marT="0" marB="0"/>
                </a:tc>
              </a:tr>
              <a:tr h="222250">
                <a:tc>
                  <a:txBody>
                    <a:bodyPr/>
                    <a:lstStyle/>
                    <a:p>
                      <a:pPr marL="18415">
                        <a:lnSpc>
                          <a:spcPts val="1650"/>
                        </a:lnSpc>
                      </a:pPr>
                      <a:r>
                        <a:rPr sz="1400" spc="-10" dirty="0">
                          <a:latin typeface="Times New Roman" panose="02020603050405020304"/>
                          <a:cs typeface="Times New Roman" panose="02020603050405020304"/>
                        </a:rPr>
                        <a:t>ONT</a:t>
                      </a: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00CC99"/>
                    </a:solidFill>
                  </a:tcPr>
                </a:tc>
              </a:tr>
              <a:tr h="249174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tc hMerge="1">
                  <a:tcPr marL="0" marR="0" marT="0" marB="0"/>
                </a:tc>
              </a:tr>
            </a:tbl>
          </a:graphicData>
        </a:graphic>
      </p:graphicFrame>
      <p:grpSp>
        <p:nvGrpSpPr>
          <p:cNvPr id="3" name="object 3"/>
          <p:cNvGrpSpPr/>
          <p:nvPr/>
        </p:nvGrpSpPr>
        <p:grpSpPr>
          <a:xfrm>
            <a:off x="2087562" y="1341437"/>
            <a:ext cx="5232400" cy="2587625"/>
            <a:chOff x="2087562" y="1341437"/>
            <a:chExt cx="5232400" cy="2587625"/>
          </a:xfrm>
        </p:grpSpPr>
        <p:sp>
          <p:nvSpPr>
            <p:cNvPr id="4" name="object 4"/>
            <p:cNvSpPr/>
            <p:nvPr/>
          </p:nvSpPr>
          <p:spPr>
            <a:xfrm>
              <a:off x="5127625" y="2387600"/>
              <a:ext cx="208279" cy="692150"/>
            </a:xfrm>
            <a:custGeom>
              <a:avLst/>
              <a:gdLst/>
              <a:ahLst/>
              <a:cxnLst/>
              <a:rect l="l" t="t" r="r" b="b"/>
              <a:pathLst>
                <a:path w="208279" h="692150">
                  <a:moveTo>
                    <a:pt x="207962" y="0"/>
                  </a:moveTo>
                  <a:lnTo>
                    <a:pt x="0" y="0"/>
                  </a:lnTo>
                  <a:lnTo>
                    <a:pt x="0" y="692150"/>
                  </a:lnTo>
                  <a:lnTo>
                    <a:pt x="207962" y="692150"/>
                  </a:lnTo>
                  <a:lnTo>
                    <a:pt x="207962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5127625" y="2387600"/>
              <a:ext cx="208279" cy="692150"/>
            </a:xfrm>
            <a:custGeom>
              <a:avLst/>
              <a:gdLst/>
              <a:ahLst/>
              <a:cxnLst/>
              <a:rect l="l" t="t" r="r" b="b"/>
              <a:pathLst>
                <a:path w="208279" h="692150">
                  <a:moveTo>
                    <a:pt x="0" y="692150"/>
                  </a:moveTo>
                  <a:lnTo>
                    <a:pt x="207962" y="692150"/>
                  </a:lnTo>
                  <a:lnTo>
                    <a:pt x="207962" y="0"/>
                  </a:lnTo>
                  <a:lnTo>
                    <a:pt x="0" y="0"/>
                  </a:lnTo>
                  <a:lnTo>
                    <a:pt x="0" y="6921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3271900" y="1346200"/>
              <a:ext cx="4043679" cy="2578100"/>
            </a:xfrm>
            <a:custGeom>
              <a:avLst/>
              <a:gdLst/>
              <a:ahLst/>
              <a:cxnLst/>
              <a:rect l="l" t="t" r="r" b="b"/>
              <a:pathLst>
                <a:path w="4043679" h="2578100">
                  <a:moveTo>
                    <a:pt x="1909699" y="1427099"/>
                  </a:moveTo>
                  <a:lnTo>
                    <a:pt x="3987800" y="0"/>
                  </a:lnTo>
                </a:path>
                <a:path w="4043679" h="2578100">
                  <a:moveTo>
                    <a:pt x="0" y="1427099"/>
                  </a:moveTo>
                  <a:lnTo>
                    <a:pt x="1909699" y="1427099"/>
                  </a:lnTo>
                </a:path>
                <a:path w="4043679" h="2578100">
                  <a:moveTo>
                    <a:pt x="1909699" y="1427099"/>
                  </a:moveTo>
                  <a:lnTo>
                    <a:pt x="4002024" y="1025525"/>
                  </a:lnTo>
                </a:path>
                <a:path w="4043679" h="2578100">
                  <a:moveTo>
                    <a:pt x="1924050" y="1412875"/>
                  </a:moveTo>
                  <a:lnTo>
                    <a:pt x="4043299" y="257810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2092325" y="2176399"/>
              <a:ext cx="1287780" cy="1219200"/>
            </a:xfrm>
            <a:custGeom>
              <a:avLst/>
              <a:gdLst/>
              <a:ahLst/>
              <a:cxnLst/>
              <a:rect l="l" t="t" r="r" b="b"/>
              <a:pathLst>
                <a:path w="1287779" h="1219200">
                  <a:moveTo>
                    <a:pt x="0" y="1219200"/>
                  </a:moveTo>
                  <a:lnTo>
                    <a:pt x="1287526" y="1219200"/>
                  </a:lnTo>
                  <a:lnTo>
                    <a:pt x="1287526" y="0"/>
                  </a:lnTo>
                  <a:lnTo>
                    <a:pt x="0" y="0"/>
                  </a:lnTo>
                  <a:lnTo>
                    <a:pt x="0" y="12192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  <a:prstDash val="sysDashDot"/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2716276" y="2593911"/>
            <a:ext cx="565150" cy="332105"/>
          </a:xfrm>
          <a:prstGeom prst="rect">
            <a:avLst/>
          </a:prstGeom>
          <a:solidFill>
            <a:srgbClr val="00CC99"/>
          </a:solidFill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15"/>
              </a:lnSpc>
            </a:pPr>
            <a:r>
              <a:rPr sz="2400" dirty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400" spc="-229" dirty="0">
                <a:latin typeface="Times New Roman" panose="02020603050405020304"/>
                <a:cs typeface="Times New Roman" panose="02020603050405020304"/>
              </a:rPr>
              <a:t>L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T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162048" y="3420236"/>
            <a:ext cx="9658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imes New Roman" panose="02020603050405020304"/>
                <a:cs typeface="Times New Roman" panose="02020603050405020304"/>
              </a:rPr>
              <a:t>central</a:t>
            </a:r>
            <a:r>
              <a:rPr sz="1400" spc="-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office</a:t>
            </a:r>
            <a:endParaRPr sz="1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892802" y="3155061"/>
            <a:ext cx="523240" cy="452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imes New Roman" panose="02020603050405020304"/>
                <a:cs typeface="Times New Roman" panose="02020603050405020304"/>
              </a:rPr>
              <a:t>optical 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plit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er</a:t>
            </a:r>
            <a:endParaRPr sz="1400">
              <a:latin typeface="Times New Roman" panose="02020603050405020304"/>
              <a:cs typeface="Times New Roman" panose="02020603050405020304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7256462" y="1938273"/>
          <a:ext cx="624205" cy="7575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6080"/>
                <a:gridCol w="224154"/>
              </a:tblGrid>
              <a:tr h="276288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00CC99"/>
                    </a:solidFill>
                  </a:tcPr>
                </a:tc>
                <a:tc hMerge="1">
                  <a:tcPr marL="0" marR="0" marT="0" marB="0"/>
                </a:tc>
              </a:tr>
              <a:tr h="222250">
                <a:tc>
                  <a:txBody>
                    <a:bodyPr/>
                    <a:lstStyle/>
                    <a:p>
                      <a:pPr marL="18415">
                        <a:lnSpc>
                          <a:spcPts val="1650"/>
                        </a:lnSpc>
                      </a:pPr>
                      <a:r>
                        <a:rPr sz="1400" spc="-10" dirty="0">
                          <a:latin typeface="Times New Roman" panose="02020603050405020304"/>
                          <a:cs typeface="Times New Roman" panose="02020603050405020304"/>
                        </a:rPr>
                        <a:t>ONT</a:t>
                      </a: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00CC99"/>
                    </a:solidFill>
                  </a:tcPr>
                </a:tc>
              </a:tr>
              <a:tr h="249174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tc hMerge="1">
                  <a:tcPr marL="0" marR="0" marT="0" marB="0"/>
                </a:tc>
              </a:tr>
            </a:tbl>
          </a:graphicData>
        </a:graphic>
      </p:graphicFrame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7312088" y="3516248"/>
          <a:ext cx="624205" cy="7575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6080"/>
                <a:gridCol w="224154"/>
              </a:tblGrid>
              <a:tr h="276288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00CC99"/>
                    </a:solidFill>
                  </a:tcPr>
                </a:tc>
                <a:tc hMerge="1">
                  <a:tcPr marL="0" marR="0" marT="0" marB="0"/>
                </a:tc>
              </a:tr>
              <a:tr h="222250">
                <a:tc>
                  <a:txBody>
                    <a:bodyPr/>
                    <a:lstStyle/>
                    <a:p>
                      <a:pPr marL="18415">
                        <a:lnSpc>
                          <a:spcPts val="1650"/>
                        </a:lnSpc>
                      </a:pPr>
                      <a:r>
                        <a:rPr sz="1400" spc="-10" dirty="0">
                          <a:latin typeface="Times New Roman" panose="02020603050405020304"/>
                          <a:cs typeface="Times New Roman" panose="02020603050405020304"/>
                        </a:rPr>
                        <a:t>ONT</a:t>
                      </a: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00CC99"/>
                    </a:solidFill>
                  </a:tcPr>
                </a:tc>
              </a:tr>
              <a:tr h="249174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tc hMerge="1">
                  <a:tcPr marL="0" marR="0" marT="0" marB="0"/>
                </a:tc>
              </a:tr>
            </a:tbl>
          </a:graphicData>
        </a:graphic>
      </p:graphicFrame>
      <p:sp>
        <p:nvSpPr>
          <p:cNvPr id="13" name="object 13"/>
          <p:cNvSpPr txBox="1"/>
          <p:nvPr/>
        </p:nvSpPr>
        <p:spPr>
          <a:xfrm>
            <a:off x="3879850" y="2295906"/>
            <a:ext cx="51308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imes New Roman" panose="02020603050405020304"/>
                <a:cs typeface="Times New Roman" panose="02020603050405020304"/>
              </a:rPr>
              <a:t>optical</a:t>
            </a:r>
            <a:endParaRPr sz="1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879850" y="2509266"/>
            <a:ext cx="36322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imes New Roman" panose="02020603050405020304"/>
                <a:cs typeface="Times New Roman" panose="02020603050405020304"/>
              </a:rPr>
              <a:t>fiber</a:t>
            </a:r>
            <a:endParaRPr sz="1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597778" y="1630807"/>
            <a:ext cx="513080" cy="452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imes New Roman" panose="02020603050405020304"/>
                <a:cs typeface="Times New Roman" panose="02020603050405020304"/>
              </a:rPr>
              <a:t>optical 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fibers</a:t>
            </a:r>
            <a:endParaRPr sz="1400">
              <a:latin typeface="Times New Roman" panose="02020603050405020304"/>
              <a:cs typeface="Times New Roman" panose="02020603050405020304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555968" y="977992"/>
            <a:ext cx="2192020" cy="1744980"/>
            <a:chOff x="555968" y="977992"/>
            <a:chExt cx="2192020" cy="1744980"/>
          </a:xfrm>
        </p:grpSpPr>
        <p:sp>
          <p:nvSpPr>
            <p:cNvPr id="17" name="object 17"/>
            <p:cNvSpPr/>
            <p:nvPr/>
          </p:nvSpPr>
          <p:spPr>
            <a:xfrm>
              <a:off x="2166874" y="2504947"/>
              <a:ext cx="373380" cy="121285"/>
            </a:xfrm>
            <a:custGeom>
              <a:avLst/>
              <a:gdLst/>
              <a:ahLst/>
              <a:cxnLst/>
              <a:rect l="l" t="t" r="r" b="b"/>
              <a:pathLst>
                <a:path w="373380" h="121285">
                  <a:moveTo>
                    <a:pt x="186562" y="0"/>
                  </a:moveTo>
                  <a:lnTo>
                    <a:pt x="113960" y="4746"/>
                  </a:lnTo>
                  <a:lnTo>
                    <a:pt x="54657" y="17684"/>
                  </a:lnTo>
                  <a:lnTo>
                    <a:pt x="14666" y="36861"/>
                  </a:lnTo>
                  <a:lnTo>
                    <a:pt x="0" y="60325"/>
                  </a:lnTo>
                  <a:lnTo>
                    <a:pt x="14666" y="83861"/>
                  </a:lnTo>
                  <a:lnTo>
                    <a:pt x="54657" y="103076"/>
                  </a:lnTo>
                  <a:lnTo>
                    <a:pt x="113960" y="116028"/>
                  </a:lnTo>
                  <a:lnTo>
                    <a:pt x="186562" y="120776"/>
                  </a:lnTo>
                  <a:lnTo>
                    <a:pt x="259165" y="116028"/>
                  </a:lnTo>
                  <a:lnTo>
                    <a:pt x="318468" y="103076"/>
                  </a:lnTo>
                  <a:lnTo>
                    <a:pt x="358459" y="83861"/>
                  </a:lnTo>
                  <a:lnTo>
                    <a:pt x="373125" y="60325"/>
                  </a:lnTo>
                  <a:lnTo>
                    <a:pt x="358459" y="36861"/>
                  </a:lnTo>
                  <a:lnTo>
                    <a:pt x="318468" y="17684"/>
                  </a:lnTo>
                  <a:lnTo>
                    <a:pt x="259165" y="4746"/>
                  </a:lnTo>
                  <a:lnTo>
                    <a:pt x="186562" y="0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2166874" y="2495168"/>
              <a:ext cx="373380" cy="130810"/>
            </a:xfrm>
            <a:custGeom>
              <a:avLst/>
              <a:gdLst/>
              <a:ahLst/>
              <a:cxnLst/>
              <a:rect l="l" t="t" r="r" b="b"/>
              <a:pathLst>
                <a:path w="373380" h="130810">
                  <a:moveTo>
                    <a:pt x="0" y="70103"/>
                  </a:moveTo>
                  <a:lnTo>
                    <a:pt x="14666" y="46640"/>
                  </a:lnTo>
                  <a:lnTo>
                    <a:pt x="54657" y="27463"/>
                  </a:lnTo>
                  <a:lnTo>
                    <a:pt x="113960" y="14525"/>
                  </a:lnTo>
                  <a:lnTo>
                    <a:pt x="186562" y="9778"/>
                  </a:lnTo>
                  <a:lnTo>
                    <a:pt x="259165" y="14525"/>
                  </a:lnTo>
                  <a:lnTo>
                    <a:pt x="318468" y="27463"/>
                  </a:lnTo>
                  <a:lnTo>
                    <a:pt x="358459" y="46640"/>
                  </a:lnTo>
                  <a:lnTo>
                    <a:pt x="373125" y="70103"/>
                  </a:lnTo>
                  <a:lnTo>
                    <a:pt x="358459" y="93640"/>
                  </a:lnTo>
                  <a:lnTo>
                    <a:pt x="318468" y="112855"/>
                  </a:lnTo>
                  <a:lnTo>
                    <a:pt x="259165" y="125807"/>
                  </a:lnTo>
                  <a:lnTo>
                    <a:pt x="186562" y="130555"/>
                  </a:lnTo>
                  <a:lnTo>
                    <a:pt x="113960" y="125807"/>
                  </a:lnTo>
                  <a:lnTo>
                    <a:pt x="54657" y="112855"/>
                  </a:lnTo>
                  <a:lnTo>
                    <a:pt x="14666" y="93640"/>
                  </a:lnTo>
                  <a:lnTo>
                    <a:pt x="0" y="70103"/>
                  </a:lnTo>
                  <a:close/>
                </a:path>
                <a:path w="373380" h="130810">
                  <a:moveTo>
                    <a:pt x="0" y="0"/>
                  </a:moveTo>
                  <a:lnTo>
                    <a:pt x="0" y="74929"/>
                  </a:lnTo>
                </a:path>
                <a:path w="373380" h="130810">
                  <a:moveTo>
                    <a:pt x="373125" y="0"/>
                  </a:moveTo>
                  <a:lnTo>
                    <a:pt x="373125" y="74929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2163826" y="2408173"/>
              <a:ext cx="373380" cy="161290"/>
            </a:xfrm>
            <a:custGeom>
              <a:avLst/>
              <a:gdLst/>
              <a:ahLst/>
              <a:cxnLst/>
              <a:rect l="l" t="t" r="r" b="b"/>
              <a:pathLst>
                <a:path w="373380" h="161289">
                  <a:moveTo>
                    <a:pt x="372999" y="70104"/>
                  </a:moveTo>
                  <a:lnTo>
                    <a:pt x="337019" y="28752"/>
                  </a:lnTo>
                  <a:lnTo>
                    <a:pt x="296646" y="13563"/>
                  </a:lnTo>
                  <a:lnTo>
                    <a:pt x="245427" y="3594"/>
                  </a:lnTo>
                  <a:lnTo>
                    <a:pt x="186436" y="0"/>
                  </a:lnTo>
                  <a:lnTo>
                    <a:pt x="127495" y="3594"/>
                  </a:lnTo>
                  <a:lnTo>
                    <a:pt x="76314" y="13563"/>
                  </a:lnTo>
                  <a:lnTo>
                    <a:pt x="35953" y="28752"/>
                  </a:lnTo>
                  <a:lnTo>
                    <a:pt x="9499" y="47993"/>
                  </a:lnTo>
                  <a:lnTo>
                    <a:pt x="0" y="70104"/>
                  </a:lnTo>
                  <a:lnTo>
                    <a:pt x="7264" y="87083"/>
                  </a:lnTo>
                  <a:lnTo>
                    <a:pt x="3048" y="87083"/>
                  </a:lnTo>
                  <a:lnTo>
                    <a:pt x="3048" y="160782"/>
                  </a:lnTo>
                  <a:lnTo>
                    <a:pt x="372999" y="160782"/>
                  </a:lnTo>
                  <a:lnTo>
                    <a:pt x="372999" y="87083"/>
                  </a:lnTo>
                  <a:lnTo>
                    <a:pt x="365709" y="87083"/>
                  </a:lnTo>
                  <a:lnTo>
                    <a:pt x="372999" y="70104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2163825" y="2408173"/>
              <a:ext cx="373380" cy="140335"/>
            </a:xfrm>
            <a:custGeom>
              <a:avLst/>
              <a:gdLst/>
              <a:ahLst/>
              <a:cxnLst/>
              <a:rect l="l" t="t" r="r" b="b"/>
              <a:pathLst>
                <a:path w="373380" h="140335">
                  <a:moveTo>
                    <a:pt x="0" y="70103"/>
                  </a:moveTo>
                  <a:lnTo>
                    <a:pt x="35962" y="28748"/>
                  </a:lnTo>
                  <a:lnTo>
                    <a:pt x="76315" y="13557"/>
                  </a:lnTo>
                  <a:lnTo>
                    <a:pt x="127495" y="3584"/>
                  </a:lnTo>
                  <a:lnTo>
                    <a:pt x="186436" y="0"/>
                  </a:lnTo>
                  <a:lnTo>
                    <a:pt x="245438" y="3584"/>
                  </a:lnTo>
                  <a:lnTo>
                    <a:pt x="296655" y="13557"/>
                  </a:lnTo>
                  <a:lnTo>
                    <a:pt x="337028" y="28748"/>
                  </a:lnTo>
                  <a:lnTo>
                    <a:pt x="372999" y="70103"/>
                  </a:lnTo>
                  <a:lnTo>
                    <a:pt x="363496" y="92269"/>
                  </a:lnTo>
                  <a:lnTo>
                    <a:pt x="337028" y="111514"/>
                  </a:lnTo>
                  <a:lnTo>
                    <a:pt x="296655" y="126687"/>
                  </a:lnTo>
                  <a:lnTo>
                    <a:pt x="245438" y="136635"/>
                  </a:lnTo>
                  <a:lnTo>
                    <a:pt x="186436" y="140208"/>
                  </a:lnTo>
                  <a:lnTo>
                    <a:pt x="127495" y="136635"/>
                  </a:lnTo>
                  <a:lnTo>
                    <a:pt x="76315" y="126687"/>
                  </a:lnTo>
                  <a:lnTo>
                    <a:pt x="35962" y="111514"/>
                  </a:lnTo>
                  <a:lnTo>
                    <a:pt x="9501" y="92269"/>
                  </a:lnTo>
                  <a:lnTo>
                    <a:pt x="0" y="70103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1" name="object 21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239581" y="2424112"/>
              <a:ext cx="198818" cy="112013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2165858" y="2465069"/>
              <a:ext cx="0" cy="74930"/>
            </a:xfrm>
            <a:custGeom>
              <a:avLst/>
              <a:gdLst/>
              <a:ahLst/>
              <a:cxnLst/>
              <a:rect l="l" t="t" r="r" b="b"/>
              <a:pathLst>
                <a:path h="74930">
                  <a:moveTo>
                    <a:pt x="0" y="0"/>
                  </a:moveTo>
                  <a:lnTo>
                    <a:pt x="0" y="74929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2508250" y="2565400"/>
              <a:ext cx="234950" cy="152400"/>
            </a:xfrm>
            <a:custGeom>
              <a:avLst/>
              <a:gdLst/>
              <a:ahLst/>
              <a:cxnLst/>
              <a:rect l="l" t="t" r="r" b="b"/>
              <a:pathLst>
                <a:path w="234950" h="152400">
                  <a:moveTo>
                    <a:pt x="0" y="0"/>
                  </a:moveTo>
                  <a:lnTo>
                    <a:pt x="234950" y="15240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555968" y="977992"/>
              <a:ext cx="1177290" cy="1431290"/>
            </a:xfrm>
            <a:custGeom>
              <a:avLst/>
              <a:gdLst/>
              <a:ahLst/>
              <a:cxnLst/>
              <a:rect l="l" t="t" r="r" b="b"/>
              <a:pathLst>
                <a:path w="1177289" h="1431289">
                  <a:moveTo>
                    <a:pt x="938377" y="0"/>
                  </a:moveTo>
                  <a:lnTo>
                    <a:pt x="893670" y="530"/>
                  </a:lnTo>
                  <a:lnTo>
                    <a:pt x="844955" y="5876"/>
                  </a:lnTo>
                  <a:lnTo>
                    <a:pt x="793752" y="14702"/>
                  </a:lnTo>
                  <a:lnTo>
                    <a:pt x="741582" y="25671"/>
                  </a:lnTo>
                  <a:lnTo>
                    <a:pt x="640416" y="48693"/>
                  </a:lnTo>
                  <a:lnTo>
                    <a:pt x="594461" y="58073"/>
                  </a:lnTo>
                  <a:lnTo>
                    <a:pt x="543197" y="66417"/>
                  </a:lnTo>
                  <a:lnTo>
                    <a:pt x="438616" y="81406"/>
                  </a:lnTo>
                  <a:lnTo>
                    <a:pt x="389431" y="90117"/>
                  </a:lnTo>
                  <a:lnTo>
                    <a:pt x="345069" y="101016"/>
                  </a:lnTo>
                  <a:lnTo>
                    <a:pt x="307598" y="115136"/>
                  </a:lnTo>
                  <a:lnTo>
                    <a:pt x="261785" y="158423"/>
                  </a:lnTo>
                  <a:lnTo>
                    <a:pt x="259791" y="185534"/>
                  </a:lnTo>
                  <a:lnTo>
                    <a:pt x="266237" y="216553"/>
                  </a:lnTo>
                  <a:lnTo>
                    <a:pt x="274264" y="253192"/>
                  </a:lnTo>
                  <a:lnTo>
                    <a:pt x="277010" y="297161"/>
                  </a:lnTo>
                  <a:lnTo>
                    <a:pt x="267614" y="350173"/>
                  </a:lnTo>
                  <a:lnTo>
                    <a:pt x="254495" y="387920"/>
                  </a:lnTo>
                  <a:lnTo>
                    <a:pt x="237112" y="430745"/>
                  </a:lnTo>
                  <a:lnTo>
                    <a:pt x="216479" y="477605"/>
                  </a:lnTo>
                  <a:lnTo>
                    <a:pt x="193606" y="527459"/>
                  </a:lnTo>
                  <a:lnTo>
                    <a:pt x="145197" y="631982"/>
                  </a:lnTo>
                  <a:lnTo>
                    <a:pt x="121685" y="684567"/>
                  </a:lnTo>
                  <a:lnTo>
                    <a:pt x="99986" y="735980"/>
                  </a:lnTo>
                  <a:lnTo>
                    <a:pt x="81113" y="785179"/>
                  </a:lnTo>
                  <a:lnTo>
                    <a:pt x="66077" y="831122"/>
                  </a:lnTo>
                  <a:lnTo>
                    <a:pt x="50118" y="886244"/>
                  </a:lnTo>
                  <a:lnTo>
                    <a:pt x="34836" y="941294"/>
                  </a:lnTo>
                  <a:lnTo>
                    <a:pt x="21208" y="995535"/>
                  </a:lnTo>
                  <a:lnTo>
                    <a:pt x="10209" y="1048228"/>
                  </a:lnTo>
                  <a:lnTo>
                    <a:pt x="2814" y="1098635"/>
                  </a:lnTo>
                  <a:lnTo>
                    <a:pt x="0" y="1146018"/>
                  </a:lnTo>
                  <a:lnTo>
                    <a:pt x="2741" y="1189639"/>
                  </a:lnTo>
                  <a:lnTo>
                    <a:pt x="12014" y="1228759"/>
                  </a:lnTo>
                  <a:lnTo>
                    <a:pt x="29572" y="1268409"/>
                  </a:lnTo>
                  <a:lnTo>
                    <a:pt x="53075" y="1303695"/>
                  </a:lnTo>
                  <a:lnTo>
                    <a:pt x="82869" y="1334681"/>
                  </a:lnTo>
                  <a:lnTo>
                    <a:pt x="119302" y="1361436"/>
                  </a:lnTo>
                  <a:lnTo>
                    <a:pt x="162719" y="1384025"/>
                  </a:lnTo>
                  <a:lnTo>
                    <a:pt x="213467" y="1402515"/>
                  </a:lnTo>
                  <a:lnTo>
                    <a:pt x="271894" y="1416973"/>
                  </a:lnTo>
                  <a:lnTo>
                    <a:pt x="311843" y="1423173"/>
                  </a:lnTo>
                  <a:lnTo>
                    <a:pt x="358072" y="1427420"/>
                  </a:lnTo>
                  <a:lnTo>
                    <a:pt x="409306" y="1429897"/>
                  </a:lnTo>
                  <a:lnTo>
                    <a:pt x="464269" y="1430788"/>
                  </a:lnTo>
                  <a:lnTo>
                    <a:pt x="521689" y="1430276"/>
                  </a:lnTo>
                  <a:lnTo>
                    <a:pt x="580291" y="1428546"/>
                  </a:lnTo>
                  <a:lnTo>
                    <a:pt x="638800" y="1425781"/>
                  </a:lnTo>
                  <a:lnTo>
                    <a:pt x="695942" y="1422166"/>
                  </a:lnTo>
                  <a:lnTo>
                    <a:pt x="750443" y="1417884"/>
                  </a:lnTo>
                  <a:lnTo>
                    <a:pt x="801028" y="1413119"/>
                  </a:lnTo>
                  <a:lnTo>
                    <a:pt x="846423" y="1408055"/>
                  </a:lnTo>
                  <a:lnTo>
                    <a:pt x="999001" y="1388308"/>
                  </a:lnTo>
                  <a:lnTo>
                    <a:pt x="1038786" y="1379190"/>
                  </a:lnTo>
                  <a:lnTo>
                    <a:pt x="1096119" y="1335836"/>
                  </a:lnTo>
                  <a:lnTo>
                    <a:pt x="1118399" y="1293021"/>
                  </a:lnTo>
                  <a:lnTo>
                    <a:pt x="1136326" y="1216916"/>
                  </a:lnTo>
                  <a:lnTo>
                    <a:pt x="1140473" y="1170133"/>
                  </a:lnTo>
                  <a:lnTo>
                    <a:pt x="1142298" y="1118951"/>
                  </a:lnTo>
                  <a:lnTo>
                    <a:pt x="1142466" y="1064437"/>
                  </a:lnTo>
                  <a:lnTo>
                    <a:pt x="1141643" y="1007655"/>
                  </a:lnTo>
                  <a:lnTo>
                    <a:pt x="1140496" y="949672"/>
                  </a:lnTo>
                  <a:lnTo>
                    <a:pt x="1139691" y="891554"/>
                  </a:lnTo>
                  <a:lnTo>
                    <a:pt x="1139892" y="834368"/>
                  </a:lnTo>
                  <a:lnTo>
                    <a:pt x="1141767" y="779179"/>
                  </a:lnTo>
                  <a:lnTo>
                    <a:pt x="1145211" y="728281"/>
                  </a:lnTo>
                  <a:lnTo>
                    <a:pt x="1149889" y="674076"/>
                  </a:lnTo>
                  <a:lnTo>
                    <a:pt x="1166543" y="501744"/>
                  </a:lnTo>
                  <a:lnTo>
                    <a:pt x="1171372" y="444437"/>
                  </a:lnTo>
                  <a:lnTo>
                    <a:pt x="1175042" y="388886"/>
                  </a:lnTo>
                  <a:lnTo>
                    <a:pt x="1177076" y="336105"/>
                  </a:lnTo>
                  <a:lnTo>
                    <a:pt x="1176993" y="287106"/>
                  </a:lnTo>
                  <a:lnTo>
                    <a:pt x="1174315" y="242901"/>
                  </a:lnTo>
                  <a:lnTo>
                    <a:pt x="1168564" y="204504"/>
                  </a:lnTo>
                  <a:lnTo>
                    <a:pt x="1151532" y="146662"/>
                  </a:lnTo>
                  <a:lnTo>
                    <a:pt x="1128103" y="101013"/>
                  </a:lnTo>
                  <a:lnTo>
                    <a:pt x="1098635" y="65820"/>
                  </a:lnTo>
                  <a:lnTo>
                    <a:pt x="1063484" y="39347"/>
                  </a:lnTo>
                  <a:lnTo>
                    <a:pt x="1023005" y="19860"/>
                  </a:lnTo>
                  <a:lnTo>
                    <a:pt x="977556" y="5622"/>
                  </a:lnTo>
                  <a:lnTo>
                    <a:pt x="938377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1676400" y="2192273"/>
              <a:ext cx="498475" cy="262255"/>
            </a:xfrm>
            <a:custGeom>
              <a:avLst/>
              <a:gdLst/>
              <a:ahLst/>
              <a:cxnLst/>
              <a:rect l="l" t="t" r="r" b="b"/>
              <a:pathLst>
                <a:path w="498475" h="262255">
                  <a:moveTo>
                    <a:pt x="0" y="0"/>
                  </a:moveTo>
                  <a:lnTo>
                    <a:pt x="498475" y="26200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/>
          <p:cNvSpPr txBox="1"/>
          <p:nvPr/>
        </p:nvSpPr>
        <p:spPr>
          <a:xfrm>
            <a:off x="790143" y="1700530"/>
            <a:ext cx="58229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1400" spc="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ter</a:t>
            </a:r>
            <a:r>
              <a:rPr sz="1400" spc="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et</a:t>
            </a:r>
            <a:endParaRPr sz="1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title"/>
          </p:nvPr>
        </p:nvSpPr>
        <p:spPr>
          <a:xfrm>
            <a:off x="624941" y="228041"/>
            <a:ext cx="44024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Fiber</a:t>
            </a:r>
            <a:r>
              <a:rPr sz="4000" spc="-20" dirty="0"/>
              <a:t> </a:t>
            </a:r>
            <a:r>
              <a:rPr sz="4000" spc="-5" dirty="0"/>
              <a:t>to</a:t>
            </a:r>
            <a:r>
              <a:rPr sz="4000" spc="-25" dirty="0"/>
              <a:t> </a:t>
            </a:r>
            <a:r>
              <a:rPr sz="4000" spc="-5" dirty="0"/>
              <a:t>the</a:t>
            </a:r>
            <a:r>
              <a:rPr sz="4000" spc="-15" dirty="0"/>
              <a:t> </a:t>
            </a:r>
            <a:r>
              <a:rPr sz="4000" spc="-10" dirty="0"/>
              <a:t>Home</a:t>
            </a:r>
            <a:endParaRPr sz="4000"/>
          </a:p>
        </p:txBody>
      </p:sp>
      <p:sp>
        <p:nvSpPr>
          <p:cNvPr id="28" name="object 28"/>
          <p:cNvSpPr txBox="1"/>
          <p:nvPr/>
        </p:nvSpPr>
        <p:spPr>
          <a:xfrm>
            <a:off x="496316" y="4157217"/>
            <a:ext cx="6974840" cy="244030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5"/>
              </a:spcBef>
              <a:buClr>
                <a:srgbClr val="3333CC"/>
              </a:buClr>
              <a:buSzPct val="85000"/>
              <a:buFont typeface="Wingdings" panose="05000000000000000000"/>
              <a:buChar char=""/>
              <a:tabLst>
                <a:tab pos="355600" algn="l"/>
              </a:tabLst>
            </a:pPr>
            <a:r>
              <a:rPr sz="2400" spc="-5" dirty="0">
                <a:latin typeface="Comic Sans MS" panose="030F0702030302020204"/>
                <a:cs typeface="Comic Sans MS" panose="030F0702030302020204"/>
              </a:rPr>
              <a:t>Optical</a:t>
            </a:r>
            <a:r>
              <a:rPr sz="2400" spc="-3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links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from</a:t>
            </a:r>
            <a:r>
              <a:rPr sz="2400" spc="-2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central office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to</a:t>
            </a:r>
            <a:r>
              <a:rPr sz="2400" spc="-2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the</a:t>
            </a:r>
            <a:r>
              <a:rPr sz="2400" spc="-2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home</a:t>
            </a:r>
            <a:endParaRPr sz="2400">
              <a:latin typeface="Comic Sans MS" panose="030F0702030302020204"/>
              <a:cs typeface="Comic Sans MS" panose="030F0702030302020204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3333CC"/>
              </a:buClr>
              <a:buSzPct val="85000"/>
              <a:buFont typeface="Wingdings" panose="05000000000000000000"/>
              <a:buChar char=""/>
              <a:tabLst>
                <a:tab pos="355600" algn="l"/>
              </a:tabLst>
            </a:pPr>
            <a:r>
              <a:rPr sz="2400" dirty="0">
                <a:latin typeface="Comic Sans MS" panose="030F0702030302020204"/>
                <a:cs typeface="Comic Sans MS" panose="030F0702030302020204"/>
              </a:rPr>
              <a:t>Two</a:t>
            </a:r>
            <a:r>
              <a:rPr sz="2400" spc="-3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competing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 optical</a:t>
            </a:r>
            <a:r>
              <a:rPr sz="2400" spc="-1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technologies:</a:t>
            </a:r>
            <a:endParaRPr sz="2400">
              <a:latin typeface="Comic Sans MS" panose="030F0702030302020204"/>
              <a:cs typeface="Comic Sans MS" panose="030F0702030302020204"/>
            </a:endParaRPr>
          </a:p>
          <a:p>
            <a:pPr marL="756285" lvl="1" indent="-287020">
              <a:lnSpc>
                <a:spcPct val="100000"/>
              </a:lnSpc>
              <a:spcBef>
                <a:spcPts val="495"/>
              </a:spcBef>
              <a:buClr>
                <a:srgbClr val="3333CC"/>
              </a:buClr>
              <a:buSzPct val="75000"/>
              <a:buFont typeface="Wingdings" panose="05000000000000000000"/>
              <a:buChar char=""/>
              <a:tabLst>
                <a:tab pos="756920" algn="l"/>
              </a:tabLst>
            </a:pPr>
            <a:r>
              <a:rPr sz="2000" spc="-5" dirty="0">
                <a:latin typeface="Comic Sans MS" panose="030F0702030302020204"/>
                <a:cs typeface="Comic Sans MS" panose="030F0702030302020204"/>
              </a:rPr>
              <a:t>Passive</a:t>
            </a:r>
            <a:r>
              <a:rPr sz="2000" spc="-2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dirty="0">
                <a:latin typeface="Comic Sans MS" panose="030F0702030302020204"/>
                <a:cs typeface="Comic Sans MS" panose="030F0702030302020204"/>
              </a:rPr>
              <a:t>Optical</a:t>
            </a:r>
            <a:r>
              <a:rPr sz="2000" spc="-1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spc="-5" dirty="0">
                <a:latin typeface="Comic Sans MS" panose="030F0702030302020204"/>
                <a:cs typeface="Comic Sans MS" panose="030F0702030302020204"/>
              </a:rPr>
              <a:t>network</a:t>
            </a:r>
            <a:r>
              <a:rPr sz="2000" spc="-3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spc="-5" dirty="0">
                <a:latin typeface="Comic Sans MS" panose="030F0702030302020204"/>
                <a:cs typeface="Comic Sans MS" panose="030F0702030302020204"/>
              </a:rPr>
              <a:t>(PON)</a:t>
            </a:r>
            <a:endParaRPr sz="2000">
              <a:latin typeface="Comic Sans MS" panose="030F0702030302020204"/>
              <a:cs typeface="Comic Sans MS" panose="030F0702030302020204"/>
            </a:endParaRPr>
          </a:p>
          <a:p>
            <a:pPr marL="756285" lvl="1" indent="-287020">
              <a:lnSpc>
                <a:spcPct val="100000"/>
              </a:lnSpc>
              <a:spcBef>
                <a:spcPts val="485"/>
              </a:spcBef>
              <a:buClr>
                <a:srgbClr val="3333CC"/>
              </a:buClr>
              <a:buSzPct val="75000"/>
              <a:buFont typeface="Wingdings" panose="05000000000000000000"/>
              <a:buChar char=""/>
              <a:tabLst>
                <a:tab pos="756920" algn="l"/>
              </a:tabLst>
            </a:pPr>
            <a:r>
              <a:rPr sz="2000" spc="-5" dirty="0">
                <a:latin typeface="Comic Sans MS" panose="030F0702030302020204"/>
                <a:cs typeface="Comic Sans MS" panose="030F0702030302020204"/>
              </a:rPr>
              <a:t>Active</a:t>
            </a:r>
            <a:r>
              <a:rPr sz="2000" spc="-4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spc="-5" dirty="0">
                <a:latin typeface="Comic Sans MS" panose="030F0702030302020204"/>
                <a:cs typeface="Comic Sans MS" panose="030F0702030302020204"/>
              </a:rPr>
              <a:t>Optical Network</a:t>
            </a:r>
            <a:r>
              <a:rPr sz="2000" spc="-2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spc="-5" dirty="0">
                <a:latin typeface="Comic Sans MS" panose="030F0702030302020204"/>
                <a:cs typeface="Comic Sans MS" panose="030F0702030302020204"/>
              </a:rPr>
              <a:t>(PAN)</a:t>
            </a:r>
            <a:endParaRPr sz="2000">
              <a:latin typeface="Comic Sans MS" panose="030F0702030302020204"/>
              <a:cs typeface="Comic Sans MS" panose="030F0702030302020204"/>
            </a:endParaRPr>
          </a:p>
          <a:p>
            <a:pPr marL="355600" marR="5080" indent="-342900">
              <a:lnSpc>
                <a:spcPct val="100000"/>
              </a:lnSpc>
              <a:spcBef>
                <a:spcPts val="560"/>
              </a:spcBef>
              <a:buClr>
                <a:srgbClr val="3333CC"/>
              </a:buClr>
              <a:buSzPct val="85000"/>
              <a:buFont typeface="Wingdings" panose="05000000000000000000"/>
              <a:buChar char=""/>
              <a:tabLst>
                <a:tab pos="355600" algn="l"/>
              </a:tabLst>
            </a:pPr>
            <a:r>
              <a:rPr sz="2400" dirty="0">
                <a:latin typeface="Comic Sans MS" panose="030F0702030302020204"/>
                <a:cs typeface="Comic Sans MS" panose="030F0702030302020204"/>
              </a:rPr>
              <a:t>Much</a:t>
            </a:r>
            <a:r>
              <a:rPr sz="2400" spc="-2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higher</a:t>
            </a:r>
            <a:r>
              <a:rPr sz="2400" spc="-1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Internet</a:t>
            </a:r>
            <a:r>
              <a:rPr sz="2400" spc="-3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rates;</a:t>
            </a:r>
            <a:r>
              <a:rPr sz="2400" spc="-3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fiber</a:t>
            </a:r>
            <a:r>
              <a:rPr sz="2400" spc="-3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also 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carries </a:t>
            </a:r>
            <a:r>
              <a:rPr sz="2400" spc="-70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television</a:t>
            </a:r>
            <a:r>
              <a:rPr sz="2400" spc="-3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and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phone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services</a:t>
            </a:r>
            <a:endParaRPr sz="2400">
              <a:latin typeface="Comic Sans MS" panose="030F0702030302020204"/>
              <a:cs typeface="Comic Sans MS" panose="030F0702030302020204"/>
            </a:endParaRPr>
          </a:p>
        </p:txBody>
      </p:sp>
      <p:pic>
        <p:nvPicPr>
          <p:cNvPr id="29" name="object 2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47950" y="3098800"/>
            <a:ext cx="3848100" cy="330200"/>
          </a:xfrm>
          <a:prstGeom prst="rect">
            <a:avLst/>
          </a:prstGeom>
        </p:spPr>
      </p:pic>
      <p:pic>
        <p:nvPicPr>
          <p:cNvPr id="30" name="object 3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47950" y="4813300"/>
            <a:ext cx="3848100" cy="330200"/>
          </a:xfrm>
          <a:prstGeom prst="rect">
            <a:avLst/>
          </a:prstGeom>
        </p:spPr>
      </p:pic>
      <p:sp>
        <p:nvSpPr>
          <p:cNvPr id="31" name="object 31"/>
          <p:cNvSpPr txBox="1"/>
          <p:nvPr/>
        </p:nvSpPr>
        <p:spPr>
          <a:xfrm>
            <a:off x="1481708" y="6564262"/>
            <a:ext cx="1101090" cy="13843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80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  <a:hlinkClick r:id="rId3"/>
              </a:rPr>
              <a:t>CuuDuongThanCong.com</a:t>
            </a:r>
            <a:endParaRPr sz="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963411" y="6564262"/>
            <a:ext cx="1281430" cy="13843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80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  <a:hlinkClick r:id="rId4"/>
              </a:rPr>
              <a:t>https://fb.com/tailieudientucntt</a:t>
            </a:r>
            <a:endParaRPr sz="8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370854" y="1258976"/>
            <a:ext cx="602552" cy="513522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70854" y="2393975"/>
            <a:ext cx="602552" cy="51352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26353" y="3627527"/>
            <a:ext cx="602552" cy="513522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3433571" y="2595626"/>
            <a:ext cx="548640" cy="262255"/>
            <a:chOff x="3433571" y="2595626"/>
            <a:chExt cx="548640" cy="262255"/>
          </a:xfrm>
        </p:grpSpPr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33571" y="2596896"/>
              <a:ext cx="548640" cy="260604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3643248" y="2608326"/>
              <a:ext cx="158750" cy="144780"/>
            </a:xfrm>
            <a:custGeom>
              <a:avLst/>
              <a:gdLst/>
              <a:ahLst/>
              <a:cxnLst/>
              <a:rect l="l" t="t" r="r" b="b"/>
              <a:pathLst>
                <a:path w="158750" h="144780">
                  <a:moveTo>
                    <a:pt x="26542" y="0"/>
                  </a:moveTo>
                  <a:lnTo>
                    <a:pt x="132334" y="144399"/>
                  </a:lnTo>
                </a:path>
                <a:path w="158750" h="144780">
                  <a:moveTo>
                    <a:pt x="158750" y="0"/>
                  </a:moveTo>
                  <a:lnTo>
                    <a:pt x="0" y="144399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8" name="object 8"/>
          <p:cNvGrpSpPr/>
          <p:nvPr/>
        </p:nvGrpSpPr>
        <p:grpSpPr>
          <a:xfrm>
            <a:off x="4706873" y="2147951"/>
            <a:ext cx="582930" cy="298450"/>
            <a:chOff x="4706873" y="2147951"/>
            <a:chExt cx="582930" cy="298450"/>
          </a:xfrm>
        </p:grpSpPr>
        <p:sp>
          <p:nvSpPr>
            <p:cNvPr id="9" name="object 9"/>
            <p:cNvSpPr/>
            <p:nvPr/>
          </p:nvSpPr>
          <p:spPr>
            <a:xfrm>
              <a:off x="4718049" y="2281301"/>
              <a:ext cx="565150" cy="158750"/>
            </a:xfrm>
            <a:custGeom>
              <a:avLst/>
              <a:gdLst/>
              <a:ahLst/>
              <a:cxnLst/>
              <a:rect l="l" t="t" r="r" b="b"/>
              <a:pathLst>
                <a:path w="565150" h="158750">
                  <a:moveTo>
                    <a:pt x="282575" y="0"/>
                  </a:moveTo>
                  <a:lnTo>
                    <a:pt x="217776" y="2090"/>
                  </a:lnTo>
                  <a:lnTo>
                    <a:pt x="158296" y="8049"/>
                  </a:lnTo>
                  <a:lnTo>
                    <a:pt x="105829" y="17404"/>
                  </a:lnTo>
                  <a:lnTo>
                    <a:pt x="62071" y="29686"/>
                  </a:lnTo>
                  <a:lnTo>
                    <a:pt x="7461" y="61142"/>
                  </a:lnTo>
                  <a:lnTo>
                    <a:pt x="0" y="79375"/>
                  </a:lnTo>
                  <a:lnTo>
                    <a:pt x="7461" y="97567"/>
                  </a:lnTo>
                  <a:lnTo>
                    <a:pt x="62071" y="129010"/>
                  </a:lnTo>
                  <a:lnTo>
                    <a:pt x="105829" y="141305"/>
                  </a:lnTo>
                  <a:lnTo>
                    <a:pt x="158296" y="150678"/>
                  </a:lnTo>
                  <a:lnTo>
                    <a:pt x="217776" y="156652"/>
                  </a:lnTo>
                  <a:lnTo>
                    <a:pt x="282575" y="158750"/>
                  </a:lnTo>
                  <a:lnTo>
                    <a:pt x="347373" y="156652"/>
                  </a:lnTo>
                  <a:lnTo>
                    <a:pt x="406853" y="150678"/>
                  </a:lnTo>
                  <a:lnTo>
                    <a:pt x="459320" y="141305"/>
                  </a:lnTo>
                  <a:lnTo>
                    <a:pt x="503078" y="129010"/>
                  </a:lnTo>
                  <a:lnTo>
                    <a:pt x="557688" y="97567"/>
                  </a:lnTo>
                  <a:lnTo>
                    <a:pt x="565150" y="79375"/>
                  </a:lnTo>
                  <a:lnTo>
                    <a:pt x="557688" y="61142"/>
                  </a:lnTo>
                  <a:lnTo>
                    <a:pt x="503078" y="29686"/>
                  </a:lnTo>
                  <a:lnTo>
                    <a:pt x="459320" y="17404"/>
                  </a:lnTo>
                  <a:lnTo>
                    <a:pt x="406853" y="8049"/>
                  </a:lnTo>
                  <a:lnTo>
                    <a:pt x="347373" y="2090"/>
                  </a:lnTo>
                  <a:lnTo>
                    <a:pt x="282575" y="0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4718049" y="2268601"/>
              <a:ext cx="565150" cy="171450"/>
            </a:xfrm>
            <a:custGeom>
              <a:avLst/>
              <a:gdLst/>
              <a:ahLst/>
              <a:cxnLst/>
              <a:rect l="l" t="t" r="r" b="b"/>
              <a:pathLst>
                <a:path w="565150" h="171450">
                  <a:moveTo>
                    <a:pt x="0" y="92075"/>
                  </a:moveTo>
                  <a:lnTo>
                    <a:pt x="28717" y="57122"/>
                  </a:lnTo>
                  <a:lnTo>
                    <a:pt x="105829" y="30104"/>
                  </a:lnTo>
                  <a:lnTo>
                    <a:pt x="158296" y="20749"/>
                  </a:lnTo>
                  <a:lnTo>
                    <a:pt x="217776" y="14790"/>
                  </a:lnTo>
                  <a:lnTo>
                    <a:pt x="282575" y="12700"/>
                  </a:lnTo>
                  <a:lnTo>
                    <a:pt x="347373" y="14790"/>
                  </a:lnTo>
                  <a:lnTo>
                    <a:pt x="406853" y="20749"/>
                  </a:lnTo>
                  <a:lnTo>
                    <a:pt x="459320" y="30104"/>
                  </a:lnTo>
                  <a:lnTo>
                    <a:pt x="503078" y="42386"/>
                  </a:lnTo>
                  <a:lnTo>
                    <a:pt x="557688" y="73842"/>
                  </a:lnTo>
                  <a:lnTo>
                    <a:pt x="565150" y="92075"/>
                  </a:lnTo>
                  <a:lnTo>
                    <a:pt x="557688" y="110267"/>
                  </a:lnTo>
                  <a:lnTo>
                    <a:pt x="536432" y="126972"/>
                  </a:lnTo>
                  <a:lnTo>
                    <a:pt x="459320" y="154005"/>
                  </a:lnTo>
                  <a:lnTo>
                    <a:pt x="406853" y="163378"/>
                  </a:lnTo>
                  <a:lnTo>
                    <a:pt x="347373" y="169352"/>
                  </a:lnTo>
                  <a:lnTo>
                    <a:pt x="282575" y="171450"/>
                  </a:lnTo>
                  <a:lnTo>
                    <a:pt x="217776" y="169352"/>
                  </a:lnTo>
                  <a:lnTo>
                    <a:pt x="158296" y="163378"/>
                  </a:lnTo>
                  <a:lnTo>
                    <a:pt x="105829" y="154005"/>
                  </a:lnTo>
                  <a:lnTo>
                    <a:pt x="62071" y="141710"/>
                  </a:lnTo>
                  <a:lnTo>
                    <a:pt x="7461" y="110267"/>
                  </a:lnTo>
                  <a:lnTo>
                    <a:pt x="0" y="92075"/>
                  </a:lnTo>
                  <a:close/>
                </a:path>
                <a:path w="565150" h="171450">
                  <a:moveTo>
                    <a:pt x="0" y="0"/>
                  </a:moveTo>
                  <a:lnTo>
                    <a:pt x="0" y="98425"/>
                  </a:lnTo>
                </a:path>
                <a:path w="565150" h="171450">
                  <a:moveTo>
                    <a:pt x="565150" y="0"/>
                  </a:moveTo>
                  <a:lnTo>
                    <a:pt x="565150" y="98425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4713224" y="2154300"/>
              <a:ext cx="565785" cy="211454"/>
            </a:xfrm>
            <a:custGeom>
              <a:avLst/>
              <a:gdLst/>
              <a:ahLst/>
              <a:cxnLst/>
              <a:rect l="l" t="t" r="r" b="b"/>
              <a:pathLst>
                <a:path w="565785" h="211455">
                  <a:moveTo>
                    <a:pt x="565213" y="114236"/>
                  </a:moveTo>
                  <a:lnTo>
                    <a:pt x="556514" y="114236"/>
                  </a:lnTo>
                  <a:lnTo>
                    <a:pt x="557682" y="113182"/>
                  </a:lnTo>
                  <a:lnTo>
                    <a:pt x="565150" y="92075"/>
                  </a:lnTo>
                  <a:lnTo>
                    <a:pt x="536422" y="51562"/>
                  </a:lnTo>
                  <a:lnTo>
                    <a:pt x="459308" y="20205"/>
                  </a:lnTo>
                  <a:lnTo>
                    <a:pt x="406844" y="9347"/>
                  </a:lnTo>
                  <a:lnTo>
                    <a:pt x="347370" y="2438"/>
                  </a:lnTo>
                  <a:lnTo>
                    <a:pt x="282575" y="0"/>
                  </a:lnTo>
                  <a:lnTo>
                    <a:pt x="217805" y="2438"/>
                  </a:lnTo>
                  <a:lnTo>
                    <a:pt x="158343" y="9347"/>
                  </a:lnTo>
                  <a:lnTo>
                    <a:pt x="105879" y="20205"/>
                  </a:lnTo>
                  <a:lnTo>
                    <a:pt x="62103" y="34467"/>
                  </a:lnTo>
                  <a:lnTo>
                    <a:pt x="7467" y="70942"/>
                  </a:lnTo>
                  <a:lnTo>
                    <a:pt x="0" y="92075"/>
                  </a:lnTo>
                  <a:lnTo>
                    <a:pt x="7467" y="113182"/>
                  </a:lnTo>
                  <a:lnTo>
                    <a:pt x="8623" y="114236"/>
                  </a:lnTo>
                  <a:lnTo>
                    <a:pt x="4826" y="114236"/>
                  </a:lnTo>
                  <a:lnTo>
                    <a:pt x="4826" y="211074"/>
                  </a:lnTo>
                  <a:lnTo>
                    <a:pt x="565213" y="211074"/>
                  </a:lnTo>
                  <a:lnTo>
                    <a:pt x="565213" y="114236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4713223" y="2154301"/>
              <a:ext cx="565150" cy="184150"/>
            </a:xfrm>
            <a:custGeom>
              <a:avLst/>
              <a:gdLst/>
              <a:ahLst/>
              <a:cxnLst/>
              <a:rect l="l" t="t" r="r" b="b"/>
              <a:pathLst>
                <a:path w="565150" h="184150">
                  <a:moveTo>
                    <a:pt x="0" y="92075"/>
                  </a:moveTo>
                  <a:lnTo>
                    <a:pt x="28739" y="51549"/>
                  </a:lnTo>
                  <a:lnTo>
                    <a:pt x="105883" y="20204"/>
                  </a:lnTo>
                  <a:lnTo>
                    <a:pt x="158351" y="9345"/>
                  </a:lnTo>
                  <a:lnTo>
                    <a:pt x="217816" y="2427"/>
                  </a:lnTo>
                  <a:lnTo>
                    <a:pt x="282575" y="0"/>
                  </a:lnTo>
                  <a:lnTo>
                    <a:pt x="347373" y="2427"/>
                  </a:lnTo>
                  <a:lnTo>
                    <a:pt x="406853" y="9345"/>
                  </a:lnTo>
                  <a:lnTo>
                    <a:pt x="459320" y="20204"/>
                  </a:lnTo>
                  <a:lnTo>
                    <a:pt x="503078" y="34455"/>
                  </a:lnTo>
                  <a:lnTo>
                    <a:pt x="557688" y="70939"/>
                  </a:lnTo>
                  <a:lnTo>
                    <a:pt x="565150" y="92075"/>
                  </a:lnTo>
                  <a:lnTo>
                    <a:pt x="557688" y="113170"/>
                  </a:lnTo>
                  <a:lnTo>
                    <a:pt x="536432" y="132544"/>
                  </a:lnTo>
                  <a:lnTo>
                    <a:pt x="459320" y="163905"/>
                  </a:lnTo>
                  <a:lnTo>
                    <a:pt x="406853" y="174782"/>
                  </a:lnTo>
                  <a:lnTo>
                    <a:pt x="347373" y="181715"/>
                  </a:lnTo>
                  <a:lnTo>
                    <a:pt x="282575" y="184150"/>
                  </a:lnTo>
                  <a:lnTo>
                    <a:pt x="217816" y="181715"/>
                  </a:lnTo>
                  <a:lnTo>
                    <a:pt x="158351" y="174782"/>
                  </a:lnTo>
                  <a:lnTo>
                    <a:pt x="105883" y="163905"/>
                  </a:lnTo>
                  <a:lnTo>
                    <a:pt x="62111" y="149641"/>
                  </a:lnTo>
                  <a:lnTo>
                    <a:pt x="7468" y="113170"/>
                  </a:lnTo>
                  <a:lnTo>
                    <a:pt x="0" y="9207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835461" y="2179637"/>
              <a:ext cx="293687" cy="138175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4716398" y="2228850"/>
              <a:ext cx="0" cy="98425"/>
            </a:xfrm>
            <a:custGeom>
              <a:avLst/>
              <a:gdLst/>
              <a:ahLst/>
              <a:cxnLst/>
              <a:rect l="l" t="t" r="r" b="b"/>
              <a:pathLst>
                <a:path h="98425">
                  <a:moveTo>
                    <a:pt x="0" y="0"/>
                  </a:moveTo>
                  <a:lnTo>
                    <a:pt x="0" y="98425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5" name="object 15"/>
          <p:cNvGrpSpPr/>
          <p:nvPr/>
        </p:nvGrpSpPr>
        <p:grpSpPr>
          <a:xfrm>
            <a:off x="3635311" y="3849687"/>
            <a:ext cx="247650" cy="490855"/>
            <a:chOff x="3635311" y="3849687"/>
            <a:chExt cx="247650" cy="490855"/>
          </a:xfrm>
        </p:grpSpPr>
        <p:sp>
          <p:nvSpPr>
            <p:cNvPr id="16" name="object 16"/>
            <p:cNvSpPr/>
            <p:nvPr/>
          </p:nvSpPr>
          <p:spPr>
            <a:xfrm>
              <a:off x="3640074" y="3857650"/>
              <a:ext cx="238125" cy="481330"/>
            </a:xfrm>
            <a:custGeom>
              <a:avLst/>
              <a:gdLst/>
              <a:ahLst/>
              <a:cxnLst/>
              <a:rect l="l" t="t" r="r" b="b"/>
              <a:pathLst>
                <a:path w="238125" h="481329">
                  <a:moveTo>
                    <a:pt x="238125" y="369036"/>
                  </a:moveTo>
                  <a:lnTo>
                    <a:pt x="230187" y="369036"/>
                  </a:lnTo>
                  <a:lnTo>
                    <a:pt x="230187" y="0"/>
                  </a:lnTo>
                  <a:lnTo>
                    <a:pt x="120650" y="0"/>
                  </a:lnTo>
                  <a:lnTo>
                    <a:pt x="120650" y="105664"/>
                  </a:lnTo>
                  <a:lnTo>
                    <a:pt x="1651" y="105664"/>
                  </a:lnTo>
                  <a:lnTo>
                    <a:pt x="1651" y="477875"/>
                  </a:lnTo>
                  <a:lnTo>
                    <a:pt x="2476" y="477875"/>
                  </a:lnTo>
                  <a:lnTo>
                    <a:pt x="0" y="480923"/>
                  </a:lnTo>
                  <a:lnTo>
                    <a:pt x="147066" y="480923"/>
                  </a:lnTo>
                  <a:lnTo>
                    <a:pt x="149542" y="477875"/>
                  </a:lnTo>
                  <a:lnTo>
                    <a:pt x="152463" y="477875"/>
                  </a:lnTo>
                  <a:lnTo>
                    <a:pt x="152463" y="474294"/>
                  </a:lnTo>
                  <a:lnTo>
                    <a:pt x="238125" y="369036"/>
                  </a:lnTo>
                  <a:close/>
                </a:path>
              </a:pathLst>
            </a:custGeom>
            <a:solidFill>
              <a:srgbClr val="33CC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3641724" y="3963314"/>
              <a:ext cx="151130" cy="372745"/>
            </a:xfrm>
            <a:custGeom>
              <a:avLst/>
              <a:gdLst/>
              <a:ahLst/>
              <a:cxnLst/>
              <a:rect l="l" t="t" r="r" b="b"/>
              <a:pathLst>
                <a:path w="151129" h="372745">
                  <a:moveTo>
                    <a:pt x="0" y="372211"/>
                  </a:moveTo>
                  <a:lnTo>
                    <a:pt x="150812" y="372211"/>
                  </a:lnTo>
                  <a:lnTo>
                    <a:pt x="150812" y="0"/>
                  </a:lnTo>
                  <a:lnTo>
                    <a:pt x="0" y="0"/>
                  </a:lnTo>
                  <a:lnTo>
                    <a:pt x="0" y="372211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8" name="object 1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635311" y="3849687"/>
              <a:ext cx="247650" cy="121538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3792473" y="3862324"/>
              <a:ext cx="85725" cy="473709"/>
            </a:xfrm>
            <a:custGeom>
              <a:avLst/>
              <a:gdLst/>
              <a:ahLst/>
              <a:cxnLst/>
              <a:rect l="l" t="t" r="r" b="b"/>
              <a:pathLst>
                <a:path w="85725" h="473710">
                  <a:moveTo>
                    <a:pt x="85725" y="0"/>
                  </a:moveTo>
                  <a:lnTo>
                    <a:pt x="85725" y="364363"/>
                  </a:lnTo>
                </a:path>
                <a:path w="85725" h="473710">
                  <a:moveTo>
                    <a:pt x="85725" y="364363"/>
                  </a:moveTo>
                  <a:lnTo>
                    <a:pt x="0" y="473201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3660774" y="4012196"/>
              <a:ext cx="100330" cy="214629"/>
            </a:xfrm>
            <a:custGeom>
              <a:avLst/>
              <a:gdLst/>
              <a:ahLst/>
              <a:cxnLst/>
              <a:rect l="l" t="t" r="r" b="b"/>
              <a:pathLst>
                <a:path w="100329" h="214629">
                  <a:moveTo>
                    <a:pt x="100013" y="0"/>
                  </a:moveTo>
                  <a:lnTo>
                    <a:pt x="0" y="0"/>
                  </a:lnTo>
                  <a:lnTo>
                    <a:pt x="0" y="214490"/>
                  </a:lnTo>
                  <a:lnTo>
                    <a:pt x="100013" y="214490"/>
                  </a:lnTo>
                  <a:lnTo>
                    <a:pt x="100013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3660774" y="4012196"/>
              <a:ext cx="100330" cy="214629"/>
            </a:xfrm>
            <a:custGeom>
              <a:avLst/>
              <a:gdLst/>
              <a:ahLst/>
              <a:cxnLst/>
              <a:rect l="l" t="t" r="r" b="b"/>
              <a:pathLst>
                <a:path w="100329" h="214629">
                  <a:moveTo>
                    <a:pt x="0" y="214490"/>
                  </a:moveTo>
                  <a:lnTo>
                    <a:pt x="100013" y="214490"/>
                  </a:lnTo>
                  <a:lnTo>
                    <a:pt x="100013" y="0"/>
                  </a:lnTo>
                  <a:lnTo>
                    <a:pt x="0" y="0"/>
                  </a:lnTo>
                  <a:lnTo>
                    <a:pt x="0" y="21449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3674998" y="4076815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0"/>
                  </a:lnTo>
                  <a:lnTo>
                    <a:pt x="0" y="75703"/>
                  </a:lnTo>
                  <a:lnTo>
                    <a:pt x="76200" y="75703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/>
          <p:cNvSpPr/>
          <p:nvPr/>
        </p:nvSpPr>
        <p:spPr>
          <a:xfrm>
            <a:off x="1846198" y="1590675"/>
            <a:ext cx="1704975" cy="1177925"/>
          </a:xfrm>
          <a:custGeom>
            <a:avLst/>
            <a:gdLst/>
            <a:ahLst/>
            <a:cxnLst/>
            <a:rect l="l" t="t" r="r" b="b"/>
            <a:pathLst>
              <a:path w="1704975" h="1177925">
                <a:moveTo>
                  <a:pt x="0" y="0"/>
                </a:moveTo>
                <a:lnTo>
                  <a:pt x="1704975" y="1081151"/>
                </a:lnTo>
              </a:path>
              <a:path w="1704975" h="1177925">
                <a:moveTo>
                  <a:pt x="55625" y="970026"/>
                </a:moveTo>
                <a:lnTo>
                  <a:pt x="1620901" y="11779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1985898" y="2851150"/>
            <a:ext cx="1565275" cy="955675"/>
          </a:xfrm>
          <a:custGeom>
            <a:avLst/>
            <a:gdLst/>
            <a:ahLst/>
            <a:cxnLst/>
            <a:rect l="l" t="t" r="r" b="b"/>
            <a:pathLst>
              <a:path w="1565275" h="955675">
                <a:moveTo>
                  <a:pt x="0" y="955675"/>
                </a:moveTo>
                <a:lnTo>
                  <a:pt x="156527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3730625" y="2878073"/>
            <a:ext cx="41275" cy="1026160"/>
          </a:xfrm>
          <a:custGeom>
            <a:avLst/>
            <a:gdLst/>
            <a:ahLst/>
            <a:cxnLst/>
            <a:rect l="l" t="t" r="r" b="b"/>
            <a:pathLst>
              <a:path w="41275" h="1026160">
                <a:moveTo>
                  <a:pt x="41275" y="1025651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3897248" y="2393950"/>
            <a:ext cx="831850" cy="278130"/>
          </a:xfrm>
          <a:custGeom>
            <a:avLst/>
            <a:gdLst/>
            <a:ahLst/>
            <a:cxnLst/>
            <a:rect l="l" t="t" r="r" b="b"/>
            <a:pathLst>
              <a:path w="831850" h="278130">
                <a:moveTo>
                  <a:pt x="0" y="277875"/>
                </a:moveTo>
                <a:lnTo>
                  <a:pt x="83185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2428748" y="1708531"/>
            <a:ext cx="74168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imes New Roman" panose="02020603050405020304"/>
                <a:cs typeface="Times New Roman" panose="02020603050405020304"/>
              </a:rPr>
              <a:t>100</a:t>
            </a:r>
            <a:r>
              <a:rPr sz="14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Mb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p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s</a:t>
            </a:r>
            <a:endParaRPr sz="1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052320" y="2680207"/>
            <a:ext cx="74168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imes New Roman" panose="02020603050405020304"/>
                <a:cs typeface="Times New Roman" panose="02020603050405020304"/>
              </a:rPr>
              <a:t>100</a:t>
            </a:r>
            <a:r>
              <a:rPr sz="14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Mb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p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s</a:t>
            </a:r>
            <a:endParaRPr sz="1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412997" y="2137029"/>
            <a:ext cx="63055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ther</a:t>
            </a:r>
            <a:r>
              <a:rPr sz="1400" spc="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et</a:t>
            </a:r>
            <a:endParaRPr sz="14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Times New Roman" panose="02020603050405020304"/>
                <a:cs typeface="Times New Roman" panose="02020603050405020304"/>
              </a:rPr>
              <a:t>switch</a:t>
            </a:r>
            <a:endParaRPr sz="1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300473" y="1721053"/>
            <a:ext cx="88836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latin typeface="Times New Roman" panose="02020603050405020304"/>
                <a:cs typeface="Times New Roman" panose="02020603050405020304"/>
              </a:rPr>
              <a:t>Institutional</a:t>
            </a:r>
            <a:endParaRPr sz="14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Times New Roman" panose="02020603050405020304"/>
                <a:cs typeface="Times New Roman" panose="02020603050405020304"/>
              </a:rPr>
              <a:t>router</a:t>
            </a:r>
            <a:endParaRPr sz="1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5254625" y="2286000"/>
            <a:ext cx="679450" cy="76200"/>
          </a:xfrm>
          <a:custGeom>
            <a:avLst/>
            <a:gdLst/>
            <a:ahLst/>
            <a:cxnLst/>
            <a:rect l="l" t="t" r="r" b="b"/>
            <a:pathLst>
              <a:path w="679450" h="76200">
                <a:moveTo>
                  <a:pt x="603250" y="0"/>
                </a:moveTo>
                <a:lnTo>
                  <a:pt x="603250" y="76200"/>
                </a:lnTo>
                <a:lnTo>
                  <a:pt x="666750" y="44450"/>
                </a:lnTo>
                <a:lnTo>
                  <a:pt x="615950" y="44450"/>
                </a:lnTo>
                <a:lnTo>
                  <a:pt x="615950" y="31750"/>
                </a:lnTo>
                <a:lnTo>
                  <a:pt x="666750" y="31750"/>
                </a:lnTo>
                <a:lnTo>
                  <a:pt x="603250" y="0"/>
                </a:lnTo>
                <a:close/>
              </a:path>
              <a:path w="679450" h="76200">
                <a:moveTo>
                  <a:pt x="603250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603250" y="44450"/>
                </a:lnTo>
                <a:lnTo>
                  <a:pt x="603250" y="31750"/>
                </a:lnTo>
                <a:close/>
              </a:path>
              <a:path w="679450" h="76200">
                <a:moveTo>
                  <a:pt x="666750" y="31750"/>
                </a:moveTo>
                <a:lnTo>
                  <a:pt x="615950" y="31750"/>
                </a:lnTo>
                <a:lnTo>
                  <a:pt x="615950" y="44450"/>
                </a:lnTo>
                <a:lnTo>
                  <a:pt x="666750" y="44450"/>
                </a:lnTo>
                <a:lnTo>
                  <a:pt x="679450" y="38100"/>
                </a:lnTo>
                <a:lnTo>
                  <a:pt x="66675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534416" y="3431006"/>
            <a:ext cx="7648575" cy="287274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R="463550" algn="ctr">
              <a:lnSpc>
                <a:spcPct val="100000"/>
              </a:lnSpc>
              <a:spcBef>
                <a:spcPts val="280"/>
              </a:spcBef>
            </a:pPr>
            <a:r>
              <a:rPr sz="1400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14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Gbps</a:t>
            </a:r>
            <a:endParaRPr sz="1400">
              <a:latin typeface="Times New Roman" panose="02020603050405020304"/>
              <a:cs typeface="Times New Roman" panose="02020603050405020304"/>
            </a:endParaRPr>
          </a:p>
          <a:p>
            <a:pPr marR="3695065" algn="ctr">
              <a:lnSpc>
                <a:spcPct val="100000"/>
              </a:lnSpc>
              <a:spcBef>
                <a:spcPts val="180"/>
              </a:spcBef>
            </a:pPr>
            <a:r>
              <a:rPr sz="1400" dirty="0">
                <a:latin typeface="Times New Roman" panose="02020603050405020304"/>
                <a:cs typeface="Times New Roman" panose="02020603050405020304"/>
              </a:rPr>
              <a:t>100</a:t>
            </a:r>
            <a:r>
              <a:rPr sz="140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Mbps</a:t>
            </a:r>
            <a:endParaRPr sz="14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050">
              <a:latin typeface="Times New Roman" panose="02020603050405020304"/>
              <a:cs typeface="Times New Roman" panose="02020603050405020304"/>
            </a:endParaRPr>
          </a:p>
          <a:p>
            <a:pPr marR="1280160" algn="ctr">
              <a:lnSpc>
                <a:spcPct val="100000"/>
              </a:lnSpc>
            </a:pPr>
            <a:r>
              <a:rPr sz="1400" dirty="0">
                <a:latin typeface="Times New Roman" panose="02020603050405020304"/>
                <a:cs typeface="Times New Roman" panose="02020603050405020304"/>
              </a:rPr>
              <a:t>server</a:t>
            </a:r>
            <a:endParaRPr sz="1400">
              <a:latin typeface="Times New Roman" panose="02020603050405020304"/>
              <a:cs typeface="Times New Roman" panose="02020603050405020304"/>
            </a:endParaRPr>
          </a:p>
          <a:p>
            <a:pPr marL="355600" indent="-342900">
              <a:lnSpc>
                <a:spcPct val="100000"/>
              </a:lnSpc>
              <a:spcBef>
                <a:spcPts val="250"/>
              </a:spcBef>
              <a:buClr>
                <a:srgbClr val="3333CC"/>
              </a:buClr>
              <a:buSzPct val="85000"/>
              <a:buFont typeface="Wingdings" panose="05000000000000000000"/>
              <a:buChar char=""/>
              <a:tabLst>
                <a:tab pos="355600" algn="l"/>
              </a:tabLst>
            </a:pPr>
            <a:r>
              <a:rPr sz="2400" dirty="0">
                <a:latin typeface="Comic Sans MS" panose="030F0702030302020204"/>
                <a:cs typeface="Comic Sans MS" panose="030F0702030302020204"/>
              </a:rPr>
              <a:t>Typically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 used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in companies,</a:t>
            </a:r>
            <a:r>
              <a:rPr sz="2400" spc="-1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universities,</a:t>
            </a:r>
            <a:r>
              <a:rPr sz="2400" spc="-1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etc</a:t>
            </a:r>
            <a:endParaRPr sz="2400">
              <a:latin typeface="Comic Sans MS" panose="030F0702030302020204"/>
              <a:cs typeface="Comic Sans MS" panose="030F0702030302020204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3333CC"/>
              </a:buClr>
              <a:buSzPct val="85000"/>
              <a:buFont typeface="Wingdings" panose="05000000000000000000"/>
              <a:buChar char=""/>
              <a:tabLst>
                <a:tab pos="355600" algn="l"/>
              </a:tabLst>
            </a:pPr>
            <a:r>
              <a:rPr sz="2400" spc="-5" dirty="0">
                <a:latin typeface="Comic Sans MS" panose="030F0702030302020204"/>
                <a:cs typeface="Comic Sans MS" panose="030F0702030302020204"/>
              </a:rPr>
              <a:t>10</a:t>
            </a:r>
            <a:r>
              <a:rPr sz="2400" spc="-3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Mbs,</a:t>
            </a:r>
            <a:r>
              <a:rPr sz="2400" spc="-3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100Mbps,</a:t>
            </a:r>
            <a:r>
              <a:rPr sz="2400" spc="-3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1Gbps,</a:t>
            </a:r>
            <a:r>
              <a:rPr sz="2400" spc="-1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10Gbps</a:t>
            </a:r>
            <a:r>
              <a:rPr sz="2400" spc="-2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Ethernet</a:t>
            </a:r>
            <a:endParaRPr sz="2400">
              <a:latin typeface="Comic Sans MS" panose="030F0702030302020204"/>
              <a:cs typeface="Comic Sans MS" panose="030F0702030302020204"/>
            </a:endParaRPr>
          </a:p>
          <a:p>
            <a:pPr marL="355600" marR="5080" indent="-342900">
              <a:lnSpc>
                <a:spcPct val="100000"/>
              </a:lnSpc>
              <a:spcBef>
                <a:spcPts val="575"/>
              </a:spcBef>
              <a:buClr>
                <a:srgbClr val="3333CC"/>
              </a:buClr>
              <a:buSzPct val="85000"/>
              <a:buFont typeface="Wingdings" panose="05000000000000000000"/>
              <a:buChar char=""/>
              <a:tabLst>
                <a:tab pos="355600" algn="l"/>
              </a:tabLst>
            </a:pPr>
            <a:r>
              <a:rPr sz="2400" spc="-5" dirty="0">
                <a:latin typeface="Comic Sans MS" panose="030F0702030302020204"/>
                <a:cs typeface="Comic Sans MS" panose="030F0702030302020204"/>
              </a:rPr>
              <a:t>Today, 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end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systems typically 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connect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into 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Ethernet </a:t>
            </a:r>
            <a:r>
              <a:rPr sz="2400" spc="-70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switch</a:t>
            </a:r>
            <a:endParaRPr sz="2400">
              <a:latin typeface="Comic Sans MS" panose="030F0702030302020204"/>
              <a:cs typeface="Comic Sans MS" panose="030F0702030302020204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059804" y="2054428"/>
            <a:ext cx="110553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105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14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Institu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on</a:t>
            </a:r>
            <a:r>
              <a:rPr sz="1400" spc="-85" dirty="0">
                <a:latin typeface="Times New Roman" panose="02020603050405020304"/>
                <a:cs typeface="Times New Roman" panose="02020603050405020304"/>
              </a:rPr>
              <a:t>’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s</a:t>
            </a:r>
            <a:endParaRPr sz="14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Times New Roman" panose="02020603050405020304"/>
                <a:cs typeface="Times New Roman" panose="02020603050405020304"/>
              </a:rPr>
              <a:t>ISP</a:t>
            </a:r>
            <a:endParaRPr sz="1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4" name="object 34"/>
          <p:cNvSpPr txBox="1">
            <a:spLocks noGrp="1"/>
          </p:cNvSpPr>
          <p:nvPr>
            <p:ph type="title"/>
          </p:nvPr>
        </p:nvSpPr>
        <p:spPr>
          <a:xfrm>
            <a:off x="612140" y="456641"/>
            <a:ext cx="612838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Ethernet</a:t>
            </a:r>
            <a:r>
              <a:rPr sz="4000" spc="-15" dirty="0"/>
              <a:t> </a:t>
            </a:r>
            <a:r>
              <a:rPr sz="4000" spc="-10" dirty="0"/>
              <a:t>Internet</a:t>
            </a:r>
            <a:r>
              <a:rPr sz="4000" spc="15" dirty="0"/>
              <a:t> </a:t>
            </a:r>
            <a:r>
              <a:rPr sz="4000" spc="-5" dirty="0"/>
              <a:t>access</a:t>
            </a:r>
            <a:endParaRPr sz="4000"/>
          </a:p>
        </p:txBody>
      </p:sp>
      <p:pic>
        <p:nvPicPr>
          <p:cNvPr id="35" name="object 35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647950" y="3098800"/>
            <a:ext cx="3848100" cy="330200"/>
          </a:xfrm>
          <a:prstGeom prst="rect">
            <a:avLst/>
          </a:prstGeom>
        </p:spPr>
      </p:pic>
      <p:pic>
        <p:nvPicPr>
          <p:cNvPr id="36" name="object 3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647950" y="4813300"/>
            <a:ext cx="3848100" cy="330200"/>
          </a:xfrm>
          <a:prstGeom prst="rect">
            <a:avLst/>
          </a:prstGeom>
        </p:spPr>
      </p:pic>
      <p:sp>
        <p:nvSpPr>
          <p:cNvPr id="37" name="object 37"/>
          <p:cNvSpPr txBox="1"/>
          <p:nvPr/>
        </p:nvSpPr>
        <p:spPr>
          <a:xfrm>
            <a:off x="1481708" y="6564262"/>
            <a:ext cx="1101090" cy="13843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80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  <a:hlinkClick r:id="rId8"/>
              </a:rPr>
              <a:t>CuuDuongThanCong.com</a:t>
            </a:r>
            <a:endParaRPr sz="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963411" y="6564262"/>
            <a:ext cx="1281430" cy="13843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80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  <a:hlinkClick r:id="rId9"/>
              </a:rPr>
              <a:t>https://fb.com/tailieudientucntt</a:t>
            </a:r>
            <a:endParaRPr sz="8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522173"/>
            <a:ext cx="493204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Wireless</a:t>
            </a:r>
            <a:r>
              <a:rPr sz="3200" spc="-55" dirty="0"/>
              <a:t> </a:t>
            </a:r>
            <a:r>
              <a:rPr sz="3200" dirty="0"/>
              <a:t>access</a:t>
            </a:r>
            <a:r>
              <a:rPr sz="3200" spc="-15" dirty="0"/>
              <a:t> </a:t>
            </a:r>
            <a:r>
              <a:rPr sz="3200" spc="-5" dirty="0"/>
              <a:t>networks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502716" y="1323806"/>
            <a:ext cx="4546600" cy="1812925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355600" marR="5080" indent="-342900">
              <a:lnSpc>
                <a:spcPts val="2880"/>
              </a:lnSpc>
              <a:spcBef>
                <a:spcPts val="325"/>
              </a:spcBef>
              <a:buClr>
                <a:srgbClr val="3333CC"/>
              </a:buClr>
              <a:buSzPct val="85000"/>
              <a:buFont typeface="Wingdings" panose="05000000000000000000"/>
              <a:buChar char=""/>
              <a:tabLst>
                <a:tab pos="355600" algn="l"/>
              </a:tabLst>
            </a:pPr>
            <a:r>
              <a:rPr sz="2400" spc="-5" dirty="0">
                <a:latin typeface="Comic Sans MS" panose="030F0702030302020204"/>
                <a:cs typeface="Comic Sans MS" panose="030F0702030302020204"/>
              </a:rPr>
              <a:t>shared </a:t>
            </a:r>
            <a:r>
              <a:rPr sz="2500" i="1" spc="-50" dirty="0">
                <a:latin typeface="Comic Sans MS" panose="030F0702030302020204"/>
                <a:cs typeface="Comic Sans MS" panose="030F0702030302020204"/>
              </a:rPr>
              <a:t>wireless 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access </a:t>
            </a:r>
            <a:r>
              <a:rPr sz="2400" spc="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network</a:t>
            </a:r>
            <a:r>
              <a:rPr sz="2400" spc="-4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connects</a:t>
            </a:r>
            <a:r>
              <a:rPr sz="2400" spc="-4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end</a:t>
            </a:r>
            <a:r>
              <a:rPr sz="2400" spc="-3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system </a:t>
            </a:r>
            <a:r>
              <a:rPr sz="2400" spc="-70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to</a:t>
            </a:r>
            <a:r>
              <a:rPr sz="2400" spc="-3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router</a:t>
            </a:r>
            <a:endParaRPr sz="2400">
              <a:latin typeface="Comic Sans MS" panose="030F0702030302020204"/>
              <a:cs typeface="Comic Sans MS" panose="030F0702030302020204"/>
            </a:endParaRPr>
          </a:p>
          <a:p>
            <a:pPr marL="756285" lvl="1" indent="-287020">
              <a:lnSpc>
                <a:spcPct val="100000"/>
              </a:lnSpc>
              <a:spcBef>
                <a:spcPts val="400"/>
              </a:spcBef>
              <a:buClr>
                <a:srgbClr val="3333CC"/>
              </a:buClr>
              <a:buSzPct val="75000"/>
              <a:buFont typeface="Wingdings" panose="05000000000000000000"/>
              <a:buChar char=""/>
              <a:tabLst>
                <a:tab pos="756920" algn="l"/>
              </a:tabLst>
            </a:pPr>
            <a:r>
              <a:rPr sz="2000" spc="-5" dirty="0">
                <a:latin typeface="Comic Sans MS" panose="030F0702030302020204"/>
                <a:cs typeface="Comic Sans MS" panose="030F0702030302020204"/>
              </a:rPr>
              <a:t>via</a:t>
            </a:r>
            <a:r>
              <a:rPr sz="2000" spc="-1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spc="-5" dirty="0">
                <a:latin typeface="Comic Sans MS" panose="030F0702030302020204"/>
                <a:cs typeface="Comic Sans MS" panose="030F0702030302020204"/>
              </a:rPr>
              <a:t>base</a:t>
            </a:r>
            <a:r>
              <a:rPr sz="2000" spc="-1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dirty="0">
                <a:latin typeface="Comic Sans MS" panose="030F0702030302020204"/>
                <a:cs typeface="Comic Sans MS" panose="030F0702030302020204"/>
              </a:rPr>
              <a:t>station</a:t>
            </a:r>
            <a:r>
              <a:rPr sz="2000" spc="-2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spc="-5" dirty="0">
                <a:latin typeface="Comic Sans MS" panose="030F0702030302020204"/>
                <a:cs typeface="Comic Sans MS" panose="030F0702030302020204"/>
              </a:rPr>
              <a:t>aka</a:t>
            </a:r>
            <a:r>
              <a:rPr sz="2000" spc="-2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dirty="0">
                <a:latin typeface="Comic Sans MS" panose="030F0702030302020204"/>
                <a:cs typeface="Comic Sans MS" panose="030F0702030302020204"/>
              </a:rPr>
              <a:t>“access</a:t>
            </a:r>
            <a:endParaRPr sz="2000">
              <a:latin typeface="Comic Sans MS" panose="030F0702030302020204"/>
              <a:cs typeface="Comic Sans MS" panose="030F0702030302020204"/>
            </a:endParaRPr>
          </a:p>
          <a:p>
            <a:pPr marL="756285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latin typeface="Comic Sans MS" panose="030F0702030302020204"/>
                <a:cs typeface="Comic Sans MS" panose="030F0702030302020204"/>
              </a:rPr>
              <a:t>point”</a:t>
            </a:r>
            <a:endParaRPr sz="2000">
              <a:latin typeface="Comic Sans MS" panose="030F0702030302020204"/>
              <a:cs typeface="Comic Sans MS" panose="030F07020303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2716" y="3107027"/>
            <a:ext cx="4652010" cy="2980690"/>
          </a:xfrm>
          <a:prstGeom prst="rect">
            <a:avLst/>
          </a:prstGeom>
        </p:spPr>
        <p:txBody>
          <a:bodyPr vert="horz" wrap="square" lIns="0" tIns="8763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90"/>
              </a:spcBef>
              <a:buClr>
                <a:srgbClr val="3333CC"/>
              </a:buClr>
              <a:buSzPct val="85000"/>
              <a:buFont typeface="Wingdings" panose="05000000000000000000"/>
              <a:buChar char=""/>
              <a:tabLst>
                <a:tab pos="355600" algn="l"/>
              </a:tabLst>
            </a:pPr>
            <a:r>
              <a:rPr sz="2400" spc="-5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wireless</a:t>
            </a:r>
            <a:r>
              <a:rPr sz="2400" spc="-70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LANs:</a:t>
            </a:r>
            <a:endParaRPr sz="2400">
              <a:latin typeface="Comic Sans MS" panose="030F0702030302020204"/>
              <a:cs typeface="Comic Sans MS" panose="030F0702030302020204"/>
            </a:endParaRPr>
          </a:p>
          <a:p>
            <a:pPr marL="756285" lvl="1" indent="-287020">
              <a:lnSpc>
                <a:spcPct val="100000"/>
              </a:lnSpc>
              <a:spcBef>
                <a:spcPts val="495"/>
              </a:spcBef>
              <a:buClr>
                <a:srgbClr val="3333CC"/>
              </a:buClr>
              <a:buSzPct val="75000"/>
              <a:buFont typeface="Wingdings" panose="05000000000000000000"/>
              <a:buChar char=""/>
              <a:tabLst>
                <a:tab pos="756920" algn="l"/>
                <a:tab pos="4003675" algn="l"/>
              </a:tabLst>
            </a:pPr>
            <a:r>
              <a:rPr sz="2000" spc="-5" dirty="0">
                <a:latin typeface="Comic Sans MS" panose="030F0702030302020204"/>
                <a:cs typeface="Comic Sans MS" panose="030F0702030302020204"/>
              </a:rPr>
              <a:t>802</a:t>
            </a:r>
            <a:r>
              <a:rPr sz="2000" spc="5" dirty="0">
                <a:latin typeface="Comic Sans MS" panose="030F0702030302020204"/>
                <a:cs typeface="Comic Sans MS" panose="030F0702030302020204"/>
              </a:rPr>
              <a:t>.</a:t>
            </a:r>
            <a:r>
              <a:rPr sz="2000" spc="-5" dirty="0">
                <a:latin typeface="Comic Sans MS" panose="030F0702030302020204"/>
                <a:cs typeface="Comic Sans MS" panose="030F0702030302020204"/>
              </a:rPr>
              <a:t>11b</a:t>
            </a:r>
            <a:r>
              <a:rPr sz="2000" spc="-15" dirty="0">
                <a:latin typeface="Comic Sans MS" panose="030F0702030302020204"/>
                <a:cs typeface="Comic Sans MS" panose="030F0702030302020204"/>
              </a:rPr>
              <a:t>/</a:t>
            </a:r>
            <a:r>
              <a:rPr sz="2000" dirty="0">
                <a:latin typeface="Comic Sans MS" panose="030F0702030302020204"/>
                <a:cs typeface="Comic Sans MS" panose="030F0702030302020204"/>
              </a:rPr>
              <a:t>g</a:t>
            </a:r>
            <a:r>
              <a:rPr sz="2000" spc="-1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spc="-5" dirty="0">
                <a:latin typeface="Comic Sans MS" panose="030F0702030302020204"/>
                <a:cs typeface="Comic Sans MS" panose="030F0702030302020204"/>
              </a:rPr>
              <a:t>(WiFi)</a:t>
            </a:r>
            <a:r>
              <a:rPr sz="2000" dirty="0">
                <a:latin typeface="Comic Sans MS" panose="030F0702030302020204"/>
                <a:cs typeface="Comic Sans MS" panose="030F0702030302020204"/>
              </a:rPr>
              <a:t>:</a:t>
            </a:r>
            <a:r>
              <a:rPr sz="2000" spc="-1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spc="-5" dirty="0">
                <a:latin typeface="Comic Sans MS" panose="030F0702030302020204"/>
                <a:cs typeface="Comic Sans MS" panose="030F0702030302020204"/>
              </a:rPr>
              <a:t>1</a:t>
            </a:r>
            <a:r>
              <a:rPr sz="2000" dirty="0">
                <a:latin typeface="Comic Sans MS" panose="030F0702030302020204"/>
                <a:cs typeface="Comic Sans MS" panose="030F0702030302020204"/>
              </a:rPr>
              <a:t>1</a:t>
            </a:r>
            <a:r>
              <a:rPr sz="200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dirty="0">
                <a:latin typeface="Comic Sans MS" panose="030F0702030302020204"/>
                <a:cs typeface="Comic Sans MS" panose="030F0702030302020204"/>
              </a:rPr>
              <a:t>or</a:t>
            </a:r>
            <a:r>
              <a:rPr sz="200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spc="-5" dirty="0">
                <a:latin typeface="Comic Sans MS" panose="030F0702030302020204"/>
                <a:cs typeface="Comic Sans MS" panose="030F0702030302020204"/>
              </a:rPr>
              <a:t>5</a:t>
            </a:r>
            <a:r>
              <a:rPr sz="2000" dirty="0">
                <a:latin typeface="Comic Sans MS" panose="030F0702030302020204"/>
                <a:cs typeface="Comic Sans MS" panose="030F0702030302020204"/>
              </a:rPr>
              <a:t>4</a:t>
            </a:r>
            <a:r>
              <a:rPr sz="2000" dirty="0">
                <a:latin typeface="Comic Sans MS" panose="030F0702030302020204"/>
                <a:cs typeface="Comic Sans MS" panose="030F0702030302020204"/>
              </a:rPr>
              <a:t>	</a:t>
            </a:r>
            <a:r>
              <a:rPr sz="2000" dirty="0">
                <a:latin typeface="Comic Sans MS" panose="030F0702030302020204"/>
                <a:cs typeface="Comic Sans MS" panose="030F0702030302020204"/>
              </a:rPr>
              <a:t>Mb</a:t>
            </a:r>
            <a:r>
              <a:rPr sz="2000" spc="-10" dirty="0">
                <a:latin typeface="Comic Sans MS" panose="030F0702030302020204"/>
                <a:cs typeface="Comic Sans MS" panose="030F0702030302020204"/>
              </a:rPr>
              <a:t>p</a:t>
            </a:r>
            <a:r>
              <a:rPr sz="2000" dirty="0">
                <a:latin typeface="Comic Sans MS" panose="030F0702030302020204"/>
                <a:cs typeface="Comic Sans MS" panose="030F0702030302020204"/>
              </a:rPr>
              <a:t>s</a:t>
            </a:r>
            <a:endParaRPr sz="2000">
              <a:latin typeface="Comic Sans MS" panose="030F0702030302020204"/>
              <a:cs typeface="Comic Sans MS" panose="030F0702030302020204"/>
            </a:endParaRPr>
          </a:p>
          <a:p>
            <a:pPr marL="355600" indent="-342900">
              <a:lnSpc>
                <a:spcPct val="100000"/>
              </a:lnSpc>
              <a:spcBef>
                <a:spcPts val="560"/>
              </a:spcBef>
              <a:buClr>
                <a:srgbClr val="3333CC"/>
              </a:buClr>
              <a:buSzPct val="85000"/>
              <a:buFont typeface="Wingdings" panose="05000000000000000000"/>
              <a:buChar char=""/>
              <a:tabLst>
                <a:tab pos="355600" algn="l"/>
              </a:tabLst>
            </a:pPr>
            <a:r>
              <a:rPr sz="2400" spc="-5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wider-area</a:t>
            </a:r>
            <a:r>
              <a:rPr sz="2400" spc="-45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wireless</a:t>
            </a:r>
            <a:r>
              <a:rPr sz="2400" spc="-55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access</a:t>
            </a:r>
            <a:endParaRPr sz="2400">
              <a:latin typeface="Comic Sans MS" panose="030F0702030302020204"/>
              <a:cs typeface="Comic Sans MS" panose="030F0702030302020204"/>
            </a:endParaRPr>
          </a:p>
          <a:p>
            <a:pPr marL="756285" lvl="1" indent="-287020">
              <a:lnSpc>
                <a:spcPct val="100000"/>
              </a:lnSpc>
              <a:spcBef>
                <a:spcPts val="500"/>
              </a:spcBef>
              <a:buClr>
                <a:srgbClr val="3333CC"/>
              </a:buClr>
              <a:buSzPct val="75000"/>
              <a:buFont typeface="Wingdings" panose="05000000000000000000"/>
              <a:buChar char=""/>
              <a:tabLst>
                <a:tab pos="756920" algn="l"/>
              </a:tabLst>
            </a:pPr>
            <a:r>
              <a:rPr sz="2000" dirty="0">
                <a:latin typeface="Comic Sans MS" panose="030F0702030302020204"/>
                <a:cs typeface="Comic Sans MS" panose="030F0702030302020204"/>
              </a:rPr>
              <a:t>provided</a:t>
            </a:r>
            <a:r>
              <a:rPr sz="2000" spc="-1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dirty="0">
                <a:latin typeface="Comic Sans MS" panose="030F0702030302020204"/>
                <a:cs typeface="Comic Sans MS" panose="030F0702030302020204"/>
              </a:rPr>
              <a:t>by</a:t>
            </a:r>
            <a:r>
              <a:rPr sz="2000" spc="-3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spc="-5" dirty="0">
                <a:latin typeface="Comic Sans MS" panose="030F0702030302020204"/>
                <a:cs typeface="Comic Sans MS" panose="030F0702030302020204"/>
              </a:rPr>
              <a:t>telco</a:t>
            </a:r>
            <a:r>
              <a:rPr sz="2000" spc="-3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spc="-5" dirty="0">
                <a:latin typeface="Comic Sans MS" panose="030F0702030302020204"/>
                <a:cs typeface="Comic Sans MS" panose="030F0702030302020204"/>
              </a:rPr>
              <a:t>operator</a:t>
            </a:r>
            <a:endParaRPr sz="2000">
              <a:latin typeface="Comic Sans MS" panose="030F0702030302020204"/>
              <a:cs typeface="Comic Sans MS" panose="030F0702030302020204"/>
            </a:endParaRPr>
          </a:p>
          <a:p>
            <a:pPr marL="756285" marR="539115" lvl="1" indent="-287020">
              <a:lnSpc>
                <a:spcPct val="100000"/>
              </a:lnSpc>
              <a:spcBef>
                <a:spcPts val="480"/>
              </a:spcBef>
              <a:buClr>
                <a:srgbClr val="3333CC"/>
              </a:buClr>
              <a:buSzPct val="75000"/>
              <a:buFont typeface="Wingdings" panose="05000000000000000000"/>
              <a:buChar char=""/>
              <a:tabLst>
                <a:tab pos="756920" algn="l"/>
              </a:tabLst>
            </a:pPr>
            <a:r>
              <a:rPr sz="2000" dirty="0">
                <a:latin typeface="Comic Sans MS" panose="030F0702030302020204"/>
                <a:cs typeface="Comic Sans MS" panose="030F0702030302020204"/>
              </a:rPr>
              <a:t>~1Mbps</a:t>
            </a:r>
            <a:r>
              <a:rPr sz="2000" spc="-3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dirty="0">
                <a:latin typeface="Comic Sans MS" panose="030F0702030302020204"/>
                <a:cs typeface="Comic Sans MS" panose="030F0702030302020204"/>
              </a:rPr>
              <a:t>over</a:t>
            </a:r>
            <a:r>
              <a:rPr sz="2000" spc="-3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dirty="0">
                <a:latin typeface="Comic Sans MS" panose="030F0702030302020204"/>
                <a:cs typeface="Comic Sans MS" panose="030F0702030302020204"/>
              </a:rPr>
              <a:t>cellular</a:t>
            </a:r>
            <a:r>
              <a:rPr sz="2000" spc="-2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spc="-5" dirty="0">
                <a:latin typeface="Comic Sans MS" panose="030F0702030302020204"/>
                <a:cs typeface="Comic Sans MS" panose="030F0702030302020204"/>
              </a:rPr>
              <a:t>system </a:t>
            </a:r>
            <a:r>
              <a:rPr sz="2000" spc="-58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spc="-5" dirty="0">
                <a:latin typeface="Comic Sans MS" panose="030F0702030302020204"/>
                <a:cs typeface="Comic Sans MS" panose="030F0702030302020204"/>
              </a:rPr>
              <a:t>(EVDO,</a:t>
            </a:r>
            <a:r>
              <a:rPr sz="2000" spc="-3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spc="-5" dirty="0">
                <a:latin typeface="Comic Sans MS" panose="030F0702030302020204"/>
                <a:cs typeface="Comic Sans MS" panose="030F0702030302020204"/>
              </a:rPr>
              <a:t>HSDPA)</a:t>
            </a:r>
            <a:endParaRPr sz="2000">
              <a:latin typeface="Comic Sans MS" panose="030F0702030302020204"/>
              <a:cs typeface="Comic Sans MS" panose="030F0702030302020204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Clr>
                <a:srgbClr val="3333CC"/>
              </a:buClr>
              <a:buSzPct val="75000"/>
              <a:buFont typeface="Wingdings" panose="05000000000000000000"/>
              <a:buChar char=""/>
              <a:tabLst>
                <a:tab pos="756920" algn="l"/>
              </a:tabLst>
            </a:pPr>
            <a:r>
              <a:rPr sz="2000" spc="-5" dirty="0">
                <a:latin typeface="Comic Sans MS" panose="030F0702030302020204"/>
                <a:cs typeface="Comic Sans MS" panose="030F0702030302020204"/>
              </a:rPr>
              <a:t>next</a:t>
            </a:r>
            <a:r>
              <a:rPr sz="2000" spc="-3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spc="-5" dirty="0">
                <a:latin typeface="Comic Sans MS" panose="030F0702030302020204"/>
                <a:cs typeface="Comic Sans MS" panose="030F0702030302020204"/>
              </a:rPr>
              <a:t>up</a:t>
            </a:r>
            <a:r>
              <a:rPr sz="2000" spc="-1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spc="-5" dirty="0">
                <a:latin typeface="Comic Sans MS" panose="030F0702030302020204"/>
                <a:cs typeface="Comic Sans MS" panose="030F0702030302020204"/>
              </a:rPr>
              <a:t>(?):</a:t>
            </a:r>
            <a:r>
              <a:rPr sz="2000" spc="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dirty="0">
                <a:latin typeface="Comic Sans MS" panose="030F0702030302020204"/>
                <a:cs typeface="Comic Sans MS" panose="030F0702030302020204"/>
              </a:rPr>
              <a:t>WiMAX</a:t>
            </a:r>
            <a:r>
              <a:rPr sz="2000" spc="-3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spc="-5" dirty="0">
                <a:latin typeface="Comic Sans MS" panose="030F0702030302020204"/>
                <a:cs typeface="Comic Sans MS" panose="030F0702030302020204"/>
              </a:rPr>
              <a:t>(10’s </a:t>
            </a:r>
            <a:r>
              <a:rPr sz="2000" dirty="0">
                <a:latin typeface="Comic Sans MS" panose="030F0702030302020204"/>
                <a:cs typeface="Comic Sans MS" panose="030F0702030302020204"/>
              </a:rPr>
              <a:t>Mbps)</a:t>
            </a:r>
            <a:endParaRPr sz="2000">
              <a:latin typeface="Comic Sans MS" panose="030F0702030302020204"/>
              <a:cs typeface="Comic Sans MS" panose="030F0702030302020204"/>
            </a:endParaRPr>
          </a:p>
          <a:p>
            <a:pPr marL="756285">
              <a:lnSpc>
                <a:spcPct val="100000"/>
              </a:lnSpc>
            </a:pPr>
            <a:r>
              <a:rPr sz="2000" dirty="0">
                <a:latin typeface="Comic Sans MS" panose="030F0702030302020204"/>
                <a:cs typeface="Comic Sans MS" panose="030F0702030302020204"/>
              </a:rPr>
              <a:t>over</a:t>
            </a:r>
            <a:r>
              <a:rPr sz="2000" spc="-3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spc="-5" dirty="0">
                <a:latin typeface="Comic Sans MS" panose="030F0702030302020204"/>
                <a:cs typeface="Comic Sans MS" panose="030F0702030302020204"/>
              </a:rPr>
              <a:t>wide</a:t>
            </a:r>
            <a:r>
              <a:rPr sz="2000" spc="-3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spc="-5" dirty="0">
                <a:latin typeface="Comic Sans MS" panose="030F0702030302020204"/>
                <a:cs typeface="Comic Sans MS" panose="030F0702030302020204"/>
              </a:rPr>
              <a:t>area</a:t>
            </a:r>
            <a:endParaRPr sz="2000">
              <a:latin typeface="Comic Sans MS" panose="030F0702030302020204"/>
              <a:cs typeface="Comic Sans MS" panose="030F0702030302020204"/>
            </a:endParaRPr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379236" y="3968784"/>
            <a:ext cx="621716" cy="788011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6483350" y="2187575"/>
            <a:ext cx="779780" cy="796925"/>
            <a:chOff x="6483350" y="2187575"/>
            <a:chExt cx="779780" cy="796925"/>
          </a:xfrm>
        </p:grpSpPr>
        <p:sp>
          <p:nvSpPr>
            <p:cNvPr id="7" name="object 7"/>
            <p:cNvSpPr/>
            <p:nvPr/>
          </p:nvSpPr>
          <p:spPr>
            <a:xfrm>
              <a:off x="6496050" y="2387600"/>
              <a:ext cx="760730" cy="240029"/>
            </a:xfrm>
            <a:custGeom>
              <a:avLst/>
              <a:gdLst/>
              <a:ahLst/>
              <a:cxnLst/>
              <a:rect l="l" t="t" r="r" b="b"/>
              <a:pathLst>
                <a:path w="760729" h="240030">
                  <a:moveTo>
                    <a:pt x="380238" y="0"/>
                  </a:moveTo>
                  <a:lnTo>
                    <a:pt x="311874" y="1933"/>
                  </a:lnTo>
                  <a:lnTo>
                    <a:pt x="247537" y="7505"/>
                  </a:lnTo>
                  <a:lnTo>
                    <a:pt x="188298" y="16378"/>
                  </a:lnTo>
                  <a:lnTo>
                    <a:pt x="135231" y="28211"/>
                  </a:lnTo>
                  <a:lnTo>
                    <a:pt x="89408" y="42664"/>
                  </a:lnTo>
                  <a:lnTo>
                    <a:pt x="51900" y="59398"/>
                  </a:lnTo>
                  <a:lnTo>
                    <a:pt x="6124" y="98349"/>
                  </a:lnTo>
                  <a:lnTo>
                    <a:pt x="0" y="119887"/>
                  </a:lnTo>
                  <a:lnTo>
                    <a:pt x="6124" y="141426"/>
                  </a:lnTo>
                  <a:lnTo>
                    <a:pt x="51900" y="180377"/>
                  </a:lnTo>
                  <a:lnTo>
                    <a:pt x="89407" y="197111"/>
                  </a:lnTo>
                  <a:lnTo>
                    <a:pt x="135231" y="211564"/>
                  </a:lnTo>
                  <a:lnTo>
                    <a:pt x="188298" y="223397"/>
                  </a:lnTo>
                  <a:lnTo>
                    <a:pt x="247537" y="232270"/>
                  </a:lnTo>
                  <a:lnTo>
                    <a:pt x="311874" y="237842"/>
                  </a:lnTo>
                  <a:lnTo>
                    <a:pt x="380238" y="239775"/>
                  </a:lnTo>
                  <a:lnTo>
                    <a:pt x="448568" y="237842"/>
                  </a:lnTo>
                  <a:lnTo>
                    <a:pt x="512887" y="232270"/>
                  </a:lnTo>
                  <a:lnTo>
                    <a:pt x="572120" y="223397"/>
                  </a:lnTo>
                  <a:lnTo>
                    <a:pt x="625192" y="211564"/>
                  </a:lnTo>
                  <a:lnTo>
                    <a:pt x="671026" y="197111"/>
                  </a:lnTo>
                  <a:lnTo>
                    <a:pt x="708547" y="180377"/>
                  </a:lnTo>
                  <a:lnTo>
                    <a:pt x="754347" y="141426"/>
                  </a:lnTo>
                  <a:lnTo>
                    <a:pt x="760476" y="119887"/>
                  </a:lnTo>
                  <a:lnTo>
                    <a:pt x="754347" y="98349"/>
                  </a:lnTo>
                  <a:lnTo>
                    <a:pt x="708547" y="59398"/>
                  </a:lnTo>
                  <a:lnTo>
                    <a:pt x="671026" y="42664"/>
                  </a:lnTo>
                  <a:lnTo>
                    <a:pt x="625192" y="28211"/>
                  </a:lnTo>
                  <a:lnTo>
                    <a:pt x="572120" y="16378"/>
                  </a:lnTo>
                  <a:lnTo>
                    <a:pt x="512887" y="7505"/>
                  </a:lnTo>
                  <a:lnTo>
                    <a:pt x="448568" y="1933"/>
                  </a:lnTo>
                  <a:lnTo>
                    <a:pt x="380238" y="0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6496050" y="2367026"/>
              <a:ext cx="760730" cy="260350"/>
            </a:xfrm>
            <a:custGeom>
              <a:avLst/>
              <a:gdLst/>
              <a:ahLst/>
              <a:cxnLst/>
              <a:rect l="l" t="t" r="r" b="b"/>
              <a:pathLst>
                <a:path w="760729" h="260350">
                  <a:moveTo>
                    <a:pt x="0" y="140462"/>
                  </a:moveTo>
                  <a:lnTo>
                    <a:pt x="23781" y="98647"/>
                  </a:lnTo>
                  <a:lnTo>
                    <a:pt x="89408" y="63238"/>
                  </a:lnTo>
                  <a:lnTo>
                    <a:pt x="135231" y="48785"/>
                  </a:lnTo>
                  <a:lnTo>
                    <a:pt x="188298" y="36952"/>
                  </a:lnTo>
                  <a:lnTo>
                    <a:pt x="247537" y="28079"/>
                  </a:lnTo>
                  <a:lnTo>
                    <a:pt x="311874" y="22507"/>
                  </a:lnTo>
                  <a:lnTo>
                    <a:pt x="380238" y="20574"/>
                  </a:lnTo>
                  <a:lnTo>
                    <a:pt x="448568" y="22507"/>
                  </a:lnTo>
                  <a:lnTo>
                    <a:pt x="512887" y="28079"/>
                  </a:lnTo>
                  <a:lnTo>
                    <a:pt x="572120" y="36952"/>
                  </a:lnTo>
                  <a:lnTo>
                    <a:pt x="625192" y="48785"/>
                  </a:lnTo>
                  <a:lnTo>
                    <a:pt x="671026" y="63238"/>
                  </a:lnTo>
                  <a:lnTo>
                    <a:pt x="708547" y="79972"/>
                  </a:lnTo>
                  <a:lnTo>
                    <a:pt x="754347" y="118923"/>
                  </a:lnTo>
                  <a:lnTo>
                    <a:pt x="760476" y="140462"/>
                  </a:lnTo>
                  <a:lnTo>
                    <a:pt x="754347" y="162000"/>
                  </a:lnTo>
                  <a:lnTo>
                    <a:pt x="736679" y="182276"/>
                  </a:lnTo>
                  <a:lnTo>
                    <a:pt x="671026" y="217685"/>
                  </a:lnTo>
                  <a:lnTo>
                    <a:pt x="625192" y="232138"/>
                  </a:lnTo>
                  <a:lnTo>
                    <a:pt x="572120" y="243971"/>
                  </a:lnTo>
                  <a:lnTo>
                    <a:pt x="512887" y="252844"/>
                  </a:lnTo>
                  <a:lnTo>
                    <a:pt x="448568" y="258416"/>
                  </a:lnTo>
                  <a:lnTo>
                    <a:pt x="380238" y="260350"/>
                  </a:lnTo>
                  <a:lnTo>
                    <a:pt x="311874" y="258416"/>
                  </a:lnTo>
                  <a:lnTo>
                    <a:pt x="247537" y="252844"/>
                  </a:lnTo>
                  <a:lnTo>
                    <a:pt x="188298" y="243971"/>
                  </a:lnTo>
                  <a:lnTo>
                    <a:pt x="135231" y="232138"/>
                  </a:lnTo>
                  <a:lnTo>
                    <a:pt x="89407" y="217685"/>
                  </a:lnTo>
                  <a:lnTo>
                    <a:pt x="51900" y="200951"/>
                  </a:lnTo>
                  <a:lnTo>
                    <a:pt x="6124" y="162000"/>
                  </a:lnTo>
                  <a:lnTo>
                    <a:pt x="0" y="140462"/>
                  </a:lnTo>
                  <a:close/>
                </a:path>
                <a:path w="760729" h="260350">
                  <a:moveTo>
                    <a:pt x="0" y="0"/>
                  </a:moveTo>
                  <a:lnTo>
                    <a:pt x="0" y="149225"/>
                  </a:lnTo>
                </a:path>
                <a:path w="760729" h="260350">
                  <a:moveTo>
                    <a:pt x="760476" y="0"/>
                  </a:moveTo>
                  <a:lnTo>
                    <a:pt x="760476" y="149225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6489700" y="2193924"/>
              <a:ext cx="760730" cy="319405"/>
            </a:xfrm>
            <a:custGeom>
              <a:avLst/>
              <a:gdLst/>
              <a:ahLst/>
              <a:cxnLst/>
              <a:rect l="l" t="t" r="r" b="b"/>
              <a:pathLst>
                <a:path w="760729" h="319405">
                  <a:moveTo>
                    <a:pt x="760476" y="139700"/>
                  </a:moveTo>
                  <a:lnTo>
                    <a:pt x="736676" y="90932"/>
                  </a:lnTo>
                  <a:lnTo>
                    <a:pt x="671017" y="49669"/>
                  </a:lnTo>
                  <a:lnTo>
                    <a:pt x="625182" y="32842"/>
                  </a:lnTo>
                  <a:lnTo>
                    <a:pt x="572109" y="19062"/>
                  </a:lnTo>
                  <a:lnTo>
                    <a:pt x="512876" y="8737"/>
                  </a:lnTo>
                  <a:lnTo>
                    <a:pt x="448564" y="2260"/>
                  </a:lnTo>
                  <a:lnTo>
                    <a:pt x="380238" y="0"/>
                  </a:lnTo>
                  <a:lnTo>
                    <a:pt x="311873" y="2260"/>
                  </a:lnTo>
                  <a:lnTo>
                    <a:pt x="247535" y="8737"/>
                  </a:lnTo>
                  <a:lnTo>
                    <a:pt x="188290" y="19062"/>
                  </a:lnTo>
                  <a:lnTo>
                    <a:pt x="135229" y="32842"/>
                  </a:lnTo>
                  <a:lnTo>
                    <a:pt x="89395" y="49669"/>
                  </a:lnTo>
                  <a:lnTo>
                    <a:pt x="51892" y="69164"/>
                  </a:lnTo>
                  <a:lnTo>
                    <a:pt x="6121" y="114579"/>
                  </a:lnTo>
                  <a:lnTo>
                    <a:pt x="0" y="139700"/>
                  </a:lnTo>
                  <a:lnTo>
                    <a:pt x="6121" y="164833"/>
                  </a:lnTo>
                  <a:lnTo>
                    <a:pt x="12280" y="173101"/>
                  </a:lnTo>
                  <a:lnTo>
                    <a:pt x="6350" y="173101"/>
                  </a:lnTo>
                  <a:lnTo>
                    <a:pt x="6350" y="319151"/>
                  </a:lnTo>
                  <a:lnTo>
                    <a:pt x="760412" y="319151"/>
                  </a:lnTo>
                  <a:lnTo>
                    <a:pt x="760412" y="173101"/>
                  </a:lnTo>
                  <a:lnTo>
                    <a:pt x="748157" y="173101"/>
                  </a:lnTo>
                  <a:lnTo>
                    <a:pt x="754341" y="164833"/>
                  </a:lnTo>
                  <a:lnTo>
                    <a:pt x="760476" y="139700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6489700" y="2193925"/>
              <a:ext cx="760730" cy="279400"/>
            </a:xfrm>
            <a:custGeom>
              <a:avLst/>
              <a:gdLst/>
              <a:ahLst/>
              <a:cxnLst/>
              <a:rect l="l" t="t" r="r" b="b"/>
              <a:pathLst>
                <a:path w="760729" h="279400">
                  <a:moveTo>
                    <a:pt x="0" y="139700"/>
                  </a:moveTo>
                  <a:lnTo>
                    <a:pt x="23781" y="90929"/>
                  </a:lnTo>
                  <a:lnTo>
                    <a:pt x="89408" y="49667"/>
                  </a:lnTo>
                  <a:lnTo>
                    <a:pt x="135231" y="32835"/>
                  </a:lnTo>
                  <a:lnTo>
                    <a:pt x="188298" y="19059"/>
                  </a:lnTo>
                  <a:lnTo>
                    <a:pt x="247537" y="8732"/>
                  </a:lnTo>
                  <a:lnTo>
                    <a:pt x="311874" y="2248"/>
                  </a:lnTo>
                  <a:lnTo>
                    <a:pt x="380238" y="0"/>
                  </a:lnTo>
                  <a:lnTo>
                    <a:pt x="448568" y="2248"/>
                  </a:lnTo>
                  <a:lnTo>
                    <a:pt x="512887" y="8732"/>
                  </a:lnTo>
                  <a:lnTo>
                    <a:pt x="572120" y="19059"/>
                  </a:lnTo>
                  <a:lnTo>
                    <a:pt x="625192" y="32835"/>
                  </a:lnTo>
                  <a:lnTo>
                    <a:pt x="671026" y="49667"/>
                  </a:lnTo>
                  <a:lnTo>
                    <a:pt x="708547" y="69163"/>
                  </a:lnTo>
                  <a:lnTo>
                    <a:pt x="754347" y="114572"/>
                  </a:lnTo>
                  <a:lnTo>
                    <a:pt x="760476" y="139700"/>
                  </a:lnTo>
                  <a:lnTo>
                    <a:pt x="754347" y="164827"/>
                  </a:lnTo>
                  <a:lnTo>
                    <a:pt x="736679" y="188470"/>
                  </a:lnTo>
                  <a:lnTo>
                    <a:pt x="671026" y="229732"/>
                  </a:lnTo>
                  <a:lnTo>
                    <a:pt x="625192" y="246564"/>
                  </a:lnTo>
                  <a:lnTo>
                    <a:pt x="572120" y="260340"/>
                  </a:lnTo>
                  <a:lnTo>
                    <a:pt x="512887" y="270667"/>
                  </a:lnTo>
                  <a:lnTo>
                    <a:pt x="448568" y="277151"/>
                  </a:lnTo>
                  <a:lnTo>
                    <a:pt x="380238" y="279400"/>
                  </a:lnTo>
                  <a:lnTo>
                    <a:pt x="311874" y="277151"/>
                  </a:lnTo>
                  <a:lnTo>
                    <a:pt x="247537" y="270667"/>
                  </a:lnTo>
                  <a:lnTo>
                    <a:pt x="188298" y="260340"/>
                  </a:lnTo>
                  <a:lnTo>
                    <a:pt x="135231" y="246564"/>
                  </a:lnTo>
                  <a:lnTo>
                    <a:pt x="89407" y="229732"/>
                  </a:lnTo>
                  <a:lnTo>
                    <a:pt x="51900" y="210236"/>
                  </a:lnTo>
                  <a:lnTo>
                    <a:pt x="6124" y="164827"/>
                  </a:lnTo>
                  <a:lnTo>
                    <a:pt x="0" y="1397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58038" y="2238438"/>
              <a:ext cx="392112" cy="195199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6886575" y="2619375"/>
              <a:ext cx="0" cy="360680"/>
            </a:xfrm>
            <a:custGeom>
              <a:avLst/>
              <a:gdLst/>
              <a:ahLst/>
              <a:cxnLst/>
              <a:rect l="l" t="t" r="r" b="b"/>
              <a:pathLst>
                <a:path h="360680">
                  <a:moveTo>
                    <a:pt x="0" y="0"/>
                  </a:moveTo>
                  <a:lnTo>
                    <a:pt x="0" y="360357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3" name="object 13"/>
          <p:cNvGrpSpPr/>
          <p:nvPr/>
        </p:nvGrpSpPr>
        <p:grpSpPr>
          <a:xfrm>
            <a:off x="2647950" y="4054509"/>
            <a:ext cx="4197985" cy="1089025"/>
            <a:chOff x="2647950" y="4054509"/>
            <a:chExt cx="4197985" cy="1089025"/>
          </a:xfrm>
        </p:grpSpPr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23542" y="4054509"/>
              <a:ext cx="622091" cy="78763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47950" y="4813300"/>
              <a:ext cx="3848100" cy="330200"/>
            </a:xfrm>
            <a:prstGeom prst="rect">
              <a:avLst/>
            </a:prstGeom>
          </p:spPr>
        </p:pic>
      </p:grpSp>
      <p:pic>
        <p:nvPicPr>
          <p:cNvPr id="16" name="object 1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623711" y="2365408"/>
            <a:ext cx="621716" cy="788011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073037" y="3427391"/>
            <a:ext cx="621716" cy="788128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5504179" y="2893314"/>
            <a:ext cx="6775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omic Sans MS" panose="030F0702030302020204"/>
                <a:cs typeface="Comic Sans MS" panose="030F0702030302020204"/>
              </a:rPr>
              <a:t>base</a:t>
            </a:r>
            <a:endParaRPr sz="2400">
              <a:latin typeface="Comic Sans MS" panose="030F0702030302020204"/>
              <a:cs typeface="Comic Sans MS" panose="030F0702030302020204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161279" y="3260547"/>
            <a:ext cx="10210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omic Sans MS" panose="030F0702030302020204"/>
                <a:cs typeface="Comic Sans MS" panose="030F0702030302020204"/>
              </a:rPr>
              <a:t>s</a:t>
            </a:r>
            <a:r>
              <a:rPr sz="2400" spc="-10" dirty="0">
                <a:latin typeface="Comic Sans MS" panose="030F0702030302020204"/>
                <a:cs typeface="Comic Sans MS" panose="030F0702030302020204"/>
              </a:rPr>
              <a:t>t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a</a:t>
            </a:r>
            <a:r>
              <a:rPr sz="2400" spc="-10" dirty="0">
                <a:latin typeface="Comic Sans MS" panose="030F0702030302020204"/>
                <a:cs typeface="Comic Sans MS" panose="030F0702030302020204"/>
              </a:rPr>
              <a:t>t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ion</a:t>
            </a:r>
            <a:endParaRPr sz="2400">
              <a:latin typeface="Comic Sans MS" panose="030F0702030302020204"/>
              <a:cs typeface="Comic Sans MS" panose="030F0702030302020204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515859" y="4886070"/>
            <a:ext cx="941705" cy="75882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51130" marR="5080" indent="-139065">
              <a:lnSpc>
                <a:spcPct val="100000"/>
              </a:lnSpc>
              <a:spcBef>
                <a:spcPts val="85"/>
              </a:spcBef>
            </a:pPr>
            <a:r>
              <a:rPr sz="2400" dirty="0">
                <a:latin typeface="Comic Sans MS" panose="030F0702030302020204"/>
                <a:cs typeface="Comic Sans MS" panose="030F0702030302020204"/>
              </a:rPr>
              <a:t>mobile  hosts</a:t>
            </a:r>
            <a:endParaRPr sz="2400">
              <a:latin typeface="Comic Sans MS" panose="030F0702030302020204"/>
              <a:cs typeface="Comic Sans MS" panose="030F0702030302020204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2647950" y="1743075"/>
            <a:ext cx="4478655" cy="1800860"/>
            <a:chOff x="2647950" y="1743075"/>
            <a:chExt cx="4478655" cy="1800860"/>
          </a:xfrm>
        </p:grpSpPr>
        <p:sp>
          <p:nvSpPr>
            <p:cNvPr id="22" name="object 22"/>
            <p:cNvSpPr/>
            <p:nvPr/>
          </p:nvSpPr>
          <p:spPr>
            <a:xfrm>
              <a:off x="6829425" y="1743075"/>
              <a:ext cx="0" cy="428625"/>
            </a:xfrm>
            <a:custGeom>
              <a:avLst/>
              <a:gdLst/>
              <a:ahLst/>
              <a:cxnLst/>
              <a:rect l="l" t="t" r="r" b="b"/>
              <a:pathLst>
                <a:path h="428625">
                  <a:moveTo>
                    <a:pt x="0" y="428625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6475476" y="2717799"/>
              <a:ext cx="650875" cy="236854"/>
            </a:xfrm>
            <a:custGeom>
              <a:avLst/>
              <a:gdLst/>
              <a:ahLst/>
              <a:cxnLst/>
              <a:rect l="l" t="t" r="r" b="b"/>
              <a:pathLst>
                <a:path w="650875" h="236855">
                  <a:moveTo>
                    <a:pt x="69850" y="81534"/>
                  </a:moveTo>
                  <a:lnTo>
                    <a:pt x="34290" y="101346"/>
                  </a:lnTo>
                  <a:lnTo>
                    <a:pt x="4191" y="141097"/>
                  </a:lnTo>
                  <a:lnTo>
                    <a:pt x="0" y="154686"/>
                  </a:lnTo>
                  <a:lnTo>
                    <a:pt x="0" y="165481"/>
                  </a:lnTo>
                  <a:lnTo>
                    <a:pt x="23241" y="201676"/>
                  </a:lnTo>
                  <a:lnTo>
                    <a:pt x="59944" y="215900"/>
                  </a:lnTo>
                  <a:lnTo>
                    <a:pt x="63627" y="214249"/>
                  </a:lnTo>
                  <a:lnTo>
                    <a:pt x="61214" y="199517"/>
                  </a:lnTo>
                  <a:lnTo>
                    <a:pt x="50165" y="195453"/>
                  </a:lnTo>
                  <a:lnTo>
                    <a:pt x="19558" y="165481"/>
                  </a:lnTo>
                  <a:lnTo>
                    <a:pt x="17653" y="155194"/>
                  </a:lnTo>
                  <a:lnTo>
                    <a:pt x="17653" y="143891"/>
                  </a:lnTo>
                  <a:lnTo>
                    <a:pt x="37973" y="108712"/>
                  </a:lnTo>
                  <a:lnTo>
                    <a:pt x="58801" y="91186"/>
                  </a:lnTo>
                  <a:lnTo>
                    <a:pt x="64897" y="86106"/>
                  </a:lnTo>
                  <a:lnTo>
                    <a:pt x="69850" y="81534"/>
                  </a:lnTo>
                  <a:close/>
                </a:path>
                <a:path w="650875" h="236855">
                  <a:moveTo>
                    <a:pt x="274574" y="226060"/>
                  </a:moveTo>
                  <a:lnTo>
                    <a:pt x="227965" y="213360"/>
                  </a:lnTo>
                  <a:lnTo>
                    <a:pt x="198755" y="209931"/>
                  </a:lnTo>
                  <a:lnTo>
                    <a:pt x="189484" y="207518"/>
                  </a:lnTo>
                  <a:lnTo>
                    <a:pt x="151638" y="199390"/>
                  </a:lnTo>
                  <a:lnTo>
                    <a:pt x="115570" y="184912"/>
                  </a:lnTo>
                  <a:lnTo>
                    <a:pt x="95618" y="151892"/>
                  </a:lnTo>
                  <a:lnTo>
                    <a:pt x="96266" y="142621"/>
                  </a:lnTo>
                  <a:lnTo>
                    <a:pt x="111747" y="105537"/>
                  </a:lnTo>
                  <a:lnTo>
                    <a:pt x="126098" y="89281"/>
                  </a:lnTo>
                  <a:lnTo>
                    <a:pt x="132969" y="81153"/>
                  </a:lnTo>
                  <a:lnTo>
                    <a:pt x="169545" y="50546"/>
                  </a:lnTo>
                  <a:lnTo>
                    <a:pt x="195707" y="39497"/>
                  </a:lnTo>
                  <a:lnTo>
                    <a:pt x="209931" y="33655"/>
                  </a:lnTo>
                  <a:lnTo>
                    <a:pt x="222377" y="29083"/>
                  </a:lnTo>
                  <a:lnTo>
                    <a:pt x="232283" y="25019"/>
                  </a:lnTo>
                  <a:lnTo>
                    <a:pt x="238506" y="21463"/>
                  </a:lnTo>
                  <a:lnTo>
                    <a:pt x="241046" y="18669"/>
                  </a:lnTo>
                  <a:lnTo>
                    <a:pt x="233553" y="17399"/>
                  </a:lnTo>
                  <a:lnTo>
                    <a:pt x="186309" y="27940"/>
                  </a:lnTo>
                  <a:lnTo>
                    <a:pt x="152146" y="45847"/>
                  </a:lnTo>
                  <a:lnTo>
                    <a:pt x="121793" y="69596"/>
                  </a:lnTo>
                  <a:lnTo>
                    <a:pt x="95618" y="98552"/>
                  </a:lnTo>
                  <a:lnTo>
                    <a:pt x="74549" y="148463"/>
                  </a:lnTo>
                  <a:lnTo>
                    <a:pt x="75171" y="167005"/>
                  </a:lnTo>
                  <a:lnTo>
                    <a:pt x="76454" y="171577"/>
                  </a:lnTo>
                  <a:lnTo>
                    <a:pt x="77597" y="176784"/>
                  </a:lnTo>
                  <a:lnTo>
                    <a:pt x="83172" y="185547"/>
                  </a:lnTo>
                  <a:lnTo>
                    <a:pt x="86347" y="189611"/>
                  </a:lnTo>
                  <a:lnTo>
                    <a:pt x="94488" y="197104"/>
                  </a:lnTo>
                  <a:lnTo>
                    <a:pt x="100076" y="199390"/>
                  </a:lnTo>
                  <a:lnTo>
                    <a:pt x="109347" y="205232"/>
                  </a:lnTo>
                  <a:lnTo>
                    <a:pt x="118618" y="209931"/>
                  </a:lnTo>
                  <a:lnTo>
                    <a:pt x="128016" y="213360"/>
                  </a:lnTo>
                  <a:lnTo>
                    <a:pt x="138544" y="216789"/>
                  </a:lnTo>
                  <a:lnTo>
                    <a:pt x="148463" y="220345"/>
                  </a:lnTo>
                  <a:lnTo>
                    <a:pt x="159004" y="223266"/>
                  </a:lnTo>
                  <a:lnTo>
                    <a:pt x="178943" y="227838"/>
                  </a:lnTo>
                  <a:lnTo>
                    <a:pt x="190119" y="229616"/>
                  </a:lnTo>
                  <a:lnTo>
                    <a:pt x="200025" y="230759"/>
                  </a:lnTo>
                  <a:lnTo>
                    <a:pt x="211201" y="232537"/>
                  </a:lnTo>
                  <a:lnTo>
                    <a:pt x="222377" y="233680"/>
                  </a:lnTo>
                  <a:lnTo>
                    <a:pt x="254127" y="235331"/>
                  </a:lnTo>
                  <a:lnTo>
                    <a:pt x="264668" y="236474"/>
                  </a:lnTo>
                  <a:lnTo>
                    <a:pt x="267716" y="236474"/>
                  </a:lnTo>
                  <a:lnTo>
                    <a:pt x="270891" y="234823"/>
                  </a:lnTo>
                  <a:lnTo>
                    <a:pt x="273304" y="232537"/>
                  </a:lnTo>
                  <a:lnTo>
                    <a:pt x="274574" y="229616"/>
                  </a:lnTo>
                  <a:lnTo>
                    <a:pt x="274574" y="226060"/>
                  </a:lnTo>
                  <a:close/>
                </a:path>
                <a:path w="650875" h="236855">
                  <a:moveTo>
                    <a:pt x="274574" y="48387"/>
                  </a:moveTo>
                  <a:lnTo>
                    <a:pt x="266573" y="46609"/>
                  </a:lnTo>
                  <a:lnTo>
                    <a:pt x="257937" y="45974"/>
                  </a:lnTo>
                  <a:lnTo>
                    <a:pt x="248158" y="47244"/>
                  </a:lnTo>
                  <a:lnTo>
                    <a:pt x="237109" y="48387"/>
                  </a:lnTo>
                  <a:lnTo>
                    <a:pt x="215646" y="55372"/>
                  </a:lnTo>
                  <a:lnTo>
                    <a:pt x="205105" y="59436"/>
                  </a:lnTo>
                  <a:lnTo>
                    <a:pt x="195326" y="62865"/>
                  </a:lnTo>
                  <a:lnTo>
                    <a:pt x="164592" y="90805"/>
                  </a:lnTo>
                  <a:lnTo>
                    <a:pt x="152400" y="128651"/>
                  </a:lnTo>
                  <a:lnTo>
                    <a:pt x="153543" y="142621"/>
                  </a:lnTo>
                  <a:lnTo>
                    <a:pt x="179946" y="171704"/>
                  </a:lnTo>
                  <a:lnTo>
                    <a:pt x="220472" y="180975"/>
                  </a:lnTo>
                  <a:lnTo>
                    <a:pt x="234696" y="178689"/>
                  </a:lnTo>
                  <a:lnTo>
                    <a:pt x="237109" y="178689"/>
                  </a:lnTo>
                  <a:lnTo>
                    <a:pt x="240157" y="177546"/>
                  </a:lnTo>
                  <a:lnTo>
                    <a:pt x="242570" y="175133"/>
                  </a:lnTo>
                  <a:lnTo>
                    <a:pt x="243205" y="172847"/>
                  </a:lnTo>
                  <a:lnTo>
                    <a:pt x="241427" y="169291"/>
                  </a:lnTo>
                  <a:lnTo>
                    <a:pt x="238887" y="166497"/>
                  </a:lnTo>
                  <a:lnTo>
                    <a:pt x="235204" y="164084"/>
                  </a:lnTo>
                  <a:lnTo>
                    <a:pt x="224155" y="160655"/>
                  </a:lnTo>
                  <a:lnTo>
                    <a:pt x="210058" y="158242"/>
                  </a:lnTo>
                  <a:lnTo>
                    <a:pt x="203327" y="156591"/>
                  </a:lnTo>
                  <a:lnTo>
                    <a:pt x="176898" y="120523"/>
                  </a:lnTo>
                  <a:lnTo>
                    <a:pt x="182499" y="101854"/>
                  </a:lnTo>
                  <a:lnTo>
                    <a:pt x="210058" y="75057"/>
                  </a:lnTo>
                  <a:lnTo>
                    <a:pt x="245110" y="58293"/>
                  </a:lnTo>
                  <a:lnTo>
                    <a:pt x="261620" y="52959"/>
                  </a:lnTo>
                  <a:lnTo>
                    <a:pt x="274574" y="48387"/>
                  </a:lnTo>
                  <a:close/>
                </a:path>
                <a:path w="650875" h="236855">
                  <a:moveTo>
                    <a:pt x="442849" y="85471"/>
                  </a:moveTo>
                  <a:lnTo>
                    <a:pt x="411226" y="50038"/>
                  </a:lnTo>
                  <a:lnTo>
                    <a:pt x="372491" y="41275"/>
                  </a:lnTo>
                  <a:lnTo>
                    <a:pt x="364109" y="41275"/>
                  </a:lnTo>
                  <a:lnTo>
                    <a:pt x="360299" y="43561"/>
                  </a:lnTo>
                  <a:lnTo>
                    <a:pt x="378968" y="49403"/>
                  </a:lnTo>
                  <a:lnTo>
                    <a:pt x="390017" y="52324"/>
                  </a:lnTo>
                  <a:lnTo>
                    <a:pt x="399669" y="54610"/>
                  </a:lnTo>
                  <a:lnTo>
                    <a:pt x="409321" y="58166"/>
                  </a:lnTo>
                  <a:lnTo>
                    <a:pt x="417703" y="62865"/>
                  </a:lnTo>
                  <a:lnTo>
                    <a:pt x="424815" y="68072"/>
                  </a:lnTo>
                  <a:lnTo>
                    <a:pt x="429895" y="75565"/>
                  </a:lnTo>
                  <a:lnTo>
                    <a:pt x="433197" y="86106"/>
                  </a:lnTo>
                  <a:lnTo>
                    <a:pt x="431927" y="96012"/>
                  </a:lnTo>
                  <a:lnTo>
                    <a:pt x="426720" y="104140"/>
                  </a:lnTo>
                  <a:lnTo>
                    <a:pt x="418973" y="111760"/>
                  </a:lnTo>
                  <a:lnTo>
                    <a:pt x="399669" y="125095"/>
                  </a:lnTo>
                  <a:lnTo>
                    <a:pt x="389382" y="130937"/>
                  </a:lnTo>
                  <a:lnTo>
                    <a:pt x="379603" y="136779"/>
                  </a:lnTo>
                  <a:lnTo>
                    <a:pt x="377698" y="140208"/>
                  </a:lnTo>
                  <a:lnTo>
                    <a:pt x="377698" y="142494"/>
                  </a:lnTo>
                  <a:lnTo>
                    <a:pt x="378333" y="144272"/>
                  </a:lnTo>
                  <a:lnTo>
                    <a:pt x="380873" y="145415"/>
                  </a:lnTo>
                  <a:lnTo>
                    <a:pt x="382905" y="146050"/>
                  </a:lnTo>
                  <a:lnTo>
                    <a:pt x="384175" y="146050"/>
                  </a:lnTo>
                  <a:lnTo>
                    <a:pt x="420878" y="125730"/>
                  </a:lnTo>
                  <a:lnTo>
                    <a:pt x="442214" y="96520"/>
                  </a:lnTo>
                  <a:lnTo>
                    <a:pt x="442849" y="85471"/>
                  </a:lnTo>
                  <a:close/>
                </a:path>
                <a:path w="650875" h="236855">
                  <a:moveTo>
                    <a:pt x="531749" y="92837"/>
                  </a:moveTo>
                  <a:lnTo>
                    <a:pt x="512572" y="51054"/>
                  </a:lnTo>
                  <a:lnTo>
                    <a:pt x="458343" y="24384"/>
                  </a:lnTo>
                  <a:lnTo>
                    <a:pt x="433070" y="18669"/>
                  </a:lnTo>
                  <a:lnTo>
                    <a:pt x="420624" y="15748"/>
                  </a:lnTo>
                  <a:lnTo>
                    <a:pt x="397891" y="12319"/>
                  </a:lnTo>
                  <a:lnTo>
                    <a:pt x="386715" y="11049"/>
                  </a:lnTo>
                  <a:lnTo>
                    <a:pt x="363855" y="11049"/>
                  </a:lnTo>
                  <a:lnTo>
                    <a:pt x="359537" y="12319"/>
                  </a:lnTo>
                  <a:lnTo>
                    <a:pt x="357124" y="13970"/>
                  </a:lnTo>
                  <a:lnTo>
                    <a:pt x="364490" y="15113"/>
                  </a:lnTo>
                  <a:lnTo>
                    <a:pt x="371983" y="15748"/>
                  </a:lnTo>
                  <a:lnTo>
                    <a:pt x="380619" y="16891"/>
                  </a:lnTo>
                  <a:lnTo>
                    <a:pt x="397891" y="20447"/>
                  </a:lnTo>
                  <a:lnTo>
                    <a:pt x="407670" y="21590"/>
                  </a:lnTo>
                  <a:lnTo>
                    <a:pt x="417576" y="23876"/>
                  </a:lnTo>
                  <a:lnTo>
                    <a:pt x="427482" y="25654"/>
                  </a:lnTo>
                  <a:lnTo>
                    <a:pt x="436753" y="28448"/>
                  </a:lnTo>
                  <a:lnTo>
                    <a:pt x="447167" y="30861"/>
                  </a:lnTo>
                  <a:lnTo>
                    <a:pt x="485521" y="45847"/>
                  </a:lnTo>
                  <a:lnTo>
                    <a:pt x="515112" y="73152"/>
                  </a:lnTo>
                  <a:lnTo>
                    <a:pt x="516890" y="82931"/>
                  </a:lnTo>
                  <a:lnTo>
                    <a:pt x="516890" y="93472"/>
                  </a:lnTo>
                  <a:lnTo>
                    <a:pt x="489839" y="135128"/>
                  </a:lnTo>
                  <a:lnTo>
                    <a:pt x="482981" y="140970"/>
                  </a:lnTo>
                  <a:lnTo>
                    <a:pt x="476885" y="146685"/>
                  </a:lnTo>
                  <a:lnTo>
                    <a:pt x="474980" y="149098"/>
                  </a:lnTo>
                  <a:lnTo>
                    <a:pt x="474980" y="153162"/>
                  </a:lnTo>
                  <a:lnTo>
                    <a:pt x="476885" y="154813"/>
                  </a:lnTo>
                  <a:lnTo>
                    <a:pt x="478663" y="155956"/>
                  </a:lnTo>
                  <a:lnTo>
                    <a:pt x="481711" y="157099"/>
                  </a:lnTo>
                  <a:lnTo>
                    <a:pt x="486029" y="154813"/>
                  </a:lnTo>
                  <a:lnTo>
                    <a:pt x="500253" y="146177"/>
                  </a:lnTo>
                  <a:lnTo>
                    <a:pt x="512572" y="135128"/>
                  </a:lnTo>
                  <a:lnTo>
                    <a:pt x="522478" y="122428"/>
                  </a:lnTo>
                  <a:lnTo>
                    <a:pt x="528701" y="107950"/>
                  </a:lnTo>
                  <a:lnTo>
                    <a:pt x="531749" y="92837"/>
                  </a:lnTo>
                  <a:close/>
                </a:path>
                <a:path w="650875" h="236855">
                  <a:moveTo>
                    <a:pt x="650875" y="99187"/>
                  </a:moveTo>
                  <a:lnTo>
                    <a:pt x="631571" y="62484"/>
                  </a:lnTo>
                  <a:lnTo>
                    <a:pt x="600583" y="39751"/>
                  </a:lnTo>
                  <a:lnTo>
                    <a:pt x="592582" y="35052"/>
                  </a:lnTo>
                  <a:lnTo>
                    <a:pt x="551053" y="12827"/>
                  </a:lnTo>
                  <a:lnTo>
                    <a:pt x="526923" y="4064"/>
                  </a:lnTo>
                  <a:lnTo>
                    <a:pt x="520065" y="1778"/>
                  </a:lnTo>
                  <a:lnTo>
                    <a:pt x="513334" y="635"/>
                  </a:lnTo>
                  <a:lnTo>
                    <a:pt x="507746" y="0"/>
                  </a:lnTo>
                  <a:lnTo>
                    <a:pt x="502793" y="635"/>
                  </a:lnTo>
                  <a:lnTo>
                    <a:pt x="498475" y="1778"/>
                  </a:lnTo>
                  <a:lnTo>
                    <a:pt x="503428" y="3556"/>
                  </a:lnTo>
                  <a:lnTo>
                    <a:pt x="508889" y="5207"/>
                  </a:lnTo>
                  <a:lnTo>
                    <a:pt x="538099" y="17526"/>
                  </a:lnTo>
                  <a:lnTo>
                    <a:pt x="546735" y="21590"/>
                  </a:lnTo>
                  <a:lnTo>
                    <a:pt x="555371" y="25146"/>
                  </a:lnTo>
                  <a:lnTo>
                    <a:pt x="564134" y="29718"/>
                  </a:lnTo>
                  <a:lnTo>
                    <a:pt x="590042" y="45593"/>
                  </a:lnTo>
                  <a:lnTo>
                    <a:pt x="599440" y="50800"/>
                  </a:lnTo>
                  <a:lnTo>
                    <a:pt x="614299" y="61341"/>
                  </a:lnTo>
                  <a:lnTo>
                    <a:pt x="637794" y="95758"/>
                  </a:lnTo>
                  <a:lnTo>
                    <a:pt x="637794" y="102743"/>
                  </a:lnTo>
                  <a:lnTo>
                    <a:pt x="614934" y="133096"/>
                  </a:lnTo>
                  <a:lnTo>
                    <a:pt x="608076" y="138938"/>
                  </a:lnTo>
                  <a:lnTo>
                    <a:pt x="576453" y="164592"/>
                  </a:lnTo>
                  <a:lnTo>
                    <a:pt x="575183" y="167513"/>
                  </a:lnTo>
                  <a:lnTo>
                    <a:pt x="573405" y="170434"/>
                  </a:lnTo>
                  <a:lnTo>
                    <a:pt x="572770" y="172847"/>
                  </a:lnTo>
                  <a:lnTo>
                    <a:pt x="572770" y="175768"/>
                  </a:lnTo>
                  <a:lnTo>
                    <a:pt x="573405" y="178054"/>
                  </a:lnTo>
                  <a:lnTo>
                    <a:pt x="575818" y="180340"/>
                  </a:lnTo>
                  <a:lnTo>
                    <a:pt x="578993" y="180975"/>
                  </a:lnTo>
                  <a:lnTo>
                    <a:pt x="581406" y="180975"/>
                  </a:lnTo>
                  <a:lnTo>
                    <a:pt x="584581" y="180340"/>
                  </a:lnTo>
                  <a:lnTo>
                    <a:pt x="593852" y="171069"/>
                  </a:lnTo>
                  <a:lnTo>
                    <a:pt x="601853" y="163449"/>
                  </a:lnTo>
                  <a:lnTo>
                    <a:pt x="634111" y="136017"/>
                  </a:lnTo>
                  <a:lnTo>
                    <a:pt x="650240" y="109220"/>
                  </a:lnTo>
                  <a:lnTo>
                    <a:pt x="650875" y="99187"/>
                  </a:lnTo>
                  <a:close/>
                </a:path>
              </a:pathLst>
            </a:custGeom>
            <a:solidFill>
              <a:srgbClr val="C8E8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6805676" y="2930525"/>
              <a:ext cx="52705" cy="107950"/>
            </a:xfrm>
            <a:custGeom>
              <a:avLst/>
              <a:gdLst/>
              <a:ahLst/>
              <a:cxnLst/>
              <a:rect l="l" t="t" r="r" b="b"/>
              <a:pathLst>
                <a:path w="52704" h="107950">
                  <a:moveTo>
                    <a:pt x="8763" y="0"/>
                  </a:moveTo>
                  <a:lnTo>
                    <a:pt x="4952" y="1142"/>
                  </a:lnTo>
                  <a:lnTo>
                    <a:pt x="1777" y="2921"/>
                  </a:lnTo>
                  <a:lnTo>
                    <a:pt x="0" y="6350"/>
                  </a:lnTo>
                  <a:lnTo>
                    <a:pt x="0" y="9778"/>
                  </a:lnTo>
                  <a:lnTo>
                    <a:pt x="17018" y="57785"/>
                  </a:lnTo>
                  <a:lnTo>
                    <a:pt x="42799" y="98678"/>
                  </a:lnTo>
                  <a:lnTo>
                    <a:pt x="52324" y="107950"/>
                  </a:lnTo>
                  <a:lnTo>
                    <a:pt x="50419" y="100457"/>
                  </a:lnTo>
                  <a:lnTo>
                    <a:pt x="47244" y="91186"/>
                  </a:lnTo>
                  <a:lnTo>
                    <a:pt x="37210" y="65277"/>
                  </a:lnTo>
                  <a:lnTo>
                    <a:pt x="27050" y="36322"/>
                  </a:lnTo>
                  <a:lnTo>
                    <a:pt x="22605" y="21971"/>
                  </a:lnTo>
                  <a:lnTo>
                    <a:pt x="19557" y="8127"/>
                  </a:lnTo>
                  <a:lnTo>
                    <a:pt x="18288" y="4572"/>
                  </a:lnTo>
                  <a:lnTo>
                    <a:pt x="15748" y="1777"/>
                  </a:lnTo>
                  <a:lnTo>
                    <a:pt x="11938" y="635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6594475" y="2770123"/>
              <a:ext cx="215900" cy="157480"/>
            </a:xfrm>
            <a:custGeom>
              <a:avLst/>
              <a:gdLst/>
              <a:ahLst/>
              <a:cxnLst/>
              <a:rect l="l" t="t" r="r" b="b"/>
              <a:pathLst>
                <a:path w="215900" h="157480">
                  <a:moveTo>
                    <a:pt x="122301" y="4064"/>
                  </a:moveTo>
                  <a:lnTo>
                    <a:pt x="117348" y="1778"/>
                  </a:lnTo>
                  <a:lnTo>
                    <a:pt x="109220" y="0"/>
                  </a:lnTo>
                  <a:lnTo>
                    <a:pt x="100076" y="1778"/>
                  </a:lnTo>
                  <a:lnTo>
                    <a:pt x="88900" y="3556"/>
                  </a:lnTo>
                  <a:lnTo>
                    <a:pt x="45072" y="20828"/>
                  </a:lnTo>
                  <a:lnTo>
                    <a:pt x="13589" y="49276"/>
                  </a:lnTo>
                  <a:lnTo>
                    <a:pt x="0" y="84582"/>
                  </a:lnTo>
                  <a:lnTo>
                    <a:pt x="1270" y="98425"/>
                  </a:lnTo>
                  <a:lnTo>
                    <a:pt x="26543" y="127381"/>
                  </a:lnTo>
                  <a:lnTo>
                    <a:pt x="67945" y="136525"/>
                  </a:lnTo>
                  <a:lnTo>
                    <a:pt x="81534" y="134239"/>
                  </a:lnTo>
                  <a:lnTo>
                    <a:pt x="84582" y="134239"/>
                  </a:lnTo>
                  <a:lnTo>
                    <a:pt x="87630" y="133096"/>
                  </a:lnTo>
                  <a:lnTo>
                    <a:pt x="89535" y="130810"/>
                  </a:lnTo>
                  <a:lnTo>
                    <a:pt x="90170" y="127889"/>
                  </a:lnTo>
                  <a:lnTo>
                    <a:pt x="89535" y="126746"/>
                  </a:lnTo>
                  <a:lnTo>
                    <a:pt x="87630" y="126746"/>
                  </a:lnTo>
                  <a:lnTo>
                    <a:pt x="84582" y="125603"/>
                  </a:lnTo>
                  <a:lnTo>
                    <a:pt x="67310" y="125603"/>
                  </a:lnTo>
                  <a:lnTo>
                    <a:pt x="46355" y="123825"/>
                  </a:lnTo>
                  <a:lnTo>
                    <a:pt x="10541" y="100711"/>
                  </a:lnTo>
                  <a:lnTo>
                    <a:pt x="9271" y="90932"/>
                  </a:lnTo>
                  <a:lnTo>
                    <a:pt x="9906" y="81661"/>
                  </a:lnTo>
                  <a:lnTo>
                    <a:pt x="12954" y="71755"/>
                  </a:lnTo>
                  <a:lnTo>
                    <a:pt x="17272" y="63119"/>
                  </a:lnTo>
                  <a:lnTo>
                    <a:pt x="24130" y="55626"/>
                  </a:lnTo>
                  <a:lnTo>
                    <a:pt x="30848" y="47498"/>
                  </a:lnTo>
                  <a:lnTo>
                    <a:pt x="67945" y="22606"/>
                  </a:lnTo>
                  <a:lnTo>
                    <a:pt x="97536" y="11049"/>
                  </a:lnTo>
                  <a:lnTo>
                    <a:pt x="106172" y="7620"/>
                  </a:lnTo>
                  <a:lnTo>
                    <a:pt x="122301" y="4064"/>
                  </a:lnTo>
                  <a:close/>
                </a:path>
                <a:path w="215900" h="157480">
                  <a:moveTo>
                    <a:pt x="177800" y="41910"/>
                  </a:moveTo>
                  <a:lnTo>
                    <a:pt x="176657" y="38481"/>
                  </a:lnTo>
                  <a:lnTo>
                    <a:pt x="174498" y="36195"/>
                  </a:lnTo>
                  <a:lnTo>
                    <a:pt x="171704" y="34925"/>
                  </a:lnTo>
                  <a:lnTo>
                    <a:pt x="167386" y="34925"/>
                  </a:lnTo>
                  <a:lnTo>
                    <a:pt x="149225" y="51562"/>
                  </a:lnTo>
                  <a:lnTo>
                    <a:pt x="149225" y="52705"/>
                  </a:lnTo>
                  <a:lnTo>
                    <a:pt x="151384" y="53848"/>
                  </a:lnTo>
                  <a:lnTo>
                    <a:pt x="154178" y="55626"/>
                  </a:lnTo>
                  <a:lnTo>
                    <a:pt x="159131" y="55626"/>
                  </a:lnTo>
                  <a:lnTo>
                    <a:pt x="162433" y="53848"/>
                  </a:lnTo>
                  <a:lnTo>
                    <a:pt x="165735" y="53340"/>
                  </a:lnTo>
                  <a:lnTo>
                    <a:pt x="169037" y="52197"/>
                  </a:lnTo>
                  <a:lnTo>
                    <a:pt x="171704" y="50419"/>
                  </a:lnTo>
                  <a:lnTo>
                    <a:pt x="174498" y="48768"/>
                  </a:lnTo>
                  <a:lnTo>
                    <a:pt x="177292" y="46990"/>
                  </a:lnTo>
                  <a:lnTo>
                    <a:pt x="177800" y="44196"/>
                  </a:lnTo>
                  <a:lnTo>
                    <a:pt x="177800" y="41910"/>
                  </a:lnTo>
                  <a:close/>
                </a:path>
                <a:path w="215900" h="157480">
                  <a:moveTo>
                    <a:pt x="188976" y="93726"/>
                  </a:moveTo>
                  <a:lnTo>
                    <a:pt x="187706" y="86614"/>
                  </a:lnTo>
                  <a:lnTo>
                    <a:pt x="185420" y="78994"/>
                  </a:lnTo>
                  <a:lnTo>
                    <a:pt x="181356" y="71374"/>
                  </a:lnTo>
                  <a:lnTo>
                    <a:pt x="178435" y="66040"/>
                  </a:lnTo>
                  <a:lnTo>
                    <a:pt x="178435" y="66675"/>
                  </a:lnTo>
                  <a:lnTo>
                    <a:pt x="177800" y="64389"/>
                  </a:lnTo>
                  <a:lnTo>
                    <a:pt x="175514" y="62611"/>
                  </a:lnTo>
                  <a:lnTo>
                    <a:pt x="173736" y="61976"/>
                  </a:lnTo>
                  <a:lnTo>
                    <a:pt x="170815" y="61976"/>
                  </a:lnTo>
                  <a:lnTo>
                    <a:pt x="169037" y="62611"/>
                  </a:lnTo>
                  <a:lnTo>
                    <a:pt x="167259" y="64389"/>
                  </a:lnTo>
                  <a:lnTo>
                    <a:pt x="166751" y="66675"/>
                  </a:lnTo>
                  <a:lnTo>
                    <a:pt x="166751" y="68453"/>
                  </a:lnTo>
                  <a:lnTo>
                    <a:pt x="182499" y="91313"/>
                  </a:lnTo>
                  <a:lnTo>
                    <a:pt x="185928" y="93726"/>
                  </a:lnTo>
                  <a:lnTo>
                    <a:pt x="188976" y="93726"/>
                  </a:lnTo>
                  <a:close/>
                </a:path>
                <a:path w="215900" h="157480">
                  <a:moveTo>
                    <a:pt x="215900" y="146558"/>
                  </a:moveTo>
                  <a:lnTo>
                    <a:pt x="212217" y="133604"/>
                  </a:lnTo>
                  <a:lnTo>
                    <a:pt x="207899" y="120523"/>
                  </a:lnTo>
                  <a:lnTo>
                    <a:pt x="202438" y="107569"/>
                  </a:lnTo>
                  <a:lnTo>
                    <a:pt x="201803" y="105156"/>
                  </a:lnTo>
                  <a:lnTo>
                    <a:pt x="199898" y="102870"/>
                  </a:lnTo>
                  <a:lnTo>
                    <a:pt x="197485" y="101600"/>
                  </a:lnTo>
                  <a:lnTo>
                    <a:pt x="195072" y="101600"/>
                  </a:lnTo>
                  <a:lnTo>
                    <a:pt x="192532" y="102235"/>
                  </a:lnTo>
                  <a:lnTo>
                    <a:pt x="190754" y="103378"/>
                  </a:lnTo>
                  <a:lnTo>
                    <a:pt x="188976" y="105791"/>
                  </a:lnTo>
                  <a:lnTo>
                    <a:pt x="188976" y="115824"/>
                  </a:lnTo>
                  <a:lnTo>
                    <a:pt x="206121" y="153035"/>
                  </a:lnTo>
                  <a:lnTo>
                    <a:pt x="214630" y="157226"/>
                  </a:lnTo>
                  <a:lnTo>
                    <a:pt x="215900" y="14655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6594475" y="2770124"/>
              <a:ext cx="122555" cy="136525"/>
            </a:xfrm>
            <a:custGeom>
              <a:avLst/>
              <a:gdLst/>
              <a:ahLst/>
              <a:cxnLst/>
              <a:rect l="l" t="t" r="r" b="b"/>
              <a:pathLst>
                <a:path w="122554" h="136525">
                  <a:moveTo>
                    <a:pt x="45084" y="20827"/>
                  </a:moveTo>
                  <a:lnTo>
                    <a:pt x="13589" y="49275"/>
                  </a:lnTo>
                  <a:lnTo>
                    <a:pt x="0" y="84581"/>
                  </a:lnTo>
                  <a:lnTo>
                    <a:pt x="1270" y="98425"/>
                  </a:lnTo>
                  <a:lnTo>
                    <a:pt x="26543" y="127380"/>
                  </a:lnTo>
                  <a:lnTo>
                    <a:pt x="67945" y="136525"/>
                  </a:lnTo>
                  <a:lnTo>
                    <a:pt x="81533" y="134238"/>
                  </a:lnTo>
                  <a:lnTo>
                    <a:pt x="84581" y="134238"/>
                  </a:lnTo>
                  <a:lnTo>
                    <a:pt x="87629" y="133096"/>
                  </a:lnTo>
                  <a:lnTo>
                    <a:pt x="89534" y="130810"/>
                  </a:lnTo>
                  <a:lnTo>
                    <a:pt x="90170" y="127888"/>
                  </a:lnTo>
                  <a:lnTo>
                    <a:pt x="89534" y="126746"/>
                  </a:lnTo>
                  <a:lnTo>
                    <a:pt x="87629" y="126746"/>
                  </a:lnTo>
                  <a:lnTo>
                    <a:pt x="84581" y="125602"/>
                  </a:lnTo>
                  <a:lnTo>
                    <a:pt x="67309" y="125602"/>
                  </a:lnTo>
                  <a:lnTo>
                    <a:pt x="59944" y="124967"/>
                  </a:lnTo>
                  <a:lnTo>
                    <a:pt x="17906" y="109347"/>
                  </a:lnTo>
                  <a:lnTo>
                    <a:pt x="9271" y="90931"/>
                  </a:lnTo>
                  <a:lnTo>
                    <a:pt x="9905" y="81661"/>
                  </a:lnTo>
                  <a:lnTo>
                    <a:pt x="12953" y="71754"/>
                  </a:lnTo>
                  <a:lnTo>
                    <a:pt x="17272" y="63118"/>
                  </a:lnTo>
                  <a:lnTo>
                    <a:pt x="24129" y="55625"/>
                  </a:lnTo>
                  <a:lnTo>
                    <a:pt x="30860" y="47498"/>
                  </a:lnTo>
                  <a:lnTo>
                    <a:pt x="38861" y="40512"/>
                  </a:lnTo>
                  <a:lnTo>
                    <a:pt x="48132" y="34162"/>
                  </a:lnTo>
                  <a:lnTo>
                    <a:pt x="58039" y="28448"/>
                  </a:lnTo>
                  <a:lnTo>
                    <a:pt x="67945" y="22605"/>
                  </a:lnTo>
                  <a:lnTo>
                    <a:pt x="77850" y="18034"/>
                  </a:lnTo>
                  <a:lnTo>
                    <a:pt x="87629" y="13970"/>
                  </a:lnTo>
                  <a:lnTo>
                    <a:pt x="97535" y="11049"/>
                  </a:lnTo>
                  <a:lnTo>
                    <a:pt x="106172" y="7620"/>
                  </a:lnTo>
                  <a:lnTo>
                    <a:pt x="114807" y="5841"/>
                  </a:lnTo>
                  <a:lnTo>
                    <a:pt x="122300" y="4063"/>
                  </a:lnTo>
                  <a:lnTo>
                    <a:pt x="117348" y="1777"/>
                  </a:lnTo>
                  <a:lnTo>
                    <a:pt x="109220" y="0"/>
                  </a:lnTo>
                  <a:lnTo>
                    <a:pt x="100075" y="1777"/>
                  </a:lnTo>
                  <a:lnTo>
                    <a:pt x="88900" y="3555"/>
                  </a:lnTo>
                  <a:lnTo>
                    <a:pt x="76580" y="6985"/>
                  </a:lnTo>
                  <a:lnTo>
                    <a:pt x="64770" y="11049"/>
                  </a:lnTo>
                  <a:lnTo>
                    <a:pt x="54355" y="16255"/>
                  </a:lnTo>
                  <a:lnTo>
                    <a:pt x="45084" y="2082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6802501" y="2770124"/>
              <a:ext cx="82550" cy="104775"/>
            </a:xfrm>
            <a:custGeom>
              <a:avLst/>
              <a:gdLst/>
              <a:ahLst/>
              <a:cxnLst/>
              <a:rect l="l" t="t" r="r" b="b"/>
              <a:pathLst>
                <a:path w="82550" h="104775">
                  <a:moveTo>
                    <a:pt x="14731" y="0"/>
                  </a:moveTo>
                  <a:lnTo>
                    <a:pt x="5715" y="635"/>
                  </a:lnTo>
                  <a:lnTo>
                    <a:pt x="0" y="3555"/>
                  </a:lnTo>
                  <a:lnTo>
                    <a:pt x="21208" y="8127"/>
                  </a:lnTo>
                  <a:lnTo>
                    <a:pt x="30860" y="9778"/>
                  </a:lnTo>
                  <a:lnTo>
                    <a:pt x="40513" y="12700"/>
                  </a:lnTo>
                  <a:lnTo>
                    <a:pt x="71500" y="45847"/>
                  </a:lnTo>
                  <a:lnTo>
                    <a:pt x="70230" y="55625"/>
                  </a:lnTo>
                  <a:lnTo>
                    <a:pt x="38607" y="83058"/>
                  </a:lnTo>
                  <a:lnTo>
                    <a:pt x="27685" y="89408"/>
                  </a:lnTo>
                  <a:lnTo>
                    <a:pt x="18669" y="95630"/>
                  </a:lnTo>
                  <a:lnTo>
                    <a:pt x="16764" y="98551"/>
                  </a:lnTo>
                  <a:lnTo>
                    <a:pt x="16764" y="100837"/>
                  </a:lnTo>
                  <a:lnTo>
                    <a:pt x="19303" y="104266"/>
                  </a:lnTo>
                  <a:lnTo>
                    <a:pt x="21844" y="104775"/>
                  </a:lnTo>
                  <a:lnTo>
                    <a:pt x="23749" y="104775"/>
                  </a:lnTo>
                  <a:lnTo>
                    <a:pt x="26416" y="104266"/>
                  </a:lnTo>
                  <a:lnTo>
                    <a:pt x="37338" y="97916"/>
                  </a:lnTo>
                  <a:lnTo>
                    <a:pt x="48895" y="91693"/>
                  </a:lnTo>
                  <a:lnTo>
                    <a:pt x="80518" y="56134"/>
                  </a:lnTo>
                  <a:lnTo>
                    <a:pt x="82550" y="44703"/>
                  </a:lnTo>
                  <a:lnTo>
                    <a:pt x="79248" y="33274"/>
                  </a:lnTo>
                  <a:lnTo>
                    <a:pt x="39243" y="4699"/>
                  </a:lnTo>
                  <a:lnTo>
                    <a:pt x="26416" y="1270"/>
                  </a:lnTo>
                  <a:lnTo>
                    <a:pt x="1473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6802501" y="2770124"/>
              <a:ext cx="82550" cy="104775"/>
            </a:xfrm>
            <a:custGeom>
              <a:avLst/>
              <a:gdLst/>
              <a:ahLst/>
              <a:cxnLst/>
              <a:rect l="l" t="t" r="r" b="b"/>
              <a:pathLst>
                <a:path w="82550" h="104775">
                  <a:moveTo>
                    <a:pt x="69596" y="34925"/>
                  </a:moveTo>
                  <a:lnTo>
                    <a:pt x="71500" y="45847"/>
                  </a:lnTo>
                  <a:lnTo>
                    <a:pt x="70230" y="55625"/>
                  </a:lnTo>
                  <a:lnTo>
                    <a:pt x="65024" y="62991"/>
                  </a:lnTo>
                  <a:lnTo>
                    <a:pt x="57276" y="70485"/>
                  </a:lnTo>
                  <a:lnTo>
                    <a:pt x="48259" y="76835"/>
                  </a:lnTo>
                  <a:lnTo>
                    <a:pt x="38607" y="83058"/>
                  </a:lnTo>
                  <a:lnTo>
                    <a:pt x="27685" y="89408"/>
                  </a:lnTo>
                  <a:lnTo>
                    <a:pt x="18669" y="95630"/>
                  </a:lnTo>
                  <a:lnTo>
                    <a:pt x="17399" y="97409"/>
                  </a:lnTo>
                  <a:lnTo>
                    <a:pt x="16764" y="98551"/>
                  </a:lnTo>
                  <a:lnTo>
                    <a:pt x="16764" y="100837"/>
                  </a:lnTo>
                  <a:lnTo>
                    <a:pt x="18033" y="102488"/>
                  </a:lnTo>
                  <a:lnTo>
                    <a:pt x="19303" y="104266"/>
                  </a:lnTo>
                  <a:lnTo>
                    <a:pt x="21844" y="104775"/>
                  </a:lnTo>
                  <a:lnTo>
                    <a:pt x="23749" y="104775"/>
                  </a:lnTo>
                  <a:lnTo>
                    <a:pt x="26416" y="104266"/>
                  </a:lnTo>
                  <a:lnTo>
                    <a:pt x="37338" y="97916"/>
                  </a:lnTo>
                  <a:lnTo>
                    <a:pt x="48895" y="91693"/>
                  </a:lnTo>
                  <a:lnTo>
                    <a:pt x="80518" y="56134"/>
                  </a:lnTo>
                  <a:lnTo>
                    <a:pt x="82550" y="44703"/>
                  </a:lnTo>
                  <a:lnTo>
                    <a:pt x="79248" y="33274"/>
                  </a:lnTo>
                  <a:lnTo>
                    <a:pt x="39243" y="4699"/>
                  </a:lnTo>
                  <a:lnTo>
                    <a:pt x="14731" y="0"/>
                  </a:lnTo>
                  <a:lnTo>
                    <a:pt x="5715" y="635"/>
                  </a:lnTo>
                  <a:lnTo>
                    <a:pt x="0" y="3555"/>
                  </a:lnTo>
                  <a:lnTo>
                    <a:pt x="10287" y="5841"/>
                  </a:lnTo>
                  <a:lnTo>
                    <a:pt x="21208" y="8127"/>
                  </a:lnTo>
                  <a:lnTo>
                    <a:pt x="30860" y="9778"/>
                  </a:lnTo>
                  <a:lnTo>
                    <a:pt x="40513" y="12700"/>
                  </a:lnTo>
                  <a:lnTo>
                    <a:pt x="49656" y="16128"/>
                  </a:lnTo>
                  <a:lnTo>
                    <a:pt x="58039" y="20700"/>
                  </a:lnTo>
                  <a:lnTo>
                    <a:pt x="65024" y="26415"/>
                  </a:lnTo>
                  <a:lnTo>
                    <a:pt x="69596" y="349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6516751" y="2746375"/>
              <a:ext cx="196850" cy="219075"/>
            </a:xfrm>
            <a:custGeom>
              <a:avLst/>
              <a:gdLst/>
              <a:ahLst/>
              <a:cxnLst/>
              <a:rect l="l" t="t" r="r" b="b"/>
              <a:pathLst>
                <a:path w="196850" h="219075">
                  <a:moveTo>
                    <a:pt x="155321" y="0"/>
                  </a:moveTo>
                  <a:lnTo>
                    <a:pt x="110235" y="10922"/>
                  </a:lnTo>
                  <a:lnTo>
                    <a:pt x="61468" y="40512"/>
                  </a:lnTo>
                  <a:lnTo>
                    <a:pt x="32893" y="66421"/>
                  </a:lnTo>
                  <a:lnTo>
                    <a:pt x="3555" y="113284"/>
                  </a:lnTo>
                  <a:lnTo>
                    <a:pt x="0" y="131190"/>
                  </a:lnTo>
                  <a:lnTo>
                    <a:pt x="507" y="149733"/>
                  </a:lnTo>
                  <a:lnTo>
                    <a:pt x="2413" y="154304"/>
                  </a:lnTo>
                  <a:lnTo>
                    <a:pt x="4191" y="160147"/>
                  </a:lnTo>
                  <a:lnTo>
                    <a:pt x="6603" y="163575"/>
                  </a:lnTo>
                  <a:lnTo>
                    <a:pt x="9017" y="168148"/>
                  </a:lnTo>
                  <a:lnTo>
                    <a:pt x="16382" y="176275"/>
                  </a:lnTo>
                  <a:lnTo>
                    <a:pt x="52958" y="196469"/>
                  </a:lnTo>
                  <a:lnTo>
                    <a:pt x="62738" y="199389"/>
                  </a:lnTo>
                  <a:lnTo>
                    <a:pt x="73025" y="202946"/>
                  </a:lnTo>
                  <a:lnTo>
                    <a:pt x="124205" y="213867"/>
                  </a:lnTo>
                  <a:lnTo>
                    <a:pt x="166370" y="217297"/>
                  </a:lnTo>
                  <a:lnTo>
                    <a:pt x="176656" y="218439"/>
                  </a:lnTo>
                  <a:lnTo>
                    <a:pt x="187071" y="219075"/>
                  </a:lnTo>
                  <a:lnTo>
                    <a:pt x="190119" y="219075"/>
                  </a:lnTo>
                  <a:lnTo>
                    <a:pt x="193167" y="216788"/>
                  </a:lnTo>
                  <a:lnTo>
                    <a:pt x="194945" y="215011"/>
                  </a:lnTo>
                  <a:lnTo>
                    <a:pt x="196850" y="211582"/>
                  </a:lnTo>
                  <a:lnTo>
                    <a:pt x="196850" y="208152"/>
                  </a:lnTo>
                  <a:lnTo>
                    <a:pt x="194945" y="205739"/>
                  </a:lnTo>
                  <a:lnTo>
                    <a:pt x="192531" y="203453"/>
                  </a:lnTo>
                  <a:lnTo>
                    <a:pt x="189483" y="202946"/>
                  </a:lnTo>
                  <a:lnTo>
                    <a:pt x="169925" y="202946"/>
                  </a:lnTo>
                  <a:lnTo>
                    <a:pt x="140716" y="201167"/>
                  </a:lnTo>
                  <a:lnTo>
                    <a:pt x="130937" y="199389"/>
                  </a:lnTo>
                  <a:lnTo>
                    <a:pt x="111505" y="197103"/>
                  </a:lnTo>
                  <a:lnTo>
                    <a:pt x="102362" y="194817"/>
                  </a:lnTo>
                  <a:lnTo>
                    <a:pt x="91948" y="193039"/>
                  </a:lnTo>
                  <a:lnTo>
                    <a:pt x="82803" y="190119"/>
                  </a:lnTo>
                  <a:lnTo>
                    <a:pt x="73659" y="187833"/>
                  </a:lnTo>
                  <a:lnTo>
                    <a:pt x="64516" y="184912"/>
                  </a:lnTo>
                  <a:lnTo>
                    <a:pt x="56006" y="180975"/>
                  </a:lnTo>
                  <a:lnTo>
                    <a:pt x="37719" y="173354"/>
                  </a:lnTo>
                  <a:lnTo>
                    <a:pt x="30988" y="168148"/>
                  </a:lnTo>
                  <a:lnTo>
                    <a:pt x="24892" y="161798"/>
                  </a:lnTo>
                  <a:lnTo>
                    <a:pt x="21208" y="155448"/>
                  </a:lnTo>
                  <a:lnTo>
                    <a:pt x="18796" y="147447"/>
                  </a:lnTo>
                  <a:lnTo>
                    <a:pt x="18796" y="138175"/>
                  </a:lnTo>
                  <a:lnTo>
                    <a:pt x="30988" y="95376"/>
                  </a:lnTo>
                  <a:lnTo>
                    <a:pt x="48132" y="71627"/>
                  </a:lnTo>
                  <a:lnTo>
                    <a:pt x="54228" y="64135"/>
                  </a:lnTo>
                  <a:lnTo>
                    <a:pt x="87756" y="36957"/>
                  </a:lnTo>
                  <a:lnTo>
                    <a:pt x="133350" y="12700"/>
                  </a:lnTo>
                  <a:lnTo>
                    <a:pt x="163322" y="635"/>
                  </a:lnTo>
                  <a:lnTo>
                    <a:pt x="15532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6516751" y="2746375"/>
              <a:ext cx="196850" cy="219075"/>
            </a:xfrm>
            <a:custGeom>
              <a:avLst/>
              <a:gdLst/>
              <a:ahLst/>
              <a:cxnLst/>
              <a:rect l="l" t="t" r="r" b="b"/>
              <a:pathLst>
                <a:path w="196850" h="219075">
                  <a:moveTo>
                    <a:pt x="76707" y="28955"/>
                  </a:moveTo>
                  <a:lnTo>
                    <a:pt x="46227" y="53212"/>
                  </a:lnTo>
                  <a:lnTo>
                    <a:pt x="10922" y="96520"/>
                  </a:lnTo>
                  <a:lnTo>
                    <a:pt x="0" y="131190"/>
                  </a:lnTo>
                  <a:lnTo>
                    <a:pt x="507" y="149733"/>
                  </a:lnTo>
                  <a:lnTo>
                    <a:pt x="2413" y="154304"/>
                  </a:lnTo>
                  <a:lnTo>
                    <a:pt x="4191" y="160147"/>
                  </a:lnTo>
                  <a:lnTo>
                    <a:pt x="6603" y="163575"/>
                  </a:lnTo>
                  <a:lnTo>
                    <a:pt x="9017" y="168148"/>
                  </a:lnTo>
                  <a:lnTo>
                    <a:pt x="12700" y="172212"/>
                  </a:lnTo>
                  <a:lnTo>
                    <a:pt x="52958" y="196469"/>
                  </a:lnTo>
                  <a:lnTo>
                    <a:pt x="62738" y="199389"/>
                  </a:lnTo>
                  <a:lnTo>
                    <a:pt x="73025" y="202946"/>
                  </a:lnTo>
                  <a:lnTo>
                    <a:pt x="82803" y="205739"/>
                  </a:lnTo>
                  <a:lnTo>
                    <a:pt x="93218" y="208152"/>
                  </a:lnTo>
                  <a:lnTo>
                    <a:pt x="102870" y="210438"/>
                  </a:lnTo>
                  <a:lnTo>
                    <a:pt x="113919" y="212089"/>
                  </a:lnTo>
                  <a:lnTo>
                    <a:pt x="124205" y="213867"/>
                  </a:lnTo>
                  <a:lnTo>
                    <a:pt x="134620" y="215011"/>
                  </a:lnTo>
                  <a:lnTo>
                    <a:pt x="145033" y="216153"/>
                  </a:lnTo>
                  <a:lnTo>
                    <a:pt x="155955" y="216788"/>
                  </a:lnTo>
                  <a:lnTo>
                    <a:pt x="166370" y="217297"/>
                  </a:lnTo>
                  <a:lnTo>
                    <a:pt x="176656" y="218439"/>
                  </a:lnTo>
                  <a:lnTo>
                    <a:pt x="187071" y="219075"/>
                  </a:lnTo>
                  <a:lnTo>
                    <a:pt x="190119" y="219075"/>
                  </a:lnTo>
                  <a:lnTo>
                    <a:pt x="193167" y="216788"/>
                  </a:lnTo>
                  <a:lnTo>
                    <a:pt x="194945" y="215011"/>
                  </a:lnTo>
                  <a:lnTo>
                    <a:pt x="196850" y="211582"/>
                  </a:lnTo>
                  <a:lnTo>
                    <a:pt x="196850" y="208152"/>
                  </a:lnTo>
                  <a:lnTo>
                    <a:pt x="194945" y="205739"/>
                  </a:lnTo>
                  <a:lnTo>
                    <a:pt x="192531" y="203453"/>
                  </a:lnTo>
                  <a:lnTo>
                    <a:pt x="189483" y="202946"/>
                  </a:lnTo>
                  <a:lnTo>
                    <a:pt x="179704" y="202946"/>
                  </a:lnTo>
                  <a:lnTo>
                    <a:pt x="169925" y="202946"/>
                  </a:lnTo>
                  <a:lnTo>
                    <a:pt x="160274" y="202311"/>
                  </a:lnTo>
                  <a:lnTo>
                    <a:pt x="151129" y="201675"/>
                  </a:lnTo>
                  <a:lnTo>
                    <a:pt x="140716" y="201167"/>
                  </a:lnTo>
                  <a:lnTo>
                    <a:pt x="130937" y="199389"/>
                  </a:lnTo>
                  <a:lnTo>
                    <a:pt x="121793" y="198247"/>
                  </a:lnTo>
                  <a:lnTo>
                    <a:pt x="111505" y="197103"/>
                  </a:lnTo>
                  <a:lnTo>
                    <a:pt x="102362" y="194817"/>
                  </a:lnTo>
                  <a:lnTo>
                    <a:pt x="91948" y="193039"/>
                  </a:lnTo>
                  <a:lnTo>
                    <a:pt x="82803" y="190119"/>
                  </a:lnTo>
                  <a:lnTo>
                    <a:pt x="73659" y="187833"/>
                  </a:lnTo>
                  <a:lnTo>
                    <a:pt x="64516" y="184912"/>
                  </a:lnTo>
                  <a:lnTo>
                    <a:pt x="56006" y="180975"/>
                  </a:lnTo>
                  <a:lnTo>
                    <a:pt x="46227" y="176911"/>
                  </a:lnTo>
                  <a:lnTo>
                    <a:pt x="18796" y="147447"/>
                  </a:lnTo>
                  <a:lnTo>
                    <a:pt x="18796" y="138175"/>
                  </a:lnTo>
                  <a:lnTo>
                    <a:pt x="30988" y="95376"/>
                  </a:lnTo>
                  <a:lnTo>
                    <a:pt x="36449" y="86740"/>
                  </a:lnTo>
                  <a:lnTo>
                    <a:pt x="41401" y="78612"/>
                  </a:lnTo>
                  <a:lnTo>
                    <a:pt x="48132" y="71627"/>
                  </a:lnTo>
                  <a:lnTo>
                    <a:pt x="54228" y="64135"/>
                  </a:lnTo>
                  <a:lnTo>
                    <a:pt x="61468" y="57785"/>
                  </a:lnTo>
                  <a:lnTo>
                    <a:pt x="69469" y="50926"/>
                  </a:lnTo>
                  <a:lnTo>
                    <a:pt x="78613" y="43941"/>
                  </a:lnTo>
                  <a:lnTo>
                    <a:pt x="87756" y="36957"/>
                  </a:lnTo>
                  <a:lnTo>
                    <a:pt x="98678" y="30607"/>
                  </a:lnTo>
                  <a:lnTo>
                    <a:pt x="110235" y="23749"/>
                  </a:lnTo>
                  <a:lnTo>
                    <a:pt x="122427" y="17907"/>
                  </a:lnTo>
                  <a:lnTo>
                    <a:pt x="133350" y="12700"/>
                  </a:lnTo>
                  <a:lnTo>
                    <a:pt x="144399" y="8127"/>
                  </a:lnTo>
                  <a:lnTo>
                    <a:pt x="154177" y="4063"/>
                  </a:lnTo>
                  <a:lnTo>
                    <a:pt x="163322" y="635"/>
                  </a:lnTo>
                  <a:lnTo>
                    <a:pt x="155321" y="0"/>
                  </a:lnTo>
                  <a:lnTo>
                    <a:pt x="145033" y="635"/>
                  </a:lnTo>
                  <a:lnTo>
                    <a:pt x="98044" y="16128"/>
                  </a:lnTo>
                  <a:lnTo>
                    <a:pt x="86487" y="22605"/>
                  </a:lnTo>
                  <a:lnTo>
                    <a:pt x="76707" y="2895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6794500" y="2738374"/>
              <a:ext cx="176530" cy="146050"/>
            </a:xfrm>
            <a:custGeom>
              <a:avLst/>
              <a:gdLst/>
              <a:ahLst/>
              <a:cxnLst/>
              <a:rect l="l" t="t" r="r" b="b"/>
              <a:pathLst>
                <a:path w="176529" h="146050">
                  <a:moveTo>
                    <a:pt x="29336" y="0"/>
                  </a:moveTo>
                  <a:lnTo>
                    <a:pt x="11810" y="0"/>
                  </a:lnTo>
                  <a:lnTo>
                    <a:pt x="6223" y="635"/>
                  </a:lnTo>
                  <a:lnTo>
                    <a:pt x="0" y="3555"/>
                  </a:lnTo>
                  <a:lnTo>
                    <a:pt x="7493" y="4699"/>
                  </a:lnTo>
                  <a:lnTo>
                    <a:pt x="15621" y="5206"/>
                  </a:lnTo>
                  <a:lnTo>
                    <a:pt x="23749" y="6985"/>
                  </a:lnTo>
                  <a:lnTo>
                    <a:pt x="51180" y="10413"/>
                  </a:lnTo>
                  <a:lnTo>
                    <a:pt x="60578" y="12700"/>
                  </a:lnTo>
                  <a:lnTo>
                    <a:pt x="71247" y="14477"/>
                  </a:lnTo>
                  <a:lnTo>
                    <a:pt x="80645" y="17399"/>
                  </a:lnTo>
                  <a:lnTo>
                    <a:pt x="101219" y="23113"/>
                  </a:lnTo>
                  <a:lnTo>
                    <a:pt x="110617" y="26670"/>
                  </a:lnTo>
                  <a:lnTo>
                    <a:pt x="146811" y="45085"/>
                  </a:lnTo>
                  <a:lnTo>
                    <a:pt x="161798" y="72262"/>
                  </a:lnTo>
                  <a:lnTo>
                    <a:pt x="161798" y="83185"/>
                  </a:lnTo>
                  <a:lnTo>
                    <a:pt x="140589" y="118999"/>
                  </a:lnTo>
                  <a:lnTo>
                    <a:pt x="127507" y="129921"/>
                  </a:lnTo>
                  <a:lnTo>
                    <a:pt x="119379" y="138049"/>
                  </a:lnTo>
                  <a:lnTo>
                    <a:pt x="118745" y="139700"/>
                  </a:lnTo>
                  <a:lnTo>
                    <a:pt x="119379" y="142112"/>
                  </a:lnTo>
                  <a:lnTo>
                    <a:pt x="123063" y="145541"/>
                  </a:lnTo>
                  <a:lnTo>
                    <a:pt x="125602" y="146050"/>
                  </a:lnTo>
                  <a:lnTo>
                    <a:pt x="128143" y="145541"/>
                  </a:lnTo>
                  <a:lnTo>
                    <a:pt x="130555" y="143763"/>
                  </a:lnTo>
                  <a:lnTo>
                    <a:pt x="144906" y="135127"/>
                  </a:lnTo>
                  <a:lnTo>
                    <a:pt x="156845" y="124205"/>
                  </a:lnTo>
                  <a:lnTo>
                    <a:pt x="166877" y="110871"/>
                  </a:lnTo>
                  <a:lnTo>
                    <a:pt x="173735" y="97027"/>
                  </a:lnTo>
                  <a:lnTo>
                    <a:pt x="176275" y="81406"/>
                  </a:lnTo>
                  <a:lnTo>
                    <a:pt x="174371" y="67055"/>
                  </a:lnTo>
                  <a:lnTo>
                    <a:pt x="148081" y="34162"/>
                  </a:lnTo>
                  <a:lnTo>
                    <a:pt x="101853" y="13970"/>
                  </a:lnTo>
                  <a:lnTo>
                    <a:pt x="63119" y="4699"/>
                  </a:lnTo>
                  <a:lnTo>
                    <a:pt x="2933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6794500" y="2738374"/>
              <a:ext cx="176530" cy="146050"/>
            </a:xfrm>
            <a:custGeom>
              <a:avLst/>
              <a:gdLst/>
              <a:ahLst/>
              <a:cxnLst/>
              <a:rect l="l" t="t" r="r" b="b"/>
              <a:pathLst>
                <a:path w="176529" h="146050">
                  <a:moveTo>
                    <a:pt x="146811" y="45085"/>
                  </a:moveTo>
                  <a:lnTo>
                    <a:pt x="154940" y="53212"/>
                  </a:lnTo>
                  <a:lnTo>
                    <a:pt x="159384" y="62356"/>
                  </a:lnTo>
                  <a:lnTo>
                    <a:pt x="161798" y="72262"/>
                  </a:lnTo>
                  <a:lnTo>
                    <a:pt x="161798" y="83185"/>
                  </a:lnTo>
                  <a:lnTo>
                    <a:pt x="140589" y="118999"/>
                  </a:lnTo>
                  <a:lnTo>
                    <a:pt x="127507" y="129921"/>
                  </a:lnTo>
                  <a:lnTo>
                    <a:pt x="121284" y="136271"/>
                  </a:lnTo>
                  <a:lnTo>
                    <a:pt x="119379" y="138049"/>
                  </a:lnTo>
                  <a:lnTo>
                    <a:pt x="118745" y="139700"/>
                  </a:lnTo>
                  <a:lnTo>
                    <a:pt x="119379" y="142112"/>
                  </a:lnTo>
                  <a:lnTo>
                    <a:pt x="121284" y="143763"/>
                  </a:lnTo>
                  <a:lnTo>
                    <a:pt x="123063" y="145541"/>
                  </a:lnTo>
                  <a:lnTo>
                    <a:pt x="125602" y="146050"/>
                  </a:lnTo>
                  <a:lnTo>
                    <a:pt x="128143" y="145541"/>
                  </a:lnTo>
                  <a:lnTo>
                    <a:pt x="130555" y="143763"/>
                  </a:lnTo>
                  <a:lnTo>
                    <a:pt x="144906" y="135127"/>
                  </a:lnTo>
                  <a:lnTo>
                    <a:pt x="156845" y="124205"/>
                  </a:lnTo>
                  <a:lnTo>
                    <a:pt x="166877" y="110871"/>
                  </a:lnTo>
                  <a:lnTo>
                    <a:pt x="173735" y="97027"/>
                  </a:lnTo>
                  <a:lnTo>
                    <a:pt x="176275" y="81406"/>
                  </a:lnTo>
                  <a:lnTo>
                    <a:pt x="174371" y="67055"/>
                  </a:lnTo>
                  <a:lnTo>
                    <a:pt x="148081" y="34162"/>
                  </a:lnTo>
                  <a:lnTo>
                    <a:pt x="101853" y="13970"/>
                  </a:lnTo>
                  <a:lnTo>
                    <a:pt x="76200" y="7620"/>
                  </a:lnTo>
                  <a:lnTo>
                    <a:pt x="63119" y="4699"/>
                  </a:lnTo>
                  <a:lnTo>
                    <a:pt x="51180" y="2921"/>
                  </a:lnTo>
                  <a:lnTo>
                    <a:pt x="39370" y="1270"/>
                  </a:lnTo>
                  <a:lnTo>
                    <a:pt x="29336" y="0"/>
                  </a:lnTo>
                  <a:lnTo>
                    <a:pt x="19939" y="0"/>
                  </a:lnTo>
                  <a:lnTo>
                    <a:pt x="11810" y="0"/>
                  </a:lnTo>
                  <a:lnTo>
                    <a:pt x="6223" y="635"/>
                  </a:lnTo>
                  <a:lnTo>
                    <a:pt x="2540" y="2412"/>
                  </a:lnTo>
                  <a:lnTo>
                    <a:pt x="0" y="3555"/>
                  </a:lnTo>
                  <a:lnTo>
                    <a:pt x="7493" y="4699"/>
                  </a:lnTo>
                  <a:lnTo>
                    <a:pt x="15621" y="5206"/>
                  </a:lnTo>
                  <a:lnTo>
                    <a:pt x="23749" y="6985"/>
                  </a:lnTo>
                  <a:lnTo>
                    <a:pt x="32511" y="8127"/>
                  </a:lnTo>
                  <a:lnTo>
                    <a:pt x="41909" y="9271"/>
                  </a:lnTo>
                  <a:lnTo>
                    <a:pt x="51180" y="10413"/>
                  </a:lnTo>
                  <a:lnTo>
                    <a:pt x="60578" y="12700"/>
                  </a:lnTo>
                  <a:lnTo>
                    <a:pt x="71247" y="14477"/>
                  </a:lnTo>
                  <a:lnTo>
                    <a:pt x="80645" y="17399"/>
                  </a:lnTo>
                  <a:lnTo>
                    <a:pt x="91185" y="20320"/>
                  </a:lnTo>
                  <a:lnTo>
                    <a:pt x="101219" y="23113"/>
                  </a:lnTo>
                  <a:lnTo>
                    <a:pt x="110617" y="26670"/>
                  </a:lnTo>
                  <a:lnTo>
                    <a:pt x="120015" y="30606"/>
                  </a:lnTo>
                  <a:lnTo>
                    <a:pt x="129921" y="34671"/>
                  </a:lnTo>
                  <a:lnTo>
                    <a:pt x="138683" y="39877"/>
                  </a:lnTo>
                  <a:lnTo>
                    <a:pt x="146811" y="45085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6445250" y="2819400"/>
              <a:ext cx="71755" cy="135255"/>
            </a:xfrm>
            <a:custGeom>
              <a:avLst/>
              <a:gdLst/>
              <a:ahLst/>
              <a:cxnLst/>
              <a:rect l="l" t="t" r="r" b="b"/>
              <a:pathLst>
                <a:path w="71754" h="135255">
                  <a:moveTo>
                    <a:pt x="71500" y="0"/>
                  </a:moveTo>
                  <a:lnTo>
                    <a:pt x="30479" y="24002"/>
                  </a:lnTo>
                  <a:lnTo>
                    <a:pt x="3683" y="60071"/>
                  </a:lnTo>
                  <a:lnTo>
                    <a:pt x="0" y="73151"/>
                  </a:lnTo>
                  <a:lnTo>
                    <a:pt x="0" y="84582"/>
                  </a:lnTo>
                  <a:lnTo>
                    <a:pt x="24257" y="120650"/>
                  </a:lnTo>
                  <a:lnTo>
                    <a:pt x="60832" y="134874"/>
                  </a:lnTo>
                  <a:lnTo>
                    <a:pt x="64643" y="133730"/>
                  </a:lnTo>
                  <a:lnTo>
                    <a:pt x="50926" y="114935"/>
                  </a:lnTo>
                  <a:lnTo>
                    <a:pt x="39750" y="109727"/>
                  </a:lnTo>
                  <a:lnTo>
                    <a:pt x="31114" y="102362"/>
                  </a:lnTo>
                  <a:lnTo>
                    <a:pt x="24891" y="94361"/>
                  </a:lnTo>
                  <a:lnTo>
                    <a:pt x="20447" y="84582"/>
                  </a:lnTo>
                  <a:lnTo>
                    <a:pt x="18034" y="74295"/>
                  </a:lnTo>
                  <a:lnTo>
                    <a:pt x="18034" y="62864"/>
                  </a:lnTo>
                  <a:lnTo>
                    <a:pt x="43434" y="26288"/>
                  </a:lnTo>
                  <a:lnTo>
                    <a:pt x="60832" y="13208"/>
                  </a:lnTo>
                  <a:lnTo>
                    <a:pt x="71500" y="3428"/>
                  </a:lnTo>
                  <a:lnTo>
                    <a:pt x="715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6445250" y="2819400"/>
              <a:ext cx="71755" cy="135255"/>
            </a:xfrm>
            <a:custGeom>
              <a:avLst/>
              <a:gdLst/>
              <a:ahLst/>
              <a:cxnLst/>
              <a:rect l="l" t="t" r="r" b="b"/>
              <a:pathLst>
                <a:path w="71754" h="135255">
                  <a:moveTo>
                    <a:pt x="0" y="73151"/>
                  </a:moveTo>
                  <a:lnTo>
                    <a:pt x="0" y="84582"/>
                  </a:lnTo>
                  <a:lnTo>
                    <a:pt x="3048" y="94869"/>
                  </a:lnTo>
                  <a:lnTo>
                    <a:pt x="34162" y="127508"/>
                  </a:lnTo>
                  <a:lnTo>
                    <a:pt x="60832" y="134874"/>
                  </a:lnTo>
                  <a:lnTo>
                    <a:pt x="64643" y="133730"/>
                  </a:lnTo>
                  <a:lnTo>
                    <a:pt x="67691" y="132079"/>
                  </a:lnTo>
                  <a:lnTo>
                    <a:pt x="68960" y="129159"/>
                  </a:lnTo>
                  <a:lnTo>
                    <a:pt x="68960" y="125729"/>
                  </a:lnTo>
                  <a:lnTo>
                    <a:pt x="68325" y="122936"/>
                  </a:lnTo>
                  <a:lnTo>
                    <a:pt x="66421" y="120014"/>
                  </a:lnTo>
                  <a:lnTo>
                    <a:pt x="62738" y="118872"/>
                  </a:lnTo>
                  <a:lnTo>
                    <a:pt x="50926" y="114935"/>
                  </a:lnTo>
                  <a:lnTo>
                    <a:pt x="20447" y="84582"/>
                  </a:lnTo>
                  <a:lnTo>
                    <a:pt x="18034" y="74295"/>
                  </a:lnTo>
                  <a:lnTo>
                    <a:pt x="18034" y="62864"/>
                  </a:lnTo>
                  <a:lnTo>
                    <a:pt x="43434" y="26288"/>
                  </a:lnTo>
                  <a:lnTo>
                    <a:pt x="60832" y="13208"/>
                  </a:lnTo>
                  <a:lnTo>
                    <a:pt x="67691" y="6858"/>
                  </a:lnTo>
                  <a:lnTo>
                    <a:pt x="71500" y="3428"/>
                  </a:lnTo>
                  <a:lnTo>
                    <a:pt x="71500" y="0"/>
                  </a:lnTo>
                  <a:lnTo>
                    <a:pt x="30479" y="24002"/>
                  </a:lnTo>
                  <a:lnTo>
                    <a:pt x="3683" y="60071"/>
                  </a:lnTo>
                  <a:lnTo>
                    <a:pt x="0" y="73151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6940550" y="2728849"/>
              <a:ext cx="152400" cy="180975"/>
            </a:xfrm>
            <a:custGeom>
              <a:avLst/>
              <a:gdLst/>
              <a:ahLst/>
              <a:cxnLst/>
              <a:rect l="l" t="t" r="r" b="b"/>
              <a:pathLst>
                <a:path w="152400" h="180975">
                  <a:moveTo>
                    <a:pt x="7493" y="0"/>
                  </a:moveTo>
                  <a:lnTo>
                    <a:pt x="3048" y="0"/>
                  </a:lnTo>
                  <a:lnTo>
                    <a:pt x="0" y="1270"/>
                  </a:lnTo>
                  <a:lnTo>
                    <a:pt x="14350" y="8254"/>
                  </a:lnTo>
                  <a:lnTo>
                    <a:pt x="45466" y="21716"/>
                  </a:lnTo>
                  <a:lnTo>
                    <a:pt x="61595" y="29845"/>
                  </a:lnTo>
                  <a:lnTo>
                    <a:pt x="102616" y="51435"/>
                  </a:lnTo>
                  <a:lnTo>
                    <a:pt x="133096" y="77724"/>
                  </a:lnTo>
                  <a:lnTo>
                    <a:pt x="140589" y="95758"/>
                  </a:lnTo>
                  <a:lnTo>
                    <a:pt x="138049" y="109220"/>
                  </a:lnTo>
                  <a:lnTo>
                    <a:pt x="110108" y="139064"/>
                  </a:lnTo>
                  <a:lnTo>
                    <a:pt x="103250" y="143637"/>
                  </a:lnTo>
                  <a:lnTo>
                    <a:pt x="88392" y="154177"/>
                  </a:lnTo>
                  <a:lnTo>
                    <a:pt x="82169" y="160654"/>
                  </a:lnTo>
                  <a:lnTo>
                    <a:pt x="79628" y="162305"/>
                  </a:lnTo>
                  <a:lnTo>
                    <a:pt x="77089" y="167639"/>
                  </a:lnTo>
                  <a:lnTo>
                    <a:pt x="75310" y="170561"/>
                  </a:lnTo>
                  <a:lnTo>
                    <a:pt x="74675" y="172847"/>
                  </a:lnTo>
                  <a:lnTo>
                    <a:pt x="74675" y="175767"/>
                  </a:lnTo>
                  <a:lnTo>
                    <a:pt x="75946" y="178688"/>
                  </a:lnTo>
                  <a:lnTo>
                    <a:pt x="78358" y="180466"/>
                  </a:lnTo>
                  <a:lnTo>
                    <a:pt x="81533" y="180975"/>
                  </a:lnTo>
                  <a:lnTo>
                    <a:pt x="83947" y="180975"/>
                  </a:lnTo>
                  <a:lnTo>
                    <a:pt x="86486" y="180466"/>
                  </a:lnTo>
                  <a:lnTo>
                    <a:pt x="88392" y="178688"/>
                  </a:lnTo>
                  <a:lnTo>
                    <a:pt x="95757" y="170561"/>
                  </a:lnTo>
                  <a:lnTo>
                    <a:pt x="103885" y="163575"/>
                  </a:lnTo>
                  <a:lnTo>
                    <a:pt x="136905" y="136143"/>
                  </a:lnTo>
                  <a:lnTo>
                    <a:pt x="152400" y="98678"/>
                  </a:lnTo>
                  <a:lnTo>
                    <a:pt x="151129" y="88773"/>
                  </a:lnTo>
                  <a:lnTo>
                    <a:pt x="126238" y="54355"/>
                  </a:lnTo>
                  <a:lnTo>
                    <a:pt x="101346" y="40386"/>
                  </a:lnTo>
                  <a:lnTo>
                    <a:pt x="93979" y="35687"/>
                  </a:lnTo>
                  <a:lnTo>
                    <a:pt x="84581" y="31623"/>
                  </a:lnTo>
                  <a:lnTo>
                    <a:pt x="75946" y="26924"/>
                  </a:lnTo>
                  <a:lnTo>
                    <a:pt x="66548" y="22860"/>
                  </a:lnTo>
                  <a:lnTo>
                    <a:pt x="57911" y="18161"/>
                  </a:lnTo>
                  <a:lnTo>
                    <a:pt x="41021" y="10540"/>
                  </a:lnTo>
                  <a:lnTo>
                    <a:pt x="24892" y="4699"/>
                  </a:lnTo>
                  <a:lnTo>
                    <a:pt x="18669" y="2921"/>
                  </a:lnTo>
                  <a:lnTo>
                    <a:pt x="12446" y="635"/>
                  </a:lnTo>
                  <a:lnTo>
                    <a:pt x="749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6940550" y="2728849"/>
              <a:ext cx="152400" cy="180975"/>
            </a:xfrm>
            <a:custGeom>
              <a:avLst/>
              <a:gdLst/>
              <a:ahLst/>
              <a:cxnLst/>
              <a:rect l="l" t="t" r="r" b="b"/>
              <a:pathLst>
                <a:path w="152400" h="180975">
                  <a:moveTo>
                    <a:pt x="124459" y="67817"/>
                  </a:moveTo>
                  <a:lnTo>
                    <a:pt x="129413" y="72516"/>
                  </a:lnTo>
                  <a:lnTo>
                    <a:pt x="133096" y="77724"/>
                  </a:lnTo>
                  <a:lnTo>
                    <a:pt x="136905" y="84074"/>
                  </a:lnTo>
                  <a:lnTo>
                    <a:pt x="138683" y="89915"/>
                  </a:lnTo>
                  <a:lnTo>
                    <a:pt x="140589" y="95758"/>
                  </a:lnTo>
                  <a:lnTo>
                    <a:pt x="116967" y="133730"/>
                  </a:lnTo>
                  <a:lnTo>
                    <a:pt x="103250" y="143637"/>
                  </a:lnTo>
                  <a:lnTo>
                    <a:pt x="95757" y="148971"/>
                  </a:lnTo>
                  <a:lnTo>
                    <a:pt x="88392" y="154177"/>
                  </a:lnTo>
                  <a:lnTo>
                    <a:pt x="82169" y="160654"/>
                  </a:lnTo>
                  <a:lnTo>
                    <a:pt x="79628" y="162305"/>
                  </a:lnTo>
                  <a:lnTo>
                    <a:pt x="78358" y="165226"/>
                  </a:lnTo>
                  <a:lnTo>
                    <a:pt x="77089" y="167639"/>
                  </a:lnTo>
                  <a:lnTo>
                    <a:pt x="75310" y="170561"/>
                  </a:lnTo>
                  <a:lnTo>
                    <a:pt x="74675" y="172847"/>
                  </a:lnTo>
                  <a:lnTo>
                    <a:pt x="74675" y="175767"/>
                  </a:lnTo>
                  <a:lnTo>
                    <a:pt x="75946" y="178688"/>
                  </a:lnTo>
                  <a:lnTo>
                    <a:pt x="78358" y="180466"/>
                  </a:lnTo>
                  <a:lnTo>
                    <a:pt x="81533" y="180975"/>
                  </a:lnTo>
                  <a:lnTo>
                    <a:pt x="83947" y="180975"/>
                  </a:lnTo>
                  <a:lnTo>
                    <a:pt x="86486" y="180466"/>
                  </a:lnTo>
                  <a:lnTo>
                    <a:pt x="88392" y="178688"/>
                  </a:lnTo>
                  <a:lnTo>
                    <a:pt x="95757" y="170561"/>
                  </a:lnTo>
                  <a:lnTo>
                    <a:pt x="103885" y="163575"/>
                  </a:lnTo>
                  <a:lnTo>
                    <a:pt x="112014" y="157099"/>
                  </a:lnTo>
                  <a:lnTo>
                    <a:pt x="120650" y="150113"/>
                  </a:lnTo>
                  <a:lnTo>
                    <a:pt x="128777" y="143637"/>
                  </a:lnTo>
                  <a:lnTo>
                    <a:pt x="151765" y="108712"/>
                  </a:lnTo>
                  <a:lnTo>
                    <a:pt x="152400" y="98678"/>
                  </a:lnTo>
                  <a:lnTo>
                    <a:pt x="151129" y="88773"/>
                  </a:lnTo>
                  <a:lnTo>
                    <a:pt x="126238" y="54355"/>
                  </a:lnTo>
                  <a:lnTo>
                    <a:pt x="101346" y="40386"/>
                  </a:lnTo>
                  <a:lnTo>
                    <a:pt x="93979" y="35687"/>
                  </a:lnTo>
                  <a:lnTo>
                    <a:pt x="84581" y="31623"/>
                  </a:lnTo>
                  <a:lnTo>
                    <a:pt x="75946" y="26924"/>
                  </a:lnTo>
                  <a:lnTo>
                    <a:pt x="66548" y="22860"/>
                  </a:lnTo>
                  <a:lnTo>
                    <a:pt x="24892" y="4699"/>
                  </a:lnTo>
                  <a:lnTo>
                    <a:pt x="18669" y="2921"/>
                  </a:lnTo>
                  <a:lnTo>
                    <a:pt x="12446" y="635"/>
                  </a:lnTo>
                  <a:lnTo>
                    <a:pt x="7493" y="0"/>
                  </a:lnTo>
                  <a:lnTo>
                    <a:pt x="3048" y="0"/>
                  </a:lnTo>
                  <a:lnTo>
                    <a:pt x="0" y="1270"/>
                  </a:lnTo>
                  <a:lnTo>
                    <a:pt x="6857" y="4699"/>
                  </a:lnTo>
                  <a:lnTo>
                    <a:pt x="14350" y="8254"/>
                  </a:lnTo>
                  <a:lnTo>
                    <a:pt x="22351" y="11684"/>
                  </a:lnTo>
                  <a:lnTo>
                    <a:pt x="29209" y="14604"/>
                  </a:lnTo>
                  <a:lnTo>
                    <a:pt x="37338" y="18161"/>
                  </a:lnTo>
                  <a:lnTo>
                    <a:pt x="45466" y="21716"/>
                  </a:lnTo>
                  <a:lnTo>
                    <a:pt x="53467" y="25780"/>
                  </a:lnTo>
                  <a:lnTo>
                    <a:pt x="61595" y="29845"/>
                  </a:lnTo>
                  <a:lnTo>
                    <a:pt x="70230" y="33400"/>
                  </a:lnTo>
                  <a:lnTo>
                    <a:pt x="78358" y="37464"/>
                  </a:lnTo>
                  <a:lnTo>
                    <a:pt x="86486" y="41528"/>
                  </a:lnTo>
                  <a:lnTo>
                    <a:pt x="94488" y="46227"/>
                  </a:lnTo>
                  <a:lnTo>
                    <a:pt x="102616" y="51435"/>
                  </a:lnTo>
                  <a:lnTo>
                    <a:pt x="109474" y="56134"/>
                  </a:lnTo>
                  <a:lnTo>
                    <a:pt x="116967" y="61975"/>
                  </a:lnTo>
                  <a:lnTo>
                    <a:pt x="124459" y="6781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6663563" y="3345111"/>
              <a:ext cx="372745" cy="109855"/>
            </a:xfrm>
            <a:custGeom>
              <a:avLst/>
              <a:gdLst/>
              <a:ahLst/>
              <a:cxnLst/>
              <a:rect l="l" t="t" r="r" b="b"/>
              <a:pathLst>
                <a:path w="372745" h="109854">
                  <a:moveTo>
                    <a:pt x="372681" y="0"/>
                  </a:moveTo>
                  <a:lnTo>
                    <a:pt x="0" y="0"/>
                  </a:lnTo>
                  <a:lnTo>
                    <a:pt x="0" y="109415"/>
                  </a:lnTo>
                  <a:lnTo>
                    <a:pt x="372681" y="109415"/>
                  </a:lnTo>
                  <a:lnTo>
                    <a:pt x="372681" y="0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6663563" y="3345111"/>
              <a:ext cx="372745" cy="109855"/>
            </a:xfrm>
            <a:custGeom>
              <a:avLst/>
              <a:gdLst/>
              <a:ahLst/>
              <a:cxnLst/>
              <a:rect l="l" t="t" r="r" b="b"/>
              <a:pathLst>
                <a:path w="372745" h="109854">
                  <a:moveTo>
                    <a:pt x="0" y="109415"/>
                  </a:moveTo>
                  <a:lnTo>
                    <a:pt x="372681" y="109415"/>
                  </a:lnTo>
                  <a:lnTo>
                    <a:pt x="372681" y="0"/>
                  </a:lnTo>
                  <a:lnTo>
                    <a:pt x="0" y="0"/>
                  </a:lnTo>
                  <a:lnTo>
                    <a:pt x="0" y="10941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6624701" y="3429185"/>
              <a:ext cx="460375" cy="109855"/>
            </a:xfrm>
            <a:custGeom>
              <a:avLst/>
              <a:gdLst/>
              <a:ahLst/>
              <a:cxnLst/>
              <a:rect l="l" t="t" r="r" b="b"/>
              <a:pathLst>
                <a:path w="460375" h="109854">
                  <a:moveTo>
                    <a:pt x="460375" y="0"/>
                  </a:moveTo>
                  <a:lnTo>
                    <a:pt x="0" y="0"/>
                  </a:lnTo>
                  <a:lnTo>
                    <a:pt x="0" y="109415"/>
                  </a:lnTo>
                  <a:lnTo>
                    <a:pt x="460375" y="109415"/>
                  </a:lnTo>
                  <a:lnTo>
                    <a:pt x="460375" y="0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6624701" y="3429185"/>
              <a:ext cx="460375" cy="109855"/>
            </a:xfrm>
            <a:custGeom>
              <a:avLst/>
              <a:gdLst/>
              <a:ahLst/>
              <a:cxnLst/>
              <a:rect l="l" t="t" r="r" b="b"/>
              <a:pathLst>
                <a:path w="460375" h="109854">
                  <a:moveTo>
                    <a:pt x="0" y="109415"/>
                  </a:moveTo>
                  <a:lnTo>
                    <a:pt x="460375" y="109415"/>
                  </a:lnTo>
                  <a:lnTo>
                    <a:pt x="460375" y="0"/>
                  </a:lnTo>
                  <a:lnTo>
                    <a:pt x="0" y="0"/>
                  </a:lnTo>
                  <a:lnTo>
                    <a:pt x="0" y="10941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6707504" y="3255195"/>
              <a:ext cx="290195" cy="109855"/>
            </a:xfrm>
            <a:custGeom>
              <a:avLst/>
              <a:gdLst/>
              <a:ahLst/>
              <a:cxnLst/>
              <a:rect l="l" t="t" r="r" b="b"/>
              <a:pathLst>
                <a:path w="290195" h="109854">
                  <a:moveTo>
                    <a:pt x="289864" y="0"/>
                  </a:moveTo>
                  <a:lnTo>
                    <a:pt x="0" y="0"/>
                  </a:lnTo>
                  <a:lnTo>
                    <a:pt x="0" y="109415"/>
                  </a:lnTo>
                  <a:lnTo>
                    <a:pt x="289864" y="109415"/>
                  </a:lnTo>
                  <a:lnTo>
                    <a:pt x="289864" y="0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6707504" y="3255195"/>
              <a:ext cx="290195" cy="109855"/>
            </a:xfrm>
            <a:custGeom>
              <a:avLst/>
              <a:gdLst/>
              <a:ahLst/>
              <a:cxnLst/>
              <a:rect l="l" t="t" r="r" b="b"/>
              <a:pathLst>
                <a:path w="290195" h="109854">
                  <a:moveTo>
                    <a:pt x="0" y="109415"/>
                  </a:moveTo>
                  <a:lnTo>
                    <a:pt x="289864" y="109415"/>
                  </a:lnTo>
                  <a:lnTo>
                    <a:pt x="289864" y="0"/>
                  </a:lnTo>
                  <a:lnTo>
                    <a:pt x="0" y="0"/>
                  </a:lnTo>
                  <a:lnTo>
                    <a:pt x="0" y="10941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3" name="object 4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726999" y="2974969"/>
              <a:ext cx="245795" cy="314330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6670675" y="3260724"/>
              <a:ext cx="398780" cy="227329"/>
            </a:xfrm>
            <a:custGeom>
              <a:avLst/>
              <a:gdLst/>
              <a:ahLst/>
              <a:cxnLst/>
              <a:rect l="l" t="t" r="r" b="b"/>
              <a:pathLst>
                <a:path w="398779" h="227329">
                  <a:moveTo>
                    <a:pt x="312801" y="0"/>
                  </a:moveTo>
                  <a:lnTo>
                    <a:pt x="46101" y="0"/>
                  </a:lnTo>
                  <a:lnTo>
                    <a:pt x="46101" y="50800"/>
                  </a:lnTo>
                  <a:lnTo>
                    <a:pt x="312801" y="50800"/>
                  </a:lnTo>
                  <a:lnTo>
                    <a:pt x="312801" y="0"/>
                  </a:lnTo>
                  <a:close/>
                </a:path>
                <a:path w="398779" h="227329">
                  <a:moveTo>
                    <a:pt x="346138" y="90551"/>
                  </a:moveTo>
                  <a:lnTo>
                    <a:pt x="299974" y="90551"/>
                  </a:lnTo>
                  <a:lnTo>
                    <a:pt x="299974" y="68326"/>
                  </a:lnTo>
                  <a:lnTo>
                    <a:pt x="78994" y="68326"/>
                  </a:lnTo>
                  <a:lnTo>
                    <a:pt x="78994" y="90551"/>
                  </a:lnTo>
                  <a:lnTo>
                    <a:pt x="23876" y="90551"/>
                  </a:lnTo>
                  <a:lnTo>
                    <a:pt x="23876" y="141351"/>
                  </a:lnTo>
                  <a:lnTo>
                    <a:pt x="346138" y="141351"/>
                  </a:lnTo>
                  <a:lnTo>
                    <a:pt x="346138" y="90551"/>
                  </a:lnTo>
                  <a:close/>
                </a:path>
                <a:path w="398779" h="227329">
                  <a:moveTo>
                    <a:pt x="398526" y="176276"/>
                  </a:moveTo>
                  <a:lnTo>
                    <a:pt x="358775" y="176276"/>
                  </a:lnTo>
                  <a:lnTo>
                    <a:pt x="358775" y="146113"/>
                  </a:lnTo>
                  <a:lnTo>
                    <a:pt x="0" y="146113"/>
                  </a:lnTo>
                  <a:lnTo>
                    <a:pt x="0" y="198501"/>
                  </a:lnTo>
                  <a:lnTo>
                    <a:pt x="30226" y="198501"/>
                  </a:lnTo>
                  <a:lnTo>
                    <a:pt x="30226" y="227076"/>
                  </a:lnTo>
                  <a:lnTo>
                    <a:pt x="398526" y="227076"/>
                  </a:lnTo>
                  <a:lnTo>
                    <a:pt x="398526" y="176276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5" name="object 4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47950" y="3098800"/>
              <a:ext cx="3848100" cy="330200"/>
            </a:xfrm>
            <a:prstGeom prst="rect">
              <a:avLst/>
            </a:prstGeom>
          </p:spPr>
        </p:pic>
      </p:grpSp>
      <p:sp>
        <p:nvSpPr>
          <p:cNvPr id="46" name="object 46"/>
          <p:cNvSpPr txBox="1"/>
          <p:nvPr/>
        </p:nvSpPr>
        <p:spPr>
          <a:xfrm>
            <a:off x="5488304" y="2181859"/>
            <a:ext cx="94741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omic Sans MS" panose="030F0702030302020204"/>
                <a:cs typeface="Comic Sans MS" panose="030F0702030302020204"/>
              </a:rPr>
              <a:t>router</a:t>
            </a:r>
            <a:endParaRPr sz="2400">
              <a:latin typeface="Comic Sans MS" panose="030F0702030302020204"/>
              <a:cs typeface="Comic Sans MS" panose="030F0702030302020204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963411" y="6407698"/>
            <a:ext cx="2263775" cy="294640"/>
          </a:xfrm>
          <a:prstGeom prst="rect">
            <a:avLst/>
          </a:prstGeom>
        </p:spPr>
        <p:txBody>
          <a:bodyPr vert="horz" wrap="square" lIns="0" tIns="81915" rIns="0" bIns="0" rtlCol="0">
            <a:spAutoFit/>
          </a:bodyPr>
          <a:lstStyle/>
          <a:p>
            <a:pPr marL="12700">
              <a:lnSpc>
                <a:spcPts val="1675"/>
              </a:lnSpc>
              <a:spcBef>
                <a:spcPts val="645"/>
              </a:spcBef>
            </a:pPr>
            <a:r>
              <a:rPr sz="80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  <a:hlinkClick r:id="rId8"/>
              </a:rPr>
              <a:t>https://fb.com/tailieudientuc</a:t>
            </a:r>
            <a:r>
              <a:rPr sz="800" spc="-21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  <a:hlinkClick r:id="rId8"/>
              </a:rPr>
              <a:t>n</a:t>
            </a:r>
            <a:r>
              <a:rPr sz="2100" spc="-839" baseline="16000" dirty="0">
                <a:latin typeface="Comic Sans MS" panose="030F0702030302020204"/>
                <a:cs typeface="Comic Sans MS" panose="030F0702030302020204"/>
                <a:hlinkClick r:id="rId8"/>
              </a:rPr>
              <a:t>I</a:t>
            </a:r>
            <a:r>
              <a:rPr sz="80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  <a:hlinkClick r:id="rId8"/>
              </a:rPr>
              <a:t>tt</a:t>
            </a:r>
            <a:r>
              <a:rPr sz="800" spc="-9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  <a:hlinkClick r:id="rId8"/>
              </a:rPr>
              <a:t> </a:t>
            </a:r>
            <a:r>
              <a:rPr sz="2100" spc="-7" baseline="16000" dirty="0">
                <a:latin typeface="Comic Sans MS" panose="030F0702030302020204"/>
                <a:cs typeface="Comic Sans MS" panose="030F0702030302020204"/>
              </a:rPr>
              <a:t>ntro</a:t>
            </a:r>
            <a:r>
              <a:rPr sz="2100" baseline="16000" dirty="0">
                <a:latin typeface="Comic Sans MS" panose="030F0702030302020204"/>
                <a:cs typeface="Comic Sans MS" panose="030F0702030302020204"/>
              </a:rPr>
              <a:t>ducti</a:t>
            </a:r>
            <a:r>
              <a:rPr sz="2100" spc="7" baseline="16000" dirty="0">
                <a:latin typeface="Comic Sans MS" panose="030F0702030302020204"/>
                <a:cs typeface="Comic Sans MS" panose="030F0702030302020204"/>
              </a:rPr>
              <a:t>o</a:t>
            </a:r>
            <a:r>
              <a:rPr sz="2100" baseline="16000" dirty="0">
                <a:latin typeface="Comic Sans MS" panose="030F0702030302020204"/>
                <a:cs typeface="Comic Sans MS" panose="030F0702030302020204"/>
              </a:rPr>
              <a:t>n</a:t>
            </a:r>
            <a:endParaRPr sz="2100" baseline="16000">
              <a:latin typeface="Comic Sans MS" panose="030F0702030302020204"/>
              <a:cs typeface="Comic Sans MS" panose="030F0702030302020204"/>
            </a:endParaRPr>
          </a:p>
        </p:txBody>
      </p:sp>
      <p:sp>
        <p:nvSpPr>
          <p:cNvPr id="48" name="object 4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1-</a:t>
            </a: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49" name="object 49"/>
          <p:cNvSpPr txBox="1"/>
          <p:nvPr/>
        </p:nvSpPr>
        <p:spPr>
          <a:xfrm>
            <a:off x="1481708" y="6564262"/>
            <a:ext cx="1101090" cy="13843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80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  <a:hlinkClick r:id="rId9"/>
              </a:rPr>
              <a:t>CuuDuongThanCong.com</a:t>
            </a:r>
            <a:endParaRPr sz="8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4888" y="481076"/>
            <a:ext cx="294703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/>
              <a:t>Home</a:t>
            </a:r>
            <a:r>
              <a:rPr sz="3200" spc="-65" dirty="0"/>
              <a:t> </a:t>
            </a:r>
            <a:r>
              <a:rPr sz="3200" dirty="0"/>
              <a:t>networks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517042" y="1211831"/>
            <a:ext cx="4942205" cy="265938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400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Typical</a:t>
            </a:r>
            <a:r>
              <a:rPr sz="2400" spc="-25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home</a:t>
            </a:r>
            <a:r>
              <a:rPr sz="2400" spc="-20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network</a:t>
            </a:r>
            <a:r>
              <a:rPr sz="2400" spc="-45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components:</a:t>
            </a:r>
            <a:endParaRPr sz="2400">
              <a:latin typeface="Comic Sans MS" panose="030F0702030302020204"/>
              <a:cs typeface="Comic Sans MS" panose="030F0702030302020204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3333CC"/>
              </a:buClr>
              <a:buSzPct val="85000"/>
              <a:buFont typeface="Wingdings" panose="05000000000000000000"/>
              <a:buChar char=""/>
              <a:tabLst>
                <a:tab pos="355600" algn="l"/>
              </a:tabLst>
            </a:pPr>
            <a:r>
              <a:rPr sz="2400" dirty="0">
                <a:latin typeface="Comic Sans MS" panose="030F0702030302020204"/>
                <a:cs typeface="Comic Sans MS" panose="030F0702030302020204"/>
              </a:rPr>
              <a:t>DSL</a:t>
            </a:r>
            <a:r>
              <a:rPr sz="2400" spc="-3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or</a:t>
            </a:r>
            <a:r>
              <a:rPr sz="2400" spc="-2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cable</a:t>
            </a:r>
            <a:r>
              <a:rPr sz="2400" spc="-3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modem</a:t>
            </a:r>
            <a:endParaRPr sz="2400">
              <a:latin typeface="Comic Sans MS" panose="030F0702030302020204"/>
              <a:cs typeface="Comic Sans MS" panose="030F0702030302020204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Clr>
                <a:srgbClr val="3333CC"/>
              </a:buClr>
              <a:buSzPct val="85000"/>
              <a:buFont typeface="Wingdings" panose="05000000000000000000"/>
              <a:buChar char=""/>
              <a:tabLst>
                <a:tab pos="355600" algn="l"/>
              </a:tabLst>
            </a:pPr>
            <a:r>
              <a:rPr sz="2400" spc="-5" dirty="0">
                <a:latin typeface="Comic Sans MS" panose="030F0702030302020204"/>
                <a:cs typeface="Comic Sans MS" panose="030F0702030302020204"/>
              </a:rPr>
              <a:t>router/firewall/NAT</a:t>
            </a:r>
            <a:endParaRPr sz="2400">
              <a:latin typeface="Comic Sans MS" panose="030F0702030302020204"/>
              <a:cs typeface="Comic Sans MS" panose="030F0702030302020204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3333CC"/>
              </a:buClr>
              <a:buSzPct val="85000"/>
              <a:buFont typeface="Wingdings" panose="05000000000000000000"/>
              <a:buChar char=""/>
              <a:tabLst>
                <a:tab pos="355600" algn="l"/>
              </a:tabLst>
            </a:pPr>
            <a:r>
              <a:rPr sz="2400" dirty="0">
                <a:latin typeface="Comic Sans MS" panose="030F0702030302020204"/>
                <a:cs typeface="Comic Sans MS" panose="030F0702030302020204"/>
              </a:rPr>
              <a:t>Ethernet</a:t>
            </a:r>
            <a:endParaRPr sz="2400">
              <a:latin typeface="Comic Sans MS" panose="030F0702030302020204"/>
              <a:cs typeface="Comic Sans MS" panose="030F0702030302020204"/>
            </a:endParaRPr>
          </a:p>
          <a:p>
            <a:pPr marL="355600" marR="2403475" indent="-355600">
              <a:lnSpc>
                <a:spcPts val="3460"/>
              </a:lnSpc>
              <a:spcBef>
                <a:spcPts val="95"/>
              </a:spcBef>
              <a:buClr>
                <a:srgbClr val="3333CC"/>
              </a:buClr>
              <a:buSzPct val="85000"/>
              <a:buFont typeface="Wingdings" panose="05000000000000000000"/>
              <a:buChar char=""/>
              <a:tabLst>
                <a:tab pos="355600" algn="l"/>
              </a:tabLst>
            </a:pPr>
            <a:r>
              <a:rPr sz="2400" spc="-5" dirty="0">
                <a:latin typeface="Comic Sans MS" panose="030F0702030302020204"/>
                <a:cs typeface="Comic Sans MS" panose="030F0702030302020204"/>
              </a:rPr>
              <a:t>wireless</a:t>
            </a:r>
            <a:r>
              <a:rPr sz="2400" spc="-114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access </a:t>
            </a:r>
            <a:r>
              <a:rPr sz="2400" spc="-70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point</a:t>
            </a:r>
            <a:endParaRPr sz="2400">
              <a:latin typeface="Comic Sans MS" panose="030F0702030302020204"/>
              <a:cs typeface="Comic Sans MS" panose="030F070203030202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755418" y="3378234"/>
            <a:ext cx="622091" cy="78763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03037" y="4337084"/>
            <a:ext cx="621716" cy="788011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6560311" y="5154295"/>
            <a:ext cx="988060" cy="9423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wir</a:t>
            </a:r>
            <a:r>
              <a:rPr sz="2000" spc="-10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e</a:t>
            </a:r>
            <a:r>
              <a:rPr sz="2000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le</a:t>
            </a:r>
            <a:r>
              <a:rPr sz="2000" spc="-10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s</a:t>
            </a:r>
            <a:r>
              <a:rPr sz="2000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s  </a:t>
            </a:r>
            <a:r>
              <a:rPr sz="2000" spc="-5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access </a:t>
            </a:r>
            <a:r>
              <a:rPr sz="2000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 point</a:t>
            </a:r>
            <a:endParaRPr sz="2000">
              <a:latin typeface="Comic Sans MS" panose="030F0702030302020204"/>
              <a:cs typeface="Comic Sans MS" panose="030F0702030302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652766" y="4001515"/>
            <a:ext cx="988060" cy="637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wireless</a:t>
            </a:r>
            <a:endParaRPr sz="2000">
              <a:latin typeface="Comic Sans MS" panose="030F0702030302020204"/>
              <a:cs typeface="Comic Sans MS" panose="030F0702030302020204"/>
            </a:endParaRPr>
          </a:p>
          <a:p>
            <a:pPr marL="68580">
              <a:lnSpc>
                <a:spcPct val="100000"/>
              </a:lnSpc>
              <a:spcBef>
                <a:spcPts val="15"/>
              </a:spcBef>
            </a:pPr>
            <a:r>
              <a:rPr sz="2000" spc="-5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laptops</a:t>
            </a:r>
            <a:endParaRPr sz="2000">
              <a:latin typeface="Comic Sans MS" panose="030F0702030302020204"/>
              <a:cs typeface="Comic Sans MS" panose="030F07020303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692397" y="4519117"/>
            <a:ext cx="931544" cy="6375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8415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router/</a:t>
            </a:r>
            <a:endParaRPr sz="2000">
              <a:latin typeface="Comic Sans MS" panose="030F0702030302020204"/>
              <a:cs typeface="Comic Sans MS" panose="030F0702030302020204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2000" spc="-5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firewall</a:t>
            </a:r>
            <a:endParaRPr sz="2000">
              <a:latin typeface="Comic Sans MS" panose="030F0702030302020204"/>
              <a:cs typeface="Comic Sans MS" panose="030F0702030302020204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870075" y="3226246"/>
            <a:ext cx="4772025" cy="2468880"/>
            <a:chOff x="1870075" y="3226246"/>
            <a:chExt cx="4772025" cy="2468880"/>
          </a:xfrm>
        </p:grpSpPr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70075" y="3226246"/>
              <a:ext cx="4353179" cy="2468649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6490461" y="4613275"/>
              <a:ext cx="151765" cy="584200"/>
            </a:xfrm>
            <a:custGeom>
              <a:avLst/>
              <a:gdLst/>
              <a:ahLst/>
              <a:cxnLst/>
              <a:rect l="l" t="t" r="r" b="b"/>
              <a:pathLst>
                <a:path w="151765" h="584200">
                  <a:moveTo>
                    <a:pt x="43528" y="73227"/>
                  </a:moveTo>
                  <a:lnTo>
                    <a:pt x="31099" y="75853"/>
                  </a:lnTo>
                  <a:lnTo>
                    <a:pt x="139064" y="583945"/>
                  </a:lnTo>
                  <a:lnTo>
                    <a:pt x="151511" y="581279"/>
                  </a:lnTo>
                  <a:lnTo>
                    <a:pt x="43528" y="73227"/>
                  </a:lnTo>
                  <a:close/>
                </a:path>
                <a:path w="151765" h="584200">
                  <a:moveTo>
                    <a:pt x="21462" y="0"/>
                  </a:moveTo>
                  <a:lnTo>
                    <a:pt x="0" y="82423"/>
                  </a:lnTo>
                  <a:lnTo>
                    <a:pt x="31099" y="75853"/>
                  </a:lnTo>
                  <a:lnTo>
                    <a:pt x="28447" y="63373"/>
                  </a:lnTo>
                  <a:lnTo>
                    <a:pt x="40893" y="60832"/>
                  </a:lnTo>
                  <a:lnTo>
                    <a:pt x="69897" y="60832"/>
                  </a:lnTo>
                  <a:lnTo>
                    <a:pt x="21462" y="0"/>
                  </a:lnTo>
                  <a:close/>
                </a:path>
                <a:path w="151765" h="584200">
                  <a:moveTo>
                    <a:pt x="40893" y="60832"/>
                  </a:moveTo>
                  <a:lnTo>
                    <a:pt x="28447" y="63373"/>
                  </a:lnTo>
                  <a:lnTo>
                    <a:pt x="31099" y="75853"/>
                  </a:lnTo>
                  <a:lnTo>
                    <a:pt x="43528" y="73227"/>
                  </a:lnTo>
                  <a:lnTo>
                    <a:pt x="40893" y="60832"/>
                  </a:lnTo>
                  <a:close/>
                </a:path>
                <a:path w="151765" h="584200">
                  <a:moveTo>
                    <a:pt x="69897" y="60832"/>
                  </a:moveTo>
                  <a:lnTo>
                    <a:pt x="40893" y="60832"/>
                  </a:lnTo>
                  <a:lnTo>
                    <a:pt x="43528" y="73227"/>
                  </a:lnTo>
                  <a:lnTo>
                    <a:pt x="74548" y="66675"/>
                  </a:lnTo>
                  <a:lnTo>
                    <a:pt x="69897" y="60832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2507107" y="4505071"/>
            <a:ext cx="843915" cy="63754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99060">
              <a:lnSpc>
                <a:spcPct val="100000"/>
              </a:lnSpc>
              <a:spcBef>
                <a:spcPts val="90"/>
              </a:spcBef>
            </a:pPr>
            <a:r>
              <a:rPr sz="2000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cable </a:t>
            </a:r>
            <a:r>
              <a:rPr sz="2000" spc="5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modem</a:t>
            </a:r>
            <a:endParaRPr sz="2000">
              <a:latin typeface="Comic Sans MS" panose="030F0702030302020204"/>
              <a:cs typeface="Comic Sans MS" panose="030F070203030202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89126" y="4368546"/>
            <a:ext cx="1010919" cy="942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3175" algn="ctr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Comic Sans MS" panose="030F0702030302020204"/>
                <a:cs typeface="Comic Sans MS" panose="030F0702030302020204"/>
              </a:rPr>
              <a:t>to/from </a:t>
            </a:r>
            <a:r>
              <a:rPr sz="2000" spc="-58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dirty="0">
                <a:latin typeface="Comic Sans MS" panose="030F0702030302020204"/>
                <a:cs typeface="Comic Sans MS" panose="030F0702030302020204"/>
              </a:rPr>
              <a:t>cable </a:t>
            </a:r>
            <a:r>
              <a:rPr sz="2000" spc="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spc="-10" dirty="0">
                <a:latin typeface="Comic Sans MS" panose="030F0702030302020204"/>
                <a:cs typeface="Comic Sans MS" panose="030F0702030302020204"/>
              </a:rPr>
              <a:t>hea</a:t>
            </a:r>
            <a:r>
              <a:rPr sz="2000" spc="-5" dirty="0">
                <a:latin typeface="Comic Sans MS" panose="030F0702030302020204"/>
                <a:cs typeface="Comic Sans MS" panose="030F0702030302020204"/>
              </a:rPr>
              <a:t>d</a:t>
            </a:r>
            <a:r>
              <a:rPr sz="2000" spc="-10" dirty="0">
                <a:latin typeface="Comic Sans MS" panose="030F0702030302020204"/>
                <a:cs typeface="Comic Sans MS" panose="030F0702030302020204"/>
              </a:rPr>
              <a:t>e</a:t>
            </a:r>
            <a:r>
              <a:rPr sz="2000" spc="-5" dirty="0">
                <a:latin typeface="Comic Sans MS" panose="030F0702030302020204"/>
                <a:cs typeface="Comic Sans MS" panose="030F0702030302020204"/>
              </a:rPr>
              <a:t>nd</a:t>
            </a:r>
            <a:endParaRPr sz="2000">
              <a:latin typeface="Comic Sans MS" panose="030F0702030302020204"/>
              <a:cs typeface="Comic Sans MS" panose="030F07020303020202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286758" y="5652922"/>
            <a:ext cx="11029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Et</a:t>
            </a:r>
            <a:r>
              <a:rPr sz="2000" spc="-5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h</a:t>
            </a:r>
            <a:r>
              <a:rPr sz="2000" spc="-10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e</a:t>
            </a:r>
            <a:r>
              <a:rPr sz="2000" spc="-5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r</a:t>
            </a:r>
            <a:r>
              <a:rPr sz="2000" spc="-10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ne</a:t>
            </a:r>
            <a:r>
              <a:rPr sz="2000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t</a:t>
            </a:r>
            <a:endParaRPr sz="2000">
              <a:latin typeface="Comic Sans MS" panose="030F0702030302020204"/>
              <a:cs typeface="Comic Sans MS" panose="030F0702030302020204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2647950" y="3098800"/>
            <a:ext cx="3994150" cy="2583180"/>
            <a:chOff x="2647950" y="3098800"/>
            <a:chExt cx="3994150" cy="2583180"/>
          </a:xfrm>
        </p:grpSpPr>
        <p:sp>
          <p:nvSpPr>
            <p:cNvPr id="16" name="object 16"/>
            <p:cNvSpPr/>
            <p:nvPr/>
          </p:nvSpPr>
          <p:spPr>
            <a:xfrm>
              <a:off x="4855591" y="3586098"/>
              <a:ext cx="485775" cy="2095500"/>
            </a:xfrm>
            <a:custGeom>
              <a:avLst/>
              <a:gdLst/>
              <a:ahLst/>
              <a:cxnLst/>
              <a:rect l="l" t="t" r="r" b="b"/>
              <a:pathLst>
                <a:path w="485775" h="2095500">
                  <a:moveTo>
                    <a:pt x="485521" y="82550"/>
                  </a:moveTo>
                  <a:lnTo>
                    <a:pt x="479869" y="60833"/>
                  </a:lnTo>
                  <a:lnTo>
                    <a:pt x="464058" y="0"/>
                  </a:lnTo>
                  <a:lnTo>
                    <a:pt x="410972" y="66675"/>
                  </a:lnTo>
                  <a:lnTo>
                    <a:pt x="442099" y="73317"/>
                  </a:lnTo>
                  <a:lnTo>
                    <a:pt x="29006" y="2019376"/>
                  </a:lnTo>
                  <a:lnTo>
                    <a:pt x="0" y="2063496"/>
                  </a:lnTo>
                  <a:lnTo>
                    <a:pt x="10668" y="2070481"/>
                  </a:lnTo>
                  <a:lnTo>
                    <a:pt x="21742" y="2053640"/>
                  </a:lnTo>
                  <a:lnTo>
                    <a:pt x="13462" y="2092655"/>
                  </a:lnTo>
                  <a:lnTo>
                    <a:pt x="25781" y="2095296"/>
                  </a:lnTo>
                  <a:lnTo>
                    <a:pt x="40767" y="2024722"/>
                  </a:lnTo>
                  <a:lnTo>
                    <a:pt x="316458" y="1605521"/>
                  </a:lnTo>
                  <a:lnTo>
                    <a:pt x="342900" y="1622933"/>
                  </a:lnTo>
                  <a:lnTo>
                    <a:pt x="347052" y="1587881"/>
                  </a:lnTo>
                  <a:lnTo>
                    <a:pt x="352933" y="1538351"/>
                  </a:lnTo>
                  <a:lnTo>
                    <a:pt x="279273" y="1581023"/>
                  </a:lnTo>
                  <a:lnTo>
                    <a:pt x="305803" y="1598510"/>
                  </a:lnTo>
                  <a:lnTo>
                    <a:pt x="48044" y="1990445"/>
                  </a:lnTo>
                  <a:lnTo>
                    <a:pt x="454545" y="75958"/>
                  </a:lnTo>
                  <a:lnTo>
                    <a:pt x="485521" y="8255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5991225" y="3794124"/>
              <a:ext cx="650875" cy="236854"/>
            </a:xfrm>
            <a:custGeom>
              <a:avLst/>
              <a:gdLst/>
              <a:ahLst/>
              <a:cxnLst/>
              <a:rect l="l" t="t" r="r" b="b"/>
              <a:pathLst>
                <a:path w="650875" h="236854">
                  <a:moveTo>
                    <a:pt x="69850" y="81534"/>
                  </a:moveTo>
                  <a:lnTo>
                    <a:pt x="34290" y="101346"/>
                  </a:lnTo>
                  <a:lnTo>
                    <a:pt x="4318" y="141097"/>
                  </a:lnTo>
                  <a:lnTo>
                    <a:pt x="0" y="154686"/>
                  </a:lnTo>
                  <a:lnTo>
                    <a:pt x="0" y="165481"/>
                  </a:lnTo>
                  <a:lnTo>
                    <a:pt x="23241" y="201676"/>
                  </a:lnTo>
                  <a:lnTo>
                    <a:pt x="60071" y="215900"/>
                  </a:lnTo>
                  <a:lnTo>
                    <a:pt x="63754" y="214249"/>
                  </a:lnTo>
                  <a:lnTo>
                    <a:pt x="61214" y="199517"/>
                  </a:lnTo>
                  <a:lnTo>
                    <a:pt x="50292" y="195453"/>
                  </a:lnTo>
                  <a:lnTo>
                    <a:pt x="19558" y="165481"/>
                  </a:lnTo>
                  <a:lnTo>
                    <a:pt x="17780" y="155194"/>
                  </a:lnTo>
                  <a:lnTo>
                    <a:pt x="17780" y="143891"/>
                  </a:lnTo>
                  <a:lnTo>
                    <a:pt x="37973" y="108712"/>
                  </a:lnTo>
                  <a:lnTo>
                    <a:pt x="58801" y="91186"/>
                  </a:lnTo>
                  <a:lnTo>
                    <a:pt x="64897" y="86106"/>
                  </a:lnTo>
                  <a:lnTo>
                    <a:pt x="69850" y="81534"/>
                  </a:lnTo>
                  <a:close/>
                </a:path>
                <a:path w="650875" h="236854">
                  <a:moveTo>
                    <a:pt x="274574" y="48387"/>
                  </a:moveTo>
                  <a:lnTo>
                    <a:pt x="266700" y="46609"/>
                  </a:lnTo>
                  <a:lnTo>
                    <a:pt x="258064" y="46101"/>
                  </a:lnTo>
                  <a:lnTo>
                    <a:pt x="237109" y="48387"/>
                  </a:lnTo>
                  <a:lnTo>
                    <a:pt x="215646" y="55372"/>
                  </a:lnTo>
                  <a:lnTo>
                    <a:pt x="205232" y="59436"/>
                  </a:lnTo>
                  <a:lnTo>
                    <a:pt x="195453" y="62865"/>
                  </a:lnTo>
                  <a:lnTo>
                    <a:pt x="164719" y="90805"/>
                  </a:lnTo>
                  <a:lnTo>
                    <a:pt x="152400" y="128651"/>
                  </a:lnTo>
                  <a:lnTo>
                    <a:pt x="153670" y="142621"/>
                  </a:lnTo>
                  <a:lnTo>
                    <a:pt x="180086" y="171704"/>
                  </a:lnTo>
                  <a:lnTo>
                    <a:pt x="220599" y="180975"/>
                  </a:lnTo>
                  <a:lnTo>
                    <a:pt x="234696" y="178689"/>
                  </a:lnTo>
                  <a:lnTo>
                    <a:pt x="237109" y="178689"/>
                  </a:lnTo>
                  <a:lnTo>
                    <a:pt x="240284" y="177546"/>
                  </a:lnTo>
                  <a:lnTo>
                    <a:pt x="242697" y="175133"/>
                  </a:lnTo>
                  <a:lnTo>
                    <a:pt x="243332" y="172847"/>
                  </a:lnTo>
                  <a:lnTo>
                    <a:pt x="241427" y="169291"/>
                  </a:lnTo>
                  <a:lnTo>
                    <a:pt x="239014" y="166497"/>
                  </a:lnTo>
                  <a:lnTo>
                    <a:pt x="235331" y="164084"/>
                  </a:lnTo>
                  <a:lnTo>
                    <a:pt x="224282" y="160655"/>
                  </a:lnTo>
                  <a:lnTo>
                    <a:pt x="210185" y="158242"/>
                  </a:lnTo>
                  <a:lnTo>
                    <a:pt x="203327" y="156591"/>
                  </a:lnTo>
                  <a:lnTo>
                    <a:pt x="176911" y="120523"/>
                  </a:lnTo>
                  <a:lnTo>
                    <a:pt x="182499" y="101854"/>
                  </a:lnTo>
                  <a:lnTo>
                    <a:pt x="210185" y="75057"/>
                  </a:lnTo>
                  <a:lnTo>
                    <a:pt x="245110" y="58293"/>
                  </a:lnTo>
                  <a:lnTo>
                    <a:pt x="261747" y="52959"/>
                  </a:lnTo>
                  <a:lnTo>
                    <a:pt x="274574" y="48387"/>
                  </a:lnTo>
                  <a:close/>
                </a:path>
                <a:path w="650875" h="236854">
                  <a:moveTo>
                    <a:pt x="274701" y="226060"/>
                  </a:moveTo>
                  <a:lnTo>
                    <a:pt x="228092" y="213360"/>
                  </a:lnTo>
                  <a:lnTo>
                    <a:pt x="198882" y="209931"/>
                  </a:lnTo>
                  <a:lnTo>
                    <a:pt x="189484" y="207518"/>
                  </a:lnTo>
                  <a:lnTo>
                    <a:pt x="151638" y="199390"/>
                  </a:lnTo>
                  <a:lnTo>
                    <a:pt x="115570" y="184912"/>
                  </a:lnTo>
                  <a:lnTo>
                    <a:pt x="95758" y="151892"/>
                  </a:lnTo>
                  <a:lnTo>
                    <a:pt x="96393" y="142621"/>
                  </a:lnTo>
                  <a:lnTo>
                    <a:pt x="111887" y="105537"/>
                  </a:lnTo>
                  <a:lnTo>
                    <a:pt x="126111" y="89281"/>
                  </a:lnTo>
                  <a:lnTo>
                    <a:pt x="132969" y="81153"/>
                  </a:lnTo>
                  <a:lnTo>
                    <a:pt x="169672" y="50546"/>
                  </a:lnTo>
                  <a:lnTo>
                    <a:pt x="195707" y="39497"/>
                  </a:lnTo>
                  <a:lnTo>
                    <a:pt x="210058" y="33655"/>
                  </a:lnTo>
                  <a:lnTo>
                    <a:pt x="222504" y="29083"/>
                  </a:lnTo>
                  <a:lnTo>
                    <a:pt x="232410" y="25019"/>
                  </a:lnTo>
                  <a:lnTo>
                    <a:pt x="238633" y="21463"/>
                  </a:lnTo>
                  <a:lnTo>
                    <a:pt x="241046" y="18669"/>
                  </a:lnTo>
                  <a:lnTo>
                    <a:pt x="233680" y="17526"/>
                  </a:lnTo>
                  <a:lnTo>
                    <a:pt x="186436" y="27940"/>
                  </a:lnTo>
                  <a:lnTo>
                    <a:pt x="152273" y="45847"/>
                  </a:lnTo>
                  <a:lnTo>
                    <a:pt x="121793" y="69596"/>
                  </a:lnTo>
                  <a:lnTo>
                    <a:pt x="95758" y="98552"/>
                  </a:lnTo>
                  <a:lnTo>
                    <a:pt x="74676" y="148463"/>
                  </a:lnTo>
                  <a:lnTo>
                    <a:pt x="75184" y="167005"/>
                  </a:lnTo>
                  <a:lnTo>
                    <a:pt x="100076" y="199390"/>
                  </a:lnTo>
                  <a:lnTo>
                    <a:pt x="109347" y="205232"/>
                  </a:lnTo>
                  <a:lnTo>
                    <a:pt x="118745" y="209931"/>
                  </a:lnTo>
                  <a:lnTo>
                    <a:pt x="128016" y="213360"/>
                  </a:lnTo>
                  <a:lnTo>
                    <a:pt x="138557" y="216789"/>
                  </a:lnTo>
                  <a:lnTo>
                    <a:pt x="148590" y="220345"/>
                  </a:lnTo>
                  <a:lnTo>
                    <a:pt x="159131" y="223266"/>
                  </a:lnTo>
                  <a:lnTo>
                    <a:pt x="178943" y="227838"/>
                  </a:lnTo>
                  <a:lnTo>
                    <a:pt x="190119" y="229616"/>
                  </a:lnTo>
                  <a:lnTo>
                    <a:pt x="200152" y="230759"/>
                  </a:lnTo>
                  <a:lnTo>
                    <a:pt x="211328" y="232537"/>
                  </a:lnTo>
                  <a:lnTo>
                    <a:pt x="222504" y="233680"/>
                  </a:lnTo>
                  <a:lnTo>
                    <a:pt x="254127" y="235331"/>
                  </a:lnTo>
                  <a:lnTo>
                    <a:pt x="264668" y="236474"/>
                  </a:lnTo>
                  <a:lnTo>
                    <a:pt x="267843" y="236474"/>
                  </a:lnTo>
                  <a:lnTo>
                    <a:pt x="270891" y="234823"/>
                  </a:lnTo>
                  <a:lnTo>
                    <a:pt x="273431" y="232537"/>
                  </a:lnTo>
                  <a:lnTo>
                    <a:pt x="274701" y="229616"/>
                  </a:lnTo>
                  <a:lnTo>
                    <a:pt x="274701" y="226060"/>
                  </a:lnTo>
                  <a:close/>
                </a:path>
                <a:path w="650875" h="236854">
                  <a:moveTo>
                    <a:pt x="442976" y="85471"/>
                  </a:moveTo>
                  <a:lnTo>
                    <a:pt x="411353" y="50038"/>
                  </a:lnTo>
                  <a:lnTo>
                    <a:pt x="372618" y="41275"/>
                  </a:lnTo>
                  <a:lnTo>
                    <a:pt x="364236" y="41275"/>
                  </a:lnTo>
                  <a:lnTo>
                    <a:pt x="360426" y="43561"/>
                  </a:lnTo>
                  <a:lnTo>
                    <a:pt x="379095" y="49403"/>
                  </a:lnTo>
                  <a:lnTo>
                    <a:pt x="390017" y="52324"/>
                  </a:lnTo>
                  <a:lnTo>
                    <a:pt x="399669" y="54610"/>
                  </a:lnTo>
                  <a:lnTo>
                    <a:pt x="409321" y="58166"/>
                  </a:lnTo>
                  <a:lnTo>
                    <a:pt x="417703" y="62865"/>
                  </a:lnTo>
                  <a:lnTo>
                    <a:pt x="424815" y="68072"/>
                  </a:lnTo>
                  <a:lnTo>
                    <a:pt x="430022" y="75565"/>
                  </a:lnTo>
                  <a:lnTo>
                    <a:pt x="433197" y="86106"/>
                  </a:lnTo>
                  <a:lnTo>
                    <a:pt x="431927" y="96012"/>
                  </a:lnTo>
                  <a:lnTo>
                    <a:pt x="399669" y="125095"/>
                  </a:lnTo>
                  <a:lnTo>
                    <a:pt x="389382" y="130937"/>
                  </a:lnTo>
                  <a:lnTo>
                    <a:pt x="379730" y="136779"/>
                  </a:lnTo>
                  <a:lnTo>
                    <a:pt x="377825" y="140208"/>
                  </a:lnTo>
                  <a:lnTo>
                    <a:pt x="377825" y="142494"/>
                  </a:lnTo>
                  <a:lnTo>
                    <a:pt x="378460" y="144272"/>
                  </a:lnTo>
                  <a:lnTo>
                    <a:pt x="381000" y="145415"/>
                  </a:lnTo>
                  <a:lnTo>
                    <a:pt x="382905" y="146050"/>
                  </a:lnTo>
                  <a:lnTo>
                    <a:pt x="384175" y="146050"/>
                  </a:lnTo>
                  <a:lnTo>
                    <a:pt x="421005" y="125730"/>
                  </a:lnTo>
                  <a:lnTo>
                    <a:pt x="442214" y="96520"/>
                  </a:lnTo>
                  <a:lnTo>
                    <a:pt x="442976" y="85471"/>
                  </a:lnTo>
                  <a:close/>
                </a:path>
                <a:path w="650875" h="236854">
                  <a:moveTo>
                    <a:pt x="531876" y="92837"/>
                  </a:moveTo>
                  <a:lnTo>
                    <a:pt x="512699" y="51054"/>
                  </a:lnTo>
                  <a:lnTo>
                    <a:pt x="458343" y="24384"/>
                  </a:lnTo>
                  <a:lnTo>
                    <a:pt x="433070" y="18669"/>
                  </a:lnTo>
                  <a:lnTo>
                    <a:pt x="420751" y="15748"/>
                  </a:lnTo>
                  <a:lnTo>
                    <a:pt x="397891" y="12319"/>
                  </a:lnTo>
                  <a:lnTo>
                    <a:pt x="386842" y="11176"/>
                  </a:lnTo>
                  <a:lnTo>
                    <a:pt x="363982" y="11176"/>
                  </a:lnTo>
                  <a:lnTo>
                    <a:pt x="359664" y="12319"/>
                  </a:lnTo>
                  <a:lnTo>
                    <a:pt x="357251" y="13970"/>
                  </a:lnTo>
                  <a:lnTo>
                    <a:pt x="364617" y="15113"/>
                  </a:lnTo>
                  <a:lnTo>
                    <a:pt x="371983" y="15748"/>
                  </a:lnTo>
                  <a:lnTo>
                    <a:pt x="380619" y="16891"/>
                  </a:lnTo>
                  <a:lnTo>
                    <a:pt x="397891" y="20447"/>
                  </a:lnTo>
                  <a:lnTo>
                    <a:pt x="407797" y="21590"/>
                  </a:lnTo>
                  <a:lnTo>
                    <a:pt x="417703" y="23876"/>
                  </a:lnTo>
                  <a:lnTo>
                    <a:pt x="427482" y="25654"/>
                  </a:lnTo>
                  <a:lnTo>
                    <a:pt x="436753" y="28448"/>
                  </a:lnTo>
                  <a:lnTo>
                    <a:pt x="447294" y="30861"/>
                  </a:lnTo>
                  <a:lnTo>
                    <a:pt x="485521" y="45847"/>
                  </a:lnTo>
                  <a:lnTo>
                    <a:pt x="515099" y="73152"/>
                  </a:lnTo>
                  <a:lnTo>
                    <a:pt x="517017" y="82931"/>
                  </a:lnTo>
                  <a:lnTo>
                    <a:pt x="517017" y="93472"/>
                  </a:lnTo>
                  <a:lnTo>
                    <a:pt x="489839" y="135128"/>
                  </a:lnTo>
                  <a:lnTo>
                    <a:pt x="476885" y="146685"/>
                  </a:lnTo>
                  <a:lnTo>
                    <a:pt x="475107" y="149098"/>
                  </a:lnTo>
                  <a:lnTo>
                    <a:pt x="475107" y="153162"/>
                  </a:lnTo>
                  <a:lnTo>
                    <a:pt x="476885" y="154813"/>
                  </a:lnTo>
                  <a:lnTo>
                    <a:pt x="478790" y="155956"/>
                  </a:lnTo>
                  <a:lnTo>
                    <a:pt x="481838" y="157099"/>
                  </a:lnTo>
                  <a:lnTo>
                    <a:pt x="486156" y="154813"/>
                  </a:lnTo>
                  <a:lnTo>
                    <a:pt x="500380" y="146177"/>
                  </a:lnTo>
                  <a:lnTo>
                    <a:pt x="512699" y="135128"/>
                  </a:lnTo>
                  <a:lnTo>
                    <a:pt x="522605" y="122428"/>
                  </a:lnTo>
                  <a:lnTo>
                    <a:pt x="528701" y="107950"/>
                  </a:lnTo>
                  <a:lnTo>
                    <a:pt x="531876" y="92837"/>
                  </a:lnTo>
                  <a:close/>
                </a:path>
                <a:path w="650875" h="236854">
                  <a:moveTo>
                    <a:pt x="650875" y="99187"/>
                  </a:moveTo>
                  <a:lnTo>
                    <a:pt x="631698" y="62484"/>
                  </a:lnTo>
                  <a:lnTo>
                    <a:pt x="600697" y="39751"/>
                  </a:lnTo>
                  <a:lnTo>
                    <a:pt x="592569" y="35052"/>
                  </a:lnTo>
                  <a:lnTo>
                    <a:pt x="551180" y="12827"/>
                  </a:lnTo>
                  <a:lnTo>
                    <a:pt x="526923" y="4064"/>
                  </a:lnTo>
                  <a:lnTo>
                    <a:pt x="520192" y="1778"/>
                  </a:lnTo>
                  <a:lnTo>
                    <a:pt x="513321" y="635"/>
                  </a:lnTo>
                  <a:lnTo>
                    <a:pt x="507746" y="0"/>
                  </a:lnTo>
                  <a:lnTo>
                    <a:pt x="502793" y="635"/>
                  </a:lnTo>
                  <a:lnTo>
                    <a:pt x="498475" y="1778"/>
                  </a:lnTo>
                  <a:lnTo>
                    <a:pt x="503428" y="3556"/>
                  </a:lnTo>
                  <a:lnTo>
                    <a:pt x="509016" y="5207"/>
                  </a:lnTo>
                  <a:lnTo>
                    <a:pt x="530098" y="13970"/>
                  </a:lnTo>
                  <a:lnTo>
                    <a:pt x="546722" y="21590"/>
                  </a:lnTo>
                  <a:lnTo>
                    <a:pt x="555498" y="25146"/>
                  </a:lnTo>
                  <a:lnTo>
                    <a:pt x="564121" y="29718"/>
                  </a:lnTo>
                  <a:lnTo>
                    <a:pt x="590169" y="45593"/>
                  </a:lnTo>
                  <a:lnTo>
                    <a:pt x="599440" y="50800"/>
                  </a:lnTo>
                  <a:lnTo>
                    <a:pt x="614299" y="61341"/>
                  </a:lnTo>
                  <a:lnTo>
                    <a:pt x="637921" y="95758"/>
                  </a:lnTo>
                  <a:lnTo>
                    <a:pt x="637921" y="102743"/>
                  </a:lnTo>
                  <a:lnTo>
                    <a:pt x="614921" y="133096"/>
                  </a:lnTo>
                  <a:lnTo>
                    <a:pt x="608076" y="138938"/>
                  </a:lnTo>
                  <a:lnTo>
                    <a:pt x="576580" y="164592"/>
                  </a:lnTo>
                  <a:lnTo>
                    <a:pt x="575297" y="167513"/>
                  </a:lnTo>
                  <a:lnTo>
                    <a:pt x="573405" y="170434"/>
                  </a:lnTo>
                  <a:lnTo>
                    <a:pt x="572770" y="172847"/>
                  </a:lnTo>
                  <a:lnTo>
                    <a:pt x="572770" y="175768"/>
                  </a:lnTo>
                  <a:lnTo>
                    <a:pt x="573405" y="178054"/>
                  </a:lnTo>
                  <a:lnTo>
                    <a:pt x="575945" y="180340"/>
                  </a:lnTo>
                  <a:lnTo>
                    <a:pt x="578993" y="180975"/>
                  </a:lnTo>
                  <a:lnTo>
                    <a:pt x="581520" y="180975"/>
                  </a:lnTo>
                  <a:lnTo>
                    <a:pt x="584581" y="180340"/>
                  </a:lnTo>
                  <a:lnTo>
                    <a:pt x="587121" y="178054"/>
                  </a:lnTo>
                  <a:lnTo>
                    <a:pt x="593852" y="171069"/>
                  </a:lnTo>
                  <a:lnTo>
                    <a:pt x="601980" y="163449"/>
                  </a:lnTo>
                  <a:lnTo>
                    <a:pt x="634098" y="136017"/>
                  </a:lnTo>
                  <a:lnTo>
                    <a:pt x="650240" y="109220"/>
                  </a:lnTo>
                  <a:lnTo>
                    <a:pt x="650875" y="99187"/>
                  </a:lnTo>
                  <a:close/>
                </a:path>
              </a:pathLst>
            </a:custGeom>
            <a:solidFill>
              <a:srgbClr val="C8E8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6321425" y="4006850"/>
              <a:ext cx="52705" cy="107950"/>
            </a:xfrm>
            <a:custGeom>
              <a:avLst/>
              <a:gdLst/>
              <a:ahLst/>
              <a:cxnLst/>
              <a:rect l="l" t="t" r="r" b="b"/>
              <a:pathLst>
                <a:path w="52704" h="107950">
                  <a:moveTo>
                    <a:pt x="8889" y="0"/>
                  </a:moveTo>
                  <a:lnTo>
                    <a:pt x="5079" y="1143"/>
                  </a:lnTo>
                  <a:lnTo>
                    <a:pt x="1904" y="2920"/>
                  </a:lnTo>
                  <a:lnTo>
                    <a:pt x="0" y="6350"/>
                  </a:lnTo>
                  <a:lnTo>
                    <a:pt x="0" y="9779"/>
                  </a:lnTo>
                  <a:lnTo>
                    <a:pt x="17017" y="57785"/>
                  </a:lnTo>
                  <a:lnTo>
                    <a:pt x="42925" y="98679"/>
                  </a:lnTo>
                  <a:lnTo>
                    <a:pt x="52324" y="107950"/>
                  </a:lnTo>
                  <a:lnTo>
                    <a:pt x="50546" y="100456"/>
                  </a:lnTo>
                  <a:lnTo>
                    <a:pt x="47371" y="91186"/>
                  </a:lnTo>
                  <a:lnTo>
                    <a:pt x="37211" y="65277"/>
                  </a:lnTo>
                  <a:lnTo>
                    <a:pt x="27177" y="36322"/>
                  </a:lnTo>
                  <a:lnTo>
                    <a:pt x="22733" y="21970"/>
                  </a:lnTo>
                  <a:lnTo>
                    <a:pt x="19558" y="8127"/>
                  </a:lnTo>
                  <a:lnTo>
                    <a:pt x="18287" y="4572"/>
                  </a:lnTo>
                  <a:lnTo>
                    <a:pt x="15748" y="1777"/>
                  </a:lnTo>
                  <a:lnTo>
                    <a:pt x="11937" y="635"/>
                  </a:lnTo>
                  <a:lnTo>
                    <a:pt x="8889" y="0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6110351" y="3846575"/>
              <a:ext cx="215900" cy="157480"/>
            </a:xfrm>
            <a:custGeom>
              <a:avLst/>
              <a:gdLst/>
              <a:ahLst/>
              <a:cxnLst/>
              <a:rect l="l" t="t" r="r" b="b"/>
              <a:pathLst>
                <a:path w="215900" h="157479">
                  <a:moveTo>
                    <a:pt x="122174" y="3937"/>
                  </a:moveTo>
                  <a:lnTo>
                    <a:pt x="117221" y="1651"/>
                  </a:lnTo>
                  <a:lnTo>
                    <a:pt x="109220" y="0"/>
                  </a:lnTo>
                  <a:lnTo>
                    <a:pt x="88773" y="3429"/>
                  </a:lnTo>
                  <a:lnTo>
                    <a:pt x="44958" y="20701"/>
                  </a:lnTo>
                  <a:lnTo>
                    <a:pt x="13462" y="49149"/>
                  </a:lnTo>
                  <a:lnTo>
                    <a:pt x="0" y="84455"/>
                  </a:lnTo>
                  <a:lnTo>
                    <a:pt x="1143" y="98298"/>
                  </a:lnTo>
                  <a:lnTo>
                    <a:pt x="26543" y="127254"/>
                  </a:lnTo>
                  <a:lnTo>
                    <a:pt x="67818" y="136398"/>
                  </a:lnTo>
                  <a:lnTo>
                    <a:pt x="81407" y="134112"/>
                  </a:lnTo>
                  <a:lnTo>
                    <a:pt x="84455" y="134112"/>
                  </a:lnTo>
                  <a:lnTo>
                    <a:pt x="87630" y="132969"/>
                  </a:lnTo>
                  <a:lnTo>
                    <a:pt x="89408" y="130683"/>
                  </a:lnTo>
                  <a:lnTo>
                    <a:pt x="90043" y="127762"/>
                  </a:lnTo>
                  <a:lnTo>
                    <a:pt x="89408" y="126619"/>
                  </a:lnTo>
                  <a:lnTo>
                    <a:pt x="87630" y="126619"/>
                  </a:lnTo>
                  <a:lnTo>
                    <a:pt x="84455" y="125476"/>
                  </a:lnTo>
                  <a:lnTo>
                    <a:pt x="67183" y="125476"/>
                  </a:lnTo>
                  <a:lnTo>
                    <a:pt x="46228" y="123698"/>
                  </a:lnTo>
                  <a:lnTo>
                    <a:pt x="10414" y="100584"/>
                  </a:lnTo>
                  <a:lnTo>
                    <a:pt x="9144" y="90805"/>
                  </a:lnTo>
                  <a:lnTo>
                    <a:pt x="9779" y="81534"/>
                  </a:lnTo>
                  <a:lnTo>
                    <a:pt x="12954" y="71628"/>
                  </a:lnTo>
                  <a:lnTo>
                    <a:pt x="17272" y="62992"/>
                  </a:lnTo>
                  <a:lnTo>
                    <a:pt x="24003" y="55499"/>
                  </a:lnTo>
                  <a:lnTo>
                    <a:pt x="30861" y="47371"/>
                  </a:lnTo>
                  <a:lnTo>
                    <a:pt x="67818" y="22479"/>
                  </a:lnTo>
                  <a:lnTo>
                    <a:pt x="97536" y="10922"/>
                  </a:lnTo>
                  <a:lnTo>
                    <a:pt x="106172" y="7493"/>
                  </a:lnTo>
                  <a:lnTo>
                    <a:pt x="114808" y="5715"/>
                  </a:lnTo>
                  <a:lnTo>
                    <a:pt x="122174" y="3937"/>
                  </a:lnTo>
                  <a:close/>
                </a:path>
                <a:path w="215900" h="157479">
                  <a:moveTo>
                    <a:pt x="177800" y="41783"/>
                  </a:moveTo>
                  <a:lnTo>
                    <a:pt x="176657" y="38354"/>
                  </a:lnTo>
                  <a:lnTo>
                    <a:pt x="174498" y="36068"/>
                  </a:lnTo>
                  <a:lnTo>
                    <a:pt x="171704" y="34925"/>
                  </a:lnTo>
                  <a:lnTo>
                    <a:pt x="167259" y="34925"/>
                  </a:lnTo>
                  <a:lnTo>
                    <a:pt x="149225" y="51435"/>
                  </a:lnTo>
                  <a:lnTo>
                    <a:pt x="149225" y="52578"/>
                  </a:lnTo>
                  <a:lnTo>
                    <a:pt x="151384" y="53721"/>
                  </a:lnTo>
                  <a:lnTo>
                    <a:pt x="154051" y="55499"/>
                  </a:lnTo>
                  <a:lnTo>
                    <a:pt x="159004" y="55499"/>
                  </a:lnTo>
                  <a:lnTo>
                    <a:pt x="162306" y="53721"/>
                  </a:lnTo>
                  <a:lnTo>
                    <a:pt x="165608" y="53213"/>
                  </a:lnTo>
                  <a:lnTo>
                    <a:pt x="168910" y="52070"/>
                  </a:lnTo>
                  <a:lnTo>
                    <a:pt x="171704" y="50292"/>
                  </a:lnTo>
                  <a:lnTo>
                    <a:pt x="174498" y="48641"/>
                  </a:lnTo>
                  <a:lnTo>
                    <a:pt x="177165" y="46863"/>
                  </a:lnTo>
                  <a:lnTo>
                    <a:pt x="177800" y="44069"/>
                  </a:lnTo>
                  <a:lnTo>
                    <a:pt x="177800" y="41783"/>
                  </a:lnTo>
                  <a:close/>
                </a:path>
                <a:path w="215900" h="157479">
                  <a:moveTo>
                    <a:pt x="188849" y="93599"/>
                  </a:moveTo>
                  <a:lnTo>
                    <a:pt x="187706" y="86487"/>
                  </a:lnTo>
                  <a:lnTo>
                    <a:pt x="185293" y="78867"/>
                  </a:lnTo>
                  <a:lnTo>
                    <a:pt x="181229" y="71247"/>
                  </a:lnTo>
                  <a:lnTo>
                    <a:pt x="178308" y="65913"/>
                  </a:lnTo>
                  <a:lnTo>
                    <a:pt x="178308" y="66548"/>
                  </a:lnTo>
                  <a:lnTo>
                    <a:pt x="177673" y="64262"/>
                  </a:lnTo>
                  <a:lnTo>
                    <a:pt x="175387" y="62484"/>
                  </a:lnTo>
                  <a:lnTo>
                    <a:pt x="173609" y="61849"/>
                  </a:lnTo>
                  <a:lnTo>
                    <a:pt x="170688" y="61849"/>
                  </a:lnTo>
                  <a:lnTo>
                    <a:pt x="168910" y="62484"/>
                  </a:lnTo>
                  <a:lnTo>
                    <a:pt x="167259" y="64262"/>
                  </a:lnTo>
                  <a:lnTo>
                    <a:pt x="166624" y="66548"/>
                  </a:lnTo>
                  <a:lnTo>
                    <a:pt x="166624" y="68326"/>
                  </a:lnTo>
                  <a:lnTo>
                    <a:pt x="182372" y="91186"/>
                  </a:lnTo>
                  <a:lnTo>
                    <a:pt x="185928" y="93599"/>
                  </a:lnTo>
                  <a:lnTo>
                    <a:pt x="188849" y="93599"/>
                  </a:lnTo>
                  <a:close/>
                </a:path>
                <a:path w="215900" h="157479">
                  <a:moveTo>
                    <a:pt x="215773" y="146431"/>
                  </a:moveTo>
                  <a:lnTo>
                    <a:pt x="212217" y="133477"/>
                  </a:lnTo>
                  <a:lnTo>
                    <a:pt x="207899" y="120396"/>
                  </a:lnTo>
                  <a:lnTo>
                    <a:pt x="202311" y="107442"/>
                  </a:lnTo>
                  <a:lnTo>
                    <a:pt x="201676" y="105029"/>
                  </a:lnTo>
                  <a:lnTo>
                    <a:pt x="199898" y="102743"/>
                  </a:lnTo>
                  <a:lnTo>
                    <a:pt x="197485" y="101473"/>
                  </a:lnTo>
                  <a:lnTo>
                    <a:pt x="194945" y="101473"/>
                  </a:lnTo>
                  <a:lnTo>
                    <a:pt x="192532" y="102108"/>
                  </a:lnTo>
                  <a:lnTo>
                    <a:pt x="190627" y="103251"/>
                  </a:lnTo>
                  <a:lnTo>
                    <a:pt x="188849" y="105664"/>
                  </a:lnTo>
                  <a:lnTo>
                    <a:pt x="188849" y="115697"/>
                  </a:lnTo>
                  <a:lnTo>
                    <a:pt x="205994" y="152908"/>
                  </a:lnTo>
                  <a:lnTo>
                    <a:pt x="214630" y="157099"/>
                  </a:lnTo>
                  <a:lnTo>
                    <a:pt x="215773" y="14643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6110351" y="3846576"/>
              <a:ext cx="122555" cy="136525"/>
            </a:xfrm>
            <a:custGeom>
              <a:avLst/>
              <a:gdLst/>
              <a:ahLst/>
              <a:cxnLst/>
              <a:rect l="l" t="t" r="r" b="b"/>
              <a:pathLst>
                <a:path w="122554" h="136525">
                  <a:moveTo>
                    <a:pt x="44958" y="20700"/>
                  </a:moveTo>
                  <a:lnTo>
                    <a:pt x="13462" y="49149"/>
                  </a:lnTo>
                  <a:lnTo>
                    <a:pt x="0" y="84455"/>
                  </a:lnTo>
                  <a:lnTo>
                    <a:pt x="1143" y="98298"/>
                  </a:lnTo>
                  <a:lnTo>
                    <a:pt x="26543" y="127254"/>
                  </a:lnTo>
                  <a:lnTo>
                    <a:pt x="67818" y="136398"/>
                  </a:lnTo>
                  <a:lnTo>
                    <a:pt x="81407" y="134112"/>
                  </a:lnTo>
                  <a:lnTo>
                    <a:pt x="84454" y="134112"/>
                  </a:lnTo>
                  <a:lnTo>
                    <a:pt x="87629" y="132969"/>
                  </a:lnTo>
                  <a:lnTo>
                    <a:pt x="89408" y="130682"/>
                  </a:lnTo>
                  <a:lnTo>
                    <a:pt x="90043" y="127762"/>
                  </a:lnTo>
                  <a:lnTo>
                    <a:pt x="89408" y="126618"/>
                  </a:lnTo>
                  <a:lnTo>
                    <a:pt x="87629" y="126618"/>
                  </a:lnTo>
                  <a:lnTo>
                    <a:pt x="84454" y="125475"/>
                  </a:lnTo>
                  <a:lnTo>
                    <a:pt x="67183" y="125475"/>
                  </a:lnTo>
                  <a:lnTo>
                    <a:pt x="59816" y="124841"/>
                  </a:lnTo>
                  <a:lnTo>
                    <a:pt x="17779" y="109219"/>
                  </a:lnTo>
                  <a:lnTo>
                    <a:pt x="9144" y="90805"/>
                  </a:lnTo>
                  <a:lnTo>
                    <a:pt x="9778" y="81534"/>
                  </a:lnTo>
                  <a:lnTo>
                    <a:pt x="12953" y="71628"/>
                  </a:lnTo>
                  <a:lnTo>
                    <a:pt x="17272" y="62992"/>
                  </a:lnTo>
                  <a:lnTo>
                    <a:pt x="24002" y="55499"/>
                  </a:lnTo>
                  <a:lnTo>
                    <a:pt x="30861" y="47371"/>
                  </a:lnTo>
                  <a:lnTo>
                    <a:pt x="38862" y="40386"/>
                  </a:lnTo>
                  <a:lnTo>
                    <a:pt x="48133" y="34036"/>
                  </a:lnTo>
                  <a:lnTo>
                    <a:pt x="57912" y="28321"/>
                  </a:lnTo>
                  <a:lnTo>
                    <a:pt x="67818" y="22479"/>
                  </a:lnTo>
                  <a:lnTo>
                    <a:pt x="77724" y="17906"/>
                  </a:lnTo>
                  <a:lnTo>
                    <a:pt x="87629" y="13843"/>
                  </a:lnTo>
                  <a:lnTo>
                    <a:pt x="97536" y="10922"/>
                  </a:lnTo>
                  <a:lnTo>
                    <a:pt x="106172" y="7493"/>
                  </a:lnTo>
                  <a:lnTo>
                    <a:pt x="114808" y="5715"/>
                  </a:lnTo>
                  <a:lnTo>
                    <a:pt x="122174" y="3937"/>
                  </a:lnTo>
                  <a:lnTo>
                    <a:pt x="117221" y="1650"/>
                  </a:lnTo>
                  <a:lnTo>
                    <a:pt x="109220" y="0"/>
                  </a:lnTo>
                  <a:lnTo>
                    <a:pt x="99949" y="1650"/>
                  </a:lnTo>
                  <a:lnTo>
                    <a:pt x="88773" y="3429"/>
                  </a:lnTo>
                  <a:lnTo>
                    <a:pt x="76453" y="6857"/>
                  </a:lnTo>
                  <a:lnTo>
                    <a:pt x="64770" y="10922"/>
                  </a:lnTo>
                  <a:lnTo>
                    <a:pt x="54228" y="16129"/>
                  </a:lnTo>
                  <a:lnTo>
                    <a:pt x="44958" y="207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6318250" y="3846576"/>
              <a:ext cx="82550" cy="104775"/>
            </a:xfrm>
            <a:custGeom>
              <a:avLst/>
              <a:gdLst/>
              <a:ahLst/>
              <a:cxnLst/>
              <a:rect l="l" t="t" r="r" b="b"/>
              <a:pathLst>
                <a:path w="82550" h="104775">
                  <a:moveTo>
                    <a:pt x="14859" y="0"/>
                  </a:moveTo>
                  <a:lnTo>
                    <a:pt x="5841" y="507"/>
                  </a:lnTo>
                  <a:lnTo>
                    <a:pt x="0" y="3429"/>
                  </a:lnTo>
                  <a:lnTo>
                    <a:pt x="21336" y="8000"/>
                  </a:lnTo>
                  <a:lnTo>
                    <a:pt x="30987" y="9651"/>
                  </a:lnTo>
                  <a:lnTo>
                    <a:pt x="40639" y="12573"/>
                  </a:lnTo>
                  <a:lnTo>
                    <a:pt x="71627" y="45719"/>
                  </a:lnTo>
                  <a:lnTo>
                    <a:pt x="70358" y="55499"/>
                  </a:lnTo>
                  <a:lnTo>
                    <a:pt x="38735" y="82931"/>
                  </a:lnTo>
                  <a:lnTo>
                    <a:pt x="27686" y="89281"/>
                  </a:lnTo>
                  <a:lnTo>
                    <a:pt x="18669" y="95504"/>
                  </a:lnTo>
                  <a:lnTo>
                    <a:pt x="16763" y="98425"/>
                  </a:lnTo>
                  <a:lnTo>
                    <a:pt x="16763" y="100711"/>
                  </a:lnTo>
                  <a:lnTo>
                    <a:pt x="19303" y="104140"/>
                  </a:lnTo>
                  <a:lnTo>
                    <a:pt x="21971" y="104648"/>
                  </a:lnTo>
                  <a:lnTo>
                    <a:pt x="23875" y="104648"/>
                  </a:lnTo>
                  <a:lnTo>
                    <a:pt x="26415" y="104140"/>
                  </a:lnTo>
                  <a:lnTo>
                    <a:pt x="37464" y="97790"/>
                  </a:lnTo>
                  <a:lnTo>
                    <a:pt x="49022" y="91567"/>
                  </a:lnTo>
                  <a:lnTo>
                    <a:pt x="80645" y="56006"/>
                  </a:lnTo>
                  <a:lnTo>
                    <a:pt x="82550" y="44576"/>
                  </a:lnTo>
                  <a:lnTo>
                    <a:pt x="79375" y="33147"/>
                  </a:lnTo>
                  <a:lnTo>
                    <a:pt x="39370" y="4572"/>
                  </a:lnTo>
                  <a:lnTo>
                    <a:pt x="26415" y="1143"/>
                  </a:lnTo>
                  <a:lnTo>
                    <a:pt x="1485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6318250" y="3846576"/>
              <a:ext cx="82550" cy="104775"/>
            </a:xfrm>
            <a:custGeom>
              <a:avLst/>
              <a:gdLst/>
              <a:ahLst/>
              <a:cxnLst/>
              <a:rect l="l" t="t" r="r" b="b"/>
              <a:pathLst>
                <a:path w="82550" h="104775">
                  <a:moveTo>
                    <a:pt x="69596" y="34925"/>
                  </a:moveTo>
                  <a:lnTo>
                    <a:pt x="71627" y="45719"/>
                  </a:lnTo>
                  <a:lnTo>
                    <a:pt x="70358" y="55499"/>
                  </a:lnTo>
                  <a:lnTo>
                    <a:pt x="65150" y="62865"/>
                  </a:lnTo>
                  <a:lnTo>
                    <a:pt x="57403" y="70357"/>
                  </a:lnTo>
                  <a:lnTo>
                    <a:pt x="48387" y="76707"/>
                  </a:lnTo>
                  <a:lnTo>
                    <a:pt x="38735" y="82931"/>
                  </a:lnTo>
                  <a:lnTo>
                    <a:pt x="27686" y="89281"/>
                  </a:lnTo>
                  <a:lnTo>
                    <a:pt x="18669" y="95504"/>
                  </a:lnTo>
                  <a:lnTo>
                    <a:pt x="17399" y="97281"/>
                  </a:lnTo>
                  <a:lnTo>
                    <a:pt x="16763" y="98425"/>
                  </a:lnTo>
                  <a:lnTo>
                    <a:pt x="16763" y="100711"/>
                  </a:lnTo>
                  <a:lnTo>
                    <a:pt x="18034" y="102362"/>
                  </a:lnTo>
                  <a:lnTo>
                    <a:pt x="19303" y="104140"/>
                  </a:lnTo>
                  <a:lnTo>
                    <a:pt x="21971" y="104648"/>
                  </a:lnTo>
                  <a:lnTo>
                    <a:pt x="23875" y="104648"/>
                  </a:lnTo>
                  <a:lnTo>
                    <a:pt x="26415" y="104140"/>
                  </a:lnTo>
                  <a:lnTo>
                    <a:pt x="37464" y="97790"/>
                  </a:lnTo>
                  <a:lnTo>
                    <a:pt x="49022" y="91567"/>
                  </a:lnTo>
                  <a:lnTo>
                    <a:pt x="80645" y="56006"/>
                  </a:lnTo>
                  <a:lnTo>
                    <a:pt x="82550" y="44576"/>
                  </a:lnTo>
                  <a:lnTo>
                    <a:pt x="79375" y="33147"/>
                  </a:lnTo>
                  <a:lnTo>
                    <a:pt x="39370" y="4572"/>
                  </a:lnTo>
                  <a:lnTo>
                    <a:pt x="14859" y="0"/>
                  </a:lnTo>
                  <a:lnTo>
                    <a:pt x="5841" y="507"/>
                  </a:lnTo>
                  <a:lnTo>
                    <a:pt x="0" y="3429"/>
                  </a:lnTo>
                  <a:lnTo>
                    <a:pt x="10287" y="5715"/>
                  </a:lnTo>
                  <a:lnTo>
                    <a:pt x="21336" y="8000"/>
                  </a:lnTo>
                  <a:lnTo>
                    <a:pt x="30987" y="9651"/>
                  </a:lnTo>
                  <a:lnTo>
                    <a:pt x="40639" y="12573"/>
                  </a:lnTo>
                  <a:lnTo>
                    <a:pt x="49657" y="16001"/>
                  </a:lnTo>
                  <a:lnTo>
                    <a:pt x="58038" y="20574"/>
                  </a:lnTo>
                  <a:lnTo>
                    <a:pt x="65150" y="26288"/>
                  </a:lnTo>
                  <a:lnTo>
                    <a:pt x="69596" y="349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6032500" y="3822700"/>
              <a:ext cx="196850" cy="219075"/>
            </a:xfrm>
            <a:custGeom>
              <a:avLst/>
              <a:gdLst/>
              <a:ahLst/>
              <a:cxnLst/>
              <a:rect l="l" t="t" r="r" b="b"/>
              <a:pathLst>
                <a:path w="196850" h="219075">
                  <a:moveTo>
                    <a:pt x="155448" y="0"/>
                  </a:moveTo>
                  <a:lnTo>
                    <a:pt x="110362" y="10922"/>
                  </a:lnTo>
                  <a:lnTo>
                    <a:pt x="61595" y="40512"/>
                  </a:lnTo>
                  <a:lnTo>
                    <a:pt x="32892" y="66420"/>
                  </a:lnTo>
                  <a:lnTo>
                    <a:pt x="3683" y="113283"/>
                  </a:lnTo>
                  <a:lnTo>
                    <a:pt x="0" y="131191"/>
                  </a:lnTo>
                  <a:lnTo>
                    <a:pt x="635" y="149732"/>
                  </a:lnTo>
                  <a:lnTo>
                    <a:pt x="2412" y="154305"/>
                  </a:lnTo>
                  <a:lnTo>
                    <a:pt x="4317" y="160147"/>
                  </a:lnTo>
                  <a:lnTo>
                    <a:pt x="6730" y="163575"/>
                  </a:lnTo>
                  <a:lnTo>
                    <a:pt x="9144" y="168148"/>
                  </a:lnTo>
                  <a:lnTo>
                    <a:pt x="16510" y="176275"/>
                  </a:lnTo>
                  <a:lnTo>
                    <a:pt x="52959" y="196469"/>
                  </a:lnTo>
                  <a:lnTo>
                    <a:pt x="62737" y="199389"/>
                  </a:lnTo>
                  <a:lnTo>
                    <a:pt x="73151" y="202945"/>
                  </a:lnTo>
                  <a:lnTo>
                    <a:pt x="124333" y="213868"/>
                  </a:lnTo>
                  <a:lnTo>
                    <a:pt x="166370" y="217297"/>
                  </a:lnTo>
                  <a:lnTo>
                    <a:pt x="176784" y="218439"/>
                  </a:lnTo>
                  <a:lnTo>
                    <a:pt x="187071" y="219075"/>
                  </a:lnTo>
                  <a:lnTo>
                    <a:pt x="190119" y="219075"/>
                  </a:lnTo>
                  <a:lnTo>
                    <a:pt x="193166" y="216788"/>
                  </a:lnTo>
                  <a:lnTo>
                    <a:pt x="195072" y="215011"/>
                  </a:lnTo>
                  <a:lnTo>
                    <a:pt x="196850" y="211581"/>
                  </a:lnTo>
                  <a:lnTo>
                    <a:pt x="196850" y="208152"/>
                  </a:lnTo>
                  <a:lnTo>
                    <a:pt x="195072" y="205739"/>
                  </a:lnTo>
                  <a:lnTo>
                    <a:pt x="192532" y="203454"/>
                  </a:lnTo>
                  <a:lnTo>
                    <a:pt x="189484" y="202945"/>
                  </a:lnTo>
                  <a:lnTo>
                    <a:pt x="170052" y="202945"/>
                  </a:lnTo>
                  <a:lnTo>
                    <a:pt x="140842" y="201168"/>
                  </a:lnTo>
                  <a:lnTo>
                    <a:pt x="131063" y="199389"/>
                  </a:lnTo>
                  <a:lnTo>
                    <a:pt x="111505" y="197104"/>
                  </a:lnTo>
                  <a:lnTo>
                    <a:pt x="102362" y="194818"/>
                  </a:lnTo>
                  <a:lnTo>
                    <a:pt x="92075" y="193039"/>
                  </a:lnTo>
                  <a:lnTo>
                    <a:pt x="82930" y="190119"/>
                  </a:lnTo>
                  <a:lnTo>
                    <a:pt x="73787" y="187832"/>
                  </a:lnTo>
                  <a:lnTo>
                    <a:pt x="64642" y="184912"/>
                  </a:lnTo>
                  <a:lnTo>
                    <a:pt x="56007" y="180975"/>
                  </a:lnTo>
                  <a:lnTo>
                    <a:pt x="37846" y="173355"/>
                  </a:lnTo>
                  <a:lnTo>
                    <a:pt x="31114" y="168148"/>
                  </a:lnTo>
                  <a:lnTo>
                    <a:pt x="25019" y="161798"/>
                  </a:lnTo>
                  <a:lnTo>
                    <a:pt x="21336" y="155448"/>
                  </a:lnTo>
                  <a:lnTo>
                    <a:pt x="18923" y="147447"/>
                  </a:lnTo>
                  <a:lnTo>
                    <a:pt x="18923" y="138175"/>
                  </a:lnTo>
                  <a:lnTo>
                    <a:pt x="31114" y="95376"/>
                  </a:lnTo>
                  <a:lnTo>
                    <a:pt x="36575" y="86741"/>
                  </a:lnTo>
                  <a:lnTo>
                    <a:pt x="41401" y="78612"/>
                  </a:lnTo>
                  <a:lnTo>
                    <a:pt x="48133" y="71627"/>
                  </a:lnTo>
                  <a:lnTo>
                    <a:pt x="54228" y="64135"/>
                  </a:lnTo>
                  <a:lnTo>
                    <a:pt x="69469" y="50926"/>
                  </a:lnTo>
                  <a:lnTo>
                    <a:pt x="110362" y="23749"/>
                  </a:lnTo>
                  <a:lnTo>
                    <a:pt x="154177" y="4063"/>
                  </a:lnTo>
                  <a:lnTo>
                    <a:pt x="163322" y="635"/>
                  </a:lnTo>
                  <a:lnTo>
                    <a:pt x="1554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6032500" y="3822700"/>
              <a:ext cx="196850" cy="219075"/>
            </a:xfrm>
            <a:custGeom>
              <a:avLst/>
              <a:gdLst/>
              <a:ahLst/>
              <a:cxnLst/>
              <a:rect l="l" t="t" r="r" b="b"/>
              <a:pathLst>
                <a:path w="196850" h="219075">
                  <a:moveTo>
                    <a:pt x="76835" y="28956"/>
                  </a:moveTo>
                  <a:lnTo>
                    <a:pt x="46354" y="53212"/>
                  </a:lnTo>
                  <a:lnTo>
                    <a:pt x="10922" y="96519"/>
                  </a:lnTo>
                  <a:lnTo>
                    <a:pt x="0" y="131191"/>
                  </a:lnTo>
                  <a:lnTo>
                    <a:pt x="635" y="149732"/>
                  </a:lnTo>
                  <a:lnTo>
                    <a:pt x="2412" y="154305"/>
                  </a:lnTo>
                  <a:lnTo>
                    <a:pt x="4317" y="160147"/>
                  </a:lnTo>
                  <a:lnTo>
                    <a:pt x="6730" y="163575"/>
                  </a:lnTo>
                  <a:lnTo>
                    <a:pt x="9144" y="168148"/>
                  </a:lnTo>
                  <a:lnTo>
                    <a:pt x="12826" y="172212"/>
                  </a:lnTo>
                  <a:lnTo>
                    <a:pt x="52959" y="196469"/>
                  </a:lnTo>
                  <a:lnTo>
                    <a:pt x="62737" y="199389"/>
                  </a:lnTo>
                  <a:lnTo>
                    <a:pt x="73151" y="202945"/>
                  </a:lnTo>
                  <a:lnTo>
                    <a:pt x="82930" y="205739"/>
                  </a:lnTo>
                  <a:lnTo>
                    <a:pt x="93217" y="208152"/>
                  </a:lnTo>
                  <a:lnTo>
                    <a:pt x="102997" y="210438"/>
                  </a:lnTo>
                  <a:lnTo>
                    <a:pt x="113919" y="212089"/>
                  </a:lnTo>
                  <a:lnTo>
                    <a:pt x="124333" y="213868"/>
                  </a:lnTo>
                  <a:lnTo>
                    <a:pt x="134747" y="215011"/>
                  </a:lnTo>
                  <a:lnTo>
                    <a:pt x="145034" y="216154"/>
                  </a:lnTo>
                  <a:lnTo>
                    <a:pt x="155955" y="216788"/>
                  </a:lnTo>
                  <a:lnTo>
                    <a:pt x="166370" y="217297"/>
                  </a:lnTo>
                  <a:lnTo>
                    <a:pt x="176784" y="218439"/>
                  </a:lnTo>
                  <a:lnTo>
                    <a:pt x="187071" y="219075"/>
                  </a:lnTo>
                  <a:lnTo>
                    <a:pt x="190119" y="219075"/>
                  </a:lnTo>
                  <a:lnTo>
                    <a:pt x="193166" y="216788"/>
                  </a:lnTo>
                  <a:lnTo>
                    <a:pt x="195072" y="215011"/>
                  </a:lnTo>
                  <a:lnTo>
                    <a:pt x="196850" y="211581"/>
                  </a:lnTo>
                  <a:lnTo>
                    <a:pt x="196850" y="208152"/>
                  </a:lnTo>
                  <a:lnTo>
                    <a:pt x="195072" y="205739"/>
                  </a:lnTo>
                  <a:lnTo>
                    <a:pt x="192532" y="203454"/>
                  </a:lnTo>
                  <a:lnTo>
                    <a:pt x="189484" y="202945"/>
                  </a:lnTo>
                  <a:lnTo>
                    <a:pt x="179832" y="202945"/>
                  </a:lnTo>
                  <a:lnTo>
                    <a:pt x="170052" y="202945"/>
                  </a:lnTo>
                  <a:lnTo>
                    <a:pt x="160274" y="202311"/>
                  </a:lnTo>
                  <a:lnTo>
                    <a:pt x="151129" y="201675"/>
                  </a:lnTo>
                  <a:lnTo>
                    <a:pt x="140842" y="201168"/>
                  </a:lnTo>
                  <a:lnTo>
                    <a:pt x="131063" y="199389"/>
                  </a:lnTo>
                  <a:lnTo>
                    <a:pt x="121920" y="198247"/>
                  </a:lnTo>
                  <a:lnTo>
                    <a:pt x="111505" y="197104"/>
                  </a:lnTo>
                  <a:lnTo>
                    <a:pt x="102362" y="194818"/>
                  </a:lnTo>
                  <a:lnTo>
                    <a:pt x="92075" y="193039"/>
                  </a:lnTo>
                  <a:lnTo>
                    <a:pt x="82930" y="190119"/>
                  </a:lnTo>
                  <a:lnTo>
                    <a:pt x="73787" y="187832"/>
                  </a:lnTo>
                  <a:lnTo>
                    <a:pt x="64642" y="184912"/>
                  </a:lnTo>
                  <a:lnTo>
                    <a:pt x="56007" y="180975"/>
                  </a:lnTo>
                  <a:lnTo>
                    <a:pt x="46354" y="176911"/>
                  </a:lnTo>
                  <a:lnTo>
                    <a:pt x="18923" y="147447"/>
                  </a:lnTo>
                  <a:lnTo>
                    <a:pt x="18923" y="138175"/>
                  </a:lnTo>
                  <a:lnTo>
                    <a:pt x="31114" y="95376"/>
                  </a:lnTo>
                  <a:lnTo>
                    <a:pt x="36575" y="86741"/>
                  </a:lnTo>
                  <a:lnTo>
                    <a:pt x="41401" y="78612"/>
                  </a:lnTo>
                  <a:lnTo>
                    <a:pt x="48133" y="71627"/>
                  </a:lnTo>
                  <a:lnTo>
                    <a:pt x="54228" y="64135"/>
                  </a:lnTo>
                  <a:lnTo>
                    <a:pt x="61595" y="57785"/>
                  </a:lnTo>
                  <a:lnTo>
                    <a:pt x="69469" y="50926"/>
                  </a:lnTo>
                  <a:lnTo>
                    <a:pt x="78612" y="43942"/>
                  </a:lnTo>
                  <a:lnTo>
                    <a:pt x="87757" y="36956"/>
                  </a:lnTo>
                  <a:lnTo>
                    <a:pt x="98678" y="30606"/>
                  </a:lnTo>
                  <a:lnTo>
                    <a:pt x="110362" y="23749"/>
                  </a:lnTo>
                  <a:lnTo>
                    <a:pt x="154177" y="4063"/>
                  </a:lnTo>
                  <a:lnTo>
                    <a:pt x="163322" y="635"/>
                  </a:lnTo>
                  <a:lnTo>
                    <a:pt x="155448" y="0"/>
                  </a:lnTo>
                  <a:lnTo>
                    <a:pt x="110362" y="10922"/>
                  </a:lnTo>
                  <a:lnTo>
                    <a:pt x="86487" y="22606"/>
                  </a:lnTo>
                  <a:lnTo>
                    <a:pt x="76835" y="2895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6310376" y="3814826"/>
              <a:ext cx="176530" cy="146050"/>
            </a:xfrm>
            <a:custGeom>
              <a:avLst/>
              <a:gdLst/>
              <a:ahLst/>
              <a:cxnLst/>
              <a:rect l="l" t="t" r="r" b="b"/>
              <a:pathLst>
                <a:path w="176529" h="146050">
                  <a:moveTo>
                    <a:pt x="29337" y="0"/>
                  </a:moveTo>
                  <a:lnTo>
                    <a:pt x="11811" y="0"/>
                  </a:lnTo>
                  <a:lnTo>
                    <a:pt x="6223" y="507"/>
                  </a:lnTo>
                  <a:lnTo>
                    <a:pt x="0" y="3429"/>
                  </a:lnTo>
                  <a:lnTo>
                    <a:pt x="7493" y="4572"/>
                  </a:lnTo>
                  <a:lnTo>
                    <a:pt x="15621" y="5080"/>
                  </a:lnTo>
                  <a:lnTo>
                    <a:pt x="23622" y="6857"/>
                  </a:lnTo>
                  <a:lnTo>
                    <a:pt x="51181" y="10287"/>
                  </a:lnTo>
                  <a:lnTo>
                    <a:pt x="60578" y="12700"/>
                  </a:lnTo>
                  <a:lnTo>
                    <a:pt x="71120" y="14350"/>
                  </a:lnTo>
                  <a:lnTo>
                    <a:pt x="80518" y="17272"/>
                  </a:lnTo>
                  <a:lnTo>
                    <a:pt x="101219" y="22987"/>
                  </a:lnTo>
                  <a:lnTo>
                    <a:pt x="110489" y="26543"/>
                  </a:lnTo>
                  <a:lnTo>
                    <a:pt x="146812" y="44957"/>
                  </a:lnTo>
                  <a:lnTo>
                    <a:pt x="161798" y="72136"/>
                  </a:lnTo>
                  <a:lnTo>
                    <a:pt x="161798" y="83057"/>
                  </a:lnTo>
                  <a:lnTo>
                    <a:pt x="140588" y="118872"/>
                  </a:lnTo>
                  <a:lnTo>
                    <a:pt x="127381" y="129793"/>
                  </a:lnTo>
                  <a:lnTo>
                    <a:pt x="119252" y="137922"/>
                  </a:lnTo>
                  <a:lnTo>
                    <a:pt x="118618" y="139573"/>
                  </a:lnTo>
                  <a:lnTo>
                    <a:pt x="119252" y="141986"/>
                  </a:lnTo>
                  <a:lnTo>
                    <a:pt x="123062" y="145415"/>
                  </a:lnTo>
                  <a:lnTo>
                    <a:pt x="125475" y="145923"/>
                  </a:lnTo>
                  <a:lnTo>
                    <a:pt x="128015" y="145415"/>
                  </a:lnTo>
                  <a:lnTo>
                    <a:pt x="130556" y="143637"/>
                  </a:lnTo>
                  <a:lnTo>
                    <a:pt x="144907" y="135000"/>
                  </a:lnTo>
                  <a:lnTo>
                    <a:pt x="156718" y="124079"/>
                  </a:lnTo>
                  <a:lnTo>
                    <a:pt x="166750" y="110743"/>
                  </a:lnTo>
                  <a:lnTo>
                    <a:pt x="173609" y="96900"/>
                  </a:lnTo>
                  <a:lnTo>
                    <a:pt x="176149" y="81280"/>
                  </a:lnTo>
                  <a:lnTo>
                    <a:pt x="174244" y="66929"/>
                  </a:lnTo>
                  <a:lnTo>
                    <a:pt x="148082" y="34036"/>
                  </a:lnTo>
                  <a:lnTo>
                    <a:pt x="101726" y="13843"/>
                  </a:lnTo>
                  <a:lnTo>
                    <a:pt x="62991" y="4572"/>
                  </a:lnTo>
                  <a:lnTo>
                    <a:pt x="39243" y="1143"/>
                  </a:lnTo>
                  <a:lnTo>
                    <a:pt x="2933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6310376" y="3814826"/>
              <a:ext cx="176530" cy="146050"/>
            </a:xfrm>
            <a:custGeom>
              <a:avLst/>
              <a:gdLst/>
              <a:ahLst/>
              <a:cxnLst/>
              <a:rect l="l" t="t" r="r" b="b"/>
              <a:pathLst>
                <a:path w="176529" h="146050">
                  <a:moveTo>
                    <a:pt x="146812" y="44957"/>
                  </a:moveTo>
                  <a:lnTo>
                    <a:pt x="154939" y="53086"/>
                  </a:lnTo>
                  <a:lnTo>
                    <a:pt x="159258" y="62230"/>
                  </a:lnTo>
                  <a:lnTo>
                    <a:pt x="161798" y="72136"/>
                  </a:lnTo>
                  <a:lnTo>
                    <a:pt x="161798" y="83057"/>
                  </a:lnTo>
                  <a:lnTo>
                    <a:pt x="140588" y="118872"/>
                  </a:lnTo>
                  <a:lnTo>
                    <a:pt x="134238" y="124079"/>
                  </a:lnTo>
                  <a:lnTo>
                    <a:pt x="127381" y="129793"/>
                  </a:lnTo>
                  <a:lnTo>
                    <a:pt x="121158" y="136144"/>
                  </a:lnTo>
                  <a:lnTo>
                    <a:pt x="119252" y="137922"/>
                  </a:lnTo>
                  <a:lnTo>
                    <a:pt x="118618" y="139573"/>
                  </a:lnTo>
                  <a:lnTo>
                    <a:pt x="119252" y="141986"/>
                  </a:lnTo>
                  <a:lnTo>
                    <a:pt x="121158" y="143637"/>
                  </a:lnTo>
                  <a:lnTo>
                    <a:pt x="123062" y="145415"/>
                  </a:lnTo>
                  <a:lnTo>
                    <a:pt x="125475" y="145923"/>
                  </a:lnTo>
                  <a:lnTo>
                    <a:pt x="128015" y="145415"/>
                  </a:lnTo>
                  <a:lnTo>
                    <a:pt x="130556" y="143637"/>
                  </a:lnTo>
                  <a:lnTo>
                    <a:pt x="144907" y="135000"/>
                  </a:lnTo>
                  <a:lnTo>
                    <a:pt x="156718" y="124079"/>
                  </a:lnTo>
                  <a:lnTo>
                    <a:pt x="166750" y="110743"/>
                  </a:lnTo>
                  <a:lnTo>
                    <a:pt x="173609" y="96900"/>
                  </a:lnTo>
                  <a:lnTo>
                    <a:pt x="176149" y="81280"/>
                  </a:lnTo>
                  <a:lnTo>
                    <a:pt x="174244" y="66929"/>
                  </a:lnTo>
                  <a:lnTo>
                    <a:pt x="148082" y="34036"/>
                  </a:lnTo>
                  <a:lnTo>
                    <a:pt x="101726" y="13843"/>
                  </a:lnTo>
                  <a:lnTo>
                    <a:pt x="62991" y="4572"/>
                  </a:lnTo>
                  <a:lnTo>
                    <a:pt x="29337" y="0"/>
                  </a:lnTo>
                  <a:lnTo>
                    <a:pt x="19938" y="0"/>
                  </a:lnTo>
                  <a:lnTo>
                    <a:pt x="11811" y="0"/>
                  </a:lnTo>
                  <a:lnTo>
                    <a:pt x="6223" y="507"/>
                  </a:lnTo>
                  <a:lnTo>
                    <a:pt x="2412" y="2286"/>
                  </a:lnTo>
                  <a:lnTo>
                    <a:pt x="0" y="3429"/>
                  </a:lnTo>
                  <a:lnTo>
                    <a:pt x="7493" y="4572"/>
                  </a:lnTo>
                  <a:lnTo>
                    <a:pt x="15621" y="5080"/>
                  </a:lnTo>
                  <a:lnTo>
                    <a:pt x="23622" y="6857"/>
                  </a:lnTo>
                  <a:lnTo>
                    <a:pt x="32385" y="8000"/>
                  </a:lnTo>
                  <a:lnTo>
                    <a:pt x="41783" y="9143"/>
                  </a:lnTo>
                  <a:lnTo>
                    <a:pt x="51181" y="10287"/>
                  </a:lnTo>
                  <a:lnTo>
                    <a:pt x="60578" y="12700"/>
                  </a:lnTo>
                  <a:lnTo>
                    <a:pt x="71120" y="14350"/>
                  </a:lnTo>
                  <a:lnTo>
                    <a:pt x="80518" y="17272"/>
                  </a:lnTo>
                  <a:lnTo>
                    <a:pt x="91186" y="20193"/>
                  </a:lnTo>
                  <a:lnTo>
                    <a:pt x="101219" y="22987"/>
                  </a:lnTo>
                  <a:lnTo>
                    <a:pt x="110489" y="26543"/>
                  </a:lnTo>
                  <a:lnTo>
                    <a:pt x="119887" y="30480"/>
                  </a:lnTo>
                  <a:lnTo>
                    <a:pt x="129921" y="34543"/>
                  </a:lnTo>
                  <a:lnTo>
                    <a:pt x="138684" y="39750"/>
                  </a:lnTo>
                  <a:lnTo>
                    <a:pt x="146812" y="4495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5961126" y="3895725"/>
              <a:ext cx="71755" cy="135255"/>
            </a:xfrm>
            <a:custGeom>
              <a:avLst/>
              <a:gdLst/>
              <a:ahLst/>
              <a:cxnLst/>
              <a:rect l="l" t="t" r="r" b="b"/>
              <a:pathLst>
                <a:path w="71754" h="135254">
                  <a:moveTo>
                    <a:pt x="71374" y="0"/>
                  </a:moveTo>
                  <a:lnTo>
                    <a:pt x="30352" y="24002"/>
                  </a:lnTo>
                  <a:lnTo>
                    <a:pt x="3683" y="60070"/>
                  </a:lnTo>
                  <a:lnTo>
                    <a:pt x="0" y="73151"/>
                  </a:lnTo>
                  <a:lnTo>
                    <a:pt x="0" y="84581"/>
                  </a:lnTo>
                  <a:lnTo>
                    <a:pt x="24129" y="120650"/>
                  </a:lnTo>
                  <a:lnTo>
                    <a:pt x="60833" y="134874"/>
                  </a:lnTo>
                  <a:lnTo>
                    <a:pt x="64515" y="133731"/>
                  </a:lnTo>
                  <a:lnTo>
                    <a:pt x="50926" y="114935"/>
                  </a:lnTo>
                  <a:lnTo>
                    <a:pt x="39750" y="109727"/>
                  </a:lnTo>
                  <a:lnTo>
                    <a:pt x="30987" y="102362"/>
                  </a:lnTo>
                  <a:lnTo>
                    <a:pt x="24764" y="94361"/>
                  </a:lnTo>
                  <a:lnTo>
                    <a:pt x="20447" y="84581"/>
                  </a:lnTo>
                  <a:lnTo>
                    <a:pt x="17907" y="74294"/>
                  </a:lnTo>
                  <a:lnTo>
                    <a:pt x="17907" y="62864"/>
                  </a:lnTo>
                  <a:lnTo>
                    <a:pt x="43434" y="26288"/>
                  </a:lnTo>
                  <a:lnTo>
                    <a:pt x="60833" y="13207"/>
                  </a:lnTo>
                  <a:lnTo>
                    <a:pt x="71374" y="3429"/>
                  </a:lnTo>
                  <a:lnTo>
                    <a:pt x="7137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5961126" y="3895725"/>
              <a:ext cx="71755" cy="135255"/>
            </a:xfrm>
            <a:custGeom>
              <a:avLst/>
              <a:gdLst/>
              <a:ahLst/>
              <a:cxnLst/>
              <a:rect l="l" t="t" r="r" b="b"/>
              <a:pathLst>
                <a:path w="71754" h="135254">
                  <a:moveTo>
                    <a:pt x="0" y="73151"/>
                  </a:moveTo>
                  <a:lnTo>
                    <a:pt x="0" y="84581"/>
                  </a:lnTo>
                  <a:lnTo>
                    <a:pt x="3048" y="94868"/>
                  </a:lnTo>
                  <a:lnTo>
                    <a:pt x="34162" y="127507"/>
                  </a:lnTo>
                  <a:lnTo>
                    <a:pt x="60833" y="134874"/>
                  </a:lnTo>
                  <a:lnTo>
                    <a:pt x="64515" y="133731"/>
                  </a:lnTo>
                  <a:lnTo>
                    <a:pt x="67690" y="132080"/>
                  </a:lnTo>
                  <a:lnTo>
                    <a:pt x="68834" y="129158"/>
                  </a:lnTo>
                  <a:lnTo>
                    <a:pt x="68834" y="125730"/>
                  </a:lnTo>
                  <a:lnTo>
                    <a:pt x="68325" y="122936"/>
                  </a:lnTo>
                  <a:lnTo>
                    <a:pt x="66421" y="120014"/>
                  </a:lnTo>
                  <a:lnTo>
                    <a:pt x="62737" y="118872"/>
                  </a:lnTo>
                  <a:lnTo>
                    <a:pt x="50926" y="114935"/>
                  </a:lnTo>
                  <a:lnTo>
                    <a:pt x="20447" y="84581"/>
                  </a:lnTo>
                  <a:lnTo>
                    <a:pt x="17907" y="74294"/>
                  </a:lnTo>
                  <a:lnTo>
                    <a:pt x="17907" y="62864"/>
                  </a:lnTo>
                  <a:lnTo>
                    <a:pt x="43434" y="26288"/>
                  </a:lnTo>
                  <a:lnTo>
                    <a:pt x="60833" y="13207"/>
                  </a:lnTo>
                  <a:lnTo>
                    <a:pt x="67690" y="6857"/>
                  </a:lnTo>
                  <a:lnTo>
                    <a:pt x="71374" y="3429"/>
                  </a:lnTo>
                  <a:lnTo>
                    <a:pt x="71374" y="0"/>
                  </a:lnTo>
                  <a:lnTo>
                    <a:pt x="30352" y="24002"/>
                  </a:lnTo>
                  <a:lnTo>
                    <a:pt x="3683" y="60070"/>
                  </a:lnTo>
                  <a:lnTo>
                    <a:pt x="0" y="73151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6456426" y="3805301"/>
              <a:ext cx="152400" cy="180975"/>
            </a:xfrm>
            <a:custGeom>
              <a:avLst/>
              <a:gdLst/>
              <a:ahLst/>
              <a:cxnLst/>
              <a:rect l="l" t="t" r="r" b="b"/>
              <a:pathLst>
                <a:path w="152400" h="180975">
                  <a:moveTo>
                    <a:pt x="7365" y="0"/>
                  </a:moveTo>
                  <a:lnTo>
                    <a:pt x="3048" y="0"/>
                  </a:lnTo>
                  <a:lnTo>
                    <a:pt x="0" y="1143"/>
                  </a:lnTo>
                  <a:lnTo>
                    <a:pt x="14224" y="8128"/>
                  </a:lnTo>
                  <a:lnTo>
                    <a:pt x="45338" y="21590"/>
                  </a:lnTo>
                  <a:lnTo>
                    <a:pt x="61468" y="29718"/>
                  </a:lnTo>
                  <a:lnTo>
                    <a:pt x="102616" y="51307"/>
                  </a:lnTo>
                  <a:lnTo>
                    <a:pt x="133096" y="77597"/>
                  </a:lnTo>
                  <a:lnTo>
                    <a:pt x="140462" y="95631"/>
                  </a:lnTo>
                  <a:lnTo>
                    <a:pt x="139319" y="102743"/>
                  </a:lnTo>
                  <a:lnTo>
                    <a:pt x="116840" y="133604"/>
                  </a:lnTo>
                  <a:lnTo>
                    <a:pt x="88265" y="154050"/>
                  </a:lnTo>
                  <a:lnTo>
                    <a:pt x="82042" y="160528"/>
                  </a:lnTo>
                  <a:lnTo>
                    <a:pt x="79501" y="162179"/>
                  </a:lnTo>
                  <a:lnTo>
                    <a:pt x="78358" y="165100"/>
                  </a:lnTo>
                  <a:lnTo>
                    <a:pt x="77089" y="167512"/>
                  </a:lnTo>
                  <a:lnTo>
                    <a:pt x="75183" y="170434"/>
                  </a:lnTo>
                  <a:lnTo>
                    <a:pt x="74549" y="172719"/>
                  </a:lnTo>
                  <a:lnTo>
                    <a:pt x="74549" y="175641"/>
                  </a:lnTo>
                  <a:lnTo>
                    <a:pt x="75819" y="178562"/>
                  </a:lnTo>
                  <a:lnTo>
                    <a:pt x="78358" y="180340"/>
                  </a:lnTo>
                  <a:lnTo>
                    <a:pt x="81406" y="180848"/>
                  </a:lnTo>
                  <a:lnTo>
                    <a:pt x="83947" y="180848"/>
                  </a:lnTo>
                  <a:lnTo>
                    <a:pt x="86359" y="180340"/>
                  </a:lnTo>
                  <a:lnTo>
                    <a:pt x="88265" y="178562"/>
                  </a:lnTo>
                  <a:lnTo>
                    <a:pt x="95757" y="170434"/>
                  </a:lnTo>
                  <a:lnTo>
                    <a:pt x="103758" y="163449"/>
                  </a:lnTo>
                  <a:lnTo>
                    <a:pt x="136778" y="136017"/>
                  </a:lnTo>
                  <a:lnTo>
                    <a:pt x="152400" y="98551"/>
                  </a:lnTo>
                  <a:lnTo>
                    <a:pt x="151129" y="88646"/>
                  </a:lnTo>
                  <a:lnTo>
                    <a:pt x="126238" y="54229"/>
                  </a:lnTo>
                  <a:lnTo>
                    <a:pt x="101346" y="40259"/>
                  </a:lnTo>
                  <a:lnTo>
                    <a:pt x="93852" y="35560"/>
                  </a:lnTo>
                  <a:lnTo>
                    <a:pt x="84581" y="31496"/>
                  </a:lnTo>
                  <a:lnTo>
                    <a:pt x="75819" y="26797"/>
                  </a:lnTo>
                  <a:lnTo>
                    <a:pt x="66548" y="22732"/>
                  </a:lnTo>
                  <a:lnTo>
                    <a:pt x="57784" y="18034"/>
                  </a:lnTo>
                  <a:lnTo>
                    <a:pt x="41021" y="10413"/>
                  </a:lnTo>
                  <a:lnTo>
                    <a:pt x="24764" y="4572"/>
                  </a:lnTo>
                  <a:lnTo>
                    <a:pt x="18541" y="2793"/>
                  </a:lnTo>
                  <a:lnTo>
                    <a:pt x="12319" y="507"/>
                  </a:lnTo>
                  <a:lnTo>
                    <a:pt x="736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6456426" y="3805301"/>
              <a:ext cx="152400" cy="180975"/>
            </a:xfrm>
            <a:custGeom>
              <a:avLst/>
              <a:gdLst/>
              <a:ahLst/>
              <a:cxnLst/>
              <a:rect l="l" t="t" r="r" b="b"/>
              <a:pathLst>
                <a:path w="152400" h="180975">
                  <a:moveTo>
                    <a:pt x="124332" y="67691"/>
                  </a:moveTo>
                  <a:lnTo>
                    <a:pt x="140462" y="95631"/>
                  </a:lnTo>
                  <a:lnTo>
                    <a:pt x="139319" y="102743"/>
                  </a:lnTo>
                  <a:lnTo>
                    <a:pt x="116840" y="133604"/>
                  </a:lnTo>
                  <a:lnTo>
                    <a:pt x="103250" y="143510"/>
                  </a:lnTo>
                  <a:lnTo>
                    <a:pt x="95757" y="148844"/>
                  </a:lnTo>
                  <a:lnTo>
                    <a:pt x="88265" y="154050"/>
                  </a:lnTo>
                  <a:lnTo>
                    <a:pt x="82042" y="160528"/>
                  </a:lnTo>
                  <a:lnTo>
                    <a:pt x="79501" y="162179"/>
                  </a:lnTo>
                  <a:lnTo>
                    <a:pt x="78358" y="165100"/>
                  </a:lnTo>
                  <a:lnTo>
                    <a:pt x="77089" y="167512"/>
                  </a:lnTo>
                  <a:lnTo>
                    <a:pt x="75183" y="170434"/>
                  </a:lnTo>
                  <a:lnTo>
                    <a:pt x="74549" y="172719"/>
                  </a:lnTo>
                  <a:lnTo>
                    <a:pt x="74549" y="175641"/>
                  </a:lnTo>
                  <a:lnTo>
                    <a:pt x="75819" y="178562"/>
                  </a:lnTo>
                  <a:lnTo>
                    <a:pt x="78358" y="180340"/>
                  </a:lnTo>
                  <a:lnTo>
                    <a:pt x="81406" y="180848"/>
                  </a:lnTo>
                  <a:lnTo>
                    <a:pt x="83947" y="180848"/>
                  </a:lnTo>
                  <a:lnTo>
                    <a:pt x="86359" y="180340"/>
                  </a:lnTo>
                  <a:lnTo>
                    <a:pt x="88265" y="178562"/>
                  </a:lnTo>
                  <a:lnTo>
                    <a:pt x="95757" y="170434"/>
                  </a:lnTo>
                  <a:lnTo>
                    <a:pt x="103758" y="163449"/>
                  </a:lnTo>
                  <a:lnTo>
                    <a:pt x="136778" y="136017"/>
                  </a:lnTo>
                  <a:lnTo>
                    <a:pt x="152400" y="98551"/>
                  </a:lnTo>
                  <a:lnTo>
                    <a:pt x="151129" y="88646"/>
                  </a:lnTo>
                  <a:lnTo>
                    <a:pt x="126238" y="54229"/>
                  </a:lnTo>
                  <a:lnTo>
                    <a:pt x="101346" y="40259"/>
                  </a:lnTo>
                  <a:lnTo>
                    <a:pt x="93852" y="35560"/>
                  </a:lnTo>
                  <a:lnTo>
                    <a:pt x="84581" y="31496"/>
                  </a:lnTo>
                  <a:lnTo>
                    <a:pt x="75819" y="26797"/>
                  </a:lnTo>
                  <a:lnTo>
                    <a:pt x="66548" y="22732"/>
                  </a:lnTo>
                  <a:lnTo>
                    <a:pt x="24764" y="4572"/>
                  </a:lnTo>
                  <a:lnTo>
                    <a:pt x="18541" y="2793"/>
                  </a:lnTo>
                  <a:lnTo>
                    <a:pt x="12319" y="507"/>
                  </a:lnTo>
                  <a:lnTo>
                    <a:pt x="7365" y="0"/>
                  </a:lnTo>
                  <a:lnTo>
                    <a:pt x="3048" y="0"/>
                  </a:lnTo>
                  <a:lnTo>
                    <a:pt x="0" y="1143"/>
                  </a:lnTo>
                  <a:lnTo>
                    <a:pt x="6731" y="4572"/>
                  </a:lnTo>
                  <a:lnTo>
                    <a:pt x="14224" y="8128"/>
                  </a:lnTo>
                  <a:lnTo>
                    <a:pt x="22351" y="11556"/>
                  </a:lnTo>
                  <a:lnTo>
                    <a:pt x="29210" y="14478"/>
                  </a:lnTo>
                  <a:lnTo>
                    <a:pt x="37211" y="18034"/>
                  </a:lnTo>
                  <a:lnTo>
                    <a:pt x="45338" y="21590"/>
                  </a:lnTo>
                  <a:lnTo>
                    <a:pt x="53467" y="25654"/>
                  </a:lnTo>
                  <a:lnTo>
                    <a:pt x="61468" y="29718"/>
                  </a:lnTo>
                  <a:lnTo>
                    <a:pt x="70230" y="33274"/>
                  </a:lnTo>
                  <a:lnTo>
                    <a:pt x="78358" y="37337"/>
                  </a:lnTo>
                  <a:lnTo>
                    <a:pt x="116840" y="61849"/>
                  </a:lnTo>
                  <a:lnTo>
                    <a:pt x="124332" y="67691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6179439" y="4421436"/>
              <a:ext cx="372745" cy="109855"/>
            </a:xfrm>
            <a:custGeom>
              <a:avLst/>
              <a:gdLst/>
              <a:ahLst/>
              <a:cxnLst/>
              <a:rect l="l" t="t" r="r" b="b"/>
              <a:pathLst>
                <a:path w="372745" h="109854">
                  <a:moveTo>
                    <a:pt x="372681" y="0"/>
                  </a:moveTo>
                  <a:lnTo>
                    <a:pt x="0" y="0"/>
                  </a:lnTo>
                  <a:lnTo>
                    <a:pt x="0" y="109415"/>
                  </a:lnTo>
                  <a:lnTo>
                    <a:pt x="372681" y="109415"/>
                  </a:lnTo>
                  <a:lnTo>
                    <a:pt x="372681" y="0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6179439" y="4421436"/>
              <a:ext cx="372745" cy="109855"/>
            </a:xfrm>
            <a:custGeom>
              <a:avLst/>
              <a:gdLst/>
              <a:ahLst/>
              <a:cxnLst/>
              <a:rect l="l" t="t" r="r" b="b"/>
              <a:pathLst>
                <a:path w="372745" h="109854">
                  <a:moveTo>
                    <a:pt x="0" y="109415"/>
                  </a:moveTo>
                  <a:lnTo>
                    <a:pt x="372681" y="109415"/>
                  </a:lnTo>
                  <a:lnTo>
                    <a:pt x="372681" y="0"/>
                  </a:lnTo>
                  <a:lnTo>
                    <a:pt x="0" y="0"/>
                  </a:lnTo>
                  <a:lnTo>
                    <a:pt x="0" y="10941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6140450" y="4505383"/>
              <a:ext cx="460375" cy="109855"/>
            </a:xfrm>
            <a:custGeom>
              <a:avLst/>
              <a:gdLst/>
              <a:ahLst/>
              <a:cxnLst/>
              <a:rect l="l" t="t" r="r" b="b"/>
              <a:pathLst>
                <a:path w="460375" h="109854">
                  <a:moveTo>
                    <a:pt x="460375" y="0"/>
                  </a:moveTo>
                  <a:lnTo>
                    <a:pt x="0" y="0"/>
                  </a:lnTo>
                  <a:lnTo>
                    <a:pt x="0" y="109415"/>
                  </a:lnTo>
                  <a:lnTo>
                    <a:pt x="460375" y="109415"/>
                  </a:lnTo>
                  <a:lnTo>
                    <a:pt x="460375" y="0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6140450" y="4505383"/>
              <a:ext cx="460375" cy="109855"/>
            </a:xfrm>
            <a:custGeom>
              <a:avLst/>
              <a:gdLst/>
              <a:ahLst/>
              <a:cxnLst/>
              <a:rect l="l" t="t" r="r" b="b"/>
              <a:pathLst>
                <a:path w="460375" h="109854">
                  <a:moveTo>
                    <a:pt x="0" y="109415"/>
                  </a:moveTo>
                  <a:lnTo>
                    <a:pt x="460375" y="109415"/>
                  </a:lnTo>
                  <a:lnTo>
                    <a:pt x="460375" y="0"/>
                  </a:lnTo>
                  <a:lnTo>
                    <a:pt x="0" y="0"/>
                  </a:lnTo>
                  <a:lnTo>
                    <a:pt x="0" y="10941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6223253" y="4331520"/>
              <a:ext cx="290195" cy="109855"/>
            </a:xfrm>
            <a:custGeom>
              <a:avLst/>
              <a:gdLst/>
              <a:ahLst/>
              <a:cxnLst/>
              <a:rect l="l" t="t" r="r" b="b"/>
              <a:pathLst>
                <a:path w="290195" h="109854">
                  <a:moveTo>
                    <a:pt x="289864" y="0"/>
                  </a:moveTo>
                  <a:lnTo>
                    <a:pt x="0" y="0"/>
                  </a:lnTo>
                  <a:lnTo>
                    <a:pt x="0" y="109415"/>
                  </a:lnTo>
                  <a:lnTo>
                    <a:pt x="289864" y="109415"/>
                  </a:lnTo>
                  <a:lnTo>
                    <a:pt x="289864" y="0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6223253" y="4331520"/>
              <a:ext cx="290195" cy="109855"/>
            </a:xfrm>
            <a:custGeom>
              <a:avLst/>
              <a:gdLst/>
              <a:ahLst/>
              <a:cxnLst/>
              <a:rect l="l" t="t" r="r" b="b"/>
              <a:pathLst>
                <a:path w="290195" h="109854">
                  <a:moveTo>
                    <a:pt x="0" y="109415"/>
                  </a:moveTo>
                  <a:lnTo>
                    <a:pt x="289864" y="109415"/>
                  </a:lnTo>
                  <a:lnTo>
                    <a:pt x="289864" y="0"/>
                  </a:lnTo>
                  <a:lnTo>
                    <a:pt x="0" y="0"/>
                  </a:lnTo>
                  <a:lnTo>
                    <a:pt x="0" y="10941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7" name="object 3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42875" y="4051294"/>
              <a:ext cx="245795" cy="314330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6186551" y="4337049"/>
              <a:ext cx="398780" cy="227329"/>
            </a:xfrm>
            <a:custGeom>
              <a:avLst/>
              <a:gdLst/>
              <a:ahLst/>
              <a:cxnLst/>
              <a:rect l="l" t="t" r="r" b="b"/>
              <a:pathLst>
                <a:path w="398779" h="227329">
                  <a:moveTo>
                    <a:pt x="312674" y="0"/>
                  </a:moveTo>
                  <a:lnTo>
                    <a:pt x="45974" y="0"/>
                  </a:lnTo>
                  <a:lnTo>
                    <a:pt x="45974" y="50800"/>
                  </a:lnTo>
                  <a:lnTo>
                    <a:pt x="312674" y="50800"/>
                  </a:lnTo>
                  <a:lnTo>
                    <a:pt x="312674" y="0"/>
                  </a:lnTo>
                  <a:close/>
                </a:path>
                <a:path w="398779" h="227329">
                  <a:moveTo>
                    <a:pt x="346011" y="90424"/>
                  </a:moveTo>
                  <a:lnTo>
                    <a:pt x="299974" y="90424"/>
                  </a:lnTo>
                  <a:lnTo>
                    <a:pt x="299974" y="68199"/>
                  </a:lnTo>
                  <a:lnTo>
                    <a:pt x="78994" y="68199"/>
                  </a:lnTo>
                  <a:lnTo>
                    <a:pt x="78994" y="90424"/>
                  </a:lnTo>
                  <a:lnTo>
                    <a:pt x="23749" y="90424"/>
                  </a:lnTo>
                  <a:lnTo>
                    <a:pt x="23749" y="141224"/>
                  </a:lnTo>
                  <a:lnTo>
                    <a:pt x="346011" y="141224"/>
                  </a:lnTo>
                  <a:lnTo>
                    <a:pt x="346011" y="90424"/>
                  </a:lnTo>
                  <a:close/>
                </a:path>
                <a:path w="398779" h="227329">
                  <a:moveTo>
                    <a:pt x="398399" y="176149"/>
                  </a:moveTo>
                  <a:lnTo>
                    <a:pt x="358775" y="176149"/>
                  </a:lnTo>
                  <a:lnTo>
                    <a:pt x="358775" y="145986"/>
                  </a:lnTo>
                  <a:lnTo>
                    <a:pt x="0" y="145986"/>
                  </a:lnTo>
                  <a:lnTo>
                    <a:pt x="0" y="198374"/>
                  </a:lnTo>
                  <a:lnTo>
                    <a:pt x="30099" y="198374"/>
                  </a:lnTo>
                  <a:lnTo>
                    <a:pt x="30099" y="226949"/>
                  </a:lnTo>
                  <a:lnTo>
                    <a:pt x="398399" y="226949"/>
                  </a:lnTo>
                  <a:lnTo>
                    <a:pt x="398399" y="176149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9" name="object 3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47950" y="3098800"/>
              <a:ext cx="3848100" cy="330200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47950" y="4813300"/>
              <a:ext cx="3848100" cy="330200"/>
            </a:xfrm>
            <a:prstGeom prst="rect">
              <a:avLst/>
            </a:prstGeom>
          </p:spPr>
        </p:pic>
      </p:grpSp>
      <p:sp>
        <p:nvSpPr>
          <p:cNvPr id="41" name="object 41"/>
          <p:cNvSpPr txBox="1"/>
          <p:nvPr/>
        </p:nvSpPr>
        <p:spPr>
          <a:xfrm>
            <a:off x="5963411" y="6407698"/>
            <a:ext cx="2263775" cy="294640"/>
          </a:xfrm>
          <a:prstGeom prst="rect">
            <a:avLst/>
          </a:prstGeom>
        </p:spPr>
        <p:txBody>
          <a:bodyPr vert="horz" wrap="square" lIns="0" tIns="81915" rIns="0" bIns="0" rtlCol="0">
            <a:spAutoFit/>
          </a:bodyPr>
          <a:lstStyle/>
          <a:p>
            <a:pPr marL="12700">
              <a:lnSpc>
                <a:spcPts val="1675"/>
              </a:lnSpc>
              <a:spcBef>
                <a:spcPts val="645"/>
              </a:spcBef>
            </a:pPr>
            <a:r>
              <a:rPr sz="80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  <a:hlinkClick r:id="rId6"/>
              </a:rPr>
              <a:t>https://fb.com/tailieudientuc</a:t>
            </a:r>
            <a:r>
              <a:rPr sz="800" spc="-21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  <a:hlinkClick r:id="rId6"/>
              </a:rPr>
              <a:t>n</a:t>
            </a:r>
            <a:r>
              <a:rPr sz="2100" spc="-839" baseline="16000" dirty="0">
                <a:latin typeface="Comic Sans MS" panose="030F0702030302020204"/>
                <a:cs typeface="Comic Sans MS" panose="030F0702030302020204"/>
                <a:hlinkClick r:id="rId6"/>
              </a:rPr>
              <a:t>I</a:t>
            </a:r>
            <a:r>
              <a:rPr sz="80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  <a:hlinkClick r:id="rId6"/>
              </a:rPr>
              <a:t>tt</a:t>
            </a:r>
            <a:r>
              <a:rPr sz="800" spc="-9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  <a:hlinkClick r:id="rId6"/>
              </a:rPr>
              <a:t> </a:t>
            </a:r>
            <a:r>
              <a:rPr sz="2100" spc="-7" baseline="16000" dirty="0">
                <a:latin typeface="Comic Sans MS" panose="030F0702030302020204"/>
                <a:cs typeface="Comic Sans MS" panose="030F0702030302020204"/>
              </a:rPr>
              <a:t>ntro</a:t>
            </a:r>
            <a:r>
              <a:rPr sz="2100" baseline="16000" dirty="0">
                <a:latin typeface="Comic Sans MS" panose="030F0702030302020204"/>
                <a:cs typeface="Comic Sans MS" panose="030F0702030302020204"/>
              </a:rPr>
              <a:t>ducti</a:t>
            </a:r>
            <a:r>
              <a:rPr sz="2100" spc="7" baseline="16000" dirty="0">
                <a:latin typeface="Comic Sans MS" panose="030F0702030302020204"/>
                <a:cs typeface="Comic Sans MS" panose="030F0702030302020204"/>
              </a:rPr>
              <a:t>o</a:t>
            </a:r>
            <a:r>
              <a:rPr sz="2100" baseline="16000" dirty="0">
                <a:latin typeface="Comic Sans MS" panose="030F0702030302020204"/>
                <a:cs typeface="Comic Sans MS" panose="030F0702030302020204"/>
              </a:rPr>
              <a:t>n</a:t>
            </a:r>
            <a:endParaRPr sz="2100" baseline="16000">
              <a:latin typeface="Comic Sans MS" panose="030F0702030302020204"/>
              <a:cs typeface="Comic Sans MS" panose="030F0702030302020204"/>
            </a:endParaRPr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1-</a:t>
            </a: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43" name="object 43"/>
          <p:cNvSpPr txBox="1"/>
          <p:nvPr/>
        </p:nvSpPr>
        <p:spPr>
          <a:xfrm>
            <a:off x="1481708" y="6564262"/>
            <a:ext cx="1101090" cy="13843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80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  <a:hlinkClick r:id="rId7"/>
              </a:rPr>
              <a:t>CuuDuongThanCong.com</a:t>
            </a:r>
            <a:endParaRPr sz="8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2140" y="490169"/>
            <a:ext cx="313118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Physical</a:t>
            </a:r>
            <a:r>
              <a:rPr spc="-65" dirty="0"/>
              <a:t> </a:t>
            </a:r>
            <a:r>
              <a:rPr spc="-5" dirty="0"/>
              <a:t>Media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612140" y="1618234"/>
            <a:ext cx="3856990" cy="41497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43815" indent="-342900" algn="just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85000"/>
              <a:buFont typeface="Wingdings" panose="05000000000000000000"/>
              <a:buChar char=""/>
              <a:tabLst>
                <a:tab pos="355600" algn="l"/>
              </a:tabLst>
            </a:pPr>
            <a:r>
              <a:rPr sz="2400" spc="-5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Bit:</a:t>
            </a:r>
            <a:r>
              <a:rPr sz="2400" spc="-45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propagates</a:t>
            </a:r>
            <a:r>
              <a:rPr sz="2400" spc="-4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between </a:t>
            </a:r>
            <a:r>
              <a:rPr sz="2400" spc="-70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transmitter/rcvr</a:t>
            </a:r>
            <a:r>
              <a:rPr sz="2400" spc="-6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pairs</a:t>
            </a:r>
            <a:endParaRPr sz="2400">
              <a:latin typeface="Comic Sans MS" panose="030F0702030302020204"/>
              <a:cs typeface="Comic Sans MS" panose="030F0702030302020204"/>
            </a:endParaRPr>
          </a:p>
          <a:p>
            <a:pPr marL="355600" marR="250190" indent="-342900" algn="just">
              <a:lnSpc>
                <a:spcPct val="100000"/>
              </a:lnSpc>
              <a:spcBef>
                <a:spcPts val="575"/>
              </a:spcBef>
              <a:buClr>
                <a:srgbClr val="3333CC"/>
              </a:buClr>
              <a:buSzPct val="85000"/>
              <a:buFont typeface="Wingdings" panose="05000000000000000000"/>
              <a:buChar char=""/>
              <a:tabLst>
                <a:tab pos="355600" algn="l"/>
              </a:tabLst>
            </a:pPr>
            <a:r>
              <a:rPr sz="2400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physical link: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what 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lies </a:t>
            </a:r>
            <a:r>
              <a:rPr sz="2400" spc="-70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between </a:t>
            </a:r>
            <a:r>
              <a:rPr sz="2400" spc="-10" dirty="0">
                <a:latin typeface="Comic Sans MS" panose="030F0702030302020204"/>
                <a:cs typeface="Comic Sans MS" panose="030F0702030302020204"/>
              </a:rPr>
              <a:t>transmitter 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&amp; </a:t>
            </a:r>
            <a:r>
              <a:rPr sz="2400" spc="-71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receiver</a:t>
            </a:r>
            <a:endParaRPr sz="2400">
              <a:latin typeface="Comic Sans MS" panose="030F0702030302020204"/>
              <a:cs typeface="Comic Sans MS" panose="030F0702030302020204"/>
            </a:endParaRPr>
          </a:p>
          <a:p>
            <a:pPr marL="355600" indent="-342900" algn="just">
              <a:lnSpc>
                <a:spcPct val="100000"/>
              </a:lnSpc>
              <a:spcBef>
                <a:spcPts val="580"/>
              </a:spcBef>
              <a:buClr>
                <a:srgbClr val="3333CC"/>
              </a:buClr>
              <a:buSzPct val="85000"/>
              <a:buFont typeface="Wingdings" panose="05000000000000000000"/>
              <a:buChar char=""/>
              <a:tabLst>
                <a:tab pos="355600" algn="l"/>
              </a:tabLst>
            </a:pPr>
            <a:r>
              <a:rPr sz="2400" spc="-5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guided</a:t>
            </a:r>
            <a:r>
              <a:rPr sz="2400" spc="-30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media:</a:t>
            </a:r>
            <a:endParaRPr sz="2400">
              <a:latin typeface="Comic Sans MS" panose="030F0702030302020204"/>
              <a:cs typeface="Comic Sans MS" panose="030F0702030302020204"/>
            </a:endParaRPr>
          </a:p>
          <a:p>
            <a:pPr marL="756285" marR="5080" lvl="1" indent="-287020" algn="just">
              <a:lnSpc>
                <a:spcPct val="100000"/>
              </a:lnSpc>
              <a:spcBef>
                <a:spcPts val="495"/>
              </a:spcBef>
              <a:buClr>
                <a:srgbClr val="3333CC"/>
              </a:buClr>
              <a:buSzPct val="75000"/>
              <a:buFont typeface="Wingdings" panose="05000000000000000000"/>
              <a:buChar char=""/>
              <a:tabLst>
                <a:tab pos="756920" algn="l"/>
              </a:tabLst>
            </a:pPr>
            <a:r>
              <a:rPr sz="2000" dirty="0">
                <a:latin typeface="Comic Sans MS" panose="030F0702030302020204"/>
                <a:cs typeface="Comic Sans MS" panose="030F0702030302020204"/>
              </a:rPr>
              <a:t>signals </a:t>
            </a:r>
            <a:r>
              <a:rPr sz="2000" spc="-5" dirty="0">
                <a:latin typeface="Comic Sans MS" panose="030F0702030302020204"/>
                <a:cs typeface="Comic Sans MS" panose="030F0702030302020204"/>
              </a:rPr>
              <a:t>propagate in </a:t>
            </a:r>
            <a:r>
              <a:rPr sz="2000" dirty="0">
                <a:latin typeface="Comic Sans MS" panose="030F0702030302020204"/>
                <a:cs typeface="Comic Sans MS" panose="030F0702030302020204"/>
              </a:rPr>
              <a:t>solid </a:t>
            </a:r>
            <a:r>
              <a:rPr sz="2000" spc="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dirty="0">
                <a:latin typeface="Comic Sans MS" panose="030F0702030302020204"/>
                <a:cs typeface="Comic Sans MS" panose="030F0702030302020204"/>
              </a:rPr>
              <a:t>media:</a:t>
            </a:r>
            <a:r>
              <a:rPr sz="2000" spc="-2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spc="-5" dirty="0">
                <a:latin typeface="Comic Sans MS" panose="030F0702030302020204"/>
                <a:cs typeface="Comic Sans MS" panose="030F0702030302020204"/>
              </a:rPr>
              <a:t>copper,</a:t>
            </a:r>
            <a:r>
              <a:rPr sz="2000" spc="-1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spc="-5" dirty="0">
                <a:latin typeface="Comic Sans MS" panose="030F0702030302020204"/>
                <a:cs typeface="Comic Sans MS" panose="030F0702030302020204"/>
              </a:rPr>
              <a:t>fiber,</a:t>
            </a:r>
            <a:r>
              <a:rPr sz="2000" spc="-2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dirty="0">
                <a:latin typeface="Comic Sans MS" panose="030F0702030302020204"/>
                <a:cs typeface="Comic Sans MS" panose="030F0702030302020204"/>
              </a:rPr>
              <a:t>coax</a:t>
            </a:r>
            <a:endParaRPr sz="2000">
              <a:latin typeface="Comic Sans MS" panose="030F0702030302020204"/>
              <a:cs typeface="Comic Sans MS" panose="030F0702030302020204"/>
            </a:endParaRPr>
          </a:p>
          <a:p>
            <a:pPr marL="355600" indent="-342900" algn="just">
              <a:lnSpc>
                <a:spcPct val="100000"/>
              </a:lnSpc>
              <a:spcBef>
                <a:spcPts val="560"/>
              </a:spcBef>
              <a:buClr>
                <a:srgbClr val="3333CC"/>
              </a:buClr>
              <a:buSzPct val="85000"/>
              <a:buFont typeface="Wingdings" panose="05000000000000000000"/>
              <a:buChar char=""/>
              <a:tabLst>
                <a:tab pos="355600" algn="l"/>
              </a:tabLst>
            </a:pPr>
            <a:r>
              <a:rPr sz="2400" spc="-5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unguided</a:t>
            </a:r>
            <a:r>
              <a:rPr sz="2400" spc="-40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media:</a:t>
            </a:r>
            <a:endParaRPr sz="2400">
              <a:latin typeface="Comic Sans MS" panose="030F0702030302020204"/>
              <a:cs typeface="Comic Sans MS" panose="030F0702030302020204"/>
            </a:endParaRPr>
          </a:p>
          <a:p>
            <a:pPr marL="756285" lvl="1" indent="-287020" algn="just">
              <a:lnSpc>
                <a:spcPct val="100000"/>
              </a:lnSpc>
              <a:spcBef>
                <a:spcPts val="500"/>
              </a:spcBef>
              <a:buClr>
                <a:srgbClr val="3333CC"/>
              </a:buClr>
              <a:buSzPct val="75000"/>
              <a:buFont typeface="Wingdings" panose="05000000000000000000"/>
              <a:buChar char=""/>
              <a:tabLst>
                <a:tab pos="756920" algn="l"/>
              </a:tabLst>
            </a:pPr>
            <a:r>
              <a:rPr sz="2000" dirty="0">
                <a:latin typeface="Comic Sans MS" panose="030F0702030302020204"/>
                <a:cs typeface="Comic Sans MS" panose="030F0702030302020204"/>
              </a:rPr>
              <a:t>signals</a:t>
            </a:r>
            <a:r>
              <a:rPr sz="2000" spc="-1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spc="-5" dirty="0">
                <a:latin typeface="Comic Sans MS" panose="030F0702030302020204"/>
                <a:cs typeface="Comic Sans MS" panose="030F0702030302020204"/>
              </a:rPr>
              <a:t>propagate</a:t>
            </a:r>
            <a:r>
              <a:rPr sz="2000" spc="-1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spc="-5" dirty="0">
                <a:latin typeface="Comic Sans MS" panose="030F0702030302020204"/>
                <a:cs typeface="Comic Sans MS" panose="030F0702030302020204"/>
              </a:rPr>
              <a:t>freely,</a:t>
            </a:r>
            <a:endParaRPr sz="2000">
              <a:latin typeface="Comic Sans MS" panose="030F0702030302020204"/>
              <a:cs typeface="Comic Sans MS" panose="030F0702030302020204"/>
            </a:endParaRPr>
          </a:p>
          <a:p>
            <a:pPr marL="756285" algn="just">
              <a:lnSpc>
                <a:spcPct val="100000"/>
              </a:lnSpc>
            </a:pPr>
            <a:r>
              <a:rPr sz="2000" spc="-5" dirty="0">
                <a:latin typeface="Comic Sans MS" panose="030F0702030302020204"/>
                <a:cs typeface="Comic Sans MS" panose="030F0702030302020204"/>
              </a:rPr>
              <a:t>e.g.,</a:t>
            </a:r>
            <a:r>
              <a:rPr sz="2000" spc="-6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spc="-5" dirty="0">
                <a:latin typeface="Comic Sans MS" panose="030F0702030302020204"/>
                <a:cs typeface="Comic Sans MS" panose="030F0702030302020204"/>
              </a:rPr>
              <a:t>radio</a:t>
            </a:r>
            <a:endParaRPr sz="2000">
              <a:latin typeface="Comic Sans MS" panose="030F0702030302020204"/>
              <a:cs typeface="Comic Sans MS" panose="030F07020303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56453" y="1223010"/>
            <a:ext cx="3466465" cy="291782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400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omic Sans MS" panose="030F0702030302020204"/>
                <a:cs typeface="Comic Sans MS" panose="030F0702030302020204"/>
              </a:rPr>
              <a:t>Twisted</a:t>
            </a:r>
            <a:r>
              <a:rPr sz="2400" u="heavy" spc="-5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omic Sans MS" panose="030F0702030302020204"/>
                <a:cs typeface="Comic Sans MS" panose="030F0702030302020204"/>
              </a:rPr>
              <a:t>Pair</a:t>
            </a:r>
            <a:r>
              <a:rPr sz="2400" u="heavy" spc="-4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omic Sans MS" panose="030F0702030302020204"/>
                <a:cs typeface="Comic Sans MS" panose="030F0702030302020204"/>
              </a:rPr>
              <a:t>(TP)</a:t>
            </a:r>
            <a:endParaRPr sz="2400">
              <a:latin typeface="Comic Sans MS" panose="030F0702030302020204"/>
              <a:cs typeface="Comic Sans MS" panose="030F0702030302020204"/>
            </a:endParaRPr>
          </a:p>
          <a:p>
            <a:pPr marL="355600" marR="173990" indent="-342900">
              <a:lnSpc>
                <a:spcPct val="100000"/>
              </a:lnSpc>
              <a:spcBef>
                <a:spcPts val="575"/>
              </a:spcBef>
              <a:buClr>
                <a:srgbClr val="3333CC"/>
              </a:buClr>
              <a:buSzPct val="85000"/>
              <a:buFont typeface="Wingdings" panose="05000000000000000000"/>
              <a:buChar char=""/>
              <a:tabLst>
                <a:tab pos="355600" algn="l"/>
              </a:tabLst>
            </a:pPr>
            <a:r>
              <a:rPr sz="2400" spc="-5" dirty="0">
                <a:latin typeface="Comic Sans MS" panose="030F0702030302020204"/>
                <a:cs typeface="Comic Sans MS" panose="030F0702030302020204"/>
              </a:rPr>
              <a:t>two</a:t>
            </a:r>
            <a:r>
              <a:rPr sz="2400" spc="-7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insulated</a:t>
            </a:r>
            <a:r>
              <a:rPr sz="2400" spc="-5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copper </a:t>
            </a:r>
            <a:r>
              <a:rPr sz="2400" spc="-70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wires</a:t>
            </a:r>
            <a:endParaRPr sz="2400">
              <a:latin typeface="Comic Sans MS" panose="030F0702030302020204"/>
              <a:cs typeface="Comic Sans MS" panose="030F0702030302020204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500"/>
              </a:spcBef>
              <a:buClr>
                <a:srgbClr val="3333CC"/>
              </a:buClr>
              <a:buSzPct val="75000"/>
              <a:buFont typeface="Wingdings" panose="05000000000000000000"/>
              <a:buChar char=""/>
              <a:tabLst>
                <a:tab pos="756920" algn="l"/>
              </a:tabLst>
            </a:pPr>
            <a:r>
              <a:rPr sz="2000" dirty="0">
                <a:latin typeface="Comic Sans MS" panose="030F0702030302020204"/>
                <a:cs typeface="Comic Sans MS" panose="030F0702030302020204"/>
              </a:rPr>
              <a:t>Category</a:t>
            </a:r>
            <a:r>
              <a:rPr sz="2000" spc="-6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dirty="0">
                <a:latin typeface="Comic Sans MS" panose="030F0702030302020204"/>
                <a:cs typeface="Comic Sans MS" panose="030F0702030302020204"/>
              </a:rPr>
              <a:t>3:</a:t>
            </a:r>
            <a:r>
              <a:rPr sz="2000" spc="-2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spc="-5" dirty="0">
                <a:latin typeface="Comic Sans MS" panose="030F0702030302020204"/>
                <a:cs typeface="Comic Sans MS" panose="030F0702030302020204"/>
              </a:rPr>
              <a:t>traditional </a:t>
            </a:r>
            <a:r>
              <a:rPr sz="2000" spc="-58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dirty="0">
                <a:latin typeface="Comic Sans MS" panose="030F0702030302020204"/>
                <a:cs typeface="Comic Sans MS" panose="030F0702030302020204"/>
              </a:rPr>
              <a:t>phone </a:t>
            </a:r>
            <a:r>
              <a:rPr sz="2000" spc="-5" dirty="0">
                <a:latin typeface="Comic Sans MS" panose="030F0702030302020204"/>
                <a:cs typeface="Comic Sans MS" panose="030F0702030302020204"/>
              </a:rPr>
              <a:t>wires, 10 </a:t>
            </a:r>
            <a:r>
              <a:rPr sz="2000" dirty="0">
                <a:latin typeface="Comic Sans MS" panose="030F0702030302020204"/>
                <a:cs typeface="Comic Sans MS" panose="030F0702030302020204"/>
              </a:rPr>
              <a:t>Mbps </a:t>
            </a:r>
            <a:r>
              <a:rPr sz="2000" spc="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spc="-5" dirty="0">
                <a:latin typeface="Comic Sans MS" panose="030F0702030302020204"/>
                <a:cs typeface="Comic Sans MS" panose="030F0702030302020204"/>
              </a:rPr>
              <a:t>Ethernet</a:t>
            </a:r>
            <a:endParaRPr sz="2000">
              <a:latin typeface="Comic Sans MS" panose="030F0702030302020204"/>
              <a:cs typeface="Comic Sans MS" panose="030F0702030302020204"/>
            </a:endParaRPr>
          </a:p>
          <a:p>
            <a:pPr marL="756285" marR="489585" lvl="1" indent="-287020">
              <a:lnSpc>
                <a:spcPct val="100000"/>
              </a:lnSpc>
              <a:spcBef>
                <a:spcPts val="480"/>
              </a:spcBef>
              <a:buClr>
                <a:srgbClr val="3333CC"/>
              </a:buClr>
              <a:buSzPct val="75000"/>
              <a:buFont typeface="Wingdings" panose="05000000000000000000"/>
              <a:buChar char=""/>
              <a:tabLst>
                <a:tab pos="756920" algn="l"/>
              </a:tabLst>
            </a:pPr>
            <a:r>
              <a:rPr sz="2000" dirty="0">
                <a:latin typeface="Comic Sans MS" panose="030F0702030302020204"/>
                <a:cs typeface="Comic Sans MS" panose="030F0702030302020204"/>
              </a:rPr>
              <a:t>Category </a:t>
            </a:r>
            <a:r>
              <a:rPr sz="2000" spc="-5" dirty="0">
                <a:latin typeface="Comic Sans MS" panose="030F0702030302020204"/>
                <a:cs typeface="Comic Sans MS" panose="030F0702030302020204"/>
              </a:rPr>
              <a:t>5: </a:t>
            </a:r>
            <a:r>
              <a:rPr sz="200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spc="-5" dirty="0">
                <a:latin typeface="Comic Sans MS" panose="030F0702030302020204"/>
                <a:cs typeface="Comic Sans MS" panose="030F0702030302020204"/>
              </a:rPr>
              <a:t>100Mbps</a:t>
            </a:r>
            <a:r>
              <a:rPr sz="2000" spc="-7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spc="-5" dirty="0">
                <a:latin typeface="Comic Sans MS" panose="030F0702030302020204"/>
                <a:cs typeface="Comic Sans MS" panose="030F0702030302020204"/>
              </a:rPr>
              <a:t>Ethernet</a:t>
            </a:r>
            <a:endParaRPr sz="2000">
              <a:latin typeface="Comic Sans MS" panose="030F0702030302020204"/>
              <a:cs typeface="Comic Sans MS" panose="030F0702030302020204"/>
            </a:endParaRPr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647950" y="3098800"/>
            <a:ext cx="3848100" cy="330200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2647950" y="4345051"/>
            <a:ext cx="5643880" cy="1656080"/>
            <a:chOff x="2647950" y="4345051"/>
            <a:chExt cx="5643880" cy="165608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15101" y="4345051"/>
              <a:ext cx="2276475" cy="1655567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647950" y="4813300"/>
              <a:ext cx="3848100" cy="330200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5963411" y="6407698"/>
            <a:ext cx="2263775" cy="294640"/>
          </a:xfrm>
          <a:prstGeom prst="rect">
            <a:avLst/>
          </a:prstGeom>
        </p:spPr>
        <p:txBody>
          <a:bodyPr vert="horz" wrap="square" lIns="0" tIns="81915" rIns="0" bIns="0" rtlCol="0">
            <a:spAutoFit/>
          </a:bodyPr>
          <a:lstStyle/>
          <a:p>
            <a:pPr marL="12700">
              <a:lnSpc>
                <a:spcPts val="1675"/>
              </a:lnSpc>
              <a:spcBef>
                <a:spcPts val="645"/>
              </a:spcBef>
            </a:pPr>
            <a:r>
              <a:rPr sz="80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  <a:hlinkClick r:id="rId3"/>
              </a:rPr>
              <a:t>https://fb.com/tailieudientuc</a:t>
            </a:r>
            <a:r>
              <a:rPr sz="800" spc="-21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  <a:hlinkClick r:id="rId3"/>
              </a:rPr>
              <a:t>n</a:t>
            </a:r>
            <a:r>
              <a:rPr sz="2100" spc="-839" baseline="16000" dirty="0">
                <a:latin typeface="Comic Sans MS" panose="030F0702030302020204"/>
                <a:cs typeface="Comic Sans MS" panose="030F0702030302020204"/>
                <a:hlinkClick r:id="rId3"/>
              </a:rPr>
              <a:t>I</a:t>
            </a:r>
            <a:r>
              <a:rPr sz="80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  <a:hlinkClick r:id="rId3"/>
              </a:rPr>
              <a:t>tt</a:t>
            </a:r>
            <a:r>
              <a:rPr sz="800" spc="-9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  <a:hlinkClick r:id="rId3"/>
              </a:rPr>
              <a:t> </a:t>
            </a:r>
            <a:r>
              <a:rPr sz="2100" spc="-7" baseline="16000" dirty="0">
                <a:latin typeface="Comic Sans MS" panose="030F0702030302020204"/>
                <a:cs typeface="Comic Sans MS" panose="030F0702030302020204"/>
              </a:rPr>
              <a:t>ntro</a:t>
            </a:r>
            <a:r>
              <a:rPr sz="2100" baseline="16000" dirty="0">
                <a:latin typeface="Comic Sans MS" panose="030F0702030302020204"/>
                <a:cs typeface="Comic Sans MS" panose="030F0702030302020204"/>
              </a:rPr>
              <a:t>ducti</a:t>
            </a:r>
            <a:r>
              <a:rPr sz="2100" spc="7" baseline="16000" dirty="0">
                <a:latin typeface="Comic Sans MS" panose="030F0702030302020204"/>
                <a:cs typeface="Comic Sans MS" panose="030F0702030302020204"/>
              </a:rPr>
              <a:t>o</a:t>
            </a:r>
            <a:r>
              <a:rPr sz="2100" baseline="16000" dirty="0">
                <a:latin typeface="Comic Sans MS" panose="030F0702030302020204"/>
                <a:cs typeface="Comic Sans MS" panose="030F0702030302020204"/>
              </a:rPr>
              <a:t>n</a:t>
            </a:r>
            <a:endParaRPr sz="2100" baseline="16000">
              <a:latin typeface="Comic Sans MS" panose="030F0702030302020204"/>
              <a:cs typeface="Comic Sans MS" panose="030F0702030302020204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1-</a:t>
            </a: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11" name="object 11"/>
          <p:cNvSpPr txBox="1"/>
          <p:nvPr/>
        </p:nvSpPr>
        <p:spPr>
          <a:xfrm>
            <a:off x="1481708" y="6564262"/>
            <a:ext cx="1101090" cy="13843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80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  <a:hlinkClick r:id="rId4"/>
              </a:rPr>
              <a:t>CuuDuongThanCong.com</a:t>
            </a:r>
            <a:endParaRPr sz="8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522173"/>
            <a:ext cx="512064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Physical</a:t>
            </a:r>
            <a:r>
              <a:rPr sz="3200" spc="-30" dirty="0"/>
              <a:t> </a:t>
            </a:r>
            <a:r>
              <a:rPr sz="3200" dirty="0"/>
              <a:t>Media:</a:t>
            </a:r>
            <a:r>
              <a:rPr sz="3200" spc="-40" dirty="0"/>
              <a:t> </a:t>
            </a:r>
            <a:r>
              <a:rPr sz="3200" dirty="0"/>
              <a:t>coax,</a:t>
            </a:r>
            <a:r>
              <a:rPr sz="3200" spc="-20" dirty="0"/>
              <a:t> </a:t>
            </a:r>
            <a:r>
              <a:rPr sz="3200" dirty="0"/>
              <a:t>fiber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612140" y="1297041"/>
            <a:ext cx="3509010" cy="4058920"/>
          </a:xfrm>
          <a:prstGeom prst="rect">
            <a:avLst/>
          </a:prstGeom>
        </p:spPr>
        <p:txBody>
          <a:bodyPr vert="horz" wrap="square" lIns="0" tIns="590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2800" spc="-5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Coaxial</a:t>
            </a:r>
            <a:r>
              <a:rPr sz="2800" spc="-20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cable:</a:t>
            </a:r>
            <a:endParaRPr sz="2800">
              <a:latin typeface="Comic Sans MS" panose="030F0702030302020204"/>
              <a:cs typeface="Comic Sans MS" panose="030F0702030302020204"/>
            </a:endParaRPr>
          </a:p>
          <a:p>
            <a:pPr marL="355600" marR="5080" indent="-342900">
              <a:lnSpc>
                <a:spcPts val="2590"/>
              </a:lnSpc>
              <a:spcBef>
                <a:spcPts val="645"/>
              </a:spcBef>
              <a:buClr>
                <a:srgbClr val="3333CC"/>
              </a:buClr>
              <a:buSzPct val="85000"/>
              <a:buFont typeface="Wingdings" panose="05000000000000000000"/>
              <a:buChar char=""/>
              <a:tabLst>
                <a:tab pos="355600" algn="l"/>
              </a:tabLst>
            </a:pPr>
            <a:r>
              <a:rPr sz="2400" spc="-5" dirty="0">
                <a:latin typeface="Comic Sans MS" panose="030F0702030302020204"/>
                <a:cs typeface="Comic Sans MS" panose="030F0702030302020204"/>
              </a:rPr>
              <a:t>two</a:t>
            </a:r>
            <a:r>
              <a:rPr sz="2400" spc="-5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concentric</a:t>
            </a:r>
            <a:r>
              <a:rPr sz="2400" spc="-4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copper </a:t>
            </a:r>
            <a:r>
              <a:rPr sz="2400" spc="-70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conductors</a:t>
            </a:r>
            <a:endParaRPr sz="2400">
              <a:latin typeface="Comic Sans MS" panose="030F0702030302020204"/>
              <a:cs typeface="Comic Sans MS" panose="030F0702030302020204"/>
            </a:endParaRPr>
          </a:p>
          <a:p>
            <a:pPr marL="355600" indent="-342900">
              <a:lnSpc>
                <a:spcPct val="100000"/>
              </a:lnSpc>
              <a:spcBef>
                <a:spcPts val="255"/>
              </a:spcBef>
              <a:buClr>
                <a:srgbClr val="3333CC"/>
              </a:buClr>
              <a:buSzPct val="85000"/>
              <a:buFont typeface="Wingdings" panose="05000000000000000000"/>
              <a:buChar char=""/>
              <a:tabLst>
                <a:tab pos="355600" algn="l"/>
              </a:tabLst>
            </a:pPr>
            <a:r>
              <a:rPr sz="2400" spc="-5" dirty="0">
                <a:latin typeface="Comic Sans MS" panose="030F0702030302020204"/>
                <a:cs typeface="Comic Sans MS" panose="030F0702030302020204"/>
              </a:rPr>
              <a:t>bidirectional</a:t>
            </a:r>
            <a:endParaRPr sz="2400">
              <a:latin typeface="Comic Sans MS" panose="030F0702030302020204"/>
              <a:cs typeface="Comic Sans MS" panose="030F0702030302020204"/>
            </a:endParaRPr>
          </a:p>
          <a:p>
            <a:pPr marL="355600" indent="-342900">
              <a:lnSpc>
                <a:spcPct val="100000"/>
              </a:lnSpc>
              <a:spcBef>
                <a:spcPts val="285"/>
              </a:spcBef>
              <a:buClr>
                <a:srgbClr val="3333CC"/>
              </a:buClr>
              <a:buSzPct val="85000"/>
              <a:buFont typeface="Wingdings" panose="05000000000000000000"/>
              <a:buChar char=""/>
              <a:tabLst>
                <a:tab pos="355600" algn="l"/>
              </a:tabLst>
            </a:pPr>
            <a:r>
              <a:rPr sz="2400" spc="-5" dirty="0">
                <a:latin typeface="Comic Sans MS" panose="030F0702030302020204"/>
                <a:cs typeface="Comic Sans MS" panose="030F0702030302020204"/>
              </a:rPr>
              <a:t>baseband:</a:t>
            </a:r>
            <a:endParaRPr sz="2400">
              <a:latin typeface="Comic Sans MS" panose="030F0702030302020204"/>
              <a:cs typeface="Comic Sans MS" panose="030F0702030302020204"/>
            </a:endParaRPr>
          </a:p>
          <a:p>
            <a:pPr marL="756285" lvl="1" indent="-287020">
              <a:lnSpc>
                <a:spcPct val="100000"/>
              </a:lnSpc>
              <a:spcBef>
                <a:spcPts val="255"/>
              </a:spcBef>
              <a:buClr>
                <a:srgbClr val="3333CC"/>
              </a:buClr>
              <a:buSzPct val="75000"/>
              <a:buFont typeface="Wingdings" panose="05000000000000000000"/>
              <a:buChar char=""/>
              <a:tabLst>
                <a:tab pos="756920" algn="l"/>
              </a:tabLst>
            </a:pPr>
            <a:r>
              <a:rPr sz="2000" dirty="0">
                <a:latin typeface="Comic Sans MS" panose="030F0702030302020204"/>
                <a:cs typeface="Comic Sans MS" panose="030F0702030302020204"/>
              </a:rPr>
              <a:t>single</a:t>
            </a:r>
            <a:r>
              <a:rPr sz="2000" spc="-2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spc="-5" dirty="0">
                <a:latin typeface="Comic Sans MS" panose="030F0702030302020204"/>
                <a:cs typeface="Comic Sans MS" panose="030F0702030302020204"/>
              </a:rPr>
              <a:t>channel</a:t>
            </a:r>
            <a:r>
              <a:rPr sz="2000" dirty="0">
                <a:latin typeface="Comic Sans MS" panose="030F0702030302020204"/>
                <a:cs typeface="Comic Sans MS" panose="030F0702030302020204"/>
              </a:rPr>
              <a:t> on</a:t>
            </a:r>
            <a:r>
              <a:rPr sz="2000" spc="-2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dirty="0">
                <a:latin typeface="Comic Sans MS" panose="030F0702030302020204"/>
                <a:cs typeface="Comic Sans MS" panose="030F0702030302020204"/>
              </a:rPr>
              <a:t>cable</a:t>
            </a:r>
            <a:endParaRPr sz="2000">
              <a:latin typeface="Comic Sans MS" panose="030F0702030302020204"/>
              <a:cs typeface="Comic Sans MS" panose="030F0702030302020204"/>
            </a:endParaRPr>
          </a:p>
          <a:p>
            <a:pPr marL="756285" lvl="1" indent="-287020">
              <a:lnSpc>
                <a:spcPct val="100000"/>
              </a:lnSpc>
              <a:spcBef>
                <a:spcPts val="245"/>
              </a:spcBef>
              <a:buClr>
                <a:srgbClr val="3333CC"/>
              </a:buClr>
              <a:buSzPct val="75000"/>
              <a:buFont typeface="Wingdings" panose="05000000000000000000"/>
              <a:buChar char=""/>
              <a:tabLst>
                <a:tab pos="756920" algn="l"/>
              </a:tabLst>
            </a:pPr>
            <a:r>
              <a:rPr sz="2000" dirty="0">
                <a:latin typeface="Comic Sans MS" panose="030F0702030302020204"/>
                <a:cs typeface="Comic Sans MS" panose="030F0702030302020204"/>
              </a:rPr>
              <a:t>legacy</a:t>
            </a:r>
            <a:r>
              <a:rPr sz="2000" spc="-6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spc="-5" dirty="0">
                <a:latin typeface="Comic Sans MS" panose="030F0702030302020204"/>
                <a:cs typeface="Comic Sans MS" panose="030F0702030302020204"/>
              </a:rPr>
              <a:t>Ethernet</a:t>
            </a:r>
            <a:endParaRPr sz="2000">
              <a:latin typeface="Comic Sans MS" panose="030F0702030302020204"/>
              <a:cs typeface="Comic Sans MS" panose="030F0702030302020204"/>
            </a:endParaRPr>
          </a:p>
          <a:p>
            <a:pPr marL="355600" indent="-342900">
              <a:lnSpc>
                <a:spcPct val="100000"/>
              </a:lnSpc>
              <a:spcBef>
                <a:spcPts val="270"/>
              </a:spcBef>
              <a:buClr>
                <a:srgbClr val="3333CC"/>
              </a:buClr>
              <a:buSzPct val="85000"/>
              <a:buFont typeface="Wingdings" panose="05000000000000000000"/>
              <a:buChar char=""/>
              <a:tabLst>
                <a:tab pos="355600" algn="l"/>
              </a:tabLst>
            </a:pPr>
            <a:r>
              <a:rPr sz="2400" spc="-5" dirty="0">
                <a:latin typeface="Comic Sans MS" panose="030F0702030302020204"/>
                <a:cs typeface="Comic Sans MS" panose="030F0702030302020204"/>
              </a:rPr>
              <a:t>broadband:</a:t>
            </a:r>
            <a:endParaRPr sz="2400">
              <a:latin typeface="Comic Sans MS" panose="030F0702030302020204"/>
              <a:cs typeface="Comic Sans MS" panose="030F0702030302020204"/>
            </a:endParaRPr>
          </a:p>
          <a:p>
            <a:pPr marL="756285" marR="309245" lvl="1" indent="-287020">
              <a:lnSpc>
                <a:spcPts val="2160"/>
              </a:lnSpc>
              <a:spcBef>
                <a:spcPts val="530"/>
              </a:spcBef>
              <a:buClr>
                <a:srgbClr val="3333CC"/>
              </a:buClr>
              <a:buSzPct val="75000"/>
              <a:buFont typeface="Wingdings" panose="05000000000000000000"/>
              <a:buChar char=""/>
              <a:tabLst>
                <a:tab pos="831215" algn="l"/>
                <a:tab pos="831850" algn="l"/>
              </a:tabLst>
            </a:pPr>
            <a:r>
              <a:rPr dirty="0"/>
              <a:t>	</a:t>
            </a:r>
            <a:r>
              <a:rPr sz="2000" dirty="0">
                <a:latin typeface="Comic Sans MS" panose="030F0702030302020204"/>
                <a:cs typeface="Comic Sans MS" panose="030F0702030302020204"/>
              </a:rPr>
              <a:t>multiple</a:t>
            </a:r>
            <a:r>
              <a:rPr sz="2000" spc="-5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spc="-5" dirty="0">
                <a:latin typeface="Comic Sans MS" panose="030F0702030302020204"/>
                <a:cs typeface="Comic Sans MS" panose="030F0702030302020204"/>
              </a:rPr>
              <a:t>channels</a:t>
            </a:r>
            <a:r>
              <a:rPr sz="2000" spc="-2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dirty="0">
                <a:latin typeface="Comic Sans MS" panose="030F0702030302020204"/>
                <a:cs typeface="Comic Sans MS" panose="030F0702030302020204"/>
              </a:rPr>
              <a:t>on </a:t>
            </a:r>
            <a:r>
              <a:rPr sz="2000" spc="-58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dirty="0">
                <a:latin typeface="Comic Sans MS" panose="030F0702030302020204"/>
                <a:cs typeface="Comic Sans MS" panose="030F0702030302020204"/>
              </a:rPr>
              <a:t>cable</a:t>
            </a:r>
            <a:endParaRPr sz="2000">
              <a:latin typeface="Comic Sans MS" panose="030F0702030302020204"/>
              <a:cs typeface="Comic Sans MS" panose="030F0702030302020204"/>
            </a:endParaRPr>
          </a:p>
          <a:p>
            <a:pPr marL="831215" lvl="1" indent="-361950">
              <a:lnSpc>
                <a:spcPct val="100000"/>
              </a:lnSpc>
              <a:spcBef>
                <a:spcPts val="205"/>
              </a:spcBef>
              <a:buClr>
                <a:srgbClr val="3333CC"/>
              </a:buClr>
              <a:buSzPct val="75000"/>
              <a:buFont typeface="Wingdings" panose="05000000000000000000"/>
              <a:buChar char=""/>
              <a:tabLst>
                <a:tab pos="831215" algn="l"/>
                <a:tab pos="831850" algn="l"/>
              </a:tabLst>
            </a:pPr>
            <a:r>
              <a:rPr sz="2000" spc="-5" dirty="0">
                <a:latin typeface="Comic Sans MS" panose="030F0702030302020204"/>
                <a:cs typeface="Comic Sans MS" panose="030F0702030302020204"/>
              </a:rPr>
              <a:t>HFC</a:t>
            </a:r>
            <a:endParaRPr sz="2000">
              <a:latin typeface="Comic Sans MS" panose="030F0702030302020204"/>
              <a:cs typeface="Comic Sans MS" panose="030F070203030202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246187" y="5793807"/>
            <a:ext cx="1958851" cy="387803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746752" y="1120953"/>
            <a:ext cx="4051935" cy="3935095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2800" spc="-5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Fiber</a:t>
            </a:r>
            <a:r>
              <a:rPr sz="2800" spc="-10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optic</a:t>
            </a:r>
            <a:r>
              <a:rPr sz="2800" spc="-10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cable:</a:t>
            </a:r>
            <a:endParaRPr sz="2800">
              <a:latin typeface="Comic Sans MS" panose="030F0702030302020204"/>
              <a:cs typeface="Comic Sans MS" panose="030F0702030302020204"/>
            </a:endParaRPr>
          </a:p>
          <a:p>
            <a:pPr marL="355600" marR="163195" indent="-342900">
              <a:lnSpc>
                <a:spcPct val="100000"/>
              </a:lnSpc>
              <a:spcBef>
                <a:spcPts val="605"/>
              </a:spcBef>
              <a:buClr>
                <a:srgbClr val="3333CC"/>
              </a:buClr>
              <a:buSzPct val="85000"/>
              <a:buFont typeface="Wingdings" panose="05000000000000000000"/>
              <a:buChar char=""/>
              <a:tabLst>
                <a:tab pos="355600" algn="l"/>
              </a:tabLst>
            </a:pPr>
            <a:r>
              <a:rPr sz="2400" spc="-5" dirty="0">
                <a:latin typeface="Comic Sans MS" panose="030F0702030302020204"/>
                <a:cs typeface="Comic Sans MS" panose="030F0702030302020204"/>
              </a:rPr>
              <a:t>glass</a:t>
            </a:r>
            <a:r>
              <a:rPr sz="2400" spc="-4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fiber</a:t>
            </a:r>
            <a:r>
              <a:rPr sz="2400" spc="-4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carrying</a:t>
            </a:r>
            <a:r>
              <a:rPr sz="2400" spc="-2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light </a:t>
            </a:r>
            <a:r>
              <a:rPr sz="2400" spc="-70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pulses,</a:t>
            </a:r>
            <a:r>
              <a:rPr sz="2400" spc="-4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each</a:t>
            </a:r>
            <a:r>
              <a:rPr sz="2400" spc="-2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pulse</a:t>
            </a:r>
            <a:r>
              <a:rPr sz="2400" spc="-1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a</a:t>
            </a:r>
            <a:r>
              <a:rPr sz="2400" spc="-2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bit</a:t>
            </a:r>
            <a:endParaRPr sz="2400">
              <a:latin typeface="Comic Sans MS" panose="030F0702030302020204"/>
              <a:cs typeface="Comic Sans MS" panose="030F0702030302020204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3333CC"/>
              </a:buClr>
              <a:buSzPct val="85000"/>
              <a:buFont typeface="Wingdings" panose="05000000000000000000"/>
              <a:buChar char=""/>
              <a:tabLst>
                <a:tab pos="355600" algn="l"/>
              </a:tabLst>
            </a:pPr>
            <a:r>
              <a:rPr sz="2400" dirty="0">
                <a:latin typeface="Comic Sans MS" panose="030F0702030302020204"/>
                <a:cs typeface="Comic Sans MS" panose="030F0702030302020204"/>
              </a:rPr>
              <a:t>high-speed</a:t>
            </a:r>
            <a:r>
              <a:rPr sz="2400" spc="-7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operation:</a:t>
            </a:r>
            <a:endParaRPr sz="2400">
              <a:latin typeface="Comic Sans MS" panose="030F0702030302020204"/>
              <a:cs typeface="Comic Sans MS" panose="030F0702030302020204"/>
            </a:endParaRPr>
          </a:p>
          <a:p>
            <a:pPr marL="756285" marR="260985" lvl="1" indent="-287020">
              <a:lnSpc>
                <a:spcPct val="100000"/>
              </a:lnSpc>
              <a:spcBef>
                <a:spcPts val="500"/>
              </a:spcBef>
              <a:buClr>
                <a:srgbClr val="3333CC"/>
              </a:buClr>
              <a:buSzPct val="75000"/>
              <a:buFont typeface="Wingdings" panose="05000000000000000000"/>
              <a:buChar char=""/>
              <a:tabLst>
                <a:tab pos="756920" algn="l"/>
              </a:tabLst>
            </a:pPr>
            <a:r>
              <a:rPr sz="2000" spc="-5" dirty="0">
                <a:latin typeface="Comic Sans MS" panose="030F0702030302020204"/>
                <a:cs typeface="Comic Sans MS" panose="030F0702030302020204"/>
              </a:rPr>
              <a:t>high-speed </a:t>
            </a:r>
            <a:r>
              <a:rPr sz="2000" dirty="0">
                <a:latin typeface="Comic Sans MS" panose="030F0702030302020204"/>
                <a:cs typeface="Comic Sans MS" panose="030F0702030302020204"/>
              </a:rPr>
              <a:t>point-to-point </a:t>
            </a:r>
            <a:r>
              <a:rPr sz="2000" spc="-58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spc="-5" dirty="0">
                <a:latin typeface="Comic Sans MS" panose="030F0702030302020204"/>
                <a:cs typeface="Comic Sans MS" panose="030F0702030302020204"/>
              </a:rPr>
              <a:t>transmission (e.g., 10’s- </a:t>
            </a:r>
            <a:r>
              <a:rPr sz="200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spc="-5" dirty="0">
                <a:latin typeface="Comic Sans MS" panose="030F0702030302020204"/>
                <a:cs typeface="Comic Sans MS" panose="030F0702030302020204"/>
              </a:rPr>
              <a:t>100’s </a:t>
            </a:r>
            <a:r>
              <a:rPr sz="2000" dirty="0">
                <a:latin typeface="Comic Sans MS" panose="030F0702030302020204"/>
                <a:cs typeface="Comic Sans MS" panose="030F0702030302020204"/>
              </a:rPr>
              <a:t>Gps)</a:t>
            </a:r>
            <a:endParaRPr sz="2000">
              <a:latin typeface="Comic Sans MS" panose="030F0702030302020204"/>
              <a:cs typeface="Comic Sans MS" panose="030F0702030302020204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560"/>
              </a:spcBef>
              <a:buClr>
                <a:srgbClr val="3333CC"/>
              </a:buClr>
              <a:buSzPct val="85000"/>
              <a:buFont typeface="Wingdings" panose="05000000000000000000"/>
              <a:buChar char=""/>
              <a:tabLst>
                <a:tab pos="355600" algn="l"/>
              </a:tabLst>
            </a:pPr>
            <a:r>
              <a:rPr sz="2400" dirty="0">
                <a:latin typeface="Comic Sans MS" panose="030F0702030302020204"/>
                <a:cs typeface="Comic Sans MS" panose="030F0702030302020204"/>
              </a:rPr>
              <a:t>low error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rate: repeaters </a:t>
            </a:r>
            <a:r>
              <a:rPr sz="2400" spc="-70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spaced</a:t>
            </a:r>
            <a:r>
              <a:rPr sz="2400" spc="-2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far</a:t>
            </a:r>
            <a:r>
              <a:rPr sz="2400" spc="-3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apart</a:t>
            </a:r>
            <a:r>
              <a:rPr sz="2400" spc="-2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;</a:t>
            </a:r>
            <a:r>
              <a:rPr sz="2400" spc="-3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immune </a:t>
            </a:r>
            <a:r>
              <a:rPr sz="2400" spc="-70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to</a:t>
            </a:r>
            <a:r>
              <a:rPr sz="2400" spc="-4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electromagnetic</a:t>
            </a:r>
            <a:r>
              <a:rPr sz="2400" spc="-3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noise</a:t>
            </a:r>
            <a:endParaRPr sz="2400">
              <a:latin typeface="Comic Sans MS" panose="030F0702030302020204"/>
              <a:cs typeface="Comic Sans MS" panose="030F0702030302020204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47950" y="3098800"/>
            <a:ext cx="3848100" cy="330200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2647950" y="4813300"/>
            <a:ext cx="5148580" cy="1603375"/>
            <a:chOff x="2647950" y="4813300"/>
            <a:chExt cx="5148580" cy="1603375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24551" y="4956175"/>
              <a:ext cx="2371725" cy="14605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47950" y="4813300"/>
              <a:ext cx="3848100" cy="330200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5963411" y="6407698"/>
            <a:ext cx="2263775" cy="294640"/>
          </a:xfrm>
          <a:prstGeom prst="rect">
            <a:avLst/>
          </a:prstGeom>
        </p:spPr>
        <p:txBody>
          <a:bodyPr vert="horz" wrap="square" lIns="0" tIns="81915" rIns="0" bIns="0" rtlCol="0">
            <a:spAutoFit/>
          </a:bodyPr>
          <a:lstStyle/>
          <a:p>
            <a:pPr marL="12700">
              <a:lnSpc>
                <a:spcPts val="1675"/>
              </a:lnSpc>
              <a:spcBef>
                <a:spcPts val="645"/>
              </a:spcBef>
            </a:pPr>
            <a:r>
              <a:rPr sz="80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  <a:hlinkClick r:id="rId4"/>
              </a:rPr>
              <a:t>https://fb.com/tailieudientuc</a:t>
            </a:r>
            <a:r>
              <a:rPr sz="800" spc="-21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  <a:hlinkClick r:id="rId4"/>
              </a:rPr>
              <a:t>n</a:t>
            </a:r>
            <a:r>
              <a:rPr sz="2100" spc="-839" baseline="16000" dirty="0">
                <a:latin typeface="Comic Sans MS" panose="030F0702030302020204"/>
                <a:cs typeface="Comic Sans MS" panose="030F0702030302020204"/>
                <a:hlinkClick r:id="rId4"/>
              </a:rPr>
              <a:t>I</a:t>
            </a:r>
            <a:r>
              <a:rPr sz="80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  <a:hlinkClick r:id="rId4"/>
              </a:rPr>
              <a:t>tt</a:t>
            </a:r>
            <a:r>
              <a:rPr sz="800" spc="-9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  <a:hlinkClick r:id="rId4"/>
              </a:rPr>
              <a:t> </a:t>
            </a:r>
            <a:r>
              <a:rPr sz="2100" spc="-7" baseline="16000" dirty="0">
                <a:latin typeface="Comic Sans MS" panose="030F0702030302020204"/>
                <a:cs typeface="Comic Sans MS" panose="030F0702030302020204"/>
              </a:rPr>
              <a:t>ntro</a:t>
            </a:r>
            <a:r>
              <a:rPr sz="2100" baseline="16000" dirty="0">
                <a:latin typeface="Comic Sans MS" panose="030F0702030302020204"/>
                <a:cs typeface="Comic Sans MS" panose="030F0702030302020204"/>
              </a:rPr>
              <a:t>ducti</a:t>
            </a:r>
            <a:r>
              <a:rPr sz="2100" spc="7" baseline="16000" dirty="0">
                <a:latin typeface="Comic Sans MS" panose="030F0702030302020204"/>
                <a:cs typeface="Comic Sans MS" panose="030F0702030302020204"/>
              </a:rPr>
              <a:t>o</a:t>
            </a:r>
            <a:r>
              <a:rPr sz="2100" baseline="16000" dirty="0">
                <a:latin typeface="Comic Sans MS" panose="030F0702030302020204"/>
                <a:cs typeface="Comic Sans MS" panose="030F0702030302020204"/>
              </a:rPr>
              <a:t>n</a:t>
            </a:r>
            <a:endParaRPr sz="2100" baseline="16000">
              <a:latin typeface="Comic Sans MS" panose="030F0702030302020204"/>
              <a:cs typeface="Comic Sans MS" panose="030F0702030302020204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1-</a:t>
            </a: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12" name="object 12"/>
          <p:cNvSpPr txBox="1"/>
          <p:nvPr/>
        </p:nvSpPr>
        <p:spPr>
          <a:xfrm>
            <a:off x="1481708" y="6564262"/>
            <a:ext cx="1101090" cy="13843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80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  <a:hlinkClick r:id="rId5"/>
              </a:rPr>
              <a:t>CuuDuongThanCong.com</a:t>
            </a:r>
            <a:endParaRPr sz="8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522173"/>
            <a:ext cx="395859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Physical</a:t>
            </a:r>
            <a:r>
              <a:rPr sz="3200" spc="-35" dirty="0"/>
              <a:t> </a:t>
            </a:r>
            <a:r>
              <a:rPr sz="3200" spc="-5" dirty="0"/>
              <a:t>media:</a:t>
            </a:r>
            <a:r>
              <a:rPr sz="3200" spc="-30" dirty="0"/>
              <a:t> </a:t>
            </a:r>
            <a:r>
              <a:rPr sz="3200" spc="-5" dirty="0"/>
              <a:t>radio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612140" y="1389634"/>
            <a:ext cx="3471545" cy="39052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817245" indent="-342900" algn="just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85000"/>
              <a:buFont typeface="Wingdings" panose="05000000000000000000"/>
              <a:buChar char=""/>
              <a:tabLst>
                <a:tab pos="355600" algn="l"/>
              </a:tabLst>
            </a:pPr>
            <a:r>
              <a:rPr sz="2400" spc="-5" dirty="0">
                <a:latin typeface="Comic Sans MS" panose="030F0702030302020204"/>
                <a:cs typeface="Comic Sans MS" panose="030F0702030302020204"/>
              </a:rPr>
              <a:t>signal 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carried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in </a:t>
            </a:r>
            <a:r>
              <a:rPr sz="2400" spc="-70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e</a:t>
            </a:r>
            <a:r>
              <a:rPr sz="2400" spc="5" dirty="0">
                <a:latin typeface="Comic Sans MS" panose="030F0702030302020204"/>
                <a:cs typeface="Comic Sans MS" panose="030F0702030302020204"/>
              </a:rPr>
              <a:t>l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e</a:t>
            </a:r>
            <a:r>
              <a:rPr sz="2400" spc="5" dirty="0">
                <a:latin typeface="Comic Sans MS" panose="030F0702030302020204"/>
                <a:cs typeface="Comic Sans MS" panose="030F0702030302020204"/>
              </a:rPr>
              <a:t>c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tro</a:t>
            </a:r>
            <a:r>
              <a:rPr sz="2400" spc="-15" dirty="0">
                <a:latin typeface="Comic Sans MS" panose="030F0702030302020204"/>
                <a:cs typeface="Comic Sans MS" panose="030F0702030302020204"/>
              </a:rPr>
              <a:t>m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a</a:t>
            </a:r>
            <a:r>
              <a:rPr sz="2400" spc="-10" dirty="0">
                <a:latin typeface="Comic Sans MS" panose="030F0702030302020204"/>
                <a:cs typeface="Comic Sans MS" panose="030F0702030302020204"/>
              </a:rPr>
              <a:t>g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n</a:t>
            </a:r>
            <a:r>
              <a:rPr sz="2400" spc="5" dirty="0">
                <a:latin typeface="Comic Sans MS" panose="030F0702030302020204"/>
                <a:cs typeface="Comic Sans MS" panose="030F0702030302020204"/>
              </a:rPr>
              <a:t>e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tic  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spectrum</a:t>
            </a:r>
            <a:endParaRPr sz="2400">
              <a:latin typeface="Comic Sans MS" panose="030F0702030302020204"/>
              <a:cs typeface="Comic Sans MS" panose="030F0702030302020204"/>
            </a:endParaRPr>
          </a:p>
          <a:p>
            <a:pPr marL="355600" indent="-342900" algn="just">
              <a:lnSpc>
                <a:spcPct val="100000"/>
              </a:lnSpc>
              <a:spcBef>
                <a:spcPts val="575"/>
              </a:spcBef>
              <a:buClr>
                <a:srgbClr val="3333CC"/>
              </a:buClr>
              <a:buSzPct val="85000"/>
              <a:buFont typeface="Wingdings" panose="05000000000000000000"/>
              <a:buChar char=""/>
              <a:tabLst>
                <a:tab pos="355600" algn="l"/>
              </a:tabLst>
            </a:pPr>
            <a:r>
              <a:rPr sz="2400" spc="-5" dirty="0">
                <a:latin typeface="Comic Sans MS" panose="030F0702030302020204"/>
                <a:cs typeface="Comic Sans MS" panose="030F0702030302020204"/>
              </a:rPr>
              <a:t>no</a:t>
            </a:r>
            <a:r>
              <a:rPr sz="2400" spc="-4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physical</a:t>
            </a:r>
            <a:r>
              <a:rPr sz="2400" spc="-3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“wire”</a:t>
            </a:r>
            <a:endParaRPr sz="2400">
              <a:latin typeface="Comic Sans MS" panose="030F0702030302020204"/>
              <a:cs typeface="Comic Sans MS" panose="030F0702030302020204"/>
            </a:endParaRPr>
          </a:p>
          <a:p>
            <a:pPr marL="355600" indent="-342900" algn="just">
              <a:lnSpc>
                <a:spcPct val="100000"/>
              </a:lnSpc>
              <a:spcBef>
                <a:spcPts val="580"/>
              </a:spcBef>
              <a:buClr>
                <a:srgbClr val="3333CC"/>
              </a:buClr>
              <a:buSzPct val="85000"/>
              <a:buFont typeface="Wingdings" panose="05000000000000000000"/>
              <a:buChar char=""/>
              <a:tabLst>
                <a:tab pos="355600" algn="l"/>
              </a:tabLst>
            </a:pPr>
            <a:r>
              <a:rPr sz="2400" spc="-5" dirty="0">
                <a:latin typeface="Comic Sans MS" panose="030F0702030302020204"/>
                <a:cs typeface="Comic Sans MS" panose="030F0702030302020204"/>
              </a:rPr>
              <a:t>bidirectional</a:t>
            </a:r>
            <a:endParaRPr sz="2400">
              <a:latin typeface="Comic Sans MS" panose="030F0702030302020204"/>
              <a:cs typeface="Comic Sans MS" panose="030F0702030302020204"/>
            </a:endParaRPr>
          </a:p>
          <a:p>
            <a:pPr marL="355600" marR="100965" indent="-342900" algn="just">
              <a:lnSpc>
                <a:spcPct val="100000"/>
              </a:lnSpc>
              <a:spcBef>
                <a:spcPts val="575"/>
              </a:spcBef>
              <a:buClr>
                <a:srgbClr val="3333CC"/>
              </a:buClr>
              <a:buSzPct val="85000"/>
              <a:buFont typeface="Wingdings" panose="05000000000000000000"/>
              <a:buChar char=""/>
              <a:tabLst>
                <a:tab pos="355600" algn="l"/>
              </a:tabLst>
            </a:pPr>
            <a:r>
              <a:rPr sz="2400" spc="-5" dirty="0">
                <a:latin typeface="Comic Sans MS" panose="030F0702030302020204"/>
                <a:cs typeface="Comic Sans MS" panose="030F0702030302020204"/>
              </a:rPr>
              <a:t>propagation 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environment</a:t>
            </a:r>
            <a:r>
              <a:rPr sz="2400" spc="-9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effects:</a:t>
            </a:r>
            <a:endParaRPr sz="2400">
              <a:latin typeface="Comic Sans MS" panose="030F0702030302020204"/>
              <a:cs typeface="Comic Sans MS" panose="030F0702030302020204"/>
            </a:endParaRPr>
          </a:p>
          <a:p>
            <a:pPr marL="756285" lvl="1" indent="-287020" algn="just">
              <a:lnSpc>
                <a:spcPct val="100000"/>
              </a:lnSpc>
              <a:spcBef>
                <a:spcPts val="495"/>
              </a:spcBef>
              <a:buClr>
                <a:srgbClr val="3333CC"/>
              </a:buClr>
              <a:buSzPct val="75000"/>
              <a:buFont typeface="Wingdings" panose="05000000000000000000"/>
              <a:buChar char=""/>
              <a:tabLst>
                <a:tab pos="756920" algn="l"/>
              </a:tabLst>
            </a:pPr>
            <a:r>
              <a:rPr sz="2000" spc="-5" dirty="0">
                <a:latin typeface="Comic Sans MS" panose="030F0702030302020204"/>
                <a:cs typeface="Comic Sans MS" panose="030F0702030302020204"/>
              </a:rPr>
              <a:t>reflection</a:t>
            </a:r>
            <a:endParaRPr sz="2000">
              <a:latin typeface="Comic Sans MS" panose="030F0702030302020204"/>
              <a:cs typeface="Comic Sans MS" panose="030F0702030302020204"/>
            </a:endParaRPr>
          </a:p>
          <a:p>
            <a:pPr marL="756285" lvl="1" indent="-287020" algn="just">
              <a:lnSpc>
                <a:spcPct val="100000"/>
              </a:lnSpc>
              <a:spcBef>
                <a:spcPts val="480"/>
              </a:spcBef>
              <a:buClr>
                <a:srgbClr val="3333CC"/>
              </a:buClr>
              <a:buSzPct val="75000"/>
              <a:buFont typeface="Wingdings" panose="05000000000000000000"/>
              <a:buChar char=""/>
              <a:tabLst>
                <a:tab pos="756920" algn="l"/>
              </a:tabLst>
            </a:pPr>
            <a:r>
              <a:rPr sz="2000" dirty="0">
                <a:latin typeface="Comic Sans MS" panose="030F0702030302020204"/>
                <a:cs typeface="Comic Sans MS" panose="030F0702030302020204"/>
              </a:rPr>
              <a:t>obstruction</a:t>
            </a:r>
            <a:r>
              <a:rPr sz="2000" spc="-8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spc="-5" dirty="0">
                <a:latin typeface="Comic Sans MS" panose="030F0702030302020204"/>
                <a:cs typeface="Comic Sans MS" panose="030F0702030302020204"/>
              </a:rPr>
              <a:t>by</a:t>
            </a:r>
            <a:r>
              <a:rPr sz="2000" spc="-5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dirty="0">
                <a:latin typeface="Comic Sans MS" panose="030F0702030302020204"/>
                <a:cs typeface="Comic Sans MS" panose="030F0702030302020204"/>
              </a:rPr>
              <a:t>objects</a:t>
            </a:r>
            <a:endParaRPr sz="2000">
              <a:latin typeface="Comic Sans MS" panose="030F0702030302020204"/>
              <a:cs typeface="Comic Sans MS" panose="030F0702030302020204"/>
            </a:endParaRPr>
          </a:p>
          <a:p>
            <a:pPr marL="756285" lvl="1" indent="-287020" algn="just">
              <a:lnSpc>
                <a:spcPct val="100000"/>
              </a:lnSpc>
              <a:spcBef>
                <a:spcPts val="480"/>
              </a:spcBef>
              <a:buClr>
                <a:srgbClr val="3333CC"/>
              </a:buClr>
              <a:buSzPct val="75000"/>
              <a:buFont typeface="Wingdings" panose="05000000000000000000"/>
              <a:buChar char=""/>
              <a:tabLst>
                <a:tab pos="756920" algn="l"/>
              </a:tabLst>
            </a:pPr>
            <a:r>
              <a:rPr sz="2000" spc="-5" dirty="0">
                <a:latin typeface="Comic Sans MS" panose="030F0702030302020204"/>
                <a:cs typeface="Comic Sans MS" panose="030F0702030302020204"/>
              </a:rPr>
              <a:t>interference</a:t>
            </a:r>
            <a:endParaRPr sz="2000">
              <a:latin typeface="Comic Sans MS" panose="030F0702030302020204"/>
              <a:cs typeface="Comic Sans MS" panose="030F07020303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65928" y="1163696"/>
            <a:ext cx="4069715" cy="5107940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2800" spc="-10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Radio</a:t>
            </a:r>
            <a:r>
              <a:rPr sz="2800" spc="-5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 link</a:t>
            </a:r>
            <a:r>
              <a:rPr sz="2800" spc="-15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 </a:t>
            </a:r>
            <a:r>
              <a:rPr sz="2800" spc="-10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types:</a:t>
            </a:r>
            <a:endParaRPr sz="2800">
              <a:latin typeface="Comic Sans MS" panose="030F0702030302020204"/>
              <a:cs typeface="Comic Sans MS" panose="030F0702030302020204"/>
            </a:endParaRPr>
          </a:p>
          <a:p>
            <a:pPr marL="355600" indent="-342900">
              <a:lnSpc>
                <a:spcPct val="100000"/>
              </a:lnSpc>
              <a:spcBef>
                <a:spcPts val="605"/>
              </a:spcBef>
              <a:buClr>
                <a:srgbClr val="3333CC"/>
              </a:buClr>
              <a:buSzPct val="85000"/>
              <a:buFont typeface="Wingdings" panose="05000000000000000000"/>
              <a:buChar char=""/>
              <a:tabLst>
                <a:tab pos="355600" algn="l"/>
                <a:tab pos="2065655" algn="l"/>
              </a:tabLst>
            </a:pPr>
            <a:r>
              <a:rPr sz="2400" spc="-5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terrestrial	microwave</a:t>
            </a:r>
            <a:endParaRPr sz="2400">
              <a:latin typeface="Comic Sans MS" panose="030F0702030302020204"/>
              <a:cs typeface="Comic Sans MS" panose="030F0702030302020204"/>
            </a:endParaRPr>
          </a:p>
          <a:p>
            <a:pPr marL="756285" lvl="1" indent="-287020">
              <a:lnSpc>
                <a:spcPct val="100000"/>
              </a:lnSpc>
              <a:spcBef>
                <a:spcPts val="495"/>
              </a:spcBef>
              <a:buClr>
                <a:srgbClr val="3333CC"/>
              </a:buClr>
              <a:buSzPct val="75000"/>
              <a:buFont typeface="Wingdings" panose="05000000000000000000"/>
              <a:buChar char=""/>
              <a:tabLst>
                <a:tab pos="756920" algn="l"/>
              </a:tabLst>
            </a:pPr>
            <a:r>
              <a:rPr sz="2000" dirty="0">
                <a:latin typeface="Comic Sans MS" panose="030F0702030302020204"/>
                <a:cs typeface="Comic Sans MS" panose="030F0702030302020204"/>
              </a:rPr>
              <a:t>e.g.</a:t>
            </a:r>
            <a:r>
              <a:rPr sz="2000" spc="-1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spc="-5" dirty="0">
                <a:latin typeface="Comic Sans MS" panose="030F0702030302020204"/>
                <a:cs typeface="Comic Sans MS" panose="030F0702030302020204"/>
              </a:rPr>
              <a:t>up</a:t>
            </a:r>
            <a:r>
              <a:rPr sz="2000" spc="-1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spc="-5" dirty="0">
                <a:latin typeface="Comic Sans MS" panose="030F0702030302020204"/>
                <a:cs typeface="Comic Sans MS" panose="030F0702030302020204"/>
              </a:rPr>
              <a:t>to</a:t>
            </a:r>
            <a:r>
              <a:rPr sz="2000" spc="-3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spc="-5" dirty="0">
                <a:latin typeface="Comic Sans MS" panose="030F0702030302020204"/>
                <a:cs typeface="Comic Sans MS" panose="030F0702030302020204"/>
              </a:rPr>
              <a:t>45 </a:t>
            </a:r>
            <a:r>
              <a:rPr sz="2000" dirty="0">
                <a:latin typeface="Comic Sans MS" panose="030F0702030302020204"/>
                <a:cs typeface="Comic Sans MS" panose="030F0702030302020204"/>
              </a:rPr>
              <a:t>Mbps</a:t>
            </a:r>
            <a:r>
              <a:rPr sz="2000" spc="-5" dirty="0">
                <a:latin typeface="Comic Sans MS" panose="030F0702030302020204"/>
                <a:cs typeface="Comic Sans MS" panose="030F0702030302020204"/>
              </a:rPr>
              <a:t> channels</a:t>
            </a:r>
            <a:endParaRPr sz="2000">
              <a:latin typeface="Comic Sans MS" panose="030F0702030302020204"/>
              <a:cs typeface="Comic Sans MS" panose="030F0702030302020204"/>
            </a:endParaRPr>
          </a:p>
          <a:p>
            <a:pPr marL="355600" indent="-342900">
              <a:lnSpc>
                <a:spcPct val="100000"/>
              </a:lnSpc>
              <a:spcBef>
                <a:spcPts val="560"/>
              </a:spcBef>
              <a:buClr>
                <a:srgbClr val="3333CC"/>
              </a:buClr>
              <a:buSzPct val="85000"/>
              <a:buFont typeface="Wingdings" panose="05000000000000000000"/>
              <a:buChar char=""/>
              <a:tabLst>
                <a:tab pos="355600" algn="l"/>
              </a:tabLst>
            </a:pPr>
            <a:r>
              <a:rPr sz="2400" spc="-5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LAN</a:t>
            </a:r>
            <a:r>
              <a:rPr sz="2400" spc="-50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(e.g.,</a:t>
            </a:r>
            <a:r>
              <a:rPr sz="2400" spc="-4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Wifi)</a:t>
            </a:r>
            <a:endParaRPr sz="2400">
              <a:latin typeface="Comic Sans MS" panose="030F0702030302020204"/>
              <a:cs typeface="Comic Sans MS" panose="030F0702030302020204"/>
            </a:endParaRPr>
          </a:p>
          <a:p>
            <a:pPr marL="756285" lvl="1" indent="-287020">
              <a:lnSpc>
                <a:spcPct val="100000"/>
              </a:lnSpc>
              <a:spcBef>
                <a:spcPts val="500"/>
              </a:spcBef>
              <a:buClr>
                <a:srgbClr val="3333CC"/>
              </a:buClr>
              <a:buSzPct val="75000"/>
              <a:buFont typeface="Wingdings" panose="05000000000000000000"/>
              <a:buChar char=""/>
              <a:tabLst>
                <a:tab pos="756920" algn="l"/>
              </a:tabLst>
            </a:pPr>
            <a:r>
              <a:rPr sz="2000" spc="-5" dirty="0">
                <a:latin typeface="Comic Sans MS" panose="030F0702030302020204"/>
                <a:cs typeface="Comic Sans MS" panose="030F0702030302020204"/>
              </a:rPr>
              <a:t>11Mbps,</a:t>
            </a:r>
            <a:r>
              <a:rPr sz="2000" spc="-4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dirty="0">
                <a:latin typeface="Comic Sans MS" panose="030F0702030302020204"/>
                <a:cs typeface="Comic Sans MS" panose="030F0702030302020204"/>
              </a:rPr>
              <a:t>54</a:t>
            </a:r>
            <a:r>
              <a:rPr sz="2000" spc="-1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spc="-5" dirty="0">
                <a:latin typeface="Comic Sans MS" panose="030F0702030302020204"/>
                <a:cs typeface="Comic Sans MS" panose="030F0702030302020204"/>
              </a:rPr>
              <a:t>Mbps</a:t>
            </a:r>
            <a:endParaRPr sz="2000">
              <a:latin typeface="Comic Sans MS" panose="030F0702030302020204"/>
              <a:cs typeface="Comic Sans MS" panose="030F0702030302020204"/>
            </a:endParaRPr>
          </a:p>
          <a:p>
            <a:pPr marL="355600" indent="-342900">
              <a:lnSpc>
                <a:spcPct val="100000"/>
              </a:lnSpc>
              <a:spcBef>
                <a:spcPts val="560"/>
              </a:spcBef>
              <a:buClr>
                <a:srgbClr val="3333CC"/>
              </a:buClr>
              <a:buSzPct val="85000"/>
              <a:buFont typeface="Wingdings" panose="05000000000000000000"/>
              <a:buChar char=""/>
              <a:tabLst>
                <a:tab pos="355600" algn="l"/>
              </a:tabLst>
            </a:pPr>
            <a:r>
              <a:rPr sz="2400" spc="-5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wide-area</a:t>
            </a:r>
            <a:r>
              <a:rPr sz="2400" spc="-55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(e.g.,</a:t>
            </a:r>
            <a:r>
              <a:rPr sz="2400" spc="-3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cellular)</a:t>
            </a:r>
            <a:endParaRPr sz="2400">
              <a:latin typeface="Comic Sans MS" panose="030F0702030302020204"/>
              <a:cs typeface="Comic Sans MS" panose="030F0702030302020204"/>
            </a:endParaRPr>
          </a:p>
          <a:p>
            <a:pPr marL="756285" lvl="1" indent="-287020">
              <a:lnSpc>
                <a:spcPct val="100000"/>
              </a:lnSpc>
              <a:spcBef>
                <a:spcPts val="495"/>
              </a:spcBef>
              <a:buClr>
                <a:srgbClr val="3333CC"/>
              </a:buClr>
              <a:buSzPct val="75000"/>
              <a:buFont typeface="Wingdings" panose="05000000000000000000"/>
              <a:buChar char=""/>
              <a:tabLst>
                <a:tab pos="756920" algn="l"/>
              </a:tabLst>
            </a:pPr>
            <a:r>
              <a:rPr sz="2000" dirty="0">
                <a:latin typeface="Comic Sans MS" panose="030F0702030302020204"/>
                <a:cs typeface="Comic Sans MS" panose="030F0702030302020204"/>
              </a:rPr>
              <a:t>3G</a:t>
            </a:r>
            <a:r>
              <a:rPr sz="2000" spc="-3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dirty="0">
                <a:latin typeface="Comic Sans MS" panose="030F0702030302020204"/>
                <a:cs typeface="Comic Sans MS" panose="030F0702030302020204"/>
              </a:rPr>
              <a:t>cellular:</a:t>
            </a:r>
            <a:r>
              <a:rPr sz="2000" spc="-3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dirty="0">
                <a:latin typeface="Comic Sans MS" panose="030F0702030302020204"/>
                <a:cs typeface="Comic Sans MS" panose="030F0702030302020204"/>
              </a:rPr>
              <a:t>~</a:t>
            </a:r>
            <a:r>
              <a:rPr sz="2000" spc="-2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dirty="0">
                <a:latin typeface="Comic Sans MS" panose="030F0702030302020204"/>
                <a:cs typeface="Comic Sans MS" panose="030F0702030302020204"/>
              </a:rPr>
              <a:t>1</a:t>
            </a:r>
            <a:r>
              <a:rPr sz="2000" spc="-1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dirty="0">
                <a:latin typeface="Comic Sans MS" panose="030F0702030302020204"/>
                <a:cs typeface="Comic Sans MS" panose="030F0702030302020204"/>
              </a:rPr>
              <a:t>Mbps</a:t>
            </a:r>
            <a:endParaRPr sz="2000">
              <a:latin typeface="Comic Sans MS" panose="030F0702030302020204"/>
              <a:cs typeface="Comic Sans MS" panose="030F0702030302020204"/>
            </a:endParaRPr>
          </a:p>
          <a:p>
            <a:pPr marL="355600" indent="-342900">
              <a:lnSpc>
                <a:spcPct val="100000"/>
              </a:lnSpc>
              <a:spcBef>
                <a:spcPts val="560"/>
              </a:spcBef>
              <a:buClr>
                <a:srgbClr val="3333CC"/>
              </a:buClr>
              <a:buSzPct val="85000"/>
              <a:buFont typeface="Wingdings" panose="05000000000000000000"/>
              <a:buChar char=""/>
              <a:tabLst>
                <a:tab pos="355600" algn="l"/>
              </a:tabLst>
            </a:pPr>
            <a:r>
              <a:rPr sz="2400" spc="-5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satellite</a:t>
            </a:r>
            <a:endParaRPr sz="2400">
              <a:latin typeface="Comic Sans MS" panose="030F0702030302020204"/>
              <a:cs typeface="Comic Sans MS" panose="030F0702030302020204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500"/>
              </a:spcBef>
              <a:buClr>
                <a:srgbClr val="3333CC"/>
              </a:buClr>
              <a:buSzPct val="75000"/>
              <a:buFont typeface="Wingdings" panose="05000000000000000000"/>
              <a:buChar char=""/>
              <a:tabLst>
                <a:tab pos="756920" algn="l"/>
              </a:tabLst>
            </a:pPr>
            <a:r>
              <a:rPr sz="2000" dirty="0">
                <a:latin typeface="Comic Sans MS" panose="030F0702030302020204"/>
                <a:cs typeface="Comic Sans MS" panose="030F0702030302020204"/>
              </a:rPr>
              <a:t>Kbps </a:t>
            </a:r>
            <a:r>
              <a:rPr sz="2000" spc="-5" dirty="0">
                <a:latin typeface="Comic Sans MS" panose="030F0702030302020204"/>
                <a:cs typeface="Comic Sans MS" panose="030F0702030302020204"/>
              </a:rPr>
              <a:t>to 45Mbps channel (or </a:t>
            </a:r>
            <a:r>
              <a:rPr sz="2000" spc="-58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dirty="0">
                <a:latin typeface="Comic Sans MS" panose="030F0702030302020204"/>
                <a:cs typeface="Comic Sans MS" panose="030F0702030302020204"/>
              </a:rPr>
              <a:t>multiple</a:t>
            </a:r>
            <a:r>
              <a:rPr sz="2000" spc="-4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dirty="0">
                <a:latin typeface="Comic Sans MS" panose="030F0702030302020204"/>
                <a:cs typeface="Comic Sans MS" panose="030F0702030302020204"/>
              </a:rPr>
              <a:t>smaller</a:t>
            </a:r>
            <a:r>
              <a:rPr sz="2000" spc="-1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spc="-5" dirty="0">
                <a:latin typeface="Comic Sans MS" panose="030F0702030302020204"/>
                <a:cs typeface="Comic Sans MS" panose="030F0702030302020204"/>
              </a:rPr>
              <a:t>channels)</a:t>
            </a:r>
            <a:endParaRPr sz="2000">
              <a:latin typeface="Comic Sans MS" panose="030F0702030302020204"/>
              <a:cs typeface="Comic Sans MS" panose="030F0702030302020204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Clr>
                <a:srgbClr val="3333CC"/>
              </a:buClr>
              <a:buSzPct val="75000"/>
              <a:buFont typeface="Wingdings" panose="05000000000000000000"/>
              <a:buChar char=""/>
              <a:tabLst>
                <a:tab pos="756920" algn="l"/>
              </a:tabLst>
            </a:pPr>
            <a:r>
              <a:rPr sz="2000" spc="-5" dirty="0">
                <a:latin typeface="Comic Sans MS" panose="030F0702030302020204"/>
                <a:cs typeface="Comic Sans MS" panose="030F0702030302020204"/>
              </a:rPr>
              <a:t>270</a:t>
            </a:r>
            <a:r>
              <a:rPr sz="2000" spc="-1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spc="-5" dirty="0">
                <a:latin typeface="Comic Sans MS" panose="030F0702030302020204"/>
                <a:cs typeface="Comic Sans MS" panose="030F0702030302020204"/>
              </a:rPr>
              <a:t>msec end-end</a:t>
            </a:r>
            <a:r>
              <a:rPr sz="2000" spc="1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spc="-5" dirty="0">
                <a:latin typeface="Comic Sans MS" panose="030F0702030302020204"/>
                <a:cs typeface="Comic Sans MS" panose="030F0702030302020204"/>
              </a:rPr>
              <a:t>delay</a:t>
            </a:r>
            <a:endParaRPr sz="2000">
              <a:latin typeface="Comic Sans MS" panose="030F0702030302020204"/>
              <a:cs typeface="Comic Sans MS" panose="030F0702030302020204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Clr>
                <a:srgbClr val="3333CC"/>
              </a:buClr>
              <a:buSzPct val="75000"/>
              <a:buFont typeface="Wingdings" panose="05000000000000000000"/>
              <a:buChar char=""/>
              <a:tabLst>
                <a:tab pos="756920" algn="l"/>
              </a:tabLst>
            </a:pPr>
            <a:r>
              <a:rPr sz="2000" dirty="0">
                <a:latin typeface="Comic Sans MS" panose="030F0702030302020204"/>
                <a:cs typeface="Comic Sans MS" panose="030F0702030302020204"/>
              </a:rPr>
              <a:t>geosynchronous</a:t>
            </a:r>
            <a:r>
              <a:rPr sz="2000" spc="-5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spc="-5" dirty="0">
                <a:latin typeface="Comic Sans MS" panose="030F0702030302020204"/>
                <a:cs typeface="Comic Sans MS" panose="030F0702030302020204"/>
              </a:rPr>
              <a:t>versus</a:t>
            </a:r>
            <a:r>
              <a:rPr sz="2000" spc="-2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dirty="0">
                <a:latin typeface="Comic Sans MS" panose="030F0702030302020204"/>
                <a:cs typeface="Comic Sans MS" panose="030F0702030302020204"/>
              </a:rPr>
              <a:t>low</a:t>
            </a:r>
            <a:endParaRPr sz="2000">
              <a:latin typeface="Comic Sans MS" panose="030F0702030302020204"/>
              <a:cs typeface="Comic Sans MS" panose="030F0702030302020204"/>
            </a:endParaRPr>
          </a:p>
          <a:p>
            <a:pPr marL="756285">
              <a:lnSpc>
                <a:spcPct val="100000"/>
              </a:lnSpc>
            </a:pPr>
            <a:r>
              <a:rPr sz="2000" spc="-5" dirty="0">
                <a:latin typeface="Comic Sans MS" panose="030F0702030302020204"/>
                <a:cs typeface="Comic Sans MS" panose="030F0702030302020204"/>
              </a:rPr>
              <a:t>altitude</a:t>
            </a:r>
            <a:endParaRPr sz="2000">
              <a:latin typeface="Comic Sans MS" panose="030F0702030302020204"/>
              <a:cs typeface="Comic Sans MS" panose="030F0702030302020204"/>
            </a:endParaRPr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647950" y="3098800"/>
            <a:ext cx="3848100" cy="33020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647950" y="4813300"/>
            <a:ext cx="3848100" cy="3302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5963411" y="6407698"/>
            <a:ext cx="2263775" cy="294640"/>
          </a:xfrm>
          <a:prstGeom prst="rect">
            <a:avLst/>
          </a:prstGeom>
        </p:spPr>
        <p:txBody>
          <a:bodyPr vert="horz" wrap="square" lIns="0" tIns="81915" rIns="0" bIns="0" rtlCol="0">
            <a:spAutoFit/>
          </a:bodyPr>
          <a:lstStyle/>
          <a:p>
            <a:pPr marL="12700">
              <a:lnSpc>
                <a:spcPts val="1675"/>
              </a:lnSpc>
              <a:spcBef>
                <a:spcPts val="645"/>
              </a:spcBef>
            </a:pPr>
            <a:r>
              <a:rPr sz="80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  <a:hlinkClick r:id="rId2"/>
              </a:rPr>
              <a:t>https://fb.com/tailieudientuc</a:t>
            </a:r>
            <a:r>
              <a:rPr sz="800" spc="-21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  <a:hlinkClick r:id="rId2"/>
              </a:rPr>
              <a:t>n</a:t>
            </a:r>
            <a:r>
              <a:rPr sz="2100" spc="-839" baseline="16000" dirty="0">
                <a:latin typeface="Comic Sans MS" panose="030F0702030302020204"/>
                <a:cs typeface="Comic Sans MS" panose="030F0702030302020204"/>
                <a:hlinkClick r:id="rId2"/>
              </a:rPr>
              <a:t>I</a:t>
            </a:r>
            <a:r>
              <a:rPr sz="80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  <a:hlinkClick r:id="rId2"/>
              </a:rPr>
              <a:t>tt</a:t>
            </a:r>
            <a:r>
              <a:rPr sz="800" spc="-9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  <a:hlinkClick r:id="rId2"/>
              </a:rPr>
              <a:t> </a:t>
            </a:r>
            <a:r>
              <a:rPr sz="2100" spc="-7" baseline="16000" dirty="0">
                <a:latin typeface="Comic Sans MS" panose="030F0702030302020204"/>
                <a:cs typeface="Comic Sans MS" panose="030F0702030302020204"/>
              </a:rPr>
              <a:t>ntro</a:t>
            </a:r>
            <a:r>
              <a:rPr sz="2100" baseline="16000" dirty="0">
                <a:latin typeface="Comic Sans MS" panose="030F0702030302020204"/>
                <a:cs typeface="Comic Sans MS" panose="030F0702030302020204"/>
              </a:rPr>
              <a:t>ducti</a:t>
            </a:r>
            <a:r>
              <a:rPr sz="2100" spc="7" baseline="16000" dirty="0">
                <a:latin typeface="Comic Sans MS" panose="030F0702030302020204"/>
                <a:cs typeface="Comic Sans MS" panose="030F0702030302020204"/>
              </a:rPr>
              <a:t>o</a:t>
            </a:r>
            <a:r>
              <a:rPr sz="2100" baseline="16000" dirty="0">
                <a:latin typeface="Comic Sans MS" panose="030F0702030302020204"/>
                <a:cs typeface="Comic Sans MS" panose="030F0702030302020204"/>
              </a:rPr>
              <a:t>n</a:t>
            </a:r>
            <a:endParaRPr sz="2100" baseline="16000">
              <a:latin typeface="Comic Sans MS" panose="030F0702030302020204"/>
              <a:cs typeface="Comic Sans MS" panose="030F0702030302020204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1-</a:t>
            </a: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481708" y="6564262"/>
            <a:ext cx="1101090" cy="13843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80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  <a:hlinkClick r:id="rId3"/>
              </a:rPr>
              <a:t>CuuDuongThanCong.com</a:t>
            </a:r>
            <a:endParaRPr sz="8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2140" y="456641"/>
            <a:ext cx="45974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Chapter</a:t>
            </a:r>
            <a:r>
              <a:rPr sz="4000" spc="-15" dirty="0"/>
              <a:t> </a:t>
            </a:r>
            <a:r>
              <a:rPr sz="4000" spc="-5" dirty="0"/>
              <a:t>1:</a:t>
            </a:r>
            <a:r>
              <a:rPr sz="4000" spc="-30" dirty="0"/>
              <a:t> </a:t>
            </a:r>
            <a:r>
              <a:rPr sz="4000" spc="-10" dirty="0"/>
              <a:t>roadmap</a:t>
            </a:r>
            <a:endParaRPr sz="40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/>
          <a:p>
            <a:pPr marL="629285" lvl="1" indent="-439420">
              <a:lnSpc>
                <a:spcPct val="100000"/>
              </a:lnSpc>
              <a:spcBef>
                <a:spcPts val="710"/>
              </a:spcBef>
              <a:buClr>
                <a:srgbClr val="3333CC"/>
              </a:buClr>
              <a:buAutoNum type="arabicPeriod"/>
              <a:tabLst>
                <a:tab pos="630555" algn="l"/>
              </a:tabLst>
            </a:pPr>
            <a:r>
              <a:rPr sz="2400" dirty="0">
                <a:latin typeface="Comic Sans MS" panose="030F0702030302020204"/>
                <a:cs typeface="Comic Sans MS" panose="030F0702030302020204"/>
              </a:rPr>
              <a:t>What</a:t>
            </a:r>
            <a:r>
              <a:rPr sz="2400" spc="-3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500" i="1" spc="-45" dirty="0">
                <a:latin typeface="Comic Sans MS" panose="030F0702030302020204"/>
                <a:cs typeface="Comic Sans MS" panose="030F0702030302020204"/>
              </a:rPr>
              <a:t>is</a:t>
            </a:r>
            <a:r>
              <a:rPr sz="2500" i="1" spc="-6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the</a:t>
            </a:r>
            <a:r>
              <a:rPr sz="2400" spc="-3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Internet?</a:t>
            </a:r>
            <a:endParaRPr sz="2400">
              <a:latin typeface="Comic Sans MS" panose="030F0702030302020204"/>
              <a:cs typeface="Comic Sans MS" panose="030F0702030302020204"/>
            </a:endParaRPr>
          </a:p>
          <a:p>
            <a:pPr marL="677545" lvl="1" indent="-487680">
              <a:lnSpc>
                <a:spcPct val="100000"/>
              </a:lnSpc>
              <a:spcBef>
                <a:spcPts val="555"/>
              </a:spcBef>
              <a:buClr>
                <a:srgbClr val="3333CC"/>
              </a:buClr>
              <a:buAutoNum type="arabicPeriod"/>
              <a:tabLst>
                <a:tab pos="678815" algn="l"/>
              </a:tabLst>
            </a:pPr>
            <a:r>
              <a:rPr sz="2400" spc="-5" dirty="0">
                <a:latin typeface="Comic Sans MS" panose="030F0702030302020204"/>
                <a:cs typeface="Comic Sans MS" panose="030F0702030302020204"/>
              </a:rPr>
              <a:t>Network</a:t>
            </a:r>
            <a:r>
              <a:rPr sz="2400" spc="-5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edge</a:t>
            </a:r>
            <a:endParaRPr sz="2400">
              <a:latin typeface="Comic Sans MS" panose="030F0702030302020204"/>
              <a:cs typeface="Comic Sans MS" panose="030F0702030302020204"/>
            </a:endParaRPr>
          </a:p>
          <a:p>
            <a:pPr marL="950595" lvl="2" indent="-304165">
              <a:lnSpc>
                <a:spcPct val="100000"/>
              </a:lnSpc>
              <a:spcBef>
                <a:spcPts val="500"/>
              </a:spcBef>
              <a:buClr>
                <a:srgbClr val="0000FF"/>
              </a:buClr>
              <a:buSzPct val="90000"/>
              <a:buFont typeface="Wingdings" panose="05000000000000000000"/>
              <a:buChar char=""/>
              <a:tabLst>
                <a:tab pos="951865" algn="l"/>
              </a:tabLst>
            </a:pPr>
            <a:r>
              <a:rPr sz="2000" spc="-5" dirty="0">
                <a:latin typeface="Comic Sans MS" panose="030F0702030302020204"/>
                <a:cs typeface="Comic Sans MS" panose="030F0702030302020204"/>
              </a:rPr>
              <a:t>end</a:t>
            </a:r>
            <a:r>
              <a:rPr sz="200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spc="-5" dirty="0">
                <a:latin typeface="Comic Sans MS" panose="030F0702030302020204"/>
                <a:cs typeface="Comic Sans MS" panose="030F0702030302020204"/>
              </a:rPr>
              <a:t>systems,</a:t>
            </a:r>
            <a:r>
              <a:rPr sz="2000" spc="-2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spc="-5" dirty="0">
                <a:latin typeface="Comic Sans MS" panose="030F0702030302020204"/>
                <a:cs typeface="Comic Sans MS" panose="030F0702030302020204"/>
              </a:rPr>
              <a:t>access</a:t>
            </a:r>
            <a:r>
              <a:rPr sz="200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spc="-5" dirty="0">
                <a:latin typeface="Comic Sans MS" panose="030F0702030302020204"/>
                <a:cs typeface="Comic Sans MS" panose="030F0702030302020204"/>
              </a:rPr>
              <a:t>networks,</a:t>
            </a:r>
            <a:r>
              <a:rPr sz="2000" spc="-2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dirty="0">
                <a:latin typeface="Comic Sans MS" panose="030F0702030302020204"/>
                <a:cs typeface="Comic Sans MS" panose="030F0702030302020204"/>
              </a:rPr>
              <a:t>links</a:t>
            </a:r>
            <a:endParaRPr sz="2000">
              <a:latin typeface="Comic Sans MS" panose="030F0702030302020204"/>
              <a:cs typeface="Comic Sans MS" panose="030F0702030302020204"/>
            </a:endParaRPr>
          </a:p>
          <a:p>
            <a:pPr marL="677545" lvl="1" indent="-487680">
              <a:lnSpc>
                <a:spcPct val="100000"/>
              </a:lnSpc>
              <a:spcBef>
                <a:spcPts val="560"/>
              </a:spcBef>
              <a:buAutoNum type="arabicPeriod"/>
              <a:tabLst>
                <a:tab pos="678815" algn="l"/>
              </a:tabLst>
            </a:pPr>
            <a:r>
              <a:rPr sz="2400" dirty="0">
                <a:solidFill>
                  <a:srgbClr val="FF3300"/>
                </a:solidFill>
                <a:latin typeface="Comic Sans MS" panose="030F0702030302020204"/>
                <a:cs typeface="Comic Sans MS" panose="030F0702030302020204"/>
              </a:rPr>
              <a:t>Network</a:t>
            </a:r>
            <a:r>
              <a:rPr sz="2400" spc="-65" dirty="0">
                <a:solidFill>
                  <a:srgbClr val="FF3300"/>
                </a:solidFill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dirty="0">
                <a:solidFill>
                  <a:srgbClr val="FF3300"/>
                </a:solidFill>
                <a:latin typeface="Comic Sans MS" panose="030F0702030302020204"/>
                <a:cs typeface="Comic Sans MS" panose="030F0702030302020204"/>
              </a:rPr>
              <a:t>core</a:t>
            </a:r>
            <a:endParaRPr sz="2400">
              <a:latin typeface="Comic Sans MS" panose="030F0702030302020204"/>
              <a:cs typeface="Comic Sans MS" panose="030F0702030302020204"/>
            </a:endParaRPr>
          </a:p>
          <a:p>
            <a:pPr marL="950595" lvl="2" indent="-304165">
              <a:lnSpc>
                <a:spcPct val="100000"/>
              </a:lnSpc>
              <a:spcBef>
                <a:spcPts val="495"/>
              </a:spcBef>
              <a:buSzPct val="90000"/>
              <a:buFont typeface="Wingdings" panose="05000000000000000000"/>
              <a:buChar char=""/>
              <a:tabLst>
                <a:tab pos="951865" algn="l"/>
              </a:tabLst>
            </a:pPr>
            <a:r>
              <a:rPr sz="2000" dirty="0">
                <a:solidFill>
                  <a:srgbClr val="FF3300"/>
                </a:solidFill>
                <a:latin typeface="Comic Sans MS" panose="030F0702030302020204"/>
                <a:cs typeface="Comic Sans MS" panose="030F0702030302020204"/>
              </a:rPr>
              <a:t>circuit</a:t>
            </a:r>
            <a:r>
              <a:rPr sz="2000" spc="-35" dirty="0">
                <a:solidFill>
                  <a:srgbClr val="FF3300"/>
                </a:solidFill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dirty="0">
                <a:solidFill>
                  <a:srgbClr val="FF3300"/>
                </a:solidFill>
                <a:latin typeface="Comic Sans MS" panose="030F0702030302020204"/>
                <a:cs typeface="Comic Sans MS" panose="030F0702030302020204"/>
              </a:rPr>
              <a:t>switching,</a:t>
            </a:r>
            <a:r>
              <a:rPr sz="2000" spc="-30" dirty="0">
                <a:solidFill>
                  <a:srgbClr val="FF3300"/>
                </a:solidFill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spc="-5" dirty="0">
                <a:solidFill>
                  <a:srgbClr val="FF3300"/>
                </a:solidFill>
                <a:latin typeface="Comic Sans MS" panose="030F0702030302020204"/>
                <a:cs typeface="Comic Sans MS" panose="030F0702030302020204"/>
              </a:rPr>
              <a:t>packet</a:t>
            </a:r>
            <a:r>
              <a:rPr sz="2000" spc="5" dirty="0">
                <a:solidFill>
                  <a:srgbClr val="FF3300"/>
                </a:solidFill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spc="-5" dirty="0">
                <a:solidFill>
                  <a:srgbClr val="FF3300"/>
                </a:solidFill>
                <a:latin typeface="Comic Sans MS" panose="030F0702030302020204"/>
                <a:cs typeface="Comic Sans MS" panose="030F0702030302020204"/>
              </a:rPr>
              <a:t>switching,</a:t>
            </a:r>
            <a:r>
              <a:rPr sz="2000" spc="-25" dirty="0">
                <a:solidFill>
                  <a:srgbClr val="FF3300"/>
                </a:solidFill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spc="-5" dirty="0">
                <a:solidFill>
                  <a:srgbClr val="FF3300"/>
                </a:solidFill>
                <a:latin typeface="Comic Sans MS" panose="030F0702030302020204"/>
                <a:cs typeface="Comic Sans MS" panose="030F0702030302020204"/>
              </a:rPr>
              <a:t>network</a:t>
            </a:r>
            <a:r>
              <a:rPr sz="2000" spc="-15" dirty="0">
                <a:solidFill>
                  <a:srgbClr val="FF3300"/>
                </a:solidFill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dirty="0">
                <a:solidFill>
                  <a:srgbClr val="FF3300"/>
                </a:solidFill>
                <a:latin typeface="Comic Sans MS" panose="030F0702030302020204"/>
                <a:cs typeface="Comic Sans MS" panose="030F0702030302020204"/>
              </a:rPr>
              <a:t>structure</a:t>
            </a:r>
            <a:endParaRPr sz="2000">
              <a:latin typeface="Comic Sans MS" panose="030F0702030302020204"/>
              <a:cs typeface="Comic Sans MS" panose="030F0702030302020204"/>
            </a:endParaRPr>
          </a:p>
          <a:p>
            <a:pPr marL="677545" lvl="1" indent="-487680">
              <a:lnSpc>
                <a:spcPct val="100000"/>
              </a:lnSpc>
              <a:spcBef>
                <a:spcPts val="560"/>
              </a:spcBef>
              <a:buClr>
                <a:srgbClr val="3333CC"/>
              </a:buClr>
              <a:buAutoNum type="arabicPeriod"/>
              <a:tabLst>
                <a:tab pos="678815" algn="l"/>
              </a:tabLst>
            </a:pPr>
            <a:r>
              <a:rPr sz="2400" spc="-5" dirty="0">
                <a:latin typeface="Comic Sans MS" panose="030F0702030302020204"/>
                <a:cs typeface="Comic Sans MS" panose="030F0702030302020204"/>
              </a:rPr>
              <a:t>Delay,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 loss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and</a:t>
            </a:r>
            <a:r>
              <a:rPr sz="2400" spc="1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throughput</a:t>
            </a:r>
            <a:r>
              <a:rPr sz="2400" spc="-1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in</a:t>
            </a:r>
            <a:r>
              <a:rPr sz="2400" spc="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packet-switched</a:t>
            </a:r>
            <a:endParaRPr sz="2400">
              <a:latin typeface="Comic Sans MS" panose="030F0702030302020204"/>
              <a:cs typeface="Comic Sans MS" panose="030F0702030302020204"/>
            </a:endParaRPr>
          </a:p>
          <a:p>
            <a:pPr marL="476885">
              <a:lnSpc>
                <a:spcPct val="100000"/>
              </a:lnSpc>
            </a:pPr>
            <a:r>
              <a:rPr spc="-5" dirty="0"/>
              <a:t>networks</a:t>
            </a:r>
            <a:endParaRPr spc="-5" dirty="0"/>
          </a:p>
          <a:p>
            <a:pPr marL="677545" lvl="1" indent="-487680">
              <a:lnSpc>
                <a:spcPct val="100000"/>
              </a:lnSpc>
              <a:spcBef>
                <a:spcPts val="575"/>
              </a:spcBef>
              <a:buClr>
                <a:srgbClr val="3333CC"/>
              </a:buClr>
              <a:buAutoNum type="arabicPeriod" startAt="5"/>
              <a:tabLst>
                <a:tab pos="678815" algn="l"/>
              </a:tabLst>
            </a:pPr>
            <a:r>
              <a:rPr sz="2400" spc="-5" dirty="0">
                <a:latin typeface="Comic Sans MS" panose="030F0702030302020204"/>
                <a:cs typeface="Comic Sans MS" panose="030F0702030302020204"/>
              </a:rPr>
              <a:t>Protocol</a:t>
            </a:r>
            <a:r>
              <a:rPr sz="2400" spc="-1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layers,</a:t>
            </a:r>
            <a:r>
              <a:rPr sz="2400" spc="-3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service</a:t>
            </a:r>
            <a:r>
              <a:rPr sz="2400" spc="-3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models</a:t>
            </a:r>
            <a:endParaRPr sz="2400">
              <a:latin typeface="Comic Sans MS" panose="030F0702030302020204"/>
              <a:cs typeface="Comic Sans MS" panose="030F0702030302020204"/>
            </a:endParaRPr>
          </a:p>
          <a:p>
            <a:pPr marL="677545" lvl="1" indent="-487680">
              <a:lnSpc>
                <a:spcPct val="100000"/>
              </a:lnSpc>
              <a:spcBef>
                <a:spcPts val="580"/>
              </a:spcBef>
              <a:buClr>
                <a:srgbClr val="3333CC"/>
              </a:buClr>
              <a:buAutoNum type="arabicPeriod" startAt="5"/>
              <a:tabLst>
                <a:tab pos="678815" algn="l"/>
              </a:tabLst>
            </a:pPr>
            <a:r>
              <a:rPr sz="2400" dirty="0">
                <a:latin typeface="Comic Sans MS" panose="030F0702030302020204"/>
                <a:cs typeface="Comic Sans MS" panose="030F0702030302020204"/>
              </a:rPr>
              <a:t>Networks</a:t>
            </a:r>
            <a:r>
              <a:rPr sz="2400" spc="-4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under attack:</a:t>
            </a:r>
            <a:r>
              <a:rPr sz="2400" spc="-1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security</a:t>
            </a:r>
            <a:endParaRPr sz="2400">
              <a:latin typeface="Comic Sans MS" panose="030F0702030302020204"/>
              <a:cs typeface="Comic Sans MS" panose="030F0702030302020204"/>
            </a:endParaRPr>
          </a:p>
          <a:p>
            <a:pPr marL="677545" lvl="1" indent="-487680">
              <a:lnSpc>
                <a:spcPct val="100000"/>
              </a:lnSpc>
              <a:spcBef>
                <a:spcPts val="575"/>
              </a:spcBef>
              <a:buClr>
                <a:srgbClr val="3333CC"/>
              </a:buClr>
              <a:buAutoNum type="arabicPeriod" startAt="5"/>
              <a:tabLst>
                <a:tab pos="678815" algn="l"/>
              </a:tabLst>
            </a:pPr>
            <a:r>
              <a:rPr sz="2400" spc="-5" dirty="0">
                <a:latin typeface="Comic Sans MS" panose="030F0702030302020204"/>
                <a:cs typeface="Comic Sans MS" panose="030F0702030302020204"/>
              </a:rPr>
              <a:t>History</a:t>
            </a:r>
            <a:endParaRPr sz="2400">
              <a:latin typeface="Comic Sans MS" panose="030F0702030302020204"/>
              <a:cs typeface="Comic Sans MS" panose="030F070203030202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647950" y="3098800"/>
            <a:ext cx="3848100" cy="3302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647950" y="4813300"/>
            <a:ext cx="3848100" cy="33020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963411" y="6407698"/>
            <a:ext cx="2263775" cy="294640"/>
          </a:xfrm>
          <a:prstGeom prst="rect">
            <a:avLst/>
          </a:prstGeom>
        </p:spPr>
        <p:txBody>
          <a:bodyPr vert="horz" wrap="square" lIns="0" tIns="81915" rIns="0" bIns="0" rtlCol="0">
            <a:spAutoFit/>
          </a:bodyPr>
          <a:lstStyle/>
          <a:p>
            <a:pPr marL="12700">
              <a:lnSpc>
                <a:spcPts val="1675"/>
              </a:lnSpc>
              <a:spcBef>
                <a:spcPts val="645"/>
              </a:spcBef>
            </a:pPr>
            <a:r>
              <a:rPr sz="80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  <a:hlinkClick r:id="rId2"/>
              </a:rPr>
              <a:t>https://fb.com/tailieudientuc</a:t>
            </a:r>
            <a:r>
              <a:rPr sz="800" spc="-21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  <a:hlinkClick r:id="rId2"/>
              </a:rPr>
              <a:t>n</a:t>
            </a:r>
            <a:r>
              <a:rPr sz="2100" spc="-839" baseline="16000" dirty="0">
                <a:latin typeface="Comic Sans MS" panose="030F0702030302020204"/>
                <a:cs typeface="Comic Sans MS" panose="030F0702030302020204"/>
                <a:hlinkClick r:id="rId2"/>
              </a:rPr>
              <a:t>I</a:t>
            </a:r>
            <a:r>
              <a:rPr sz="80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  <a:hlinkClick r:id="rId2"/>
              </a:rPr>
              <a:t>tt</a:t>
            </a:r>
            <a:r>
              <a:rPr sz="800" spc="-9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  <a:hlinkClick r:id="rId2"/>
              </a:rPr>
              <a:t> </a:t>
            </a:r>
            <a:r>
              <a:rPr sz="2100" spc="-7" baseline="16000" dirty="0">
                <a:latin typeface="Comic Sans MS" panose="030F0702030302020204"/>
                <a:cs typeface="Comic Sans MS" panose="030F0702030302020204"/>
              </a:rPr>
              <a:t>ntro</a:t>
            </a:r>
            <a:r>
              <a:rPr sz="2100" baseline="16000" dirty="0">
                <a:latin typeface="Comic Sans MS" panose="030F0702030302020204"/>
                <a:cs typeface="Comic Sans MS" panose="030F0702030302020204"/>
              </a:rPr>
              <a:t>ducti</a:t>
            </a:r>
            <a:r>
              <a:rPr sz="2100" spc="7" baseline="16000" dirty="0">
                <a:latin typeface="Comic Sans MS" panose="030F0702030302020204"/>
                <a:cs typeface="Comic Sans MS" panose="030F0702030302020204"/>
              </a:rPr>
              <a:t>o</a:t>
            </a:r>
            <a:r>
              <a:rPr sz="2100" baseline="16000" dirty="0">
                <a:latin typeface="Comic Sans MS" panose="030F0702030302020204"/>
                <a:cs typeface="Comic Sans MS" panose="030F0702030302020204"/>
              </a:rPr>
              <a:t>n</a:t>
            </a:r>
            <a:endParaRPr sz="2100" baseline="16000">
              <a:latin typeface="Comic Sans MS" panose="030F0702030302020204"/>
              <a:cs typeface="Comic Sans MS" panose="030F0702030302020204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1-</a:t>
            </a: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1481708" y="6564262"/>
            <a:ext cx="1101090" cy="13843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80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  <a:hlinkClick r:id="rId3"/>
              </a:rPr>
              <a:t>CuuDuongThanCong.com</a:t>
            </a:r>
            <a:endParaRPr sz="8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2140" y="456641"/>
            <a:ext cx="43999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 dirty="0"/>
              <a:t>The</a:t>
            </a:r>
            <a:r>
              <a:rPr sz="4000" spc="-25" dirty="0"/>
              <a:t> </a:t>
            </a:r>
            <a:r>
              <a:rPr sz="4000" spc="-5" dirty="0"/>
              <a:t>Network</a:t>
            </a:r>
            <a:r>
              <a:rPr sz="4000" spc="5" dirty="0"/>
              <a:t> </a:t>
            </a:r>
            <a:r>
              <a:rPr sz="4000" spc="-5" dirty="0"/>
              <a:t>Core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612140" y="1618234"/>
            <a:ext cx="4010660" cy="4269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271780" indent="-342900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85000"/>
              <a:buFont typeface="Wingdings" panose="05000000000000000000"/>
              <a:buChar char=""/>
              <a:tabLst>
                <a:tab pos="355600" algn="l"/>
              </a:tabLst>
            </a:pPr>
            <a:r>
              <a:rPr sz="2400" dirty="0">
                <a:latin typeface="Comic Sans MS" panose="030F0702030302020204"/>
                <a:cs typeface="Comic Sans MS" panose="030F0702030302020204"/>
              </a:rPr>
              <a:t>mesh</a:t>
            </a:r>
            <a:r>
              <a:rPr sz="2400" spc="-6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of</a:t>
            </a:r>
            <a:r>
              <a:rPr sz="2400" spc="-2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interconnected </a:t>
            </a:r>
            <a:r>
              <a:rPr sz="2400" spc="-70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routers</a:t>
            </a:r>
            <a:endParaRPr sz="2400">
              <a:latin typeface="Comic Sans MS" panose="030F0702030302020204"/>
              <a:cs typeface="Comic Sans MS" panose="030F0702030302020204"/>
            </a:endParaRPr>
          </a:p>
          <a:p>
            <a:pPr marL="355600" marR="5080" indent="-342900">
              <a:lnSpc>
                <a:spcPts val="2880"/>
              </a:lnSpc>
              <a:spcBef>
                <a:spcPts val="675"/>
              </a:spcBef>
              <a:buClr>
                <a:srgbClr val="3333CC"/>
              </a:buClr>
              <a:buSzPct val="82000"/>
              <a:buFont typeface="Wingdings" panose="05000000000000000000"/>
              <a:buChar char=""/>
              <a:tabLst>
                <a:tab pos="355600" algn="l"/>
              </a:tabLst>
            </a:pPr>
            <a:r>
              <a:rPr sz="2500" i="1" u="heavy" spc="-6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omic Sans MS" panose="030F0702030302020204"/>
                <a:cs typeface="Comic Sans MS" panose="030F0702030302020204"/>
              </a:rPr>
              <a:t>the</a:t>
            </a:r>
            <a:r>
              <a:rPr sz="2500" i="1" spc="625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fundamental </a:t>
            </a:r>
            <a:r>
              <a:rPr sz="2400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 question: 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how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is data 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transferred</a:t>
            </a:r>
            <a:r>
              <a:rPr sz="2400" spc="-7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through</a:t>
            </a:r>
            <a:r>
              <a:rPr sz="2400" spc="-5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net?</a:t>
            </a:r>
            <a:endParaRPr sz="2400">
              <a:latin typeface="Comic Sans MS" panose="030F0702030302020204"/>
              <a:cs typeface="Comic Sans MS" panose="030F0702030302020204"/>
            </a:endParaRPr>
          </a:p>
          <a:p>
            <a:pPr marL="756285" marR="243205" lvl="1" indent="-287020">
              <a:lnSpc>
                <a:spcPct val="100000"/>
              </a:lnSpc>
              <a:spcBef>
                <a:spcPts val="480"/>
              </a:spcBef>
              <a:buClr>
                <a:srgbClr val="3333CC"/>
              </a:buClr>
              <a:buSzPct val="75000"/>
              <a:buFont typeface="Wingdings" panose="05000000000000000000"/>
              <a:buChar char=""/>
              <a:tabLst>
                <a:tab pos="756920" algn="l"/>
              </a:tabLst>
            </a:pPr>
            <a:r>
              <a:rPr sz="2400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circuit switching: </a:t>
            </a:r>
            <a:r>
              <a:rPr sz="2400" spc="5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dedicated</a:t>
            </a:r>
            <a:r>
              <a:rPr sz="2400" spc="-6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circuit</a:t>
            </a:r>
            <a:r>
              <a:rPr sz="2400" spc="-5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per </a:t>
            </a:r>
            <a:r>
              <a:rPr sz="2400" spc="-70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call:</a:t>
            </a:r>
            <a:r>
              <a:rPr sz="2400" spc="-2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telephone</a:t>
            </a:r>
            <a:r>
              <a:rPr sz="2400" spc="-2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net</a:t>
            </a:r>
            <a:endParaRPr sz="2400">
              <a:latin typeface="Comic Sans MS" panose="030F0702030302020204"/>
              <a:cs typeface="Comic Sans MS" panose="030F0702030302020204"/>
            </a:endParaRPr>
          </a:p>
          <a:p>
            <a:pPr marL="756285" marR="29210" lvl="1" indent="-287020">
              <a:lnSpc>
                <a:spcPct val="100000"/>
              </a:lnSpc>
              <a:spcBef>
                <a:spcPts val="575"/>
              </a:spcBef>
              <a:buClr>
                <a:srgbClr val="3333CC"/>
              </a:buClr>
              <a:buSzPct val="75000"/>
              <a:buFont typeface="Wingdings" panose="05000000000000000000"/>
              <a:buChar char=""/>
              <a:tabLst>
                <a:tab pos="756920" algn="l"/>
              </a:tabLst>
            </a:pPr>
            <a:r>
              <a:rPr sz="2400" spc="-5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packet-switching: </a:t>
            </a:r>
            <a:r>
              <a:rPr sz="2400" spc="-10" dirty="0">
                <a:latin typeface="Comic Sans MS" panose="030F0702030302020204"/>
                <a:cs typeface="Comic Sans MS" panose="030F0702030302020204"/>
              </a:rPr>
              <a:t>data </a:t>
            </a:r>
            <a:r>
              <a:rPr sz="2400" spc="-70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sent</a:t>
            </a:r>
            <a:r>
              <a:rPr sz="2400" spc="-3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thru</a:t>
            </a:r>
            <a:r>
              <a:rPr sz="2400" spc="-3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net</a:t>
            </a:r>
            <a:r>
              <a:rPr sz="2400" spc="-1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in</a:t>
            </a:r>
            <a:endParaRPr sz="2400">
              <a:latin typeface="Comic Sans MS" panose="030F0702030302020204"/>
              <a:cs typeface="Comic Sans MS" panose="030F0702030302020204"/>
            </a:endParaRPr>
          </a:p>
          <a:p>
            <a:pPr marL="756285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latin typeface="Comic Sans MS" panose="030F0702030302020204"/>
                <a:cs typeface="Comic Sans MS" panose="030F0702030302020204"/>
              </a:rPr>
              <a:t>discrete</a:t>
            </a:r>
            <a:r>
              <a:rPr sz="2400" spc="-6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“chunks”</a:t>
            </a:r>
            <a:endParaRPr sz="2400">
              <a:latin typeface="Comic Sans MS" panose="030F0702030302020204"/>
              <a:cs typeface="Comic Sans MS" panose="030F0702030302020204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647950" y="1644205"/>
            <a:ext cx="5800725" cy="4151629"/>
            <a:chOff x="2647950" y="1644205"/>
            <a:chExt cx="5800725" cy="4151629"/>
          </a:xfrm>
        </p:grpSpPr>
        <p:sp>
          <p:nvSpPr>
            <p:cNvPr id="5" name="object 5"/>
            <p:cNvSpPr/>
            <p:nvPr/>
          </p:nvSpPr>
          <p:spPr>
            <a:xfrm>
              <a:off x="6719951" y="3481502"/>
              <a:ext cx="1272540" cy="640080"/>
            </a:xfrm>
            <a:custGeom>
              <a:avLst/>
              <a:gdLst/>
              <a:ahLst/>
              <a:cxnLst/>
              <a:rect l="l" t="t" r="r" b="b"/>
              <a:pathLst>
                <a:path w="1272540" h="640079">
                  <a:moveTo>
                    <a:pt x="337571" y="14705"/>
                  </a:moveTo>
                  <a:lnTo>
                    <a:pt x="282241" y="15660"/>
                  </a:lnTo>
                  <a:lnTo>
                    <a:pt x="232126" y="19443"/>
                  </a:lnTo>
                  <a:lnTo>
                    <a:pt x="190500" y="26872"/>
                  </a:lnTo>
                  <a:lnTo>
                    <a:pt x="134392" y="46049"/>
                  </a:lnTo>
                  <a:lnTo>
                    <a:pt x="84325" y="72084"/>
                  </a:lnTo>
                  <a:lnTo>
                    <a:pt x="43263" y="103453"/>
                  </a:lnTo>
                  <a:lnTo>
                    <a:pt x="14167" y="138632"/>
                  </a:lnTo>
                  <a:lnTo>
                    <a:pt x="0" y="176097"/>
                  </a:lnTo>
                  <a:lnTo>
                    <a:pt x="1514" y="210804"/>
                  </a:lnTo>
                  <a:lnTo>
                    <a:pt x="14228" y="250049"/>
                  </a:lnTo>
                  <a:lnTo>
                    <a:pt x="36115" y="291762"/>
                  </a:lnTo>
                  <a:lnTo>
                    <a:pt x="65146" y="333878"/>
                  </a:lnTo>
                  <a:lnTo>
                    <a:pt x="99292" y="374329"/>
                  </a:lnTo>
                  <a:lnTo>
                    <a:pt x="136525" y="411047"/>
                  </a:lnTo>
                  <a:lnTo>
                    <a:pt x="171853" y="440194"/>
                  </a:lnTo>
                  <a:lnTo>
                    <a:pt x="211954" y="468826"/>
                  </a:lnTo>
                  <a:lnTo>
                    <a:pt x="255970" y="496412"/>
                  </a:lnTo>
                  <a:lnTo>
                    <a:pt x="303042" y="522420"/>
                  </a:lnTo>
                  <a:lnTo>
                    <a:pt x="352313" y="546320"/>
                  </a:lnTo>
                  <a:lnTo>
                    <a:pt x="402927" y="567581"/>
                  </a:lnTo>
                  <a:lnTo>
                    <a:pt x="454025" y="585672"/>
                  </a:lnTo>
                  <a:lnTo>
                    <a:pt x="500679" y="599377"/>
                  </a:lnTo>
                  <a:lnTo>
                    <a:pt x="550562" y="611683"/>
                  </a:lnTo>
                  <a:lnTo>
                    <a:pt x="602425" y="622239"/>
                  </a:lnTo>
                  <a:lnTo>
                    <a:pt x="655018" y="630693"/>
                  </a:lnTo>
                  <a:lnTo>
                    <a:pt x="707093" y="636695"/>
                  </a:lnTo>
                  <a:lnTo>
                    <a:pt x="757402" y="639893"/>
                  </a:lnTo>
                  <a:lnTo>
                    <a:pt x="804695" y="639936"/>
                  </a:lnTo>
                  <a:lnTo>
                    <a:pt x="847725" y="636472"/>
                  </a:lnTo>
                  <a:lnTo>
                    <a:pt x="899483" y="625892"/>
                  </a:lnTo>
                  <a:lnTo>
                    <a:pt x="946959" y="609148"/>
                  </a:lnTo>
                  <a:lnTo>
                    <a:pt x="990377" y="587212"/>
                  </a:lnTo>
                  <a:lnTo>
                    <a:pt x="1029965" y="561053"/>
                  </a:lnTo>
                  <a:lnTo>
                    <a:pt x="1065947" y="531641"/>
                  </a:lnTo>
                  <a:lnTo>
                    <a:pt x="1098550" y="499947"/>
                  </a:lnTo>
                  <a:lnTo>
                    <a:pt x="1127433" y="464128"/>
                  </a:lnTo>
                  <a:lnTo>
                    <a:pt x="1152496" y="423117"/>
                  </a:lnTo>
                  <a:lnTo>
                    <a:pt x="1174130" y="378852"/>
                  </a:lnTo>
                  <a:lnTo>
                    <a:pt x="1192727" y="333276"/>
                  </a:lnTo>
                  <a:lnTo>
                    <a:pt x="1208678" y="288327"/>
                  </a:lnTo>
                  <a:lnTo>
                    <a:pt x="1222375" y="245947"/>
                  </a:lnTo>
                  <a:lnTo>
                    <a:pt x="1237044" y="202835"/>
                  </a:lnTo>
                  <a:lnTo>
                    <a:pt x="1252949" y="156783"/>
                  </a:lnTo>
                  <a:lnTo>
                    <a:pt x="1266031" y="111184"/>
                  </a:lnTo>
                  <a:lnTo>
                    <a:pt x="1272234" y="69426"/>
                  </a:lnTo>
                  <a:lnTo>
                    <a:pt x="1267706" y="36397"/>
                  </a:lnTo>
                  <a:lnTo>
                    <a:pt x="879475" y="36397"/>
                  </a:lnTo>
                  <a:lnTo>
                    <a:pt x="823486" y="36091"/>
                  </a:lnTo>
                  <a:lnTo>
                    <a:pt x="768114" y="34120"/>
                  </a:lnTo>
                  <a:lnTo>
                    <a:pt x="715565" y="31190"/>
                  </a:lnTo>
                  <a:lnTo>
                    <a:pt x="627753" y="25273"/>
                  </a:lnTo>
                  <a:lnTo>
                    <a:pt x="596900" y="23697"/>
                  </a:lnTo>
                  <a:lnTo>
                    <a:pt x="577850" y="23697"/>
                  </a:lnTo>
                  <a:lnTo>
                    <a:pt x="545558" y="22792"/>
                  </a:lnTo>
                  <a:lnTo>
                    <a:pt x="450780" y="18004"/>
                  </a:lnTo>
                  <a:lnTo>
                    <a:pt x="394843" y="15759"/>
                  </a:lnTo>
                  <a:lnTo>
                    <a:pt x="337571" y="14705"/>
                  </a:lnTo>
                  <a:close/>
                </a:path>
                <a:path w="1272540" h="640079">
                  <a:moveTo>
                    <a:pt x="1181744" y="0"/>
                  </a:moveTo>
                  <a:lnTo>
                    <a:pt x="1135428" y="3250"/>
                  </a:lnTo>
                  <a:lnTo>
                    <a:pt x="1083865" y="9981"/>
                  </a:lnTo>
                  <a:lnTo>
                    <a:pt x="975866" y="26820"/>
                  </a:lnTo>
                  <a:lnTo>
                    <a:pt x="924861" y="33399"/>
                  </a:lnTo>
                  <a:lnTo>
                    <a:pt x="879475" y="36397"/>
                  </a:lnTo>
                  <a:lnTo>
                    <a:pt x="1267706" y="36397"/>
                  </a:lnTo>
                  <a:lnTo>
                    <a:pt x="1267501" y="34901"/>
                  </a:lnTo>
                  <a:lnTo>
                    <a:pt x="1247775" y="10997"/>
                  </a:lnTo>
                  <a:lnTo>
                    <a:pt x="1220099" y="1993"/>
                  </a:lnTo>
                  <a:lnTo>
                    <a:pt x="1181744" y="0"/>
                  </a:lnTo>
                  <a:close/>
                </a:path>
                <a:path w="1272540" h="640079">
                  <a:moveTo>
                    <a:pt x="593715" y="23547"/>
                  </a:moveTo>
                  <a:lnTo>
                    <a:pt x="577850" y="23697"/>
                  </a:lnTo>
                  <a:lnTo>
                    <a:pt x="596900" y="23697"/>
                  </a:lnTo>
                  <a:lnTo>
                    <a:pt x="593715" y="23547"/>
                  </a:lnTo>
                  <a:close/>
                </a:path>
                <a:path w="1272540" h="640079">
                  <a:moveTo>
                    <a:pt x="582082" y="23000"/>
                  </a:moveTo>
                  <a:lnTo>
                    <a:pt x="593715" y="23547"/>
                  </a:lnTo>
                  <a:lnTo>
                    <a:pt x="602454" y="23465"/>
                  </a:lnTo>
                  <a:lnTo>
                    <a:pt x="593899" y="23078"/>
                  </a:lnTo>
                  <a:lnTo>
                    <a:pt x="582082" y="2300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6835775" y="3652900"/>
              <a:ext cx="358775" cy="95250"/>
            </a:xfrm>
            <a:custGeom>
              <a:avLst/>
              <a:gdLst/>
              <a:ahLst/>
              <a:cxnLst/>
              <a:rect l="l" t="t" r="r" b="b"/>
              <a:pathLst>
                <a:path w="358775" h="95250">
                  <a:moveTo>
                    <a:pt x="179450" y="0"/>
                  </a:moveTo>
                  <a:lnTo>
                    <a:pt x="109567" y="3726"/>
                  </a:lnTo>
                  <a:lnTo>
                    <a:pt x="52530" y="13906"/>
                  </a:lnTo>
                  <a:lnTo>
                    <a:pt x="14091" y="29039"/>
                  </a:lnTo>
                  <a:lnTo>
                    <a:pt x="0" y="47625"/>
                  </a:lnTo>
                  <a:lnTo>
                    <a:pt x="14091" y="66157"/>
                  </a:lnTo>
                  <a:lnTo>
                    <a:pt x="52530" y="81295"/>
                  </a:lnTo>
                  <a:lnTo>
                    <a:pt x="109567" y="91505"/>
                  </a:lnTo>
                  <a:lnTo>
                    <a:pt x="179450" y="95250"/>
                  </a:lnTo>
                  <a:lnTo>
                    <a:pt x="249261" y="91505"/>
                  </a:lnTo>
                  <a:lnTo>
                    <a:pt x="306260" y="81295"/>
                  </a:lnTo>
                  <a:lnTo>
                    <a:pt x="344685" y="66157"/>
                  </a:lnTo>
                  <a:lnTo>
                    <a:pt x="358775" y="47625"/>
                  </a:lnTo>
                  <a:lnTo>
                    <a:pt x="344685" y="29039"/>
                  </a:lnTo>
                  <a:lnTo>
                    <a:pt x="306260" y="13906"/>
                  </a:lnTo>
                  <a:lnTo>
                    <a:pt x="249261" y="3726"/>
                  </a:lnTo>
                  <a:lnTo>
                    <a:pt x="179450" y="0"/>
                  </a:lnTo>
                  <a:close/>
                </a:path>
              </a:pathLst>
            </a:custGeom>
            <a:solidFill>
              <a:srgbClr val="FF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6835775" y="3652900"/>
              <a:ext cx="358775" cy="95250"/>
            </a:xfrm>
            <a:custGeom>
              <a:avLst/>
              <a:gdLst/>
              <a:ahLst/>
              <a:cxnLst/>
              <a:rect l="l" t="t" r="r" b="b"/>
              <a:pathLst>
                <a:path w="358775" h="95250">
                  <a:moveTo>
                    <a:pt x="0" y="47625"/>
                  </a:moveTo>
                  <a:lnTo>
                    <a:pt x="14091" y="29039"/>
                  </a:lnTo>
                  <a:lnTo>
                    <a:pt x="52530" y="13906"/>
                  </a:lnTo>
                  <a:lnTo>
                    <a:pt x="109567" y="3726"/>
                  </a:lnTo>
                  <a:lnTo>
                    <a:pt x="179450" y="0"/>
                  </a:lnTo>
                  <a:lnTo>
                    <a:pt x="249261" y="3726"/>
                  </a:lnTo>
                  <a:lnTo>
                    <a:pt x="306260" y="13906"/>
                  </a:lnTo>
                  <a:lnTo>
                    <a:pt x="344685" y="29039"/>
                  </a:lnTo>
                  <a:lnTo>
                    <a:pt x="358775" y="47625"/>
                  </a:lnTo>
                  <a:lnTo>
                    <a:pt x="344685" y="66157"/>
                  </a:lnTo>
                  <a:lnTo>
                    <a:pt x="306260" y="81295"/>
                  </a:lnTo>
                  <a:lnTo>
                    <a:pt x="249261" y="91505"/>
                  </a:lnTo>
                  <a:lnTo>
                    <a:pt x="179450" y="95250"/>
                  </a:lnTo>
                  <a:lnTo>
                    <a:pt x="109567" y="91505"/>
                  </a:lnTo>
                  <a:lnTo>
                    <a:pt x="52530" y="81295"/>
                  </a:lnTo>
                  <a:lnTo>
                    <a:pt x="14091" y="66157"/>
                  </a:lnTo>
                  <a:lnTo>
                    <a:pt x="0" y="47625"/>
                  </a:lnTo>
                  <a:close/>
                </a:path>
              </a:pathLst>
            </a:custGeom>
            <a:ln w="19050">
              <a:solidFill>
                <a:srgbClr val="FF33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6831012" y="3644900"/>
              <a:ext cx="0" cy="59055"/>
            </a:xfrm>
            <a:custGeom>
              <a:avLst/>
              <a:gdLst/>
              <a:ahLst/>
              <a:cxnLst/>
              <a:rect l="l" t="t" r="r" b="b"/>
              <a:pathLst>
                <a:path h="59054">
                  <a:moveTo>
                    <a:pt x="0" y="0"/>
                  </a:moveTo>
                  <a:lnTo>
                    <a:pt x="0" y="58800"/>
                  </a:lnTo>
                </a:path>
              </a:pathLst>
            </a:custGeom>
            <a:ln w="9525">
              <a:solidFill>
                <a:srgbClr val="FF33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7197725" y="3644900"/>
              <a:ext cx="0" cy="59055"/>
            </a:xfrm>
            <a:custGeom>
              <a:avLst/>
              <a:gdLst/>
              <a:ahLst/>
              <a:cxnLst/>
              <a:rect l="l" t="t" r="r" b="b"/>
              <a:pathLst>
                <a:path h="59054">
                  <a:moveTo>
                    <a:pt x="0" y="0"/>
                  </a:moveTo>
                  <a:lnTo>
                    <a:pt x="0" y="58800"/>
                  </a:lnTo>
                </a:path>
              </a:pathLst>
            </a:custGeom>
            <a:ln w="12700">
              <a:solidFill>
                <a:srgbClr val="FF33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6832600" y="3576700"/>
              <a:ext cx="358775" cy="127000"/>
            </a:xfrm>
            <a:custGeom>
              <a:avLst/>
              <a:gdLst/>
              <a:ahLst/>
              <a:cxnLst/>
              <a:rect l="l" t="t" r="r" b="b"/>
              <a:pathLst>
                <a:path w="358775" h="127000">
                  <a:moveTo>
                    <a:pt x="358775" y="55499"/>
                  </a:moveTo>
                  <a:lnTo>
                    <a:pt x="344678" y="33870"/>
                  </a:lnTo>
                  <a:lnTo>
                    <a:pt x="306247" y="16230"/>
                  </a:lnTo>
                  <a:lnTo>
                    <a:pt x="249250" y="4356"/>
                  </a:lnTo>
                  <a:lnTo>
                    <a:pt x="179451" y="0"/>
                  </a:lnTo>
                  <a:lnTo>
                    <a:pt x="109562" y="4356"/>
                  </a:lnTo>
                  <a:lnTo>
                    <a:pt x="52527" y="16230"/>
                  </a:lnTo>
                  <a:lnTo>
                    <a:pt x="14084" y="33870"/>
                  </a:lnTo>
                  <a:lnTo>
                    <a:pt x="0" y="55499"/>
                  </a:lnTo>
                  <a:lnTo>
                    <a:pt x="8293" y="68262"/>
                  </a:lnTo>
                  <a:lnTo>
                    <a:pt x="3175" y="68262"/>
                  </a:lnTo>
                  <a:lnTo>
                    <a:pt x="3175" y="127000"/>
                  </a:lnTo>
                  <a:lnTo>
                    <a:pt x="358775" y="127000"/>
                  </a:lnTo>
                  <a:lnTo>
                    <a:pt x="358775" y="68262"/>
                  </a:lnTo>
                  <a:lnTo>
                    <a:pt x="350469" y="68262"/>
                  </a:lnTo>
                  <a:lnTo>
                    <a:pt x="358775" y="55499"/>
                  </a:lnTo>
                  <a:close/>
                </a:path>
              </a:pathLst>
            </a:custGeom>
            <a:solidFill>
              <a:srgbClr val="FF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6832600" y="3576700"/>
              <a:ext cx="358775" cy="111125"/>
            </a:xfrm>
            <a:custGeom>
              <a:avLst/>
              <a:gdLst/>
              <a:ahLst/>
              <a:cxnLst/>
              <a:rect l="l" t="t" r="r" b="b"/>
              <a:pathLst>
                <a:path w="358775" h="111125">
                  <a:moveTo>
                    <a:pt x="0" y="55499"/>
                  </a:moveTo>
                  <a:lnTo>
                    <a:pt x="14091" y="33861"/>
                  </a:lnTo>
                  <a:lnTo>
                    <a:pt x="52530" y="16224"/>
                  </a:lnTo>
                  <a:lnTo>
                    <a:pt x="109567" y="4349"/>
                  </a:lnTo>
                  <a:lnTo>
                    <a:pt x="179450" y="0"/>
                  </a:lnTo>
                  <a:lnTo>
                    <a:pt x="249261" y="4349"/>
                  </a:lnTo>
                  <a:lnTo>
                    <a:pt x="306260" y="16224"/>
                  </a:lnTo>
                  <a:lnTo>
                    <a:pt x="344685" y="33861"/>
                  </a:lnTo>
                  <a:lnTo>
                    <a:pt x="358775" y="55499"/>
                  </a:lnTo>
                  <a:lnTo>
                    <a:pt x="344685" y="77156"/>
                  </a:lnTo>
                  <a:lnTo>
                    <a:pt x="306260" y="94837"/>
                  </a:lnTo>
                  <a:lnTo>
                    <a:pt x="249261" y="106755"/>
                  </a:lnTo>
                  <a:lnTo>
                    <a:pt x="179450" y="111125"/>
                  </a:lnTo>
                  <a:lnTo>
                    <a:pt x="109567" y="106755"/>
                  </a:lnTo>
                  <a:lnTo>
                    <a:pt x="52530" y="94837"/>
                  </a:lnTo>
                  <a:lnTo>
                    <a:pt x="14091" y="77156"/>
                  </a:lnTo>
                  <a:lnTo>
                    <a:pt x="0" y="55499"/>
                  </a:lnTo>
                  <a:close/>
                </a:path>
              </a:pathLst>
            </a:custGeom>
            <a:ln w="19050">
              <a:solidFill>
                <a:srgbClr val="FF33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904037" y="3586162"/>
              <a:ext cx="193738" cy="9372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7102475" y="3743325"/>
              <a:ext cx="163830" cy="120650"/>
            </a:xfrm>
            <a:custGeom>
              <a:avLst/>
              <a:gdLst/>
              <a:ahLst/>
              <a:cxnLst/>
              <a:rect l="l" t="t" r="r" b="b"/>
              <a:pathLst>
                <a:path w="163829" h="120650">
                  <a:moveTo>
                    <a:pt x="0" y="0"/>
                  </a:moveTo>
                  <a:lnTo>
                    <a:pt x="163575" y="120650"/>
                  </a:lnTo>
                </a:path>
              </a:pathLst>
            </a:custGeom>
            <a:ln w="38099">
              <a:solidFill>
                <a:srgbClr val="FF33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7199376" y="3627450"/>
              <a:ext cx="279400" cy="55880"/>
            </a:xfrm>
            <a:custGeom>
              <a:avLst/>
              <a:gdLst/>
              <a:ahLst/>
              <a:cxnLst/>
              <a:rect l="l" t="t" r="r" b="b"/>
              <a:pathLst>
                <a:path w="279400" h="55879">
                  <a:moveTo>
                    <a:pt x="279400" y="0"/>
                  </a:moveTo>
                  <a:lnTo>
                    <a:pt x="0" y="0"/>
                  </a:lnTo>
                  <a:lnTo>
                    <a:pt x="0" y="19050"/>
                  </a:lnTo>
                  <a:lnTo>
                    <a:pt x="0" y="36499"/>
                  </a:lnTo>
                  <a:lnTo>
                    <a:pt x="0" y="55549"/>
                  </a:lnTo>
                  <a:lnTo>
                    <a:pt x="279400" y="55549"/>
                  </a:lnTo>
                  <a:lnTo>
                    <a:pt x="279400" y="36499"/>
                  </a:lnTo>
                  <a:lnTo>
                    <a:pt x="279400" y="19050"/>
                  </a:lnTo>
                  <a:lnTo>
                    <a:pt x="279400" y="0"/>
                  </a:lnTo>
                  <a:close/>
                </a:path>
              </a:pathLst>
            </a:custGeom>
            <a:solidFill>
              <a:srgbClr val="FF33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7435850" y="3749675"/>
              <a:ext cx="135255" cy="104775"/>
            </a:xfrm>
            <a:custGeom>
              <a:avLst/>
              <a:gdLst/>
              <a:ahLst/>
              <a:cxnLst/>
              <a:rect l="l" t="t" r="r" b="b"/>
              <a:pathLst>
                <a:path w="135254" h="104775">
                  <a:moveTo>
                    <a:pt x="0" y="104775"/>
                  </a:moveTo>
                  <a:lnTo>
                    <a:pt x="135000" y="0"/>
                  </a:lnTo>
                </a:path>
              </a:pathLst>
            </a:custGeom>
            <a:ln w="38100">
              <a:solidFill>
                <a:srgbClr val="FF33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5076825" y="2974974"/>
              <a:ext cx="1459230" cy="933450"/>
            </a:xfrm>
            <a:custGeom>
              <a:avLst/>
              <a:gdLst/>
              <a:ahLst/>
              <a:cxnLst/>
              <a:rect l="l" t="t" r="r" b="b"/>
              <a:pathLst>
                <a:path w="1459229" h="933450">
                  <a:moveTo>
                    <a:pt x="1458976" y="317881"/>
                  </a:moveTo>
                  <a:lnTo>
                    <a:pt x="729488" y="0"/>
                  </a:lnTo>
                  <a:lnTo>
                    <a:pt x="0" y="317881"/>
                  </a:lnTo>
                  <a:lnTo>
                    <a:pt x="233680" y="317881"/>
                  </a:lnTo>
                  <a:lnTo>
                    <a:pt x="233680" y="933450"/>
                  </a:lnTo>
                  <a:lnTo>
                    <a:pt x="1220673" y="933450"/>
                  </a:lnTo>
                  <a:lnTo>
                    <a:pt x="1220673" y="317881"/>
                  </a:lnTo>
                  <a:lnTo>
                    <a:pt x="1458976" y="317881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5780151" y="3648075"/>
              <a:ext cx="346075" cy="87630"/>
            </a:xfrm>
            <a:custGeom>
              <a:avLst/>
              <a:gdLst/>
              <a:ahLst/>
              <a:cxnLst/>
              <a:rect l="l" t="t" r="r" b="b"/>
              <a:pathLst>
                <a:path w="346075" h="87629">
                  <a:moveTo>
                    <a:pt x="172974" y="0"/>
                  </a:moveTo>
                  <a:lnTo>
                    <a:pt x="105656" y="3432"/>
                  </a:lnTo>
                  <a:lnTo>
                    <a:pt x="50673" y="12795"/>
                  </a:lnTo>
                  <a:lnTo>
                    <a:pt x="13596" y="26681"/>
                  </a:lnTo>
                  <a:lnTo>
                    <a:pt x="0" y="43687"/>
                  </a:lnTo>
                  <a:lnTo>
                    <a:pt x="13596" y="60694"/>
                  </a:lnTo>
                  <a:lnTo>
                    <a:pt x="50673" y="74580"/>
                  </a:lnTo>
                  <a:lnTo>
                    <a:pt x="105656" y="83943"/>
                  </a:lnTo>
                  <a:lnTo>
                    <a:pt x="172974" y="87375"/>
                  </a:lnTo>
                  <a:lnTo>
                    <a:pt x="240311" y="83943"/>
                  </a:lnTo>
                  <a:lnTo>
                    <a:pt x="295338" y="74580"/>
                  </a:lnTo>
                  <a:lnTo>
                    <a:pt x="332458" y="60694"/>
                  </a:lnTo>
                  <a:lnTo>
                    <a:pt x="346075" y="43687"/>
                  </a:lnTo>
                  <a:lnTo>
                    <a:pt x="332458" y="26681"/>
                  </a:lnTo>
                  <a:lnTo>
                    <a:pt x="295338" y="12795"/>
                  </a:lnTo>
                  <a:lnTo>
                    <a:pt x="240311" y="3432"/>
                  </a:lnTo>
                  <a:lnTo>
                    <a:pt x="172974" y="0"/>
                  </a:lnTo>
                  <a:close/>
                </a:path>
              </a:pathLst>
            </a:custGeom>
            <a:solidFill>
              <a:srgbClr val="FF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5780151" y="3648075"/>
              <a:ext cx="346075" cy="87630"/>
            </a:xfrm>
            <a:custGeom>
              <a:avLst/>
              <a:gdLst/>
              <a:ahLst/>
              <a:cxnLst/>
              <a:rect l="l" t="t" r="r" b="b"/>
              <a:pathLst>
                <a:path w="346075" h="87629">
                  <a:moveTo>
                    <a:pt x="0" y="43687"/>
                  </a:moveTo>
                  <a:lnTo>
                    <a:pt x="13596" y="26681"/>
                  </a:lnTo>
                  <a:lnTo>
                    <a:pt x="50673" y="12795"/>
                  </a:lnTo>
                  <a:lnTo>
                    <a:pt x="105656" y="3432"/>
                  </a:lnTo>
                  <a:lnTo>
                    <a:pt x="172974" y="0"/>
                  </a:lnTo>
                  <a:lnTo>
                    <a:pt x="240311" y="3432"/>
                  </a:lnTo>
                  <a:lnTo>
                    <a:pt x="295338" y="12795"/>
                  </a:lnTo>
                  <a:lnTo>
                    <a:pt x="332458" y="26681"/>
                  </a:lnTo>
                  <a:lnTo>
                    <a:pt x="346075" y="43687"/>
                  </a:lnTo>
                  <a:lnTo>
                    <a:pt x="332458" y="60694"/>
                  </a:lnTo>
                  <a:lnTo>
                    <a:pt x="295338" y="74580"/>
                  </a:lnTo>
                  <a:lnTo>
                    <a:pt x="240311" y="83943"/>
                  </a:lnTo>
                  <a:lnTo>
                    <a:pt x="172974" y="87375"/>
                  </a:lnTo>
                  <a:lnTo>
                    <a:pt x="105656" y="83943"/>
                  </a:lnTo>
                  <a:lnTo>
                    <a:pt x="50673" y="74580"/>
                  </a:lnTo>
                  <a:lnTo>
                    <a:pt x="13596" y="60694"/>
                  </a:lnTo>
                  <a:lnTo>
                    <a:pt x="0" y="43687"/>
                  </a:lnTo>
                  <a:close/>
                </a:path>
              </a:pathLst>
            </a:custGeom>
            <a:ln w="19050">
              <a:solidFill>
                <a:srgbClr val="FF33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5775388" y="3640200"/>
              <a:ext cx="0" cy="53975"/>
            </a:xfrm>
            <a:custGeom>
              <a:avLst/>
              <a:gdLst/>
              <a:ahLst/>
              <a:cxnLst/>
              <a:rect l="l" t="t" r="r" b="b"/>
              <a:pathLst>
                <a:path h="53975">
                  <a:moveTo>
                    <a:pt x="0" y="0"/>
                  </a:moveTo>
                  <a:lnTo>
                    <a:pt x="0" y="53975"/>
                  </a:lnTo>
                </a:path>
              </a:pathLst>
            </a:custGeom>
            <a:ln w="9525">
              <a:solidFill>
                <a:srgbClr val="FF33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6129401" y="3640200"/>
              <a:ext cx="0" cy="53975"/>
            </a:xfrm>
            <a:custGeom>
              <a:avLst/>
              <a:gdLst/>
              <a:ahLst/>
              <a:cxnLst/>
              <a:rect l="l" t="t" r="r" b="b"/>
              <a:pathLst>
                <a:path h="53975">
                  <a:moveTo>
                    <a:pt x="0" y="0"/>
                  </a:moveTo>
                  <a:lnTo>
                    <a:pt x="0" y="53975"/>
                  </a:lnTo>
                </a:path>
              </a:pathLst>
            </a:custGeom>
            <a:ln w="12700">
              <a:solidFill>
                <a:srgbClr val="FF33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5776976" y="3576700"/>
              <a:ext cx="346075" cy="117475"/>
            </a:xfrm>
            <a:custGeom>
              <a:avLst/>
              <a:gdLst/>
              <a:ahLst/>
              <a:cxnLst/>
              <a:rect l="l" t="t" r="r" b="b"/>
              <a:pathLst>
                <a:path w="346075" h="117475">
                  <a:moveTo>
                    <a:pt x="346075" y="51562"/>
                  </a:moveTo>
                  <a:lnTo>
                    <a:pt x="332447" y="31457"/>
                  </a:lnTo>
                  <a:lnTo>
                    <a:pt x="295338" y="15074"/>
                  </a:lnTo>
                  <a:lnTo>
                    <a:pt x="240309" y="4038"/>
                  </a:lnTo>
                  <a:lnTo>
                    <a:pt x="172974" y="0"/>
                  </a:lnTo>
                  <a:lnTo>
                    <a:pt x="105651" y="4038"/>
                  </a:lnTo>
                  <a:lnTo>
                    <a:pt x="50673" y="15074"/>
                  </a:lnTo>
                  <a:lnTo>
                    <a:pt x="13589" y="31457"/>
                  </a:lnTo>
                  <a:lnTo>
                    <a:pt x="0" y="51562"/>
                  </a:lnTo>
                  <a:lnTo>
                    <a:pt x="8077" y="63500"/>
                  </a:lnTo>
                  <a:lnTo>
                    <a:pt x="3175" y="63500"/>
                  </a:lnTo>
                  <a:lnTo>
                    <a:pt x="3175" y="117475"/>
                  </a:lnTo>
                  <a:lnTo>
                    <a:pt x="346075" y="117475"/>
                  </a:lnTo>
                  <a:lnTo>
                    <a:pt x="346075" y="63500"/>
                  </a:lnTo>
                  <a:lnTo>
                    <a:pt x="337959" y="63500"/>
                  </a:lnTo>
                  <a:lnTo>
                    <a:pt x="346075" y="51562"/>
                  </a:lnTo>
                  <a:close/>
                </a:path>
              </a:pathLst>
            </a:custGeom>
            <a:solidFill>
              <a:srgbClr val="FF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5776976" y="3576700"/>
              <a:ext cx="346075" cy="103505"/>
            </a:xfrm>
            <a:custGeom>
              <a:avLst/>
              <a:gdLst/>
              <a:ahLst/>
              <a:cxnLst/>
              <a:rect l="l" t="t" r="r" b="b"/>
              <a:pathLst>
                <a:path w="346075" h="103504">
                  <a:moveTo>
                    <a:pt x="0" y="51562"/>
                  </a:moveTo>
                  <a:lnTo>
                    <a:pt x="13596" y="31450"/>
                  </a:lnTo>
                  <a:lnTo>
                    <a:pt x="50673" y="15065"/>
                  </a:lnTo>
                  <a:lnTo>
                    <a:pt x="105656" y="4038"/>
                  </a:lnTo>
                  <a:lnTo>
                    <a:pt x="172974" y="0"/>
                  </a:lnTo>
                  <a:lnTo>
                    <a:pt x="240311" y="4038"/>
                  </a:lnTo>
                  <a:lnTo>
                    <a:pt x="295338" y="15065"/>
                  </a:lnTo>
                  <a:lnTo>
                    <a:pt x="332458" y="31450"/>
                  </a:lnTo>
                  <a:lnTo>
                    <a:pt x="346075" y="51562"/>
                  </a:lnTo>
                  <a:lnTo>
                    <a:pt x="332458" y="71620"/>
                  </a:lnTo>
                  <a:lnTo>
                    <a:pt x="295338" y="88011"/>
                  </a:lnTo>
                  <a:lnTo>
                    <a:pt x="240311" y="99067"/>
                  </a:lnTo>
                  <a:lnTo>
                    <a:pt x="172974" y="103124"/>
                  </a:lnTo>
                  <a:lnTo>
                    <a:pt x="105656" y="99067"/>
                  </a:lnTo>
                  <a:lnTo>
                    <a:pt x="50673" y="88011"/>
                  </a:lnTo>
                  <a:lnTo>
                    <a:pt x="13596" y="71620"/>
                  </a:lnTo>
                  <a:lnTo>
                    <a:pt x="0" y="51562"/>
                  </a:lnTo>
                  <a:close/>
                </a:path>
              </a:pathLst>
            </a:custGeom>
            <a:ln w="19050">
              <a:solidFill>
                <a:srgbClr val="FF33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3" name="object 2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846762" y="3584638"/>
              <a:ext cx="185737" cy="88900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6134100" y="3670300"/>
              <a:ext cx="701675" cy="0"/>
            </a:xfrm>
            <a:custGeom>
              <a:avLst/>
              <a:gdLst/>
              <a:ahLst/>
              <a:cxnLst/>
              <a:rect l="l" t="t" r="r" b="b"/>
              <a:pathLst>
                <a:path w="701675">
                  <a:moveTo>
                    <a:pt x="0" y="0"/>
                  </a:moveTo>
                  <a:lnTo>
                    <a:pt x="701675" y="0"/>
                  </a:lnTo>
                </a:path>
              </a:pathLst>
            </a:custGeom>
            <a:ln w="38100">
              <a:solidFill>
                <a:srgbClr val="FF33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5" name="object 2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89955" y="3607727"/>
              <a:ext cx="145897" cy="210146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5988050" y="3440175"/>
              <a:ext cx="3175" cy="135255"/>
            </a:xfrm>
            <a:custGeom>
              <a:avLst/>
              <a:gdLst/>
              <a:ahLst/>
              <a:cxnLst/>
              <a:rect l="l" t="t" r="r" b="b"/>
              <a:pathLst>
                <a:path w="3175" h="135254">
                  <a:moveTo>
                    <a:pt x="3175" y="0"/>
                  </a:moveTo>
                  <a:lnTo>
                    <a:pt x="0" y="134874"/>
                  </a:lnTo>
                </a:path>
              </a:pathLst>
            </a:custGeom>
            <a:ln w="9525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7" name="object 2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426075" y="3510025"/>
              <a:ext cx="344487" cy="311150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756117" y="1946053"/>
              <a:ext cx="1692366" cy="1004418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4997983" y="1644205"/>
              <a:ext cx="1624330" cy="1057910"/>
            </a:xfrm>
            <a:custGeom>
              <a:avLst/>
              <a:gdLst/>
              <a:ahLst/>
              <a:cxnLst/>
              <a:rect l="l" t="t" r="r" b="b"/>
              <a:pathLst>
                <a:path w="1624329" h="1057910">
                  <a:moveTo>
                    <a:pt x="1173883" y="0"/>
                  </a:moveTo>
                  <a:lnTo>
                    <a:pt x="1131417" y="1460"/>
                  </a:lnTo>
                  <a:lnTo>
                    <a:pt x="1084189" y="5587"/>
                  </a:lnTo>
                  <a:lnTo>
                    <a:pt x="1020292" y="13144"/>
                  </a:lnTo>
                  <a:lnTo>
                    <a:pt x="929953" y="24455"/>
                  </a:lnTo>
                  <a:lnTo>
                    <a:pt x="877026" y="31450"/>
                  </a:lnTo>
                  <a:lnTo>
                    <a:pt x="821458" y="39338"/>
                  </a:lnTo>
                  <a:lnTo>
                    <a:pt x="765145" y="48119"/>
                  </a:lnTo>
                  <a:lnTo>
                    <a:pt x="709985" y="57792"/>
                  </a:lnTo>
                  <a:lnTo>
                    <a:pt x="657877" y="68359"/>
                  </a:lnTo>
                  <a:lnTo>
                    <a:pt x="610717" y="79819"/>
                  </a:lnTo>
                  <a:lnTo>
                    <a:pt x="552700" y="96579"/>
                  </a:lnTo>
                  <a:lnTo>
                    <a:pt x="496887" y="114965"/>
                  </a:lnTo>
                  <a:lnTo>
                    <a:pt x="444426" y="134762"/>
                  </a:lnTo>
                  <a:lnTo>
                    <a:pt x="396463" y="155756"/>
                  </a:lnTo>
                  <a:lnTo>
                    <a:pt x="354145" y="177730"/>
                  </a:lnTo>
                  <a:lnTo>
                    <a:pt x="318617" y="200469"/>
                  </a:lnTo>
                  <a:lnTo>
                    <a:pt x="285345" y="238418"/>
                  </a:lnTo>
                  <a:lnTo>
                    <a:pt x="270373" y="280416"/>
                  </a:lnTo>
                  <a:lnTo>
                    <a:pt x="258092" y="322127"/>
                  </a:lnTo>
                  <a:lnTo>
                    <a:pt x="232892" y="359219"/>
                  </a:lnTo>
                  <a:lnTo>
                    <a:pt x="195860" y="381723"/>
                  </a:lnTo>
                  <a:lnTo>
                    <a:pt x="149019" y="399046"/>
                  </a:lnTo>
                  <a:lnTo>
                    <a:pt x="100057" y="415912"/>
                  </a:lnTo>
                  <a:lnTo>
                    <a:pt x="56661" y="437045"/>
                  </a:lnTo>
                  <a:lnTo>
                    <a:pt x="26517" y="467169"/>
                  </a:lnTo>
                  <a:lnTo>
                    <a:pt x="9702" y="512203"/>
                  </a:lnTo>
                  <a:lnTo>
                    <a:pt x="965" y="569125"/>
                  </a:lnTo>
                  <a:lnTo>
                    <a:pt x="0" y="629246"/>
                  </a:lnTo>
                  <a:lnTo>
                    <a:pt x="6502" y="683882"/>
                  </a:lnTo>
                  <a:lnTo>
                    <a:pt x="20167" y="724344"/>
                  </a:lnTo>
                  <a:lnTo>
                    <a:pt x="77889" y="764206"/>
                  </a:lnTo>
                  <a:lnTo>
                    <a:pt x="127966" y="768296"/>
                  </a:lnTo>
                  <a:lnTo>
                    <a:pt x="201142" y="771969"/>
                  </a:lnTo>
                  <a:lnTo>
                    <a:pt x="240435" y="773409"/>
                  </a:lnTo>
                  <a:lnTo>
                    <a:pt x="287554" y="773310"/>
                  </a:lnTo>
                  <a:lnTo>
                    <a:pt x="340603" y="772129"/>
                  </a:lnTo>
                  <a:lnTo>
                    <a:pt x="456904" y="768350"/>
                  </a:lnTo>
                  <a:lnTo>
                    <a:pt x="516363" y="766665"/>
                  </a:lnTo>
                  <a:lnTo>
                    <a:pt x="574166" y="765728"/>
                  </a:lnTo>
                  <a:lnTo>
                    <a:pt x="628415" y="765995"/>
                  </a:lnTo>
                  <a:lnTo>
                    <a:pt x="677214" y="767923"/>
                  </a:lnTo>
                  <a:lnTo>
                    <a:pt x="718667" y="771969"/>
                  </a:lnTo>
                  <a:lnTo>
                    <a:pt x="781856" y="785280"/>
                  </a:lnTo>
                  <a:lnTo>
                    <a:pt x="827970" y="803565"/>
                  </a:lnTo>
                  <a:lnTo>
                    <a:pt x="864715" y="825672"/>
                  </a:lnTo>
                  <a:lnTo>
                    <a:pt x="899796" y="850449"/>
                  </a:lnTo>
                  <a:lnTo>
                    <a:pt x="981049" y="902188"/>
                  </a:lnTo>
                  <a:lnTo>
                    <a:pt x="1022954" y="932130"/>
                  </a:lnTo>
                  <a:lnTo>
                    <a:pt x="1065488" y="963660"/>
                  </a:lnTo>
                  <a:lnTo>
                    <a:pt x="1107503" y="993866"/>
                  </a:lnTo>
                  <a:lnTo>
                    <a:pt x="1147854" y="1019839"/>
                  </a:lnTo>
                  <a:lnTo>
                    <a:pt x="1185392" y="1038669"/>
                  </a:lnTo>
                  <a:lnTo>
                    <a:pt x="1237397" y="1053717"/>
                  </a:lnTo>
                  <a:lnTo>
                    <a:pt x="1286151" y="1057894"/>
                  </a:lnTo>
                  <a:lnTo>
                    <a:pt x="1331357" y="1054046"/>
                  </a:lnTo>
                  <a:lnTo>
                    <a:pt x="1372717" y="1045019"/>
                  </a:lnTo>
                  <a:lnTo>
                    <a:pt x="1410666" y="1032615"/>
                  </a:lnTo>
                  <a:lnTo>
                    <a:pt x="1445520" y="1015031"/>
                  </a:lnTo>
                  <a:lnTo>
                    <a:pt x="1476516" y="989423"/>
                  </a:lnTo>
                  <a:lnTo>
                    <a:pt x="1502892" y="952944"/>
                  </a:lnTo>
                  <a:lnTo>
                    <a:pt x="1520006" y="912837"/>
                  </a:lnTo>
                  <a:lnTo>
                    <a:pt x="1533913" y="863739"/>
                  </a:lnTo>
                  <a:lnTo>
                    <a:pt x="1545613" y="809612"/>
                  </a:lnTo>
                  <a:lnTo>
                    <a:pt x="1556106" y="754418"/>
                  </a:lnTo>
                  <a:lnTo>
                    <a:pt x="1566392" y="702119"/>
                  </a:lnTo>
                  <a:lnTo>
                    <a:pt x="1576598" y="653529"/>
                  </a:lnTo>
                  <a:lnTo>
                    <a:pt x="1586133" y="606005"/>
                  </a:lnTo>
                  <a:lnTo>
                    <a:pt x="1594693" y="558330"/>
                  </a:lnTo>
                  <a:lnTo>
                    <a:pt x="1601972" y="509282"/>
                  </a:lnTo>
                  <a:lnTo>
                    <a:pt x="1607667" y="457644"/>
                  </a:lnTo>
                  <a:lnTo>
                    <a:pt x="1617752" y="358631"/>
                  </a:lnTo>
                  <a:lnTo>
                    <a:pt x="1622129" y="305641"/>
                  </a:lnTo>
                  <a:lnTo>
                    <a:pt x="1623998" y="253974"/>
                  </a:lnTo>
                  <a:lnTo>
                    <a:pt x="1621811" y="206363"/>
                  </a:lnTo>
                  <a:lnTo>
                    <a:pt x="1614017" y="165544"/>
                  </a:lnTo>
                  <a:lnTo>
                    <a:pt x="1591957" y="116216"/>
                  </a:lnTo>
                  <a:lnTo>
                    <a:pt x="1560217" y="76866"/>
                  </a:lnTo>
                  <a:lnTo>
                    <a:pt x="1520452" y="46136"/>
                  </a:lnTo>
                  <a:lnTo>
                    <a:pt x="1474317" y="22669"/>
                  </a:lnTo>
                  <a:lnTo>
                    <a:pt x="1430529" y="10177"/>
                  </a:lnTo>
                  <a:lnTo>
                    <a:pt x="1379827" y="3690"/>
                  </a:lnTo>
                  <a:lnTo>
                    <a:pt x="1325937" y="1226"/>
                  </a:lnTo>
                  <a:lnTo>
                    <a:pt x="1173883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5854700" y="2020315"/>
              <a:ext cx="183515" cy="343535"/>
            </a:xfrm>
            <a:custGeom>
              <a:avLst/>
              <a:gdLst/>
              <a:ahLst/>
              <a:cxnLst/>
              <a:rect l="l" t="t" r="r" b="b"/>
              <a:pathLst>
                <a:path w="183514" h="343535">
                  <a:moveTo>
                    <a:pt x="91439" y="0"/>
                  </a:moveTo>
                  <a:lnTo>
                    <a:pt x="0" y="311276"/>
                  </a:lnTo>
                </a:path>
                <a:path w="183514" h="343535">
                  <a:moveTo>
                    <a:pt x="91439" y="0"/>
                  </a:moveTo>
                  <a:lnTo>
                    <a:pt x="183261" y="309499"/>
                  </a:lnTo>
                </a:path>
                <a:path w="183514" h="343535">
                  <a:moveTo>
                    <a:pt x="0" y="309499"/>
                  </a:moveTo>
                  <a:lnTo>
                    <a:pt x="91439" y="343535"/>
                  </a:lnTo>
                </a:path>
                <a:path w="183514" h="343535">
                  <a:moveTo>
                    <a:pt x="183261" y="309499"/>
                  </a:moveTo>
                  <a:lnTo>
                    <a:pt x="91439" y="343535"/>
                  </a:lnTo>
                </a:path>
                <a:path w="183514" h="343535">
                  <a:moveTo>
                    <a:pt x="91439" y="6858"/>
                  </a:moveTo>
                  <a:lnTo>
                    <a:pt x="91439" y="343535"/>
                  </a:lnTo>
                </a:path>
              </a:pathLst>
            </a:custGeom>
            <a:ln w="9525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1" name="object 3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849937" y="2191321"/>
              <a:ext cx="192786" cy="145033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5906896" y="2082164"/>
              <a:ext cx="74295" cy="80010"/>
            </a:xfrm>
            <a:custGeom>
              <a:avLst/>
              <a:gdLst/>
              <a:ahLst/>
              <a:cxnLst/>
              <a:rect l="l" t="t" r="r" b="b"/>
              <a:pathLst>
                <a:path w="74295" h="80010">
                  <a:moveTo>
                    <a:pt x="39242" y="80010"/>
                  </a:moveTo>
                  <a:lnTo>
                    <a:pt x="74294" y="67563"/>
                  </a:lnTo>
                </a:path>
                <a:path w="74295" h="80010">
                  <a:moveTo>
                    <a:pt x="39242" y="12446"/>
                  </a:moveTo>
                  <a:lnTo>
                    <a:pt x="61467" y="3048"/>
                  </a:lnTo>
                </a:path>
                <a:path w="74295" h="80010">
                  <a:moveTo>
                    <a:pt x="0" y="63246"/>
                  </a:moveTo>
                  <a:lnTo>
                    <a:pt x="42417" y="80010"/>
                  </a:lnTo>
                </a:path>
                <a:path w="74295" h="80010">
                  <a:moveTo>
                    <a:pt x="19050" y="0"/>
                  </a:moveTo>
                  <a:lnTo>
                    <a:pt x="43561" y="16763"/>
                  </a:lnTo>
                </a:path>
              </a:pathLst>
            </a:custGeom>
            <a:ln w="9525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3" name="object 3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758688" y="1825434"/>
              <a:ext cx="376174" cy="228409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5062601" y="2190749"/>
              <a:ext cx="152400" cy="30480"/>
            </a:xfrm>
            <a:custGeom>
              <a:avLst/>
              <a:gdLst/>
              <a:ahLst/>
              <a:cxnLst/>
              <a:rect l="l" t="t" r="r" b="b"/>
              <a:pathLst>
                <a:path w="152400" h="30480">
                  <a:moveTo>
                    <a:pt x="127000" y="30225"/>
                  </a:moveTo>
                  <a:lnTo>
                    <a:pt x="33274" y="30225"/>
                  </a:lnTo>
                </a:path>
                <a:path w="152400" h="30480">
                  <a:moveTo>
                    <a:pt x="152400" y="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5" name="object 3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342001" y="1877948"/>
              <a:ext cx="368300" cy="266700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6086475" y="2498725"/>
              <a:ext cx="346075" cy="87630"/>
            </a:xfrm>
            <a:custGeom>
              <a:avLst/>
              <a:gdLst/>
              <a:ahLst/>
              <a:cxnLst/>
              <a:rect l="l" t="t" r="r" b="b"/>
              <a:pathLst>
                <a:path w="346075" h="87630">
                  <a:moveTo>
                    <a:pt x="173100" y="0"/>
                  </a:moveTo>
                  <a:lnTo>
                    <a:pt x="105709" y="3432"/>
                  </a:lnTo>
                  <a:lnTo>
                    <a:pt x="50688" y="12795"/>
                  </a:lnTo>
                  <a:lnTo>
                    <a:pt x="13598" y="26681"/>
                  </a:lnTo>
                  <a:lnTo>
                    <a:pt x="0" y="43687"/>
                  </a:lnTo>
                  <a:lnTo>
                    <a:pt x="13598" y="60694"/>
                  </a:lnTo>
                  <a:lnTo>
                    <a:pt x="50688" y="74580"/>
                  </a:lnTo>
                  <a:lnTo>
                    <a:pt x="105709" y="83943"/>
                  </a:lnTo>
                  <a:lnTo>
                    <a:pt x="173100" y="87375"/>
                  </a:lnTo>
                  <a:lnTo>
                    <a:pt x="240418" y="83943"/>
                  </a:lnTo>
                  <a:lnTo>
                    <a:pt x="295401" y="74580"/>
                  </a:lnTo>
                  <a:lnTo>
                    <a:pt x="332478" y="60694"/>
                  </a:lnTo>
                  <a:lnTo>
                    <a:pt x="346075" y="43687"/>
                  </a:lnTo>
                  <a:lnTo>
                    <a:pt x="332478" y="26681"/>
                  </a:lnTo>
                  <a:lnTo>
                    <a:pt x="295401" y="12795"/>
                  </a:lnTo>
                  <a:lnTo>
                    <a:pt x="240418" y="3432"/>
                  </a:lnTo>
                  <a:lnTo>
                    <a:pt x="173100" y="0"/>
                  </a:lnTo>
                  <a:close/>
                </a:path>
              </a:pathLst>
            </a:custGeom>
            <a:solidFill>
              <a:srgbClr val="FF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6086475" y="2498725"/>
              <a:ext cx="346075" cy="87630"/>
            </a:xfrm>
            <a:custGeom>
              <a:avLst/>
              <a:gdLst/>
              <a:ahLst/>
              <a:cxnLst/>
              <a:rect l="l" t="t" r="r" b="b"/>
              <a:pathLst>
                <a:path w="346075" h="87630">
                  <a:moveTo>
                    <a:pt x="0" y="43687"/>
                  </a:moveTo>
                  <a:lnTo>
                    <a:pt x="13598" y="26681"/>
                  </a:lnTo>
                  <a:lnTo>
                    <a:pt x="50688" y="12795"/>
                  </a:lnTo>
                  <a:lnTo>
                    <a:pt x="105709" y="3432"/>
                  </a:lnTo>
                  <a:lnTo>
                    <a:pt x="173100" y="0"/>
                  </a:lnTo>
                  <a:lnTo>
                    <a:pt x="240418" y="3432"/>
                  </a:lnTo>
                  <a:lnTo>
                    <a:pt x="295401" y="12795"/>
                  </a:lnTo>
                  <a:lnTo>
                    <a:pt x="332478" y="26681"/>
                  </a:lnTo>
                  <a:lnTo>
                    <a:pt x="346075" y="43687"/>
                  </a:lnTo>
                  <a:lnTo>
                    <a:pt x="332478" y="60694"/>
                  </a:lnTo>
                  <a:lnTo>
                    <a:pt x="295401" y="74580"/>
                  </a:lnTo>
                  <a:lnTo>
                    <a:pt x="240418" y="83943"/>
                  </a:lnTo>
                  <a:lnTo>
                    <a:pt x="173100" y="87375"/>
                  </a:lnTo>
                  <a:lnTo>
                    <a:pt x="105709" y="83943"/>
                  </a:lnTo>
                  <a:lnTo>
                    <a:pt x="50688" y="74580"/>
                  </a:lnTo>
                  <a:lnTo>
                    <a:pt x="13598" y="60694"/>
                  </a:lnTo>
                  <a:lnTo>
                    <a:pt x="0" y="43687"/>
                  </a:lnTo>
                  <a:close/>
                </a:path>
              </a:pathLst>
            </a:custGeom>
            <a:ln w="19050">
              <a:solidFill>
                <a:srgbClr val="FF33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6081712" y="2490850"/>
              <a:ext cx="352425" cy="53975"/>
            </a:xfrm>
            <a:custGeom>
              <a:avLst/>
              <a:gdLst/>
              <a:ahLst/>
              <a:cxnLst/>
              <a:rect l="l" t="t" r="r" b="b"/>
              <a:pathLst>
                <a:path w="352425" h="53975">
                  <a:moveTo>
                    <a:pt x="0" y="0"/>
                  </a:moveTo>
                  <a:lnTo>
                    <a:pt x="0" y="53975"/>
                  </a:lnTo>
                </a:path>
                <a:path w="352425" h="53975">
                  <a:moveTo>
                    <a:pt x="352425" y="0"/>
                  </a:moveTo>
                  <a:lnTo>
                    <a:pt x="352425" y="53975"/>
                  </a:lnTo>
                </a:path>
              </a:pathLst>
            </a:custGeom>
            <a:ln w="9525">
              <a:solidFill>
                <a:srgbClr val="FF33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6083300" y="2427350"/>
              <a:ext cx="346075" cy="117475"/>
            </a:xfrm>
            <a:custGeom>
              <a:avLst/>
              <a:gdLst/>
              <a:ahLst/>
              <a:cxnLst/>
              <a:rect l="l" t="t" r="r" b="b"/>
              <a:pathLst>
                <a:path w="346075" h="117475">
                  <a:moveTo>
                    <a:pt x="346075" y="51562"/>
                  </a:moveTo>
                  <a:lnTo>
                    <a:pt x="332473" y="31457"/>
                  </a:lnTo>
                  <a:lnTo>
                    <a:pt x="295402" y="15074"/>
                  </a:lnTo>
                  <a:lnTo>
                    <a:pt x="240411" y="4038"/>
                  </a:lnTo>
                  <a:lnTo>
                    <a:pt x="173101" y="0"/>
                  </a:lnTo>
                  <a:lnTo>
                    <a:pt x="105702" y="4038"/>
                  </a:lnTo>
                  <a:lnTo>
                    <a:pt x="50685" y="15074"/>
                  </a:lnTo>
                  <a:lnTo>
                    <a:pt x="13589" y="31457"/>
                  </a:lnTo>
                  <a:lnTo>
                    <a:pt x="0" y="51562"/>
                  </a:lnTo>
                  <a:lnTo>
                    <a:pt x="8077" y="63500"/>
                  </a:lnTo>
                  <a:lnTo>
                    <a:pt x="3175" y="63500"/>
                  </a:lnTo>
                  <a:lnTo>
                    <a:pt x="3175" y="117475"/>
                  </a:lnTo>
                  <a:lnTo>
                    <a:pt x="346075" y="117475"/>
                  </a:lnTo>
                  <a:lnTo>
                    <a:pt x="346075" y="63500"/>
                  </a:lnTo>
                  <a:lnTo>
                    <a:pt x="337972" y="63500"/>
                  </a:lnTo>
                  <a:lnTo>
                    <a:pt x="346075" y="51562"/>
                  </a:lnTo>
                  <a:close/>
                </a:path>
              </a:pathLst>
            </a:custGeom>
            <a:solidFill>
              <a:srgbClr val="FF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6083300" y="2427350"/>
              <a:ext cx="346075" cy="103505"/>
            </a:xfrm>
            <a:custGeom>
              <a:avLst/>
              <a:gdLst/>
              <a:ahLst/>
              <a:cxnLst/>
              <a:rect l="l" t="t" r="r" b="b"/>
              <a:pathLst>
                <a:path w="346075" h="103505">
                  <a:moveTo>
                    <a:pt x="0" y="51562"/>
                  </a:moveTo>
                  <a:lnTo>
                    <a:pt x="13598" y="31450"/>
                  </a:lnTo>
                  <a:lnTo>
                    <a:pt x="50688" y="15065"/>
                  </a:lnTo>
                  <a:lnTo>
                    <a:pt x="105709" y="4038"/>
                  </a:lnTo>
                  <a:lnTo>
                    <a:pt x="173100" y="0"/>
                  </a:lnTo>
                  <a:lnTo>
                    <a:pt x="240418" y="4038"/>
                  </a:lnTo>
                  <a:lnTo>
                    <a:pt x="295401" y="15065"/>
                  </a:lnTo>
                  <a:lnTo>
                    <a:pt x="332478" y="31450"/>
                  </a:lnTo>
                  <a:lnTo>
                    <a:pt x="346075" y="51562"/>
                  </a:lnTo>
                  <a:lnTo>
                    <a:pt x="332478" y="71620"/>
                  </a:lnTo>
                  <a:lnTo>
                    <a:pt x="295401" y="88011"/>
                  </a:lnTo>
                  <a:lnTo>
                    <a:pt x="240418" y="99067"/>
                  </a:lnTo>
                  <a:lnTo>
                    <a:pt x="173100" y="103124"/>
                  </a:lnTo>
                  <a:lnTo>
                    <a:pt x="105709" y="99067"/>
                  </a:lnTo>
                  <a:lnTo>
                    <a:pt x="50688" y="88011"/>
                  </a:lnTo>
                  <a:lnTo>
                    <a:pt x="13598" y="71620"/>
                  </a:lnTo>
                  <a:lnTo>
                    <a:pt x="0" y="51562"/>
                  </a:lnTo>
                  <a:close/>
                </a:path>
              </a:pathLst>
            </a:custGeom>
            <a:ln w="19050">
              <a:solidFill>
                <a:srgbClr val="FF33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1" name="object 4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153213" y="2435288"/>
              <a:ext cx="185737" cy="88900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6410325" y="2519362"/>
              <a:ext cx="527050" cy="0"/>
            </a:xfrm>
            <a:custGeom>
              <a:avLst/>
              <a:gdLst/>
              <a:ahLst/>
              <a:cxnLst/>
              <a:rect l="l" t="t" r="r" b="b"/>
              <a:pathLst>
                <a:path w="527050">
                  <a:moveTo>
                    <a:pt x="0" y="0"/>
                  </a:moveTo>
                  <a:lnTo>
                    <a:pt x="527050" y="0"/>
                  </a:lnTo>
                </a:path>
              </a:pathLst>
            </a:custGeom>
            <a:ln w="41275">
              <a:solidFill>
                <a:srgbClr val="FF33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5996051" y="2346324"/>
              <a:ext cx="152400" cy="82550"/>
            </a:xfrm>
            <a:custGeom>
              <a:avLst/>
              <a:gdLst/>
              <a:ahLst/>
              <a:cxnLst/>
              <a:rect l="l" t="t" r="r" b="b"/>
              <a:pathLst>
                <a:path w="152400" h="82550">
                  <a:moveTo>
                    <a:pt x="0" y="0"/>
                  </a:moveTo>
                  <a:lnTo>
                    <a:pt x="152400" y="82550"/>
                  </a:lnTo>
                </a:path>
              </a:pathLst>
            </a:custGeom>
            <a:ln w="38100">
              <a:solidFill>
                <a:srgbClr val="FF33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7285101" y="2422524"/>
              <a:ext cx="123825" cy="87630"/>
            </a:xfrm>
            <a:custGeom>
              <a:avLst/>
              <a:gdLst/>
              <a:ahLst/>
              <a:cxnLst/>
              <a:rect l="l" t="t" r="r" b="b"/>
              <a:pathLst>
                <a:path w="123825" h="87630">
                  <a:moveTo>
                    <a:pt x="0" y="87375"/>
                  </a:moveTo>
                  <a:lnTo>
                    <a:pt x="123825" y="0"/>
                  </a:lnTo>
                </a:path>
              </a:pathLst>
            </a:custGeom>
            <a:ln w="38100">
              <a:solidFill>
                <a:srgbClr val="FF33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7112000" y="2595625"/>
              <a:ext cx="0" cy="98425"/>
            </a:xfrm>
            <a:custGeom>
              <a:avLst/>
              <a:gdLst/>
              <a:ahLst/>
              <a:cxnLst/>
              <a:rect l="l" t="t" r="r" b="b"/>
              <a:pathLst>
                <a:path h="98425">
                  <a:moveTo>
                    <a:pt x="0" y="0"/>
                  </a:moveTo>
                  <a:lnTo>
                    <a:pt x="0" y="98425"/>
                  </a:lnTo>
                </a:path>
              </a:pathLst>
            </a:custGeom>
            <a:ln w="19050">
              <a:solidFill>
                <a:srgbClr val="FF33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7002526" y="2190749"/>
              <a:ext cx="1031875" cy="1400175"/>
            </a:xfrm>
            <a:custGeom>
              <a:avLst/>
              <a:gdLst/>
              <a:ahLst/>
              <a:cxnLst/>
              <a:rect l="l" t="t" r="r" b="b"/>
              <a:pathLst>
                <a:path w="1031875" h="1400175">
                  <a:moveTo>
                    <a:pt x="293624" y="590550"/>
                  </a:moveTo>
                  <a:lnTo>
                    <a:pt x="557149" y="301625"/>
                  </a:lnTo>
                </a:path>
                <a:path w="1031875" h="1400175">
                  <a:moveTo>
                    <a:pt x="646049" y="300100"/>
                  </a:moveTo>
                  <a:lnTo>
                    <a:pt x="646049" y="496950"/>
                  </a:lnTo>
                </a:path>
                <a:path w="1031875" h="1400175">
                  <a:moveTo>
                    <a:pt x="299974" y="606425"/>
                  </a:moveTo>
                  <a:lnTo>
                    <a:pt x="488950" y="606425"/>
                  </a:lnTo>
                </a:path>
                <a:path w="1031875" h="1400175">
                  <a:moveTo>
                    <a:pt x="714375" y="168275"/>
                  </a:moveTo>
                  <a:lnTo>
                    <a:pt x="952500" y="0"/>
                  </a:lnTo>
                </a:path>
                <a:path w="1031875" h="1400175">
                  <a:moveTo>
                    <a:pt x="846074" y="596900"/>
                  </a:moveTo>
                  <a:lnTo>
                    <a:pt x="1031875" y="596900"/>
                  </a:lnTo>
                </a:path>
                <a:path w="1031875" h="1400175">
                  <a:moveTo>
                    <a:pt x="98425" y="673100"/>
                  </a:moveTo>
                  <a:lnTo>
                    <a:pt x="0" y="1377950"/>
                  </a:lnTo>
                </a:path>
                <a:path w="1031875" h="1400175">
                  <a:moveTo>
                    <a:pt x="701675" y="673100"/>
                  </a:moveTo>
                  <a:lnTo>
                    <a:pt x="590550" y="1400175"/>
                  </a:lnTo>
                </a:path>
              </a:pathLst>
            </a:custGeom>
            <a:ln w="38100">
              <a:solidFill>
                <a:srgbClr val="FF33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6937375" y="2498725"/>
              <a:ext cx="346075" cy="87630"/>
            </a:xfrm>
            <a:custGeom>
              <a:avLst/>
              <a:gdLst/>
              <a:ahLst/>
              <a:cxnLst/>
              <a:rect l="l" t="t" r="r" b="b"/>
              <a:pathLst>
                <a:path w="346075" h="87630">
                  <a:moveTo>
                    <a:pt x="173100" y="0"/>
                  </a:moveTo>
                  <a:lnTo>
                    <a:pt x="105709" y="3432"/>
                  </a:lnTo>
                  <a:lnTo>
                    <a:pt x="50688" y="12795"/>
                  </a:lnTo>
                  <a:lnTo>
                    <a:pt x="13598" y="26681"/>
                  </a:lnTo>
                  <a:lnTo>
                    <a:pt x="0" y="43687"/>
                  </a:lnTo>
                  <a:lnTo>
                    <a:pt x="13598" y="60694"/>
                  </a:lnTo>
                  <a:lnTo>
                    <a:pt x="50688" y="74580"/>
                  </a:lnTo>
                  <a:lnTo>
                    <a:pt x="105709" y="83943"/>
                  </a:lnTo>
                  <a:lnTo>
                    <a:pt x="173100" y="87375"/>
                  </a:lnTo>
                  <a:lnTo>
                    <a:pt x="240418" y="83943"/>
                  </a:lnTo>
                  <a:lnTo>
                    <a:pt x="295401" y="74580"/>
                  </a:lnTo>
                  <a:lnTo>
                    <a:pt x="332478" y="60694"/>
                  </a:lnTo>
                  <a:lnTo>
                    <a:pt x="346075" y="43687"/>
                  </a:lnTo>
                  <a:lnTo>
                    <a:pt x="332478" y="26681"/>
                  </a:lnTo>
                  <a:lnTo>
                    <a:pt x="295401" y="12795"/>
                  </a:lnTo>
                  <a:lnTo>
                    <a:pt x="240418" y="3432"/>
                  </a:lnTo>
                  <a:lnTo>
                    <a:pt x="173100" y="0"/>
                  </a:lnTo>
                  <a:close/>
                </a:path>
              </a:pathLst>
            </a:custGeom>
            <a:solidFill>
              <a:srgbClr val="FF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/>
            <p:cNvSpPr/>
            <p:nvPr/>
          </p:nvSpPr>
          <p:spPr>
            <a:xfrm>
              <a:off x="6937375" y="2498725"/>
              <a:ext cx="346075" cy="87630"/>
            </a:xfrm>
            <a:custGeom>
              <a:avLst/>
              <a:gdLst/>
              <a:ahLst/>
              <a:cxnLst/>
              <a:rect l="l" t="t" r="r" b="b"/>
              <a:pathLst>
                <a:path w="346075" h="87630">
                  <a:moveTo>
                    <a:pt x="0" y="43687"/>
                  </a:moveTo>
                  <a:lnTo>
                    <a:pt x="13598" y="26681"/>
                  </a:lnTo>
                  <a:lnTo>
                    <a:pt x="50688" y="12795"/>
                  </a:lnTo>
                  <a:lnTo>
                    <a:pt x="105709" y="3432"/>
                  </a:lnTo>
                  <a:lnTo>
                    <a:pt x="173100" y="0"/>
                  </a:lnTo>
                  <a:lnTo>
                    <a:pt x="240418" y="3432"/>
                  </a:lnTo>
                  <a:lnTo>
                    <a:pt x="295401" y="12795"/>
                  </a:lnTo>
                  <a:lnTo>
                    <a:pt x="332478" y="26681"/>
                  </a:lnTo>
                  <a:lnTo>
                    <a:pt x="346075" y="43687"/>
                  </a:lnTo>
                  <a:lnTo>
                    <a:pt x="332478" y="60694"/>
                  </a:lnTo>
                  <a:lnTo>
                    <a:pt x="295401" y="74580"/>
                  </a:lnTo>
                  <a:lnTo>
                    <a:pt x="240418" y="83943"/>
                  </a:lnTo>
                  <a:lnTo>
                    <a:pt x="173100" y="87375"/>
                  </a:lnTo>
                  <a:lnTo>
                    <a:pt x="105709" y="83943"/>
                  </a:lnTo>
                  <a:lnTo>
                    <a:pt x="50688" y="74580"/>
                  </a:lnTo>
                  <a:lnTo>
                    <a:pt x="13598" y="60694"/>
                  </a:lnTo>
                  <a:lnTo>
                    <a:pt x="0" y="43687"/>
                  </a:lnTo>
                  <a:close/>
                </a:path>
              </a:pathLst>
            </a:custGeom>
            <a:ln w="19050">
              <a:solidFill>
                <a:srgbClr val="FF33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/>
            <p:cNvSpPr/>
            <p:nvPr/>
          </p:nvSpPr>
          <p:spPr>
            <a:xfrm>
              <a:off x="6932612" y="2490850"/>
              <a:ext cx="0" cy="53975"/>
            </a:xfrm>
            <a:custGeom>
              <a:avLst/>
              <a:gdLst/>
              <a:ahLst/>
              <a:cxnLst/>
              <a:rect l="l" t="t" r="r" b="b"/>
              <a:pathLst>
                <a:path h="53975">
                  <a:moveTo>
                    <a:pt x="0" y="0"/>
                  </a:moveTo>
                  <a:lnTo>
                    <a:pt x="0" y="53975"/>
                  </a:lnTo>
                </a:path>
              </a:pathLst>
            </a:custGeom>
            <a:ln w="9525">
              <a:solidFill>
                <a:srgbClr val="FF33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/>
            <p:cNvSpPr/>
            <p:nvPr/>
          </p:nvSpPr>
          <p:spPr>
            <a:xfrm>
              <a:off x="7286625" y="2490850"/>
              <a:ext cx="0" cy="53975"/>
            </a:xfrm>
            <a:custGeom>
              <a:avLst/>
              <a:gdLst/>
              <a:ahLst/>
              <a:cxnLst/>
              <a:rect l="l" t="t" r="r" b="b"/>
              <a:pathLst>
                <a:path h="53975">
                  <a:moveTo>
                    <a:pt x="0" y="0"/>
                  </a:moveTo>
                  <a:lnTo>
                    <a:pt x="0" y="53975"/>
                  </a:lnTo>
                </a:path>
              </a:pathLst>
            </a:custGeom>
            <a:ln w="12700">
              <a:solidFill>
                <a:srgbClr val="FF33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/>
            <p:cNvSpPr/>
            <p:nvPr/>
          </p:nvSpPr>
          <p:spPr>
            <a:xfrm>
              <a:off x="6934200" y="2427350"/>
              <a:ext cx="346075" cy="117475"/>
            </a:xfrm>
            <a:custGeom>
              <a:avLst/>
              <a:gdLst/>
              <a:ahLst/>
              <a:cxnLst/>
              <a:rect l="l" t="t" r="r" b="b"/>
              <a:pathLst>
                <a:path w="346075" h="117475">
                  <a:moveTo>
                    <a:pt x="346075" y="51562"/>
                  </a:moveTo>
                  <a:lnTo>
                    <a:pt x="332473" y="31457"/>
                  </a:lnTo>
                  <a:lnTo>
                    <a:pt x="295402" y="15074"/>
                  </a:lnTo>
                  <a:lnTo>
                    <a:pt x="240411" y="4038"/>
                  </a:lnTo>
                  <a:lnTo>
                    <a:pt x="173101" y="0"/>
                  </a:lnTo>
                  <a:lnTo>
                    <a:pt x="105702" y="4038"/>
                  </a:lnTo>
                  <a:lnTo>
                    <a:pt x="50685" y="15074"/>
                  </a:lnTo>
                  <a:lnTo>
                    <a:pt x="13589" y="31457"/>
                  </a:lnTo>
                  <a:lnTo>
                    <a:pt x="0" y="51562"/>
                  </a:lnTo>
                  <a:lnTo>
                    <a:pt x="8077" y="63500"/>
                  </a:lnTo>
                  <a:lnTo>
                    <a:pt x="3175" y="63500"/>
                  </a:lnTo>
                  <a:lnTo>
                    <a:pt x="3175" y="117475"/>
                  </a:lnTo>
                  <a:lnTo>
                    <a:pt x="346075" y="117475"/>
                  </a:lnTo>
                  <a:lnTo>
                    <a:pt x="346075" y="63500"/>
                  </a:lnTo>
                  <a:lnTo>
                    <a:pt x="337972" y="63500"/>
                  </a:lnTo>
                  <a:lnTo>
                    <a:pt x="346075" y="51562"/>
                  </a:lnTo>
                  <a:close/>
                </a:path>
              </a:pathLst>
            </a:custGeom>
            <a:solidFill>
              <a:srgbClr val="FF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/>
            <p:cNvSpPr/>
            <p:nvPr/>
          </p:nvSpPr>
          <p:spPr>
            <a:xfrm>
              <a:off x="6934200" y="2427350"/>
              <a:ext cx="346075" cy="103505"/>
            </a:xfrm>
            <a:custGeom>
              <a:avLst/>
              <a:gdLst/>
              <a:ahLst/>
              <a:cxnLst/>
              <a:rect l="l" t="t" r="r" b="b"/>
              <a:pathLst>
                <a:path w="346075" h="103505">
                  <a:moveTo>
                    <a:pt x="0" y="51562"/>
                  </a:moveTo>
                  <a:lnTo>
                    <a:pt x="13598" y="31450"/>
                  </a:lnTo>
                  <a:lnTo>
                    <a:pt x="50688" y="15065"/>
                  </a:lnTo>
                  <a:lnTo>
                    <a:pt x="105709" y="4038"/>
                  </a:lnTo>
                  <a:lnTo>
                    <a:pt x="173100" y="0"/>
                  </a:lnTo>
                  <a:lnTo>
                    <a:pt x="240418" y="4038"/>
                  </a:lnTo>
                  <a:lnTo>
                    <a:pt x="295401" y="15065"/>
                  </a:lnTo>
                  <a:lnTo>
                    <a:pt x="332478" y="31450"/>
                  </a:lnTo>
                  <a:lnTo>
                    <a:pt x="346075" y="51562"/>
                  </a:lnTo>
                  <a:lnTo>
                    <a:pt x="332478" y="71620"/>
                  </a:lnTo>
                  <a:lnTo>
                    <a:pt x="295401" y="88011"/>
                  </a:lnTo>
                  <a:lnTo>
                    <a:pt x="240418" y="99067"/>
                  </a:lnTo>
                  <a:lnTo>
                    <a:pt x="173100" y="103124"/>
                  </a:lnTo>
                  <a:lnTo>
                    <a:pt x="105709" y="99067"/>
                  </a:lnTo>
                  <a:lnTo>
                    <a:pt x="50688" y="88011"/>
                  </a:lnTo>
                  <a:lnTo>
                    <a:pt x="13598" y="71620"/>
                  </a:lnTo>
                  <a:lnTo>
                    <a:pt x="0" y="51562"/>
                  </a:lnTo>
                  <a:close/>
                </a:path>
              </a:pathLst>
            </a:custGeom>
            <a:ln w="19050">
              <a:solidFill>
                <a:srgbClr val="FF33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3" name="object 5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004113" y="2435288"/>
              <a:ext cx="185737" cy="88900"/>
            </a:xfrm>
            <a:prstGeom prst="rect">
              <a:avLst/>
            </a:prstGeom>
          </p:spPr>
        </p:pic>
        <p:sp>
          <p:nvSpPr>
            <p:cNvPr id="54" name="object 54"/>
            <p:cNvSpPr/>
            <p:nvPr/>
          </p:nvSpPr>
          <p:spPr>
            <a:xfrm>
              <a:off x="7410450" y="2400299"/>
              <a:ext cx="346075" cy="87630"/>
            </a:xfrm>
            <a:custGeom>
              <a:avLst/>
              <a:gdLst/>
              <a:ahLst/>
              <a:cxnLst/>
              <a:rect l="l" t="t" r="r" b="b"/>
              <a:pathLst>
                <a:path w="346075" h="87630">
                  <a:moveTo>
                    <a:pt x="173100" y="0"/>
                  </a:moveTo>
                  <a:lnTo>
                    <a:pt x="105709" y="3432"/>
                  </a:lnTo>
                  <a:lnTo>
                    <a:pt x="50688" y="12795"/>
                  </a:lnTo>
                  <a:lnTo>
                    <a:pt x="13598" y="26681"/>
                  </a:lnTo>
                  <a:lnTo>
                    <a:pt x="0" y="43687"/>
                  </a:lnTo>
                  <a:lnTo>
                    <a:pt x="13598" y="60694"/>
                  </a:lnTo>
                  <a:lnTo>
                    <a:pt x="50688" y="74580"/>
                  </a:lnTo>
                  <a:lnTo>
                    <a:pt x="105709" y="83943"/>
                  </a:lnTo>
                  <a:lnTo>
                    <a:pt x="173100" y="87375"/>
                  </a:lnTo>
                  <a:lnTo>
                    <a:pt x="240418" y="83943"/>
                  </a:lnTo>
                  <a:lnTo>
                    <a:pt x="295401" y="74580"/>
                  </a:lnTo>
                  <a:lnTo>
                    <a:pt x="332478" y="60694"/>
                  </a:lnTo>
                  <a:lnTo>
                    <a:pt x="346075" y="43687"/>
                  </a:lnTo>
                  <a:lnTo>
                    <a:pt x="332478" y="26681"/>
                  </a:lnTo>
                  <a:lnTo>
                    <a:pt x="295401" y="12795"/>
                  </a:lnTo>
                  <a:lnTo>
                    <a:pt x="240418" y="3432"/>
                  </a:lnTo>
                  <a:lnTo>
                    <a:pt x="173100" y="0"/>
                  </a:lnTo>
                  <a:close/>
                </a:path>
              </a:pathLst>
            </a:custGeom>
            <a:solidFill>
              <a:srgbClr val="FF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/>
            <p:cNvSpPr/>
            <p:nvPr/>
          </p:nvSpPr>
          <p:spPr>
            <a:xfrm>
              <a:off x="7410450" y="2400299"/>
              <a:ext cx="346075" cy="87630"/>
            </a:xfrm>
            <a:custGeom>
              <a:avLst/>
              <a:gdLst/>
              <a:ahLst/>
              <a:cxnLst/>
              <a:rect l="l" t="t" r="r" b="b"/>
              <a:pathLst>
                <a:path w="346075" h="87630">
                  <a:moveTo>
                    <a:pt x="0" y="43687"/>
                  </a:moveTo>
                  <a:lnTo>
                    <a:pt x="13598" y="26681"/>
                  </a:lnTo>
                  <a:lnTo>
                    <a:pt x="50688" y="12795"/>
                  </a:lnTo>
                  <a:lnTo>
                    <a:pt x="105709" y="3432"/>
                  </a:lnTo>
                  <a:lnTo>
                    <a:pt x="173100" y="0"/>
                  </a:lnTo>
                  <a:lnTo>
                    <a:pt x="240418" y="3432"/>
                  </a:lnTo>
                  <a:lnTo>
                    <a:pt x="295401" y="12795"/>
                  </a:lnTo>
                  <a:lnTo>
                    <a:pt x="332478" y="26681"/>
                  </a:lnTo>
                  <a:lnTo>
                    <a:pt x="346075" y="43687"/>
                  </a:lnTo>
                  <a:lnTo>
                    <a:pt x="332478" y="60694"/>
                  </a:lnTo>
                  <a:lnTo>
                    <a:pt x="295401" y="74580"/>
                  </a:lnTo>
                  <a:lnTo>
                    <a:pt x="240418" y="83943"/>
                  </a:lnTo>
                  <a:lnTo>
                    <a:pt x="173100" y="87375"/>
                  </a:lnTo>
                  <a:lnTo>
                    <a:pt x="105709" y="83943"/>
                  </a:lnTo>
                  <a:lnTo>
                    <a:pt x="50688" y="74580"/>
                  </a:lnTo>
                  <a:lnTo>
                    <a:pt x="13598" y="60694"/>
                  </a:lnTo>
                  <a:lnTo>
                    <a:pt x="0" y="43687"/>
                  </a:lnTo>
                  <a:close/>
                </a:path>
              </a:pathLst>
            </a:custGeom>
            <a:ln w="19050">
              <a:solidFill>
                <a:srgbClr val="FF33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/>
            <p:cNvSpPr/>
            <p:nvPr/>
          </p:nvSpPr>
          <p:spPr>
            <a:xfrm>
              <a:off x="7405687" y="2392425"/>
              <a:ext cx="0" cy="53975"/>
            </a:xfrm>
            <a:custGeom>
              <a:avLst/>
              <a:gdLst/>
              <a:ahLst/>
              <a:cxnLst/>
              <a:rect l="l" t="t" r="r" b="b"/>
              <a:pathLst>
                <a:path h="53975">
                  <a:moveTo>
                    <a:pt x="0" y="0"/>
                  </a:moveTo>
                  <a:lnTo>
                    <a:pt x="0" y="53975"/>
                  </a:lnTo>
                </a:path>
              </a:pathLst>
            </a:custGeom>
            <a:ln w="9525">
              <a:solidFill>
                <a:srgbClr val="FF33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/>
            <p:cNvSpPr/>
            <p:nvPr/>
          </p:nvSpPr>
          <p:spPr>
            <a:xfrm>
              <a:off x="7759700" y="2392425"/>
              <a:ext cx="0" cy="53975"/>
            </a:xfrm>
            <a:custGeom>
              <a:avLst/>
              <a:gdLst/>
              <a:ahLst/>
              <a:cxnLst/>
              <a:rect l="l" t="t" r="r" b="b"/>
              <a:pathLst>
                <a:path h="53975">
                  <a:moveTo>
                    <a:pt x="0" y="0"/>
                  </a:moveTo>
                  <a:lnTo>
                    <a:pt x="0" y="53975"/>
                  </a:lnTo>
                </a:path>
              </a:pathLst>
            </a:custGeom>
            <a:ln w="12700">
              <a:solidFill>
                <a:srgbClr val="FF33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/>
            <p:cNvSpPr/>
            <p:nvPr/>
          </p:nvSpPr>
          <p:spPr>
            <a:xfrm>
              <a:off x="7407275" y="2328925"/>
              <a:ext cx="346075" cy="117475"/>
            </a:xfrm>
            <a:custGeom>
              <a:avLst/>
              <a:gdLst/>
              <a:ahLst/>
              <a:cxnLst/>
              <a:rect l="l" t="t" r="r" b="b"/>
              <a:pathLst>
                <a:path w="346075" h="117475">
                  <a:moveTo>
                    <a:pt x="346075" y="51562"/>
                  </a:moveTo>
                  <a:lnTo>
                    <a:pt x="332473" y="31457"/>
                  </a:lnTo>
                  <a:lnTo>
                    <a:pt x="295402" y="15074"/>
                  </a:lnTo>
                  <a:lnTo>
                    <a:pt x="240411" y="4038"/>
                  </a:lnTo>
                  <a:lnTo>
                    <a:pt x="173101" y="0"/>
                  </a:lnTo>
                  <a:lnTo>
                    <a:pt x="105702" y="4038"/>
                  </a:lnTo>
                  <a:lnTo>
                    <a:pt x="50685" y="15074"/>
                  </a:lnTo>
                  <a:lnTo>
                    <a:pt x="13589" y="31457"/>
                  </a:lnTo>
                  <a:lnTo>
                    <a:pt x="0" y="51562"/>
                  </a:lnTo>
                  <a:lnTo>
                    <a:pt x="8077" y="63500"/>
                  </a:lnTo>
                  <a:lnTo>
                    <a:pt x="3175" y="63500"/>
                  </a:lnTo>
                  <a:lnTo>
                    <a:pt x="3175" y="117475"/>
                  </a:lnTo>
                  <a:lnTo>
                    <a:pt x="346075" y="117475"/>
                  </a:lnTo>
                  <a:lnTo>
                    <a:pt x="346075" y="63500"/>
                  </a:lnTo>
                  <a:lnTo>
                    <a:pt x="337972" y="63500"/>
                  </a:lnTo>
                  <a:lnTo>
                    <a:pt x="346075" y="51562"/>
                  </a:lnTo>
                  <a:close/>
                </a:path>
              </a:pathLst>
            </a:custGeom>
            <a:solidFill>
              <a:srgbClr val="FF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/>
            <p:cNvSpPr/>
            <p:nvPr/>
          </p:nvSpPr>
          <p:spPr>
            <a:xfrm>
              <a:off x="7407275" y="2328925"/>
              <a:ext cx="346075" cy="103505"/>
            </a:xfrm>
            <a:custGeom>
              <a:avLst/>
              <a:gdLst/>
              <a:ahLst/>
              <a:cxnLst/>
              <a:rect l="l" t="t" r="r" b="b"/>
              <a:pathLst>
                <a:path w="346075" h="103505">
                  <a:moveTo>
                    <a:pt x="0" y="51562"/>
                  </a:moveTo>
                  <a:lnTo>
                    <a:pt x="13598" y="31450"/>
                  </a:lnTo>
                  <a:lnTo>
                    <a:pt x="50688" y="15065"/>
                  </a:lnTo>
                  <a:lnTo>
                    <a:pt x="105709" y="4038"/>
                  </a:lnTo>
                  <a:lnTo>
                    <a:pt x="173100" y="0"/>
                  </a:lnTo>
                  <a:lnTo>
                    <a:pt x="240418" y="4038"/>
                  </a:lnTo>
                  <a:lnTo>
                    <a:pt x="295401" y="15065"/>
                  </a:lnTo>
                  <a:lnTo>
                    <a:pt x="332478" y="31450"/>
                  </a:lnTo>
                  <a:lnTo>
                    <a:pt x="346075" y="51562"/>
                  </a:lnTo>
                  <a:lnTo>
                    <a:pt x="332478" y="71620"/>
                  </a:lnTo>
                  <a:lnTo>
                    <a:pt x="295401" y="88011"/>
                  </a:lnTo>
                  <a:lnTo>
                    <a:pt x="240418" y="99067"/>
                  </a:lnTo>
                  <a:lnTo>
                    <a:pt x="173100" y="103124"/>
                  </a:lnTo>
                  <a:lnTo>
                    <a:pt x="105709" y="99067"/>
                  </a:lnTo>
                  <a:lnTo>
                    <a:pt x="50688" y="88011"/>
                  </a:lnTo>
                  <a:lnTo>
                    <a:pt x="13598" y="71620"/>
                  </a:lnTo>
                  <a:lnTo>
                    <a:pt x="0" y="51562"/>
                  </a:lnTo>
                  <a:close/>
                </a:path>
              </a:pathLst>
            </a:custGeom>
            <a:ln w="19050">
              <a:solidFill>
                <a:srgbClr val="FF33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0" name="object 6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477188" y="2336863"/>
              <a:ext cx="185737" cy="88900"/>
            </a:xfrm>
            <a:prstGeom prst="rect">
              <a:avLst/>
            </a:prstGeom>
          </p:spPr>
        </p:pic>
        <p:sp>
          <p:nvSpPr>
            <p:cNvPr id="61" name="object 61"/>
            <p:cNvSpPr/>
            <p:nvPr/>
          </p:nvSpPr>
          <p:spPr>
            <a:xfrm>
              <a:off x="7497826" y="2778125"/>
              <a:ext cx="346075" cy="87630"/>
            </a:xfrm>
            <a:custGeom>
              <a:avLst/>
              <a:gdLst/>
              <a:ahLst/>
              <a:cxnLst/>
              <a:rect l="l" t="t" r="r" b="b"/>
              <a:pathLst>
                <a:path w="346075" h="87630">
                  <a:moveTo>
                    <a:pt x="172974" y="0"/>
                  </a:moveTo>
                  <a:lnTo>
                    <a:pt x="105656" y="3432"/>
                  </a:lnTo>
                  <a:lnTo>
                    <a:pt x="50673" y="12795"/>
                  </a:lnTo>
                  <a:lnTo>
                    <a:pt x="13596" y="26681"/>
                  </a:lnTo>
                  <a:lnTo>
                    <a:pt x="0" y="43687"/>
                  </a:lnTo>
                  <a:lnTo>
                    <a:pt x="13596" y="60694"/>
                  </a:lnTo>
                  <a:lnTo>
                    <a:pt x="50673" y="74580"/>
                  </a:lnTo>
                  <a:lnTo>
                    <a:pt x="105656" y="83943"/>
                  </a:lnTo>
                  <a:lnTo>
                    <a:pt x="172974" y="87375"/>
                  </a:lnTo>
                  <a:lnTo>
                    <a:pt x="240311" y="83943"/>
                  </a:lnTo>
                  <a:lnTo>
                    <a:pt x="295338" y="74580"/>
                  </a:lnTo>
                  <a:lnTo>
                    <a:pt x="332458" y="60694"/>
                  </a:lnTo>
                  <a:lnTo>
                    <a:pt x="346075" y="43687"/>
                  </a:lnTo>
                  <a:lnTo>
                    <a:pt x="332458" y="26681"/>
                  </a:lnTo>
                  <a:lnTo>
                    <a:pt x="295338" y="12795"/>
                  </a:lnTo>
                  <a:lnTo>
                    <a:pt x="240311" y="3432"/>
                  </a:lnTo>
                  <a:lnTo>
                    <a:pt x="172974" y="0"/>
                  </a:lnTo>
                  <a:close/>
                </a:path>
              </a:pathLst>
            </a:custGeom>
            <a:solidFill>
              <a:srgbClr val="FF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2" name="object 62"/>
            <p:cNvSpPr/>
            <p:nvPr/>
          </p:nvSpPr>
          <p:spPr>
            <a:xfrm>
              <a:off x="7497826" y="2778125"/>
              <a:ext cx="346075" cy="87630"/>
            </a:xfrm>
            <a:custGeom>
              <a:avLst/>
              <a:gdLst/>
              <a:ahLst/>
              <a:cxnLst/>
              <a:rect l="l" t="t" r="r" b="b"/>
              <a:pathLst>
                <a:path w="346075" h="87630">
                  <a:moveTo>
                    <a:pt x="0" y="43687"/>
                  </a:moveTo>
                  <a:lnTo>
                    <a:pt x="13596" y="26681"/>
                  </a:lnTo>
                  <a:lnTo>
                    <a:pt x="50673" y="12795"/>
                  </a:lnTo>
                  <a:lnTo>
                    <a:pt x="105656" y="3432"/>
                  </a:lnTo>
                  <a:lnTo>
                    <a:pt x="172974" y="0"/>
                  </a:lnTo>
                  <a:lnTo>
                    <a:pt x="240311" y="3432"/>
                  </a:lnTo>
                  <a:lnTo>
                    <a:pt x="295338" y="12795"/>
                  </a:lnTo>
                  <a:lnTo>
                    <a:pt x="332458" y="26681"/>
                  </a:lnTo>
                  <a:lnTo>
                    <a:pt x="346075" y="43687"/>
                  </a:lnTo>
                  <a:lnTo>
                    <a:pt x="332458" y="60694"/>
                  </a:lnTo>
                  <a:lnTo>
                    <a:pt x="295338" y="74580"/>
                  </a:lnTo>
                  <a:lnTo>
                    <a:pt x="240311" y="83943"/>
                  </a:lnTo>
                  <a:lnTo>
                    <a:pt x="172974" y="87375"/>
                  </a:lnTo>
                  <a:lnTo>
                    <a:pt x="105656" y="83943"/>
                  </a:lnTo>
                  <a:lnTo>
                    <a:pt x="50673" y="74580"/>
                  </a:lnTo>
                  <a:lnTo>
                    <a:pt x="13596" y="60694"/>
                  </a:lnTo>
                  <a:lnTo>
                    <a:pt x="0" y="43687"/>
                  </a:lnTo>
                  <a:close/>
                </a:path>
              </a:pathLst>
            </a:custGeom>
            <a:ln w="19050">
              <a:solidFill>
                <a:srgbClr val="FF33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3" name="object 63"/>
            <p:cNvSpPr/>
            <p:nvPr/>
          </p:nvSpPr>
          <p:spPr>
            <a:xfrm>
              <a:off x="7493063" y="2770123"/>
              <a:ext cx="0" cy="53975"/>
            </a:xfrm>
            <a:custGeom>
              <a:avLst/>
              <a:gdLst/>
              <a:ahLst/>
              <a:cxnLst/>
              <a:rect l="l" t="t" r="r" b="b"/>
              <a:pathLst>
                <a:path h="53975">
                  <a:moveTo>
                    <a:pt x="0" y="0"/>
                  </a:moveTo>
                  <a:lnTo>
                    <a:pt x="0" y="53975"/>
                  </a:lnTo>
                </a:path>
              </a:pathLst>
            </a:custGeom>
            <a:ln w="9525">
              <a:solidFill>
                <a:srgbClr val="FF33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4" name="object 64"/>
            <p:cNvSpPr/>
            <p:nvPr/>
          </p:nvSpPr>
          <p:spPr>
            <a:xfrm>
              <a:off x="7847076" y="2770123"/>
              <a:ext cx="0" cy="53975"/>
            </a:xfrm>
            <a:custGeom>
              <a:avLst/>
              <a:gdLst/>
              <a:ahLst/>
              <a:cxnLst/>
              <a:rect l="l" t="t" r="r" b="b"/>
              <a:pathLst>
                <a:path h="53975">
                  <a:moveTo>
                    <a:pt x="0" y="0"/>
                  </a:moveTo>
                  <a:lnTo>
                    <a:pt x="0" y="53975"/>
                  </a:lnTo>
                </a:path>
              </a:pathLst>
            </a:custGeom>
            <a:ln w="12700">
              <a:solidFill>
                <a:srgbClr val="FF33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5" name="object 65"/>
            <p:cNvSpPr/>
            <p:nvPr/>
          </p:nvSpPr>
          <p:spPr>
            <a:xfrm>
              <a:off x="7494651" y="2706750"/>
              <a:ext cx="346075" cy="117475"/>
            </a:xfrm>
            <a:custGeom>
              <a:avLst/>
              <a:gdLst/>
              <a:ahLst/>
              <a:cxnLst/>
              <a:rect l="l" t="t" r="r" b="b"/>
              <a:pathLst>
                <a:path w="346075" h="117475">
                  <a:moveTo>
                    <a:pt x="346075" y="51562"/>
                  </a:moveTo>
                  <a:lnTo>
                    <a:pt x="332447" y="31457"/>
                  </a:lnTo>
                  <a:lnTo>
                    <a:pt x="295338" y="15074"/>
                  </a:lnTo>
                  <a:lnTo>
                    <a:pt x="240309" y="4038"/>
                  </a:lnTo>
                  <a:lnTo>
                    <a:pt x="172974" y="0"/>
                  </a:lnTo>
                  <a:lnTo>
                    <a:pt x="105651" y="4038"/>
                  </a:lnTo>
                  <a:lnTo>
                    <a:pt x="50673" y="15074"/>
                  </a:lnTo>
                  <a:lnTo>
                    <a:pt x="13589" y="31457"/>
                  </a:lnTo>
                  <a:lnTo>
                    <a:pt x="0" y="51562"/>
                  </a:lnTo>
                  <a:lnTo>
                    <a:pt x="7988" y="63373"/>
                  </a:lnTo>
                  <a:lnTo>
                    <a:pt x="3175" y="63373"/>
                  </a:lnTo>
                  <a:lnTo>
                    <a:pt x="3175" y="117348"/>
                  </a:lnTo>
                  <a:lnTo>
                    <a:pt x="346075" y="117348"/>
                  </a:lnTo>
                  <a:lnTo>
                    <a:pt x="346075" y="63373"/>
                  </a:lnTo>
                  <a:lnTo>
                    <a:pt x="338048" y="63373"/>
                  </a:lnTo>
                  <a:lnTo>
                    <a:pt x="346075" y="51562"/>
                  </a:lnTo>
                  <a:close/>
                </a:path>
              </a:pathLst>
            </a:custGeom>
            <a:solidFill>
              <a:srgbClr val="FF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6" name="object 66"/>
            <p:cNvSpPr/>
            <p:nvPr/>
          </p:nvSpPr>
          <p:spPr>
            <a:xfrm>
              <a:off x="7494651" y="2706750"/>
              <a:ext cx="346075" cy="103505"/>
            </a:xfrm>
            <a:custGeom>
              <a:avLst/>
              <a:gdLst/>
              <a:ahLst/>
              <a:cxnLst/>
              <a:rect l="l" t="t" r="r" b="b"/>
              <a:pathLst>
                <a:path w="346075" h="103505">
                  <a:moveTo>
                    <a:pt x="0" y="51562"/>
                  </a:moveTo>
                  <a:lnTo>
                    <a:pt x="13596" y="31450"/>
                  </a:lnTo>
                  <a:lnTo>
                    <a:pt x="50673" y="15065"/>
                  </a:lnTo>
                  <a:lnTo>
                    <a:pt x="105656" y="4038"/>
                  </a:lnTo>
                  <a:lnTo>
                    <a:pt x="172974" y="0"/>
                  </a:lnTo>
                  <a:lnTo>
                    <a:pt x="240311" y="4038"/>
                  </a:lnTo>
                  <a:lnTo>
                    <a:pt x="295338" y="15065"/>
                  </a:lnTo>
                  <a:lnTo>
                    <a:pt x="332458" y="31450"/>
                  </a:lnTo>
                  <a:lnTo>
                    <a:pt x="346075" y="51562"/>
                  </a:lnTo>
                  <a:lnTo>
                    <a:pt x="332458" y="71620"/>
                  </a:lnTo>
                  <a:lnTo>
                    <a:pt x="295338" y="88011"/>
                  </a:lnTo>
                  <a:lnTo>
                    <a:pt x="240311" y="99067"/>
                  </a:lnTo>
                  <a:lnTo>
                    <a:pt x="172974" y="103124"/>
                  </a:lnTo>
                  <a:lnTo>
                    <a:pt x="105656" y="99067"/>
                  </a:lnTo>
                  <a:lnTo>
                    <a:pt x="50673" y="88011"/>
                  </a:lnTo>
                  <a:lnTo>
                    <a:pt x="13596" y="71620"/>
                  </a:lnTo>
                  <a:lnTo>
                    <a:pt x="0" y="51562"/>
                  </a:lnTo>
                  <a:close/>
                </a:path>
              </a:pathLst>
            </a:custGeom>
            <a:ln w="19050">
              <a:solidFill>
                <a:srgbClr val="FF33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7" name="object 6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564437" y="2714561"/>
              <a:ext cx="185737" cy="88900"/>
            </a:xfrm>
            <a:prstGeom prst="rect">
              <a:avLst/>
            </a:prstGeom>
          </p:spPr>
        </p:pic>
        <p:sp>
          <p:nvSpPr>
            <p:cNvPr id="68" name="object 68"/>
            <p:cNvSpPr/>
            <p:nvPr/>
          </p:nvSpPr>
          <p:spPr>
            <a:xfrm>
              <a:off x="6946900" y="2765425"/>
              <a:ext cx="346075" cy="87630"/>
            </a:xfrm>
            <a:custGeom>
              <a:avLst/>
              <a:gdLst/>
              <a:ahLst/>
              <a:cxnLst/>
              <a:rect l="l" t="t" r="r" b="b"/>
              <a:pathLst>
                <a:path w="346075" h="87630">
                  <a:moveTo>
                    <a:pt x="173100" y="0"/>
                  </a:moveTo>
                  <a:lnTo>
                    <a:pt x="105709" y="3432"/>
                  </a:lnTo>
                  <a:lnTo>
                    <a:pt x="50688" y="12795"/>
                  </a:lnTo>
                  <a:lnTo>
                    <a:pt x="13598" y="26681"/>
                  </a:lnTo>
                  <a:lnTo>
                    <a:pt x="0" y="43687"/>
                  </a:lnTo>
                  <a:lnTo>
                    <a:pt x="13598" y="60694"/>
                  </a:lnTo>
                  <a:lnTo>
                    <a:pt x="50688" y="74580"/>
                  </a:lnTo>
                  <a:lnTo>
                    <a:pt x="105709" y="83943"/>
                  </a:lnTo>
                  <a:lnTo>
                    <a:pt x="173100" y="87375"/>
                  </a:lnTo>
                  <a:lnTo>
                    <a:pt x="240418" y="83943"/>
                  </a:lnTo>
                  <a:lnTo>
                    <a:pt x="295401" y="74580"/>
                  </a:lnTo>
                  <a:lnTo>
                    <a:pt x="332478" y="60694"/>
                  </a:lnTo>
                  <a:lnTo>
                    <a:pt x="346075" y="43687"/>
                  </a:lnTo>
                  <a:lnTo>
                    <a:pt x="332478" y="26681"/>
                  </a:lnTo>
                  <a:lnTo>
                    <a:pt x="295401" y="12795"/>
                  </a:lnTo>
                  <a:lnTo>
                    <a:pt x="240418" y="3432"/>
                  </a:lnTo>
                  <a:lnTo>
                    <a:pt x="173100" y="0"/>
                  </a:lnTo>
                  <a:close/>
                </a:path>
              </a:pathLst>
            </a:custGeom>
            <a:solidFill>
              <a:srgbClr val="FF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9" name="object 69"/>
            <p:cNvSpPr/>
            <p:nvPr/>
          </p:nvSpPr>
          <p:spPr>
            <a:xfrm>
              <a:off x="6946900" y="2765425"/>
              <a:ext cx="346075" cy="87630"/>
            </a:xfrm>
            <a:custGeom>
              <a:avLst/>
              <a:gdLst/>
              <a:ahLst/>
              <a:cxnLst/>
              <a:rect l="l" t="t" r="r" b="b"/>
              <a:pathLst>
                <a:path w="346075" h="87630">
                  <a:moveTo>
                    <a:pt x="0" y="43687"/>
                  </a:moveTo>
                  <a:lnTo>
                    <a:pt x="13598" y="26681"/>
                  </a:lnTo>
                  <a:lnTo>
                    <a:pt x="50688" y="12795"/>
                  </a:lnTo>
                  <a:lnTo>
                    <a:pt x="105709" y="3432"/>
                  </a:lnTo>
                  <a:lnTo>
                    <a:pt x="173100" y="0"/>
                  </a:lnTo>
                  <a:lnTo>
                    <a:pt x="240418" y="3432"/>
                  </a:lnTo>
                  <a:lnTo>
                    <a:pt x="295401" y="12795"/>
                  </a:lnTo>
                  <a:lnTo>
                    <a:pt x="332478" y="26681"/>
                  </a:lnTo>
                  <a:lnTo>
                    <a:pt x="346075" y="43687"/>
                  </a:lnTo>
                  <a:lnTo>
                    <a:pt x="332478" y="60694"/>
                  </a:lnTo>
                  <a:lnTo>
                    <a:pt x="295401" y="74580"/>
                  </a:lnTo>
                  <a:lnTo>
                    <a:pt x="240418" y="83943"/>
                  </a:lnTo>
                  <a:lnTo>
                    <a:pt x="173100" y="87375"/>
                  </a:lnTo>
                  <a:lnTo>
                    <a:pt x="105709" y="83943"/>
                  </a:lnTo>
                  <a:lnTo>
                    <a:pt x="50688" y="74580"/>
                  </a:lnTo>
                  <a:lnTo>
                    <a:pt x="13598" y="60694"/>
                  </a:lnTo>
                  <a:lnTo>
                    <a:pt x="0" y="43687"/>
                  </a:lnTo>
                  <a:close/>
                </a:path>
              </a:pathLst>
            </a:custGeom>
            <a:ln w="19050">
              <a:solidFill>
                <a:srgbClr val="FF33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0" name="object 70"/>
            <p:cNvSpPr/>
            <p:nvPr/>
          </p:nvSpPr>
          <p:spPr>
            <a:xfrm>
              <a:off x="6942137" y="2757423"/>
              <a:ext cx="0" cy="53975"/>
            </a:xfrm>
            <a:custGeom>
              <a:avLst/>
              <a:gdLst/>
              <a:ahLst/>
              <a:cxnLst/>
              <a:rect l="l" t="t" r="r" b="b"/>
              <a:pathLst>
                <a:path h="53975">
                  <a:moveTo>
                    <a:pt x="0" y="0"/>
                  </a:moveTo>
                  <a:lnTo>
                    <a:pt x="0" y="53975"/>
                  </a:lnTo>
                </a:path>
              </a:pathLst>
            </a:custGeom>
            <a:ln w="9525">
              <a:solidFill>
                <a:srgbClr val="FF33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1" name="object 71"/>
            <p:cNvSpPr/>
            <p:nvPr/>
          </p:nvSpPr>
          <p:spPr>
            <a:xfrm>
              <a:off x="7296150" y="2757423"/>
              <a:ext cx="0" cy="53975"/>
            </a:xfrm>
            <a:custGeom>
              <a:avLst/>
              <a:gdLst/>
              <a:ahLst/>
              <a:cxnLst/>
              <a:rect l="l" t="t" r="r" b="b"/>
              <a:pathLst>
                <a:path h="53975">
                  <a:moveTo>
                    <a:pt x="0" y="0"/>
                  </a:moveTo>
                  <a:lnTo>
                    <a:pt x="0" y="53975"/>
                  </a:lnTo>
                </a:path>
              </a:pathLst>
            </a:custGeom>
            <a:ln w="12700">
              <a:solidFill>
                <a:srgbClr val="FF33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2" name="object 72"/>
            <p:cNvSpPr/>
            <p:nvPr/>
          </p:nvSpPr>
          <p:spPr>
            <a:xfrm>
              <a:off x="6943725" y="2694050"/>
              <a:ext cx="346075" cy="117475"/>
            </a:xfrm>
            <a:custGeom>
              <a:avLst/>
              <a:gdLst/>
              <a:ahLst/>
              <a:cxnLst/>
              <a:rect l="l" t="t" r="r" b="b"/>
              <a:pathLst>
                <a:path w="346075" h="117475">
                  <a:moveTo>
                    <a:pt x="346075" y="51562"/>
                  </a:moveTo>
                  <a:lnTo>
                    <a:pt x="332473" y="31457"/>
                  </a:lnTo>
                  <a:lnTo>
                    <a:pt x="295402" y="15074"/>
                  </a:lnTo>
                  <a:lnTo>
                    <a:pt x="240411" y="4038"/>
                  </a:lnTo>
                  <a:lnTo>
                    <a:pt x="173101" y="0"/>
                  </a:lnTo>
                  <a:lnTo>
                    <a:pt x="105702" y="4038"/>
                  </a:lnTo>
                  <a:lnTo>
                    <a:pt x="50685" y="15074"/>
                  </a:lnTo>
                  <a:lnTo>
                    <a:pt x="13589" y="31457"/>
                  </a:lnTo>
                  <a:lnTo>
                    <a:pt x="0" y="51562"/>
                  </a:lnTo>
                  <a:lnTo>
                    <a:pt x="7988" y="63373"/>
                  </a:lnTo>
                  <a:lnTo>
                    <a:pt x="3175" y="63373"/>
                  </a:lnTo>
                  <a:lnTo>
                    <a:pt x="3175" y="117348"/>
                  </a:lnTo>
                  <a:lnTo>
                    <a:pt x="346075" y="117348"/>
                  </a:lnTo>
                  <a:lnTo>
                    <a:pt x="346075" y="63373"/>
                  </a:lnTo>
                  <a:lnTo>
                    <a:pt x="338061" y="63373"/>
                  </a:lnTo>
                  <a:lnTo>
                    <a:pt x="346075" y="51562"/>
                  </a:lnTo>
                  <a:close/>
                </a:path>
              </a:pathLst>
            </a:custGeom>
            <a:solidFill>
              <a:srgbClr val="FF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3" name="object 73"/>
            <p:cNvSpPr/>
            <p:nvPr/>
          </p:nvSpPr>
          <p:spPr>
            <a:xfrm>
              <a:off x="6943725" y="2694050"/>
              <a:ext cx="346075" cy="103505"/>
            </a:xfrm>
            <a:custGeom>
              <a:avLst/>
              <a:gdLst/>
              <a:ahLst/>
              <a:cxnLst/>
              <a:rect l="l" t="t" r="r" b="b"/>
              <a:pathLst>
                <a:path w="346075" h="103505">
                  <a:moveTo>
                    <a:pt x="0" y="51562"/>
                  </a:moveTo>
                  <a:lnTo>
                    <a:pt x="13598" y="31450"/>
                  </a:lnTo>
                  <a:lnTo>
                    <a:pt x="50688" y="15065"/>
                  </a:lnTo>
                  <a:lnTo>
                    <a:pt x="105709" y="4038"/>
                  </a:lnTo>
                  <a:lnTo>
                    <a:pt x="173100" y="0"/>
                  </a:lnTo>
                  <a:lnTo>
                    <a:pt x="240418" y="4038"/>
                  </a:lnTo>
                  <a:lnTo>
                    <a:pt x="295401" y="15065"/>
                  </a:lnTo>
                  <a:lnTo>
                    <a:pt x="332478" y="31450"/>
                  </a:lnTo>
                  <a:lnTo>
                    <a:pt x="346075" y="51562"/>
                  </a:lnTo>
                  <a:lnTo>
                    <a:pt x="332478" y="71620"/>
                  </a:lnTo>
                  <a:lnTo>
                    <a:pt x="295401" y="88011"/>
                  </a:lnTo>
                  <a:lnTo>
                    <a:pt x="240418" y="99067"/>
                  </a:lnTo>
                  <a:lnTo>
                    <a:pt x="173100" y="103124"/>
                  </a:lnTo>
                  <a:lnTo>
                    <a:pt x="105709" y="99067"/>
                  </a:lnTo>
                  <a:lnTo>
                    <a:pt x="50688" y="88011"/>
                  </a:lnTo>
                  <a:lnTo>
                    <a:pt x="13598" y="71620"/>
                  </a:lnTo>
                  <a:lnTo>
                    <a:pt x="0" y="51562"/>
                  </a:lnTo>
                  <a:close/>
                </a:path>
              </a:pathLst>
            </a:custGeom>
            <a:ln w="19050">
              <a:solidFill>
                <a:srgbClr val="FF33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4" name="object 7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013638" y="2701861"/>
              <a:ext cx="185737" cy="88900"/>
            </a:xfrm>
            <a:prstGeom prst="rect">
              <a:avLst/>
            </a:prstGeom>
          </p:spPr>
        </p:pic>
        <p:sp>
          <p:nvSpPr>
            <p:cNvPr id="75" name="object 75"/>
            <p:cNvSpPr/>
            <p:nvPr/>
          </p:nvSpPr>
          <p:spPr>
            <a:xfrm>
              <a:off x="7469251" y="3654425"/>
              <a:ext cx="358775" cy="95250"/>
            </a:xfrm>
            <a:custGeom>
              <a:avLst/>
              <a:gdLst/>
              <a:ahLst/>
              <a:cxnLst/>
              <a:rect l="l" t="t" r="r" b="b"/>
              <a:pathLst>
                <a:path w="358775" h="95250">
                  <a:moveTo>
                    <a:pt x="179324" y="0"/>
                  </a:moveTo>
                  <a:lnTo>
                    <a:pt x="109513" y="3744"/>
                  </a:lnTo>
                  <a:lnTo>
                    <a:pt x="52514" y="13954"/>
                  </a:lnTo>
                  <a:lnTo>
                    <a:pt x="14089" y="29092"/>
                  </a:lnTo>
                  <a:lnTo>
                    <a:pt x="0" y="47625"/>
                  </a:lnTo>
                  <a:lnTo>
                    <a:pt x="14089" y="66157"/>
                  </a:lnTo>
                  <a:lnTo>
                    <a:pt x="52514" y="81295"/>
                  </a:lnTo>
                  <a:lnTo>
                    <a:pt x="109513" y="91505"/>
                  </a:lnTo>
                  <a:lnTo>
                    <a:pt x="179324" y="95250"/>
                  </a:lnTo>
                  <a:lnTo>
                    <a:pt x="249154" y="91505"/>
                  </a:lnTo>
                  <a:lnTo>
                    <a:pt x="306197" y="81295"/>
                  </a:lnTo>
                  <a:lnTo>
                    <a:pt x="344666" y="66157"/>
                  </a:lnTo>
                  <a:lnTo>
                    <a:pt x="358775" y="47625"/>
                  </a:lnTo>
                  <a:lnTo>
                    <a:pt x="344666" y="29092"/>
                  </a:lnTo>
                  <a:lnTo>
                    <a:pt x="306197" y="13954"/>
                  </a:lnTo>
                  <a:lnTo>
                    <a:pt x="249154" y="3744"/>
                  </a:lnTo>
                  <a:lnTo>
                    <a:pt x="179324" y="0"/>
                  </a:lnTo>
                  <a:close/>
                </a:path>
              </a:pathLst>
            </a:custGeom>
            <a:solidFill>
              <a:srgbClr val="FF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6" name="object 76"/>
            <p:cNvSpPr/>
            <p:nvPr/>
          </p:nvSpPr>
          <p:spPr>
            <a:xfrm>
              <a:off x="7469251" y="3654425"/>
              <a:ext cx="358775" cy="95250"/>
            </a:xfrm>
            <a:custGeom>
              <a:avLst/>
              <a:gdLst/>
              <a:ahLst/>
              <a:cxnLst/>
              <a:rect l="l" t="t" r="r" b="b"/>
              <a:pathLst>
                <a:path w="358775" h="95250">
                  <a:moveTo>
                    <a:pt x="0" y="47625"/>
                  </a:moveTo>
                  <a:lnTo>
                    <a:pt x="14089" y="29092"/>
                  </a:lnTo>
                  <a:lnTo>
                    <a:pt x="52514" y="13954"/>
                  </a:lnTo>
                  <a:lnTo>
                    <a:pt x="109513" y="3744"/>
                  </a:lnTo>
                  <a:lnTo>
                    <a:pt x="179324" y="0"/>
                  </a:lnTo>
                  <a:lnTo>
                    <a:pt x="249154" y="3744"/>
                  </a:lnTo>
                  <a:lnTo>
                    <a:pt x="306197" y="13954"/>
                  </a:lnTo>
                  <a:lnTo>
                    <a:pt x="344666" y="29092"/>
                  </a:lnTo>
                  <a:lnTo>
                    <a:pt x="358775" y="47625"/>
                  </a:lnTo>
                  <a:lnTo>
                    <a:pt x="344666" y="66157"/>
                  </a:lnTo>
                  <a:lnTo>
                    <a:pt x="306197" y="81295"/>
                  </a:lnTo>
                  <a:lnTo>
                    <a:pt x="249154" y="91505"/>
                  </a:lnTo>
                  <a:lnTo>
                    <a:pt x="179324" y="95250"/>
                  </a:lnTo>
                  <a:lnTo>
                    <a:pt x="109513" y="91505"/>
                  </a:lnTo>
                  <a:lnTo>
                    <a:pt x="52514" y="81295"/>
                  </a:lnTo>
                  <a:lnTo>
                    <a:pt x="14089" y="66157"/>
                  </a:lnTo>
                  <a:lnTo>
                    <a:pt x="0" y="47625"/>
                  </a:lnTo>
                  <a:close/>
                </a:path>
              </a:pathLst>
            </a:custGeom>
            <a:ln w="19050">
              <a:solidFill>
                <a:srgbClr val="FF33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7" name="object 77"/>
            <p:cNvSpPr/>
            <p:nvPr/>
          </p:nvSpPr>
          <p:spPr>
            <a:xfrm>
              <a:off x="7464488" y="3646550"/>
              <a:ext cx="0" cy="59055"/>
            </a:xfrm>
            <a:custGeom>
              <a:avLst/>
              <a:gdLst/>
              <a:ahLst/>
              <a:cxnLst/>
              <a:rect l="l" t="t" r="r" b="b"/>
              <a:pathLst>
                <a:path h="59054">
                  <a:moveTo>
                    <a:pt x="0" y="0"/>
                  </a:moveTo>
                  <a:lnTo>
                    <a:pt x="0" y="58674"/>
                  </a:lnTo>
                </a:path>
              </a:pathLst>
            </a:custGeom>
            <a:ln w="9525">
              <a:solidFill>
                <a:srgbClr val="FF33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8" name="object 78"/>
            <p:cNvSpPr/>
            <p:nvPr/>
          </p:nvSpPr>
          <p:spPr>
            <a:xfrm>
              <a:off x="7831201" y="3646550"/>
              <a:ext cx="0" cy="59055"/>
            </a:xfrm>
            <a:custGeom>
              <a:avLst/>
              <a:gdLst/>
              <a:ahLst/>
              <a:cxnLst/>
              <a:rect l="l" t="t" r="r" b="b"/>
              <a:pathLst>
                <a:path h="59054">
                  <a:moveTo>
                    <a:pt x="0" y="0"/>
                  </a:moveTo>
                  <a:lnTo>
                    <a:pt x="0" y="58674"/>
                  </a:lnTo>
                </a:path>
              </a:pathLst>
            </a:custGeom>
            <a:ln w="12700">
              <a:solidFill>
                <a:srgbClr val="FF33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9" name="object 79"/>
            <p:cNvSpPr/>
            <p:nvPr/>
          </p:nvSpPr>
          <p:spPr>
            <a:xfrm>
              <a:off x="7466076" y="3578224"/>
              <a:ext cx="358775" cy="127000"/>
            </a:xfrm>
            <a:custGeom>
              <a:avLst/>
              <a:gdLst/>
              <a:ahLst/>
              <a:cxnLst/>
              <a:rect l="l" t="t" r="r" b="b"/>
              <a:pathLst>
                <a:path w="358775" h="127000">
                  <a:moveTo>
                    <a:pt x="358775" y="55626"/>
                  </a:moveTo>
                  <a:lnTo>
                    <a:pt x="344665" y="33972"/>
                  </a:lnTo>
                  <a:lnTo>
                    <a:pt x="306197" y="16294"/>
                  </a:lnTo>
                  <a:lnTo>
                    <a:pt x="249148" y="4381"/>
                  </a:lnTo>
                  <a:lnTo>
                    <a:pt x="179324" y="0"/>
                  </a:lnTo>
                  <a:lnTo>
                    <a:pt x="109512" y="4381"/>
                  </a:lnTo>
                  <a:lnTo>
                    <a:pt x="52501" y="16294"/>
                  </a:lnTo>
                  <a:lnTo>
                    <a:pt x="14084" y="33972"/>
                  </a:lnTo>
                  <a:lnTo>
                    <a:pt x="0" y="55626"/>
                  </a:lnTo>
                  <a:lnTo>
                    <a:pt x="8242" y="68275"/>
                  </a:lnTo>
                  <a:lnTo>
                    <a:pt x="3175" y="68275"/>
                  </a:lnTo>
                  <a:lnTo>
                    <a:pt x="3175" y="127000"/>
                  </a:lnTo>
                  <a:lnTo>
                    <a:pt x="358775" y="127000"/>
                  </a:lnTo>
                  <a:lnTo>
                    <a:pt x="358775" y="68275"/>
                  </a:lnTo>
                  <a:lnTo>
                    <a:pt x="350507" y="68275"/>
                  </a:lnTo>
                  <a:lnTo>
                    <a:pt x="358775" y="55626"/>
                  </a:lnTo>
                  <a:close/>
                </a:path>
              </a:pathLst>
            </a:custGeom>
            <a:solidFill>
              <a:srgbClr val="FF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0" name="object 80"/>
            <p:cNvSpPr/>
            <p:nvPr/>
          </p:nvSpPr>
          <p:spPr>
            <a:xfrm>
              <a:off x="7466076" y="3578225"/>
              <a:ext cx="358775" cy="111125"/>
            </a:xfrm>
            <a:custGeom>
              <a:avLst/>
              <a:gdLst/>
              <a:ahLst/>
              <a:cxnLst/>
              <a:rect l="l" t="t" r="r" b="b"/>
              <a:pathLst>
                <a:path w="358775" h="111125">
                  <a:moveTo>
                    <a:pt x="0" y="55625"/>
                  </a:moveTo>
                  <a:lnTo>
                    <a:pt x="14089" y="33968"/>
                  </a:lnTo>
                  <a:lnTo>
                    <a:pt x="52514" y="16287"/>
                  </a:lnTo>
                  <a:lnTo>
                    <a:pt x="109513" y="4369"/>
                  </a:lnTo>
                  <a:lnTo>
                    <a:pt x="179324" y="0"/>
                  </a:lnTo>
                  <a:lnTo>
                    <a:pt x="249154" y="4369"/>
                  </a:lnTo>
                  <a:lnTo>
                    <a:pt x="306197" y="16287"/>
                  </a:lnTo>
                  <a:lnTo>
                    <a:pt x="344666" y="33968"/>
                  </a:lnTo>
                  <a:lnTo>
                    <a:pt x="358775" y="55625"/>
                  </a:lnTo>
                  <a:lnTo>
                    <a:pt x="344666" y="77210"/>
                  </a:lnTo>
                  <a:lnTo>
                    <a:pt x="306197" y="94853"/>
                  </a:lnTo>
                  <a:lnTo>
                    <a:pt x="249154" y="106757"/>
                  </a:lnTo>
                  <a:lnTo>
                    <a:pt x="179324" y="111125"/>
                  </a:lnTo>
                  <a:lnTo>
                    <a:pt x="109513" y="106757"/>
                  </a:lnTo>
                  <a:lnTo>
                    <a:pt x="52514" y="94853"/>
                  </a:lnTo>
                  <a:lnTo>
                    <a:pt x="14089" y="77210"/>
                  </a:lnTo>
                  <a:lnTo>
                    <a:pt x="0" y="55625"/>
                  </a:lnTo>
                  <a:close/>
                </a:path>
              </a:pathLst>
            </a:custGeom>
            <a:ln w="19050">
              <a:solidFill>
                <a:srgbClr val="FF33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81" name="object 81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537513" y="3587813"/>
              <a:ext cx="193611" cy="93599"/>
            </a:xfrm>
            <a:prstGeom prst="rect">
              <a:avLst/>
            </a:prstGeom>
          </p:spPr>
        </p:pic>
        <p:sp>
          <p:nvSpPr>
            <p:cNvPr id="82" name="object 82"/>
            <p:cNvSpPr/>
            <p:nvPr/>
          </p:nvSpPr>
          <p:spPr>
            <a:xfrm>
              <a:off x="7172325" y="3929125"/>
              <a:ext cx="358775" cy="95250"/>
            </a:xfrm>
            <a:custGeom>
              <a:avLst/>
              <a:gdLst/>
              <a:ahLst/>
              <a:cxnLst/>
              <a:rect l="l" t="t" r="r" b="b"/>
              <a:pathLst>
                <a:path w="358775" h="95250">
                  <a:moveTo>
                    <a:pt x="179450" y="0"/>
                  </a:moveTo>
                  <a:lnTo>
                    <a:pt x="109567" y="3724"/>
                  </a:lnTo>
                  <a:lnTo>
                    <a:pt x="52530" y="13890"/>
                  </a:lnTo>
                  <a:lnTo>
                    <a:pt x="14091" y="28985"/>
                  </a:lnTo>
                  <a:lnTo>
                    <a:pt x="0" y="47498"/>
                  </a:lnTo>
                  <a:lnTo>
                    <a:pt x="14091" y="66157"/>
                  </a:lnTo>
                  <a:lnTo>
                    <a:pt x="52530" y="81295"/>
                  </a:lnTo>
                  <a:lnTo>
                    <a:pt x="109567" y="91505"/>
                  </a:lnTo>
                  <a:lnTo>
                    <a:pt x="179450" y="95250"/>
                  </a:lnTo>
                  <a:lnTo>
                    <a:pt x="249261" y="91505"/>
                  </a:lnTo>
                  <a:lnTo>
                    <a:pt x="306260" y="81295"/>
                  </a:lnTo>
                  <a:lnTo>
                    <a:pt x="344685" y="66157"/>
                  </a:lnTo>
                  <a:lnTo>
                    <a:pt x="358775" y="47625"/>
                  </a:lnTo>
                  <a:lnTo>
                    <a:pt x="344685" y="28985"/>
                  </a:lnTo>
                  <a:lnTo>
                    <a:pt x="306260" y="13890"/>
                  </a:lnTo>
                  <a:lnTo>
                    <a:pt x="249261" y="3724"/>
                  </a:lnTo>
                  <a:lnTo>
                    <a:pt x="179450" y="0"/>
                  </a:lnTo>
                  <a:close/>
                </a:path>
              </a:pathLst>
            </a:custGeom>
            <a:solidFill>
              <a:srgbClr val="FF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3" name="object 83"/>
            <p:cNvSpPr/>
            <p:nvPr/>
          </p:nvSpPr>
          <p:spPr>
            <a:xfrm>
              <a:off x="7172325" y="3929125"/>
              <a:ext cx="358775" cy="95250"/>
            </a:xfrm>
            <a:custGeom>
              <a:avLst/>
              <a:gdLst/>
              <a:ahLst/>
              <a:cxnLst/>
              <a:rect l="l" t="t" r="r" b="b"/>
              <a:pathLst>
                <a:path w="358775" h="95250">
                  <a:moveTo>
                    <a:pt x="0" y="47498"/>
                  </a:moveTo>
                  <a:lnTo>
                    <a:pt x="14091" y="28985"/>
                  </a:lnTo>
                  <a:lnTo>
                    <a:pt x="52530" y="13890"/>
                  </a:lnTo>
                  <a:lnTo>
                    <a:pt x="109567" y="3724"/>
                  </a:lnTo>
                  <a:lnTo>
                    <a:pt x="179450" y="0"/>
                  </a:lnTo>
                  <a:lnTo>
                    <a:pt x="249261" y="3724"/>
                  </a:lnTo>
                  <a:lnTo>
                    <a:pt x="306260" y="13890"/>
                  </a:lnTo>
                  <a:lnTo>
                    <a:pt x="344685" y="28985"/>
                  </a:lnTo>
                  <a:lnTo>
                    <a:pt x="358775" y="47498"/>
                  </a:lnTo>
                  <a:lnTo>
                    <a:pt x="344685" y="66157"/>
                  </a:lnTo>
                  <a:lnTo>
                    <a:pt x="306260" y="81295"/>
                  </a:lnTo>
                  <a:lnTo>
                    <a:pt x="249261" y="91505"/>
                  </a:lnTo>
                  <a:lnTo>
                    <a:pt x="179450" y="95250"/>
                  </a:lnTo>
                  <a:lnTo>
                    <a:pt x="109567" y="91505"/>
                  </a:lnTo>
                  <a:lnTo>
                    <a:pt x="52530" y="81295"/>
                  </a:lnTo>
                  <a:lnTo>
                    <a:pt x="14091" y="66157"/>
                  </a:lnTo>
                  <a:lnTo>
                    <a:pt x="0" y="47625"/>
                  </a:lnTo>
                  <a:close/>
                </a:path>
              </a:pathLst>
            </a:custGeom>
            <a:ln w="19050">
              <a:solidFill>
                <a:srgbClr val="FF33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4" name="object 84"/>
            <p:cNvSpPr/>
            <p:nvPr/>
          </p:nvSpPr>
          <p:spPr>
            <a:xfrm>
              <a:off x="7172325" y="3921125"/>
              <a:ext cx="361950" cy="59055"/>
            </a:xfrm>
            <a:custGeom>
              <a:avLst/>
              <a:gdLst/>
              <a:ahLst/>
              <a:cxnLst/>
              <a:rect l="l" t="t" r="r" b="b"/>
              <a:pathLst>
                <a:path w="361950" h="59054">
                  <a:moveTo>
                    <a:pt x="0" y="0"/>
                  </a:moveTo>
                  <a:lnTo>
                    <a:pt x="0" y="58674"/>
                  </a:lnTo>
                </a:path>
                <a:path w="361950" h="59054">
                  <a:moveTo>
                    <a:pt x="361950" y="0"/>
                  </a:moveTo>
                  <a:lnTo>
                    <a:pt x="361950" y="58674"/>
                  </a:lnTo>
                </a:path>
              </a:pathLst>
            </a:custGeom>
            <a:ln w="12700">
              <a:solidFill>
                <a:srgbClr val="FF33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5" name="object 85"/>
            <p:cNvSpPr/>
            <p:nvPr/>
          </p:nvSpPr>
          <p:spPr>
            <a:xfrm>
              <a:off x="7169150" y="3852925"/>
              <a:ext cx="358775" cy="127000"/>
            </a:xfrm>
            <a:custGeom>
              <a:avLst/>
              <a:gdLst/>
              <a:ahLst/>
              <a:cxnLst/>
              <a:rect l="l" t="t" r="r" b="b"/>
              <a:pathLst>
                <a:path w="358775" h="127000">
                  <a:moveTo>
                    <a:pt x="358775" y="55499"/>
                  </a:moveTo>
                  <a:lnTo>
                    <a:pt x="344678" y="33870"/>
                  </a:lnTo>
                  <a:lnTo>
                    <a:pt x="306247" y="16230"/>
                  </a:lnTo>
                  <a:lnTo>
                    <a:pt x="249250" y="4356"/>
                  </a:lnTo>
                  <a:lnTo>
                    <a:pt x="179451" y="0"/>
                  </a:lnTo>
                  <a:lnTo>
                    <a:pt x="109562" y="4356"/>
                  </a:lnTo>
                  <a:lnTo>
                    <a:pt x="52527" y="16230"/>
                  </a:lnTo>
                  <a:lnTo>
                    <a:pt x="14084" y="33870"/>
                  </a:lnTo>
                  <a:lnTo>
                    <a:pt x="0" y="55499"/>
                  </a:lnTo>
                  <a:lnTo>
                    <a:pt x="9525" y="70154"/>
                  </a:lnTo>
                  <a:lnTo>
                    <a:pt x="9525" y="126873"/>
                  </a:lnTo>
                  <a:lnTo>
                    <a:pt x="358775" y="126873"/>
                  </a:lnTo>
                  <a:lnTo>
                    <a:pt x="358775" y="68135"/>
                  </a:lnTo>
                  <a:lnTo>
                    <a:pt x="350545" y="68135"/>
                  </a:lnTo>
                  <a:lnTo>
                    <a:pt x="358775" y="55499"/>
                  </a:lnTo>
                  <a:close/>
                </a:path>
              </a:pathLst>
            </a:custGeom>
            <a:solidFill>
              <a:srgbClr val="FF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6" name="object 86"/>
            <p:cNvSpPr/>
            <p:nvPr/>
          </p:nvSpPr>
          <p:spPr>
            <a:xfrm>
              <a:off x="7169150" y="3852925"/>
              <a:ext cx="358775" cy="111125"/>
            </a:xfrm>
            <a:custGeom>
              <a:avLst/>
              <a:gdLst/>
              <a:ahLst/>
              <a:cxnLst/>
              <a:rect l="l" t="t" r="r" b="b"/>
              <a:pathLst>
                <a:path w="358775" h="111125">
                  <a:moveTo>
                    <a:pt x="0" y="55499"/>
                  </a:moveTo>
                  <a:lnTo>
                    <a:pt x="14091" y="33861"/>
                  </a:lnTo>
                  <a:lnTo>
                    <a:pt x="52530" y="16224"/>
                  </a:lnTo>
                  <a:lnTo>
                    <a:pt x="109567" y="4349"/>
                  </a:lnTo>
                  <a:lnTo>
                    <a:pt x="179450" y="0"/>
                  </a:lnTo>
                  <a:lnTo>
                    <a:pt x="249261" y="4349"/>
                  </a:lnTo>
                  <a:lnTo>
                    <a:pt x="306260" y="16224"/>
                  </a:lnTo>
                  <a:lnTo>
                    <a:pt x="344685" y="33861"/>
                  </a:lnTo>
                  <a:lnTo>
                    <a:pt x="358775" y="55499"/>
                  </a:lnTo>
                  <a:lnTo>
                    <a:pt x="344685" y="77156"/>
                  </a:lnTo>
                  <a:lnTo>
                    <a:pt x="306260" y="94837"/>
                  </a:lnTo>
                  <a:lnTo>
                    <a:pt x="249261" y="106755"/>
                  </a:lnTo>
                  <a:lnTo>
                    <a:pt x="179450" y="111125"/>
                  </a:lnTo>
                  <a:lnTo>
                    <a:pt x="109567" y="106755"/>
                  </a:lnTo>
                  <a:lnTo>
                    <a:pt x="52530" y="94837"/>
                  </a:lnTo>
                  <a:lnTo>
                    <a:pt x="14091" y="77156"/>
                  </a:lnTo>
                  <a:lnTo>
                    <a:pt x="0" y="55499"/>
                  </a:lnTo>
                  <a:close/>
                </a:path>
              </a:pathLst>
            </a:custGeom>
            <a:ln w="19050">
              <a:solidFill>
                <a:srgbClr val="FF33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87" name="object 8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240587" y="3862387"/>
              <a:ext cx="193738" cy="93725"/>
            </a:xfrm>
            <a:prstGeom prst="rect">
              <a:avLst/>
            </a:prstGeom>
          </p:spPr>
        </p:pic>
        <p:sp>
          <p:nvSpPr>
            <p:cNvPr id="88" name="object 88"/>
            <p:cNvSpPr/>
            <p:nvPr/>
          </p:nvSpPr>
          <p:spPr>
            <a:xfrm>
              <a:off x="5331927" y="4362883"/>
              <a:ext cx="2941955" cy="1432560"/>
            </a:xfrm>
            <a:custGeom>
              <a:avLst/>
              <a:gdLst/>
              <a:ahLst/>
              <a:cxnLst/>
              <a:rect l="l" t="t" r="r" b="b"/>
              <a:pathLst>
                <a:path w="2941954" h="1432560">
                  <a:moveTo>
                    <a:pt x="1683150" y="0"/>
                  </a:moveTo>
                  <a:lnTo>
                    <a:pt x="1631053" y="1312"/>
                  </a:lnTo>
                  <a:lnTo>
                    <a:pt x="1579769" y="4004"/>
                  </a:lnTo>
                  <a:lnTo>
                    <a:pt x="1529877" y="7971"/>
                  </a:lnTo>
                  <a:lnTo>
                    <a:pt x="1481959" y="13110"/>
                  </a:lnTo>
                  <a:lnTo>
                    <a:pt x="1436598" y="19317"/>
                  </a:lnTo>
                  <a:lnTo>
                    <a:pt x="1394373" y="26490"/>
                  </a:lnTo>
                  <a:lnTo>
                    <a:pt x="1341123" y="41137"/>
                  </a:lnTo>
                  <a:lnTo>
                    <a:pt x="1295271" y="61620"/>
                  </a:lnTo>
                  <a:lnTo>
                    <a:pt x="1254091" y="85409"/>
                  </a:lnTo>
                  <a:lnTo>
                    <a:pt x="1214857" y="109973"/>
                  </a:lnTo>
                  <a:lnTo>
                    <a:pt x="1174843" y="132783"/>
                  </a:lnTo>
                  <a:lnTo>
                    <a:pt x="1131323" y="151307"/>
                  </a:lnTo>
                  <a:lnTo>
                    <a:pt x="1081572" y="163015"/>
                  </a:lnTo>
                  <a:lnTo>
                    <a:pt x="1038460" y="166128"/>
                  </a:lnTo>
                  <a:lnTo>
                    <a:pt x="993026" y="164647"/>
                  </a:lnTo>
                  <a:lnTo>
                    <a:pt x="945649" y="159868"/>
                  </a:lnTo>
                  <a:lnTo>
                    <a:pt x="896707" y="153085"/>
                  </a:lnTo>
                  <a:lnTo>
                    <a:pt x="846579" y="145593"/>
                  </a:lnTo>
                  <a:lnTo>
                    <a:pt x="795643" y="138687"/>
                  </a:lnTo>
                  <a:lnTo>
                    <a:pt x="744278" y="133663"/>
                  </a:lnTo>
                  <a:lnTo>
                    <a:pt x="692861" y="131816"/>
                  </a:lnTo>
                  <a:lnTo>
                    <a:pt x="641771" y="134440"/>
                  </a:lnTo>
                  <a:lnTo>
                    <a:pt x="593929" y="139925"/>
                  </a:lnTo>
                  <a:lnTo>
                    <a:pt x="542680" y="146880"/>
                  </a:lnTo>
                  <a:lnTo>
                    <a:pt x="489280" y="155342"/>
                  </a:lnTo>
                  <a:lnTo>
                    <a:pt x="434987" y="165348"/>
                  </a:lnTo>
                  <a:lnTo>
                    <a:pt x="381056" y="176937"/>
                  </a:lnTo>
                  <a:lnTo>
                    <a:pt x="328745" y="190145"/>
                  </a:lnTo>
                  <a:lnTo>
                    <a:pt x="279309" y="205009"/>
                  </a:lnTo>
                  <a:lnTo>
                    <a:pt x="234006" y="221568"/>
                  </a:lnTo>
                  <a:lnTo>
                    <a:pt x="194091" y="239857"/>
                  </a:lnTo>
                  <a:lnTo>
                    <a:pt x="160822" y="259916"/>
                  </a:lnTo>
                  <a:lnTo>
                    <a:pt x="126192" y="293086"/>
                  </a:lnTo>
                  <a:lnTo>
                    <a:pt x="103376" y="331671"/>
                  </a:lnTo>
                  <a:lnTo>
                    <a:pt x="89400" y="374086"/>
                  </a:lnTo>
                  <a:lnTo>
                    <a:pt x="81288" y="418746"/>
                  </a:lnTo>
                  <a:lnTo>
                    <a:pt x="70762" y="508470"/>
                  </a:lnTo>
                  <a:lnTo>
                    <a:pt x="62397" y="550365"/>
                  </a:lnTo>
                  <a:lnTo>
                    <a:pt x="47801" y="598086"/>
                  </a:lnTo>
                  <a:lnTo>
                    <a:pt x="31353" y="646762"/>
                  </a:lnTo>
                  <a:lnTo>
                    <a:pt x="15963" y="695256"/>
                  </a:lnTo>
                  <a:lnTo>
                    <a:pt x="4542" y="742426"/>
                  </a:lnTo>
                  <a:lnTo>
                    <a:pt x="0" y="787134"/>
                  </a:lnTo>
                  <a:lnTo>
                    <a:pt x="5247" y="828241"/>
                  </a:lnTo>
                  <a:lnTo>
                    <a:pt x="19148" y="864988"/>
                  </a:lnTo>
                  <a:lnTo>
                    <a:pt x="38305" y="898236"/>
                  </a:lnTo>
                  <a:lnTo>
                    <a:pt x="64524" y="929269"/>
                  </a:lnTo>
                  <a:lnTo>
                    <a:pt x="99613" y="959371"/>
                  </a:lnTo>
                  <a:lnTo>
                    <a:pt x="145376" y="989825"/>
                  </a:lnTo>
                  <a:lnTo>
                    <a:pt x="203621" y="1021916"/>
                  </a:lnTo>
                  <a:lnTo>
                    <a:pt x="238368" y="1038832"/>
                  </a:lnTo>
                  <a:lnTo>
                    <a:pt x="277202" y="1056172"/>
                  </a:lnTo>
                  <a:lnTo>
                    <a:pt x="319642" y="1073832"/>
                  </a:lnTo>
                  <a:lnTo>
                    <a:pt x="365207" y="1091707"/>
                  </a:lnTo>
                  <a:lnTo>
                    <a:pt x="413419" y="1109692"/>
                  </a:lnTo>
                  <a:lnTo>
                    <a:pt x="463796" y="1127683"/>
                  </a:lnTo>
                  <a:lnTo>
                    <a:pt x="515859" y="1145574"/>
                  </a:lnTo>
                  <a:lnTo>
                    <a:pt x="569127" y="1163262"/>
                  </a:lnTo>
                  <a:lnTo>
                    <a:pt x="623120" y="1180641"/>
                  </a:lnTo>
                  <a:lnTo>
                    <a:pt x="677358" y="1197606"/>
                  </a:lnTo>
                  <a:lnTo>
                    <a:pt x="731360" y="1214054"/>
                  </a:lnTo>
                  <a:lnTo>
                    <a:pt x="923963" y="1270694"/>
                  </a:lnTo>
                  <a:lnTo>
                    <a:pt x="971746" y="1284446"/>
                  </a:lnTo>
                  <a:lnTo>
                    <a:pt x="1020056" y="1298079"/>
                  </a:lnTo>
                  <a:lnTo>
                    <a:pt x="1068807" y="1311479"/>
                  </a:lnTo>
                  <a:lnTo>
                    <a:pt x="1117910" y="1324533"/>
                  </a:lnTo>
                  <a:lnTo>
                    <a:pt x="1167280" y="1337125"/>
                  </a:lnTo>
                  <a:lnTo>
                    <a:pt x="1216829" y="1349140"/>
                  </a:lnTo>
                  <a:lnTo>
                    <a:pt x="1266470" y="1360465"/>
                  </a:lnTo>
                  <a:lnTo>
                    <a:pt x="1316118" y="1370985"/>
                  </a:lnTo>
                  <a:lnTo>
                    <a:pt x="1365683" y="1380584"/>
                  </a:lnTo>
                  <a:lnTo>
                    <a:pt x="1415081" y="1389149"/>
                  </a:lnTo>
                  <a:lnTo>
                    <a:pt x="1464223" y="1396566"/>
                  </a:lnTo>
                  <a:lnTo>
                    <a:pt x="1513775" y="1403140"/>
                  </a:lnTo>
                  <a:lnTo>
                    <a:pt x="1564297" y="1409215"/>
                  </a:lnTo>
                  <a:lnTo>
                    <a:pt x="1615546" y="1414727"/>
                  </a:lnTo>
                  <a:lnTo>
                    <a:pt x="1667281" y="1419615"/>
                  </a:lnTo>
                  <a:lnTo>
                    <a:pt x="1719257" y="1423815"/>
                  </a:lnTo>
                  <a:lnTo>
                    <a:pt x="1771234" y="1427265"/>
                  </a:lnTo>
                  <a:lnTo>
                    <a:pt x="1822966" y="1429903"/>
                  </a:lnTo>
                  <a:lnTo>
                    <a:pt x="1874213" y="1431667"/>
                  </a:lnTo>
                  <a:lnTo>
                    <a:pt x="1924731" y="1432493"/>
                  </a:lnTo>
                  <a:lnTo>
                    <a:pt x="1974278" y="1432319"/>
                  </a:lnTo>
                  <a:lnTo>
                    <a:pt x="2022611" y="1431083"/>
                  </a:lnTo>
                  <a:lnTo>
                    <a:pt x="2069487" y="1428723"/>
                  </a:lnTo>
                  <a:lnTo>
                    <a:pt x="2114663" y="1425175"/>
                  </a:lnTo>
                  <a:lnTo>
                    <a:pt x="2157897" y="1420378"/>
                  </a:lnTo>
                  <a:lnTo>
                    <a:pt x="2215819" y="1411377"/>
                  </a:lnTo>
                  <a:lnTo>
                    <a:pt x="2271511" y="1399804"/>
                  </a:lnTo>
                  <a:lnTo>
                    <a:pt x="2325032" y="1385945"/>
                  </a:lnTo>
                  <a:lnTo>
                    <a:pt x="2376439" y="1370086"/>
                  </a:lnTo>
                  <a:lnTo>
                    <a:pt x="2425788" y="1352513"/>
                  </a:lnTo>
                  <a:lnTo>
                    <a:pt x="2473136" y="1333510"/>
                  </a:lnTo>
                  <a:lnTo>
                    <a:pt x="2518542" y="1313365"/>
                  </a:lnTo>
                  <a:lnTo>
                    <a:pt x="2562062" y="1292362"/>
                  </a:lnTo>
                  <a:lnTo>
                    <a:pt x="2603753" y="1270788"/>
                  </a:lnTo>
                  <a:lnTo>
                    <a:pt x="2643672" y="1248928"/>
                  </a:lnTo>
                  <a:lnTo>
                    <a:pt x="2687088" y="1225529"/>
                  </a:lnTo>
                  <a:lnTo>
                    <a:pt x="2729931" y="1203206"/>
                  </a:lnTo>
                  <a:lnTo>
                    <a:pt x="2771274" y="1180811"/>
                  </a:lnTo>
                  <a:lnTo>
                    <a:pt x="2810187" y="1157197"/>
                  </a:lnTo>
                  <a:lnTo>
                    <a:pt x="2845740" y="1131215"/>
                  </a:lnTo>
                  <a:lnTo>
                    <a:pt x="2877004" y="1101716"/>
                  </a:lnTo>
                  <a:lnTo>
                    <a:pt x="2903050" y="1067553"/>
                  </a:lnTo>
                  <a:lnTo>
                    <a:pt x="2922949" y="1027577"/>
                  </a:lnTo>
                  <a:lnTo>
                    <a:pt x="2935772" y="980641"/>
                  </a:lnTo>
                  <a:lnTo>
                    <a:pt x="2940381" y="942109"/>
                  </a:lnTo>
                  <a:lnTo>
                    <a:pt x="2941845" y="897608"/>
                  </a:lnTo>
                  <a:lnTo>
                    <a:pt x="2940345" y="848268"/>
                  </a:lnTo>
                  <a:lnTo>
                    <a:pt x="2936064" y="795220"/>
                  </a:lnTo>
                  <a:lnTo>
                    <a:pt x="2929184" y="739596"/>
                  </a:lnTo>
                  <a:lnTo>
                    <a:pt x="2919887" y="682528"/>
                  </a:lnTo>
                  <a:lnTo>
                    <a:pt x="2908354" y="625147"/>
                  </a:lnTo>
                  <a:lnTo>
                    <a:pt x="2894769" y="568584"/>
                  </a:lnTo>
                  <a:lnTo>
                    <a:pt x="2879313" y="513970"/>
                  </a:lnTo>
                  <a:lnTo>
                    <a:pt x="2862168" y="462438"/>
                  </a:lnTo>
                  <a:lnTo>
                    <a:pt x="2843517" y="415118"/>
                  </a:lnTo>
                  <a:lnTo>
                    <a:pt x="2823541" y="373141"/>
                  </a:lnTo>
                  <a:lnTo>
                    <a:pt x="2802422" y="337640"/>
                  </a:lnTo>
                  <a:lnTo>
                    <a:pt x="2771659" y="300263"/>
                  </a:lnTo>
                  <a:lnTo>
                    <a:pt x="2736045" y="270170"/>
                  </a:lnTo>
                  <a:lnTo>
                    <a:pt x="2696351" y="246170"/>
                  </a:lnTo>
                  <a:lnTo>
                    <a:pt x="2653348" y="227072"/>
                  </a:lnTo>
                  <a:lnTo>
                    <a:pt x="2607810" y="211687"/>
                  </a:lnTo>
                  <a:lnTo>
                    <a:pt x="2560508" y="198825"/>
                  </a:lnTo>
                  <a:lnTo>
                    <a:pt x="2463700" y="175905"/>
                  </a:lnTo>
                  <a:lnTo>
                    <a:pt x="2415737" y="163467"/>
                  </a:lnTo>
                  <a:lnTo>
                    <a:pt x="2369098" y="148791"/>
                  </a:lnTo>
                  <a:lnTo>
                    <a:pt x="2276089" y="115681"/>
                  </a:lnTo>
                  <a:lnTo>
                    <a:pt x="2228581" y="99054"/>
                  </a:lnTo>
                  <a:lnTo>
                    <a:pt x="2180557" y="82797"/>
                  </a:lnTo>
                  <a:lnTo>
                    <a:pt x="2132132" y="67225"/>
                  </a:lnTo>
                  <a:lnTo>
                    <a:pt x="2083421" y="52651"/>
                  </a:lnTo>
                  <a:lnTo>
                    <a:pt x="2034540" y="39389"/>
                  </a:lnTo>
                  <a:lnTo>
                    <a:pt x="1985603" y="27753"/>
                  </a:lnTo>
                  <a:lnTo>
                    <a:pt x="1936725" y="18057"/>
                  </a:lnTo>
                  <a:lnTo>
                    <a:pt x="1888022" y="10615"/>
                  </a:lnTo>
                  <a:lnTo>
                    <a:pt x="1838494" y="5374"/>
                  </a:lnTo>
                  <a:lnTo>
                    <a:pt x="1787451" y="1927"/>
                  </a:lnTo>
                  <a:lnTo>
                    <a:pt x="1735476" y="170"/>
                  </a:lnTo>
                  <a:lnTo>
                    <a:pt x="168315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9" name="object 89"/>
            <p:cNvSpPr/>
            <p:nvPr/>
          </p:nvSpPr>
          <p:spPr>
            <a:xfrm>
              <a:off x="7743825" y="4897501"/>
              <a:ext cx="139700" cy="523875"/>
            </a:xfrm>
            <a:custGeom>
              <a:avLst/>
              <a:gdLst/>
              <a:ahLst/>
              <a:cxnLst/>
              <a:rect l="l" t="t" r="r" b="b"/>
              <a:pathLst>
                <a:path w="139700" h="523875">
                  <a:moveTo>
                    <a:pt x="0" y="523875"/>
                  </a:moveTo>
                  <a:lnTo>
                    <a:pt x="139700" y="0"/>
                  </a:lnTo>
                </a:path>
              </a:pathLst>
            </a:custGeom>
            <a:ln w="12700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0" name="object 90"/>
            <p:cNvSpPr/>
            <p:nvPr/>
          </p:nvSpPr>
          <p:spPr>
            <a:xfrm>
              <a:off x="7464425" y="5227637"/>
              <a:ext cx="198755" cy="363855"/>
            </a:xfrm>
            <a:custGeom>
              <a:avLst/>
              <a:gdLst/>
              <a:ahLst/>
              <a:cxnLst/>
              <a:rect l="l" t="t" r="r" b="b"/>
              <a:pathLst>
                <a:path w="198754" h="363854">
                  <a:moveTo>
                    <a:pt x="198501" y="279463"/>
                  </a:moveTo>
                  <a:lnTo>
                    <a:pt x="192151" y="279463"/>
                  </a:lnTo>
                  <a:lnTo>
                    <a:pt x="192151" y="0"/>
                  </a:lnTo>
                  <a:lnTo>
                    <a:pt x="100076" y="0"/>
                  </a:lnTo>
                  <a:lnTo>
                    <a:pt x="100076" y="80962"/>
                  </a:lnTo>
                  <a:lnTo>
                    <a:pt x="1651" y="80962"/>
                  </a:lnTo>
                  <a:lnTo>
                    <a:pt x="1651" y="361734"/>
                  </a:lnTo>
                  <a:lnTo>
                    <a:pt x="0" y="363537"/>
                  </a:lnTo>
                  <a:lnTo>
                    <a:pt x="122047" y="363537"/>
                  </a:lnTo>
                  <a:lnTo>
                    <a:pt x="123482" y="361950"/>
                  </a:lnTo>
                  <a:lnTo>
                    <a:pt x="127063" y="361950"/>
                  </a:lnTo>
                  <a:lnTo>
                    <a:pt x="127063" y="358025"/>
                  </a:lnTo>
                  <a:lnTo>
                    <a:pt x="198501" y="279463"/>
                  </a:lnTo>
                  <a:close/>
                </a:path>
              </a:pathLst>
            </a:custGeom>
            <a:solidFill>
              <a:srgbClr val="B1B1B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1" name="object 91"/>
            <p:cNvSpPr/>
            <p:nvPr/>
          </p:nvSpPr>
          <p:spPr>
            <a:xfrm>
              <a:off x="7466076" y="5308600"/>
              <a:ext cx="125730" cy="281305"/>
            </a:xfrm>
            <a:custGeom>
              <a:avLst/>
              <a:gdLst/>
              <a:ahLst/>
              <a:cxnLst/>
              <a:rect l="l" t="t" r="r" b="b"/>
              <a:pathLst>
                <a:path w="125729" h="281304">
                  <a:moveTo>
                    <a:pt x="0" y="280987"/>
                  </a:moveTo>
                  <a:lnTo>
                    <a:pt x="125413" y="280987"/>
                  </a:lnTo>
                  <a:lnTo>
                    <a:pt x="125413" y="0"/>
                  </a:lnTo>
                  <a:lnTo>
                    <a:pt x="0" y="0"/>
                  </a:lnTo>
                  <a:lnTo>
                    <a:pt x="0" y="280987"/>
                  </a:lnTo>
                  <a:close/>
                </a:path>
              </a:pathLst>
            </a:custGeom>
            <a:ln w="9525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92" name="object 9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459662" y="5221287"/>
              <a:ext cx="208025" cy="93725"/>
            </a:xfrm>
            <a:prstGeom prst="rect">
              <a:avLst/>
            </a:prstGeom>
          </p:spPr>
        </p:pic>
        <p:sp>
          <p:nvSpPr>
            <p:cNvPr id="93" name="object 93"/>
            <p:cNvSpPr/>
            <p:nvPr/>
          </p:nvSpPr>
          <p:spPr>
            <a:xfrm>
              <a:off x="7591425" y="5232400"/>
              <a:ext cx="71755" cy="357505"/>
            </a:xfrm>
            <a:custGeom>
              <a:avLst/>
              <a:gdLst/>
              <a:ahLst/>
              <a:cxnLst/>
              <a:rect l="l" t="t" r="r" b="b"/>
              <a:pathLst>
                <a:path w="71754" h="357504">
                  <a:moveTo>
                    <a:pt x="71500" y="0"/>
                  </a:moveTo>
                  <a:lnTo>
                    <a:pt x="71500" y="274700"/>
                  </a:lnTo>
                </a:path>
                <a:path w="71754" h="357504">
                  <a:moveTo>
                    <a:pt x="71500" y="274700"/>
                  </a:moveTo>
                  <a:lnTo>
                    <a:pt x="0" y="357187"/>
                  </a:lnTo>
                </a:path>
              </a:pathLst>
            </a:custGeom>
            <a:ln w="9525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4" name="object 94"/>
            <p:cNvSpPr/>
            <p:nvPr/>
          </p:nvSpPr>
          <p:spPr>
            <a:xfrm>
              <a:off x="7481951" y="5345176"/>
              <a:ext cx="82550" cy="161925"/>
            </a:xfrm>
            <a:custGeom>
              <a:avLst/>
              <a:gdLst/>
              <a:ahLst/>
              <a:cxnLst/>
              <a:rect l="l" t="t" r="r" b="b"/>
              <a:pathLst>
                <a:path w="82550" h="161925">
                  <a:moveTo>
                    <a:pt x="0" y="161925"/>
                  </a:moveTo>
                  <a:lnTo>
                    <a:pt x="82550" y="161925"/>
                  </a:lnTo>
                  <a:lnTo>
                    <a:pt x="82550" y="0"/>
                  </a:lnTo>
                  <a:lnTo>
                    <a:pt x="0" y="0"/>
                  </a:lnTo>
                  <a:lnTo>
                    <a:pt x="0" y="161925"/>
                  </a:lnTo>
                  <a:close/>
                </a:path>
                <a:path w="82550" h="161925">
                  <a:moveTo>
                    <a:pt x="11049" y="106299"/>
                  </a:moveTo>
                  <a:lnTo>
                    <a:pt x="74549" y="106299"/>
                  </a:lnTo>
                  <a:lnTo>
                    <a:pt x="74549" y="49149"/>
                  </a:lnTo>
                  <a:lnTo>
                    <a:pt x="11049" y="49149"/>
                  </a:lnTo>
                  <a:lnTo>
                    <a:pt x="11049" y="106299"/>
                  </a:lnTo>
                  <a:close/>
                </a:path>
              </a:pathLst>
            </a:custGeom>
            <a:ln w="9525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5" name="object 95"/>
            <p:cNvSpPr/>
            <p:nvPr/>
          </p:nvSpPr>
          <p:spPr>
            <a:xfrm>
              <a:off x="7656576" y="5411851"/>
              <a:ext cx="85725" cy="3175"/>
            </a:xfrm>
            <a:custGeom>
              <a:avLst/>
              <a:gdLst/>
              <a:ahLst/>
              <a:cxnLst/>
              <a:rect l="l" t="t" r="r" b="b"/>
              <a:pathLst>
                <a:path w="85725" h="3175">
                  <a:moveTo>
                    <a:pt x="-6350" y="1587"/>
                  </a:moveTo>
                  <a:lnTo>
                    <a:pt x="92075" y="1587"/>
                  </a:lnTo>
                </a:path>
              </a:pathLst>
            </a:custGeom>
            <a:ln w="15875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6" name="object 96"/>
            <p:cNvSpPr/>
            <p:nvPr/>
          </p:nvSpPr>
          <p:spPr>
            <a:xfrm>
              <a:off x="7826375" y="5103748"/>
              <a:ext cx="101600" cy="0"/>
            </a:xfrm>
            <a:custGeom>
              <a:avLst/>
              <a:gdLst/>
              <a:ahLst/>
              <a:cxnLst/>
              <a:rect l="l" t="t" r="r" b="b"/>
              <a:pathLst>
                <a:path w="101600">
                  <a:moveTo>
                    <a:pt x="0" y="0"/>
                  </a:moveTo>
                  <a:lnTo>
                    <a:pt x="101600" y="0"/>
                  </a:lnTo>
                </a:path>
              </a:pathLst>
            </a:custGeom>
            <a:ln w="12700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7" name="object 97"/>
            <p:cNvSpPr/>
            <p:nvPr/>
          </p:nvSpPr>
          <p:spPr>
            <a:xfrm>
              <a:off x="7467600" y="4860925"/>
              <a:ext cx="497205" cy="130175"/>
            </a:xfrm>
            <a:custGeom>
              <a:avLst/>
              <a:gdLst/>
              <a:ahLst/>
              <a:cxnLst/>
              <a:rect l="l" t="t" r="r" b="b"/>
              <a:pathLst>
                <a:path w="497204" h="130175">
                  <a:moveTo>
                    <a:pt x="248411" y="0"/>
                  </a:moveTo>
                  <a:lnTo>
                    <a:pt x="182386" y="2320"/>
                  </a:lnTo>
                  <a:lnTo>
                    <a:pt x="123048" y="8871"/>
                  </a:lnTo>
                  <a:lnTo>
                    <a:pt x="72770" y="19034"/>
                  </a:lnTo>
                  <a:lnTo>
                    <a:pt x="33923" y="32192"/>
                  </a:lnTo>
                  <a:lnTo>
                    <a:pt x="0" y="65024"/>
                  </a:lnTo>
                  <a:lnTo>
                    <a:pt x="33923" y="97982"/>
                  </a:lnTo>
                  <a:lnTo>
                    <a:pt x="72771" y="111140"/>
                  </a:lnTo>
                  <a:lnTo>
                    <a:pt x="123048" y="121303"/>
                  </a:lnTo>
                  <a:lnTo>
                    <a:pt x="182386" y="127854"/>
                  </a:lnTo>
                  <a:lnTo>
                    <a:pt x="248411" y="130175"/>
                  </a:lnTo>
                  <a:lnTo>
                    <a:pt x="314491" y="127854"/>
                  </a:lnTo>
                  <a:lnTo>
                    <a:pt x="373864" y="121303"/>
                  </a:lnTo>
                  <a:lnTo>
                    <a:pt x="424164" y="111140"/>
                  </a:lnTo>
                  <a:lnTo>
                    <a:pt x="463023" y="97982"/>
                  </a:lnTo>
                  <a:lnTo>
                    <a:pt x="496950" y="65150"/>
                  </a:lnTo>
                  <a:lnTo>
                    <a:pt x="463023" y="32192"/>
                  </a:lnTo>
                  <a:lnTo>
                    <a:pt x="424164" y="19034"/>
                  </a:lnTo>
                  <a:lnTo>
                    <a:pt x="373864" y="8871"/>
                  </a:lnTo>
                  <a:lnTo>
                    <a:pt x="314491" y="2320"/>
                  </a:lnTo>
                  <a:lnTo>
                    <a:pt x="248411" y="0"/>
                  </a:lnTo>
                  <a:close/>
                </a:path>
              </a:pathLst>
            </a:custGeom>
            <a:solidFill>
              <a:srgbClr val="FF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8" name="object 98"/>
            <p:cNvSpPr/>
            <p:nvPr/>
          </p:nvSpPr>
          <p:spPr>
            <a:xfrm>
              <a:off x="7467600" y="4849748"/>
              <a:ext cx="497205" cy="141605"/>
            </a:xfrm>
            <a:custGeom>
              <a:avLst/>
              <a:gdLst/>
              <a:ahLst/>
              <a:cxnLst/>
              <a:rect l="l" t="t" r="r" b="b"/>
              <a:pathLst>
                <a:path w="497204" h="141604">
                  <a:moveTo>
                    <a:pt x="0" y="76200"/>
                  </a:moveTo>
                  <a:lnTo>
                    <a:pt x="33923" y="43368"/>
                  </a:lnTo>
                  <a:lnTo>
                    <a:pt x="72770" y="30210"/>
                  </a:lnTo>
                  <a:lnTo>
                    <a:pt x="123048" y="20047"/>
                  </a:lnTo>
                  <a:lnTo>
                    <a:pt x="182386" y="13496"/>
                  </a:lnTo>
                  <a:lnTo>
                    <a:pt x="248411" y="11175"/>
                  </a:lnTo>
                  <a:lnTo>
                    <a:pt x="314491" y="13496"/>
                  </a:lnTo>
                  <a:lnTo>
                    <a:pt x="373864" y="20047"/>
                  </a:lnTo>
                  <a:lnTo>
                    <a:pt x="424164" y="30210"/>
                  </a:lnTo>
                  <a:lnTo>
                    <a:pt x="463023" y="43368"/>
                  </a:lnTo>
                  <a:lnTo>
                    <a:pt x="496950" y="76200"/>
                  </a:lnTo>
                  <a:lnTo>
                    <a:pt x="488074" y="93623"/>
                  </a:lnTo>
                  <a:lnTo>
                    <a:pt x="463023" y="109158"/>
                  </a:lnTo>
                  <a:lnTo>
                    <a:pt x="424164" y="122316"/>
                  </a:lnTo>
                  <a:lnTo>
                    <a:pt x="373864" y="132479"/>
                  </a:lnTo>
                  <a:lnTo>
                    <a:pt x="314491" y="139030"/>
                  </a:lnTo>
                  <a:lnTo>
                    <a:pt x="248411" y="141350"/>
                  </a:lnTo>
                  <a:lnTo>
                    <a:pt x="182386" y="139030"/>
                  </a:lnTo>
                  <a:lnTo>
                    <a:pt x="123048" y="132479"/>
                  </a:lnTo>
                  <a:lnTo>
                    <a:pt x="72771" y="122316"/>
                  </a:lnTo>
                  <a:lnTo>
                    <a:pt x="33923" y="109158"/>
                  </a:lnTo>
                  <a:lnTo>
                    <a:pt x="8875" y="93623"/>
                  </a:lnTo>
                  <a:lnTo>
                    <a:pt x="0" y="76326"/>
                  </a:lnTo>
                  <a:close/>
                </a:path>
                <a:path w="497204" h="141604">
                  <a:moveTo>
                    <a:pt x="0" y="0"/>
                  </a:moveTo>
                  <a:lnTo>
                    <a:pt x="0" y="81025"/>
                  </a:lnTo>
                </a:path>
                <a:path w="497204" h="141604">
                  <a:moveTo>
                    <a:pt x="496950" y="0"/>
                  </a:moveTo>
                  <a:lnTo>
                    <a:pt x="496950" y="81025"/>
                  </a:lnTo>
                </a:path>
              </a:pathLst>
            </a:custGeom>
            <a:ln w="19050">
              <a:solidFill>
                <a:srgbClr val="FF33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9" name="object 99"/>
            <p:cNvSpPr/>
            <p:nvPr/>
          </p:nvSpPr>
          <p:spPr>
            <a:xfrm>
              <a:off x="7462901" y="4756149"/>
              <a:ext cx="497205" cy="173355"/>
            </a:xfrm>
            <a:custGeom>
              <a:avLst/>
              <a:gdLst/>
              <a:ahLst/>
              <a:cxnLst/>
              <a:rect l="l" t="t" r="r" b="b"/>
              <a:pathLst>
                <a:path w="497204" h="173354">
                  <a:moveTo>
                    <a:pt x="496824" y="76200"/>
                  </a:moveTo>
                  <a:lnTo>
                    <a:pt x="462889" y="37769"/>
                  </a:lnTo>
                  <a:lnTo>
                    <a:pt x="424053" y="22339"/>
                  </a:lnTo>
                  <a:lnTo>
                    <a:pt x="373773" y="10414"/>
                  </a:lnTo>
                  <a:lnTo>
                    <a:pt x="314426" y="2730"/>
                  </a:lnTo>
                  <a:lnTo>
                    <a:pt x="248412" y="0"/>
                  </a:lnTo>
                  <a:lnTo>
                    <a:pt x="182333" y="2730"/>
                  </a:lnTo>
                  <a:lnTo>
                    <a:pt x="122986" y="10414"/>
                  </a:lnTo>
                  <a:lnTo>
                    <a:pt x="72720" y="22339"/>
                  </a:lnTo>
                  <a:lnTo>
                    <a:pt x="33883" y="37769"/>
                  </a:lnTo>
                  <a:lnTo>
                    <a:pt x="0" y="76200"/>
                  </a:lnTo>
                  <a:lnTo>
                    <a:pt x="7607" y="93599"/>
                  </a:lnTo>
                  <a:lnTo>
                    <a:pt x="4699" y="93599"/>
                  </a:lnTo>
                  <a:lnTo>
                    <a:pt x="4699" y="172974"/>
                  </a:lnTo>
                  <a:lnTo>
                    <a:pt x="496824" y="172974"/>
                  </a:lnTo>
                  <a:lnTo>
                    <a:pt x="496824" y="93599"/>
                  </a:lnTo>
                  <a:lnTo>
                    <a:pt x="489191" y="93599"/>
                  </a:lnTo>
                  <a:lnTo>
                    <a:pt x="496824" y="76200"/>
                  </a:lnTo>
                  <a:close/>
                </a:path>
              </a:pathLst>
            </a:custGeom>
            <a:solidFill>
              <a:srgbClr val="FF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0" name="object 100"/>
            <p:cNvSpPr/>
            <p:nvPr/>
          </p:nvSpPr>
          <p:spPr>
            <a:xfrm>
              <a:off x="7462901" y="4756150"/>
              <a:ext cx="497205" cy="152400"/>
            </a:xfrm>
            <a:custGeom>
              <a:avLst/>
              <a:gdLst/>
              <a:ahLst/>
              <a:cxnLst/>
              <a:rect l="l" t="t" r="r" b="b"/>
              <a:pathLst>
                <a:path w="497204" h="152400">
                  <a:moveTo>
                    <a:pt x="0" y="76200"/>
                  </a:moveTo>
                  <a:lnTo>
                    <a:pt x="33894" y="37761"/>
                  </a:lnTo>
                  <a:lnTo>
                    <a:pt x="72723" y="22336"/>
                  </a:lnTo>
                  <a:lnTo>
                    <a:pt x="122992" y="10413"/>
                  </a:lnTo>
                  <a:lnTo>
                    <a:pt x="182342" y="2725"/>
                  </a:lnTo>
                  <a:lnTo>
                    <a:pt x="248412" y="0"/>
                  </a:lnTo>
                  <a:lnTo>
                    <a:pt x="314437" y="2725"/>
                  </a:lnTo>
                  <a:lnTo>
                    <a:pt x="373775" y="10413"/>
                  </a:lnTo>
                  <a:lnTo>
                    <a:pt x="424052" y="22336"/>
                  </a:lnTo>
                  <a:lnTo>
                    <a:pt x="462900" y="37761"/>
                  </a:lnTo>
                  <a:lnTo>
                    <a:pt x="496824" y="76200"/>
                  </a:lnTo>
                  <a:lnTo>
                    <a:pt x="487948" y="96440"/>
                  </a:lnTo>
                  <a:lnTo>
                    <a:pt x="462900" y="114638"/>
                  </a:lnTo>
                  <a:lnTo>
                    <a:pt x="424053" y="130063"/>
                  </a:lnTo>
                  <a:lnTo>
                    <a:pt x="373775" y="141986"/>
                  </a:lnTo>
                  <a:lnTo>
                    <a:pt x="314437" y="149674"/>
                  </a:lnTo>
                  <a:lnTo>
                    <a:pt x="248412" y="152400"/>
                  </a:lnTo>
                  <a:lnTo>
                    <a:pt x="182342" y="149674"/>
                  </a:lnTo>
                  <a:lnTo>
                    <a:pt x="122992" y="141986"/>
                  </a:lnTo>
                  <a:lnTo>
                    <a:pt x="72723" y="130063"/>
                  </a:lnTo>
                  <a:lnTo>
                    <a:pt x="33894" y="114638"/>
                  </a:lnTo>
                  <a:lnTo>
                    <a:pt x="8867" y="96440"/>
                  </a:lnTo>
                  <a:lnTo>
                    <a:pt x="0" y="76200"/>
                  </a:lnTo>
                  <a:close/>
                </a:path>
              </a:pathLst>
            </a:custGeom>
            <a:ln w="19050">
              <a:solidFill>
                <a:srgbClr val="FF33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01" name="object 101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567612" y="4773612"/>
              <a:ext cx="261937" cy="118999"/>
            </a:xfrm>
            <a:prstGeom prst="rect">
              <a:avLst/>
            </a:prstGeom>
          </p:spPr>
        </p:pic>
        <p:sp>
          <p:nvSpPr>
            <p:cNvPr id="102" name="object 102"/>
            <p:cNvSpPr/>
            <p:nvPr/>
          </p:nvSpPr>
          <p:spPr>
            <a:xfrm>
              <a:off x="6657975" y="4584700"/>
              <a:ext cx="490855" cy="130175"/>
            </a:xfrm>
            <a:custGeom>
              <a:avLst/>
              <a:gdLst/>
              <a:ahLst/>
              <a:cxnLst/>
              <a:rect l="l" t="t" r="r" b="b"/>
              <a:pathLst>
                <a:path w="490854" h="130175">
                  <a:moveTo>
                    <a:pt x="245236" y="0"/>
                  </a:moveTo>
                  <a:lnTo>
                    <a:pt x="180063" y="2320"/>
                  </a:lnTo>
                  <a:lnTo>
                    <a:pt x="121487" y="8871"/>
                  </a:lnTo>
                  <a:lnTo>
                    <a:pt x="71850" y="19034"/>
                  </a:lnTo>
                  <a:lnTo>
                    <a:pt x="33495" y="32192"/>
                  </a:lnTo>
                  <a:lnTo>
                    <a:pt x="0" y="65024"/>
                  </a:lnTo>
                  <a:lnTo>
                    <a:pt x="33495" y="97982"/>
                  </a:lnTo>
                  <a:lnTo>
                    <a:pt x="71850" y="111140"/>
                  </a:lnTo>
                  <a:lnTo>
                    <a:pt x="121487" y="121303"/>
                  </a:lnTo>
                  <a:lnTo>
                    <a:pt x="180063" y="127854"/>
                  </a:lnTo>
                  <a:lnTo>
                    <a:pt x="245236" y="130175"/>
                  </a:lnTo>
                  <a:lnTo>
                    <a:pt x="310463" y="127854"/>
                  </a:lnTo>
                  <a:lnTo>
                    <a:pt x="369076" y="121303"/>
                  </a:lnTo>
                  <a:lnTo>
                    <a:pt x="418734" y="111140"/>
                  </a:lnTo>
                  <a:lnTo>
                    <a:pt x="457101" y="97982"/>
                  </a:lnTo>
                  <a:lnTo>
                    <a:pt x="490600" y="65150"/>
                  </a:lnTo>
                  <a:lnTo>
                    <a:pt x="457101" y="32192"/>
                  </a:lnTo>
                  <a:lnTo>
                    <a:pt x="418734" y="19034"/>
                  </a:lnTo>
                  <a:lnTo>
                    <a:pt x="369076" y="8871"/>
                  </a:lnTo>
                  <a:lnTo>
                    <a:pt x="310463" y="2320"/>
                  </a:lnTo>
                  <a:lnTo>
                    <a:pt x="245236" y="0"/>
                  </a:lnTo>
                  <a:close/>
                </a:path>
              </a:pathLst>
            </a:custGeom>
            <a:solidFill>
              <a:srgbClr val="FF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3" name="object 103"/>
            <p:cNvSpPr/>
            <p:nvPr/>
          </p:nvSpPr>
          <p:spPr>
            <a:xfrm>
              <a:off x="6657975" y="4573523"/>
              <a:ext cx="490855" cy="141605"/>
            </a:xfrm>
            <a:custGeom>
              <a:avLst/>
              <a:gdLst/>
              <a:ahLst/>
              <a:cxnLst/>
              <a:rect l="l" t="t" r="r" b="b"/>
              <a:pathLst>
                <a:path w="490854" h="141604">
                  <a:moveTo>
                    <a:pt x="0" y="76200"/>
                  </a:moveTo>
                  <a:lnTo>
                    <a:pt x="33495" y="43368"/>
                  </a:lnTo>
                  <a:lnTo>
                    <a:pt x="71850" y="30210"/>
                  </a:lnTo>
                  <a:lnTo>
                    <a:pt x="121487" y="20047"/>
                  </a:lnTo>
                  <a:lnTo>
                    <a:pt x="180063" y="13496"/>
                  </a:lnTo>
                  <a:lnTo>
                    <a:pt x="245236" y="11175"/>
                  </a:lnTo>
                  <a:lnTo>
                    <a:pt x="310463" y="13496"/>
                  </a:lnTo>
                  <a:lnTo>
                    <a:pt x="369076" y="20047"/>
                  </a:lnTo>
                  <a:lnTo>
                    <a:pt x="418734" y="30210"/>
                  </a:lnTo>
                  <a:lnTo>
                    <a:pt x="457101" y="43368"/>
                  </a:lnTo>
                  <a:lnTo>
                    <a:pt x="490600" y="76200"/>
                  </a:lnTo>
                  <a:lnTo>
                    <a:pt x="481836" y="93623"/>
                  </a:lnTo>
                  <a:lnTo>
                    <a:pt x="457101" y="109158"/>
                  </a:lnTo>
                  <a:lnTo>
                    <a:pt x="418734" y="122316"/>
                  </a:lnTo>
                  <a:lnTo>
                    <a:pt x="369076" y="132479"/>
                  </a:lnTo>
                  <a:lnTo>
                    <a:pt x="310463" y="139030"/>
                  </a:lnTo>
                  <a:lnTo>
                    <a:pt x="245236" y="141350"/>
                  </a:lnTo>
                  <a:lnTo>
                    <a:pt x="180063" y="139030"/>
                  </a:lnTo>
                  <a:lnTo>
                    <a:pt x="121487" y="132479"/>
                  </a:lnTo>
                  <a:lnTo>
                    <a:pt x="71850" y="122316"/>
                  </a:lnTo>
                  <a:lnTo>
                    <a:pt x="33495" y="109158"/>
                  </a:lnTo>
                  <a:lnTo>
                    <a:pt x="8764" y="93623"/>
                  </a:lnTo>
                  <a:lnTo>
                    <a:pt x="0" y="76326"/>
                  </a:lnTo>
                  <a:close/>
                </a:path>
                <a:path w="490854" h="141604">
                  <a:moveTo>
                    <a:pt x="490600" y="0"/>
                  </a:moveTo>
                  <a:lnTo>
                    <a:pt x="490600" y="81025"/>
                  </a:lnTo>
                </a:path>
              </a:pathLst>
            </a:custGeom>
            <a:ln w="19050">
              <a:solidFill>
                <a:srgbClr val="FF33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4" name="object 104"/>
            <p:cNvSpPr/>
            <p:nvPr/>
          </p:nvSpPr>
          <p:spPr>
            <a:xfrm>
              <a:off x="6646926" y="4479924"/>
              <a:ext cx="497205" cy="173355"/>
            </a:xfrm>
            <a:custGeom>
              <a:avLst/>
              <a:gdLst/>
              <a:ahLst/>
              <a:cxnLst/>
              <a:rect l="l" t="t" r="r" b="b"/>
              <a:pathLst>
                <a:path w="497204" h="173354">
                  <a:moveTo>
                    <a:pt x="496824" y="76200"/>
                  </a:moveTo>
                  <a:lnTo>
                    <a:pt x="462889" y="37769"/>
                  </a:lnTo>
                  <a:lnTo>
                    <a:pt x="424053" y="22339"/>
                  </a:lnTo>
                  <a:lnTo>
                    <a:pt x="373773" y="10414"/>
                  </a:lnTo>
                  <a:lnTo>
                    <a:pt x="314426" y="2730"/>
                  </a:lnTo>
                  <a:lnTo>
                    <a:pt x="248412" y="0"/>
                  </a:lnTo>
                  <a:lnTo>
                    <a:pt x="182333" y="2730"/>
                  </a:lnTo>
                  <a:lnTo>
                    <a:pt x="122986" y="10414"/>
                  </a:lnTo>
                  <a:lnTo>
                    <a:pt x="72720" y="22339"/>
                  </a:lnTo>
                  <a:lnTo>
                    <a:pt x="33883" y="37769"/>
                  </a:lnTo>
                  <a:lnTo>
                    <a:pt x="0" y="76200"/>
                  </a:lnTo>
                  <a:lnTo>
                    <a:pt x="7607" y="93599"/>
                  </a:lnTo>
                  <a:lnTo>
                    <a:pt x="4699" y="93599"/>
                  </a:lnTo>
                  <a:lnTo>
                    <a:pt x="4699" y="172974"/>
                  </a:lnTo>
                  <a:lnTo>
                    <a:pt x="496824" y="172974"/>
                  </a:lnTo>
                  <a:lnTo>
                    <a:pt x="496824" y="93599"/>
                  </a:lnTo>
                  <a:lnTo>
                    <a:pt x="489191" y="93599"/>
                  </a:lnTo>
                  <a:lnTo>
                    <a:pt x="496824" y="76200"/>
                  </a:lnTo>
                  <a:close/>
                </a:path>
              </a:pathLst>
            </a:custGeom>
            <a:solidFill>
              <a:srgbClr val="FF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5" name="object 105"/>
            <p:cNvSpPr/>
            <p:nvPr/>
          </p:nvSpPr>
          <p:spPr>
            <a:xfrm>
              <a:off x="6646926" y="4479925"/>
              <a:ext cx="497205" cy="152400"/>
            </a:xfrm>
            <a:custGeom>
              <a:avLst/>
              <a:gdLst/>
              <a:ahLst/>
              <a:cxnLst/>
              <a:rect l="l" t="t" r="r" b="b"/>
              <a:pathLst>
                <a:path w="497204" h="152400">
                  <a:moveTo>
                    <a:pt x="0" y="76200"/>
                  </a:moveTo>
                  <a:lnTo>
                    <a:pt x="33894" y="37761"/>
                  </a:lnTo>
                  <a:lnTo>
                    <a:pt x="72723" y="22336"/>
                  </a:lnTo>
                  <a:lnTo>
                    <a:pt x="122992" y="10413"/>
                  </a:lnTo>
                  <a:lnTo>
                    <a:pt x="182342" y="2725"/>
                  </a:lnTo>
                  <a:lnTo>
                    <a:pt x="248412" y="0"/>
                  </a:lnTo>
                  <a:lnTo>
                    <a:pt x="314437" y="2725"/>
                  </a:lnTo>
                  <a:lnTo>
                    <a:pt x="373775" y="10413"/>
                  </a:lnTo>
                  <a:lnTo>
                    <a:pt x="424052" y="22336"/>
                  </a:lnTo>
                  <a:lnTo>
                    <a:pt x="462900" y="37761"/>
                  </a:lnTo>
                  <a:lnTo>
                    <a:pt x="496824" y="76200"/>
                  </a:lnTo>
                  <a:lnTo>
                    <a:pt x="487948" y="96440"/>
                  </a:lnTo>
                  <a:lnTo>
                    <a:pt x="462900" y="114638"/>
                  </a:lnTo>
                  <a:lnTo>
                    <a:pt x="424053" y="130063"/>
                  </a:lnTo>
                  <a:lnTo>
                    <a:pt x="373775" y="141986"/>
                  </a:lnTo>
                  <a:lnTo>
                    <a:pt x="314437" y="149674"/>
                  </a:lnTo>
                  <a:lnTo>
                    <a:pt x="248412" y="152400"/>
                  </a:lnTo>
                  <a:lnTo>
                    <a:pt x="182342" y="149674"/>
                  </a:lnTo>
                  <a:lnTo>
                    <a:pt x="122992" y="141986"/>
                  </a:lnTo>
                  <a:lnTo>
                    <a:pt x="72723" y="130063"/>
                  </a:lnTo>
                  <a:lnTo>
                    <a:pt x="33894" y="114638"/>
                  </a:lnTo>
                  <a:lnTo>
                    <a:pt x="8867" y="96440"/>
                  </a:lnTo>
                  <a:lnTo>
                    <a:pt x="0" y="76200"/>
                  </a:lnTo>
                  <a:close/>
                </a:path>
              </a:pathLst>
            </a:custGeom>
            <a:ln w="19050">
              <a:solidFill>
                <a:srgbClr val="FF33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06" name="object 106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751637" y="4497387"/>
              <a:ext cx="261937" cy="118999"/>
            </a:xfrm>
            <a:prstGeom prst="rect">
              <a:avLst/>
            </a:prstGeom>
          </p:spPr>
        </p:pic>
        <p:sp>
          <p:nvSpPr>
            <p:cNvPr id="107" name="object 107"/>
            <p:cNvSpPr/>
            <p:nvPr/>
          </p:nvSpPr>
          <p:spPr>
            <a:xfrm>
              <a:off x="5986526" y="4889500"/>
              <a:ext cx="497205" cy="130175"/>
            </a:xfrm>
            <a:custGeom>
              <a:avLst/>
              <a:gdLst/>
              <a:ahLst/>
              <a:cxnLst/>
              <a:rect l="l" t="t" r="r" b="b"/>
              <a:pathLst>
                <a:path w="497204" h="130175">
                  <a:moveTo>
                    <a:pt x="248412" y="0"/>
                  </a:moveTo>
                  <a:lnTo>
                    <a:pt x="182342" y="2320"/>
                  </a:lnTo>
                  <a:lnTo>
                    <a:pt x="122992" y="8871"/>
                  </a:lnTo>
                  <a:lnTo>
                    <a:pt x="72723" y="19034"/>
                  </a:lnTo>
                  <a:lnTo>
                    <a:pt x="33894" y="32192"/>
                  </a:lnTo>
                  <a:lnTo>
                    <a:pt x="0" y="65024"/>
                  </a:lnTo>
                  <a:lnTo>
                    <a:pt x="33894" y="97982"/>
                  </a:lnTo>
                  <a:lnTo>
                    <a:pt x="72723" y="111140"/>
                  </a:lnTo>
                  <a:lnTo>
                    <a:pt x="122992" y="121303"/>
                  </a:lnTo>
                  <a:lnTo>
                    <a:pt x="182342" y="127854"/>
                  </a:lnTo>
                  <a:lnTo>
                    <a:pt x="248412" y="130175"/>
                  </a:lnTo>
                  <a:lnTo>
                    <a:pt x="314437" y="127854"/>
                  </a:lnTo>
                  <a:lnTo>
                    <a:pt x="373775" y="121303"/>
                  </a:lnTo>
                  <a:lnTo>
                    <a:pt x="424052" y="111140"/>
                  </a:lnTo>
                  <a:lnTo>
                    <a:pt x="462900" y="97982"/>
                  </a:lnTo>
                  <a:lnTo>
                    <a:pt x="496824" y="65150"/>
                  </a:lnTo>
                  <a:lnTo>
                    <a:pt x="462900" y="32192"/>
                  </a:lnTo>
                  <a:lnTo>
                    <a:pt x="424053" y="19034"/>
                  </a:lnTo>
                  <a:lnTo>
                    <a:pt x="373775" y="8871"/>
                  </a:lnTo>
                  <a:lnTo>
                    <a:pt x="314437" y="2320"/>
                  </a:lnTo>
                  <a:lnTo>
                    <a:pt x="248412" y="0"/>
                  </a:lnTo>
                  <a:close/>
                </a:path>
              </a:pathLst>
            </a:custGeom>
            <a:solidFill>
              <a:srgbClr val="FF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8" name="object 108"/>
            <p:cNvSpPr/>
            <p:nvPr/>
          </p:nvSpPr>
          <p:spPr>
            <a:xfrm>
              <a:off x="5986526" y="4878323"/>
              <a:ext cx="497205" cy="141605"/>
            </a:xfrm>
            <a:custGeom>
              <a:avLst/>
              <a:gdLst/>
              <a:ahLst/>
              <a:cxnLst/>
              <a:rect l="l" t="t" r="r" b="b"/>
              <a:pathLst>
                <a:path w="497204" h="141604">
                  <a:moveTo>
                    <a:pt x="0" y="76200"/>
                  </a:moveTo>
                  <a:lnTo>
                    <a:pt x="33894" y="43368"/>
                  </a:lnTo>
                  <a:lnTo>
                    <a:pt x="72723" y="30210"/>
                  </a:lnTo>
                  <a:lnTo>
                    <a:pt x="122992" y="20047"/>
                  </a:lnTo>
                  <a:lnTo>
                    <a:pt x="182342" y="13496"/>
                  </a:lnTo>
                  <a:lnTo>
                    <a:pt x="248412" y="11175"/>
                  </a:lnTo>
                  <a:lnTo>
                    <a:pt x="314437" y="13496"/>
                  </a:lnTo>
                  <a:lnTo>
                    <a:pt x="373775" y="20047"/>
                  </a:lnTo>
                  <a:lnTo>
                    <a:pt x="424053" y="30210"/>
                  </a:lnTo>
                  <a:lnTo>
                    <a:pt x="462900" y="43368"/>
                  </a:lnTo>
                  <a:lnTo>
                    <a:pt x="496824" y="76200"/>
                  </a:lnTo>
                  <a:lnTo>
                    <a:pt x="487948" y="93623"/>
                  </a:lnTo>
                  <a:lnTo>
                    <a:pt x="462900" y="109158"/>
                  </a:lnTo>
                  <a:lnTo>
                    <a:pt x="424052" y="122316"/>
                  </a:lnTo>
                  <a:lnTo>
                    <a:pt x="373775" y="132479"/>
                  </a:lnTo>
                  <a:lnTo>
                    <a:pt x="314437" y="139030"/>
                  </a:lnTo>
                  <a:lnTo>
                    <a:pt x="248412" y="141350"/>
                  </a:lnTo>
                  <a:lnTo>
                    <a:pt x="182342" y="139030"/>
                  </a:lnTo>
                  <a:lnTo>
                    <a:pt x="122992" y="132479"/>
                  </a:lnTo>
                  <a:lnTo>
                    <a:pt x="72723" y="122316"/>
                  </a:lnTo>
                  <a:lnTo>
                    <a:pt x="33894" y="109158"/>
                  </a:lnTo>
                  <a:lnTo>
                    <a:pt x="8867" y="93623"/>
                  </a:lnTo>
                  <a:lnTo>
                    <a:pt x="0" y="76326"/>
                  </a:lnTo>
                  <a:close/>
                </a:path>
                <a:path w="497204" h="141604">
                  <a:moveTo>
                    <a:pt x="0" y="0"/>
                  </a:moveTo>
                  <a:lnTo>
                    <a:pt x="0" y="81025"/>
                  </a:lnTo>
                </a:path>
              </a:pathLst>
            </a:custGeom>
            <a:ln w="19050">
              <a:solidFill>
                <a:srgbClr val="FF33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9" name="object 109"/>
            <p:cNvSpPr/>
            <p:nvPr/>
          </p:nvSpPr>
          <p:spPr>
            <a:xfrm>
              <a:off x="6483350" y="4878323"/>
              <a:ext cx="0" cy="81280"/>
            </a:xfrm>
            <a:custGeom>
              <a:avLst/>
              <a:gdLst/>
              <a:ahLst/>
              <a:cxnLst/>
              <a:rect l="l" t="t" r="r" b="b"/>
              <a:pathLst>
                <a:path h="81279">
                  <a:moveTo>
                    <a:pt x="0" y="0"/>
                  </a:moveTo>
                  <a:lnTo>
                    <a:pt x="0" y="81025"/>
                  </a:lnTo>
                </a:path>
              </a:pathLst>
            </a:custGeom>
            <a:ln w="12700">
              <a:solidFill>
                <a:srgbClr val="FF33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0" name="object 110"/>
            <p:cNvSpPr/>
            <p:nvPr/>
          </p:nvSpPr>
          <p:spPr>
            <a:xfrm>
              <a:off x="5981700" y="4784724"/>
              <a:ext cx="497205" cy="173355"/>
            </a:xfrm>
            <a:custGeom>
              <a:avLst/>
              <a:gdLst/>
              <a:ahLst/>
              <a:cxnLst/>
              <a:rect l="l" t="t" r="r" b="b"/>
              <a:pathLst>
                <a:path w="497204" h="173354">
                  <a:moveTo>
                    <a:pt x="496951" y="76200"/>
                  </a:moveTo>
                  <a:lnTo>
                    <a:pt x="463016" y="37769"/>
                  </a:lnTo>
                  <a:lnTo>
                    <a:pt x="424154" y="22339"/>
                  </a:lnTo>
                  <a:lnTo>
                    <a:pt x="373862" y="10414"/>
                  </a:lnTo>
                  <a:lnTo>
                    <a:pt x="314490" y="2730"/>
                  </a:lnTo>
                  <a:lnTo>
                    <a:pt x="248412" y="0"/>
                  </a:lnTo>
                  <a:lnTo>
                    <a:pt x="182384" y="2730"/>
                  </a:lnTo>
                  <a:lnTo>
                    <a:pt x="123037" y="10414"/>
                  </a:lnTo>
                  <a:lnTo>
                    <a:pt x="72771" y="22339"/>
                  </a:lnTo>
                  <a:lnTo>
                    <a:pt x="33921" y="37769"/>
                  </a:lnTo>
                  <a:lnTo>
                    <a:pt x="0" y="76200"/>
                  </a:lnTo>
                  <a:lnTo>
                    <a:pt x="7607" y="93599"/>
                  </a:lnTo>
                  <a:lnTo>
                    <a:pt x="4826" y="93599"/>
                  </a:lnTo>
                  <a:lnTo>
                    <a:pt x="4826" y="172974"/>
                  </a:lnTo>
                  <a:lnTo>
                    <a:pt x="496951" y="172974"/>
                  </a:lnTo>
                  <a:lnTo>
                    <a:pt x="496951" y="93599"/>
                  </a:lnTo>
                  <a:lnTo>
                    <a:pt x="489318" y="93599"/>
                  </a:lnTo>
                  <a:lnTo>
                    <a:pt x="496951" y="76200"/>
                  </a:lnTo>
                  <a:close/>
                </a:path>
              </a:pathLst>
            </a:custGeom>
            <a:solidFill>
              <a:srgbClr val="FF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1" name="object 111"/>
            <p:cNvSpPr/>
            <p:nvPr/>
          </p:nvSpPr>
          <p:spPr>
            <a:xfrm>
              <a:off x="5981700" y="4784725"/>
              <a:ext cx="497205" cy="152400"/>
            </a:xfrm>
            <a:custGeom>
              <a:avLst/>
              <a:gdLst/>
              <a:ahLst/>
              <a:cxnLst/>
              <a:rect l="l" t="t" r="r" b="b"/>
              <a:pathLst>
                <a:path w="497204" h="152400">
                  <a:moveTo>
                    <a:pt x="0" y="76200"/>
                  </a:moveTo>
                  <a:lnTo>
                    <a:pt x="33923" y="37761"/>
                  </a:lnTo>
                  <a:lnTo>
                    <a:pt x="72771" y="22336"/>
                  </a:lnTo>
                  <a:lnTo>
                    <a:pt x="123048" y="10413"/>
                  </a:lnTo>
                  <a:lnTo>
                    <a:pt x="182386" y="2725"/>
                  </a:lnTo>
                  <a:lnTo>
                    <a:pt x="248412" y="0"/>
                  </a:lnTo>
                  <a:lnTo>
                    <a:pt x="314491" y="2725"/>
                  </a:lnTo>
                  <a:lnTo>
                    <a:pt x="373864" y="10413"/>
                  </a:lnTo>
                  <a:lnTo>
                    <a:pt x="424164" y="22336"/>
                  </a:lnTo>
                  <a:lnTo>
                    <a:pt x="463023" y="37761"/>
                  </a:lnTo>
                  <a:lnTo>
                    <a:pt x="496950" y="76200"/>
                  </a:lnTo>
                  <a:lnTo>
                    <a:pt x="488074" y="96440"/>
                  </a:lnTo>
                  <a:lnTo>
                    <a:pt x="463023" y="114638"/>
                  </a:lnTo>
                  <a:lnTo>
                    <a:pt x="424164" y="130063"/>
                  </a:lnTo>
                  <a:lnTo>
                    <a:pt x="373864" y="141986"/>
                  </a:lnTo>
                  <a:lnTo>
                    <a:pt x="314491" y="149674"/>
                  </a:lnTo>
                  <a:lnTo>
                    <a:pt x="248412" y="152400"/>
                  </a:lnTo>
                  <a:lnTo>
                    <a:pt x="182386" y="149674"/>
                  </a:lnTo>
                  <a:lnTo>
                    <a:pt x="123048" y="141986"/>
                  </a:lnTo>
                  <a:lnTo>
                    <a:pt x="72770" y="130063"/>
                  </a:lnTo>
                  <a:lnTo>
                    <a:pt x="33923" y="114638"/>
                  </a:lnTo>
                  <a:lnTo>
                    <a:pt x="8875" y="96440"/>
                  </a:lnTo>
                  <a:lnTo>
                    <a:pt x="0" y="76200"/>
                  </a:lnTo>
                  <a:close/>
                </a:path>
              </a:pathLst>
            </a:custGeom>
            <a:ln w="19050">
              <a:solidFill>
                <a:srgbClr val="FF33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12" name="object 112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086538" y="4802187"/>
              <a:ext cx="261937" cy="118999"/>
            </a:xfrm>
            <a:prstGeom prst="rect">
              <a:avLst/>
            </a:prstGeom>
          </p:spPr>
        </p:pic>
        <p:sp>
          <p:nvSpPr>
            <p:cNvPr id="113" name="object 113"/>
            <p:cNvSpPr/>
            <p:nvPr/>
          </p:nvSpPr>
          <p:spPr>
            <a:xfrm>
              <a:off x="6443726" y="4690998"/>
              <a:ext cx="1028700" cy="215900"/>
            </a:xfrm>
            <a:custGeom>
              <a:avLst/>
              <a:gdLst/>
              <a:ahLst/>
              <a:cxnLst/>
              <a:rect l="l" t="t" r="r" b="b"/>
              <a:pathLst>
                <a:path w="1028700" h="215900">
                  <a:moveTo>
                    <a:pt x="652399" y="0"/>
                  </a:moveTo>
                  <a:lnTo>
                    <a:pt x="1028700" y="120650"/>
                  </a:lnTo>
                </a:path>
                <a:path w="1028700" h="215900">
                  <a:moveTo>
                    <a:pt x="0" y="122300"/>
                  </a:moveTo>
                  <a:lnTo>
                    <a:pt x="277749" y="12700"/>
                  </a:lnTo>
                </a:path>
                <a:path w="1028700" h="215900">
                  <a:moveTo>
                    <a:pt x="42799" y="215900"/>
                  </a:moveTo>
                  <a:lnTo>
                    <a:pt x="1014349" y="215900"/>
                  </a:lnTo>
                </a:path>
              </a:pathLst>
            </a:custGeom>
            <a:ln w="38100">
              <a:solidFill>
                <a:srgbClr val="FF33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4" name="object 114"/>
            <p:cNvSpPr/>
            <p:nvPr/>
          </p:nvSpPr>
          <p:spPr>
            <a:xfrm>
              <a:off x="5667375" y="4652898"/>
              <a:ext cx="742950" cy="469900"/>
            </a:xfrm>
            <a:custGeom>
              <a:avLst/>
              <a:gdLst/>
              <a:ahLst/>
              <a:cxnLst/>
              <a:rect l="l" t="t" r="r" b="b"/>
              <a:pathLst>
                <a:path w="742950" h="469900">
                  <a:moveTo>
                    <a:pt x="368300" y="0"/>
                  </a:moveTo>
                  <a:lnTo>
                    <a:pt x="114300" y="469900"/>
                  </a:lnTo>
                </a:path>
                <a:path w="742950" h="469900">
                  <a:moveTo>
                    <a:pt x="139700" y="50800"/>
                  </a:moveTo>
                  <a:lnTo>
                    <a:pt x="336550" y="50800"/>
                  </a:lnTo>
                </a:path>
                <a:path w="742950" h="469900">
                  <a:moveTo>
                    <a:pt x="0" y="387350"/>
                  </a:moveTo>
                  <a:lnTo>
                    <a:pt x="154050" y="387350"/>
                  </a:lnTo>
                </a:path>
                <a:path w="742950" h="469900">
                  <a:moveTo>
                    <a:pt x="252475" y="466725"/>
                  </a:moveTo>
                  <a:lnTo>
                    <a:pt x="742950" y="466725"/>
                  </a:lnTo>
                </a:path>
                <a:path w="742950" h="469900">
                  <a:moveTo>
                    <a:pt x="546100" y="374650"/>
                  </a:moveTo>
                  <a:lnTo>
                    <a:pt x="492125" y="460375"/>
                  </a:lnTo>
                </a:path>
              </a:pathLst>
            </a:custGeom>
            <a:ln w="9525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5" name="object 115"/>
            <p:cNvSpPr/>
            <p:nvPr/>
          </p:nvSpPr>
          <p:spPr>
            <a:xfrm>
              <a:off x="5972175" y="5116448"/>
              <a:ext cx="1905" cy="82550"/>
            </a:xfrm>
            <a:custGeom>
              <a:avLst/>
              <a:gdLst/>
              <a:ahLst/>
              <a:cxnLst/>
              <a:rect l="l" t="t" r="r" b="b"/>
              <a:pathLst>
                <a:path w="1904" h="82550">
                  <a:moveTo>
                    <a:pt x="825" y="-4762"/>
                  </a:moveTo>
                  <a:lnTo>
                    <a:pt x="825" y="87312"/>
                  </a:lnTo>
                </a:path>
              </a:pathLst>
            </a:custGeom>
            <a:ln w="11175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6" name="object 116"/>
            <p:cNvSpPr/>
            <p:nvPr/>
          </p:nvSpPr>
          <p:spPr>
            <a:xfrm>
              <a:off x="5899150" y="4918075"/>
              <a:ext cx="1054100" cy="335280"/>
            </a:xfrm>
            <a:custGeom>
              <a:avLst/>
              <a:gdLst/>
              <a:ahLst/>
              <a:cxnLst/>
              <a:rect l="l" t="t" r="r" b="b"/>
              <a:pathLst>
                <a:path w="1054100" h="335279">
                  <a:moveTo>
                    <a:pt x="469900" y="282575"/>
                  </a:moveTo>
                  <a:lnTo>
                    <a:pt x="469900" y="206375"/>
                  </a:lnTo>
                </a:path>
                <a:path w="1054100" h="335279">
                  <a:moveTo>
                    <a:pt x="550926" y="65024"/>
                  </a:moveTo>
                  <a:lnTo>
                    <a:pt x="1054100" y="335025"/>
                  </a:lnTo>
                </a:path>
                <a:path w="1054100" h="335279">
                  <a:moveTo>
                    <a:pt x="0" y="0"/>
                  </a:moveTo>
                  <a:lnTo>
                    <a:pt x="79375" y="0"/>
                  </a:lnTo>
                </a:path>
              </a:pathLst>
            </a:custGeom>
            <a:ln w="9525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7" name="object 117"/>
            <p:cNvSpPr/>
            <p:nvPr/>
          </p:nvSpPr>
          <p:spPr>
            <a:xfrm>
              <a:off x="6942201" y="4005198"/>
              <a:ext cx="263525" cy="482600"/>
            </a:xfrm>
            <a:custGeom>
              <a:avLst/>
              <a:gdLst/>
              <a:ahLst/>
              <a:cxnLst/>
              <a:rect l="l" t="t" r="r" b="b"/>
              <a:pathLst>
                <a:path w="263525" h="482600">
                  <a:moveTo>
                    <a:pt x="0" y="482600"/>
                  </a:moveTo>
                  <a:lnTo>
                    <a:pt x="263525" y="0"/>
                  </a:lnTo>
                </a:path>
              </a:pathLst>
            </a:custGeom>
            <a:ln w="38100">
              <a:solidFill>
                <a:srgbClr val="FF33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18" name="object 1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94576" y="5097398"/>
              <a:ext cx="192087" cy="276225"/>
            </a:xfrm>
            <a:prstGeom prst="rect">
              <a:avLst/>
            </a:prstGeom>
          </p:spPr>
        </p:pic>
        <p:sp>
          <p:nvSpPr>
            <p:cNvPr id="119" name="object 119"/>
            <p:cNvSpPr/>
            <p:nvPr/>
          </p:nvSpPr>
          <p:spPr>
            <a:xfrm>
              <a:off x="7926451" y="4951412"/>
              <a:ext cx="198755" cy="363855"/>
            </a:xfrm>
            <a:custGeom>
              <a:avLst/>
              <a:gdLst/>
              <a:ahLst/>
              <a:cxnLst/>
              <a:rect l="l" t="t" r="r" b="b"/>
              <a:pathLst>
                <a:path w="198754" h="363854">
                  <a:moveTo>
                    <a:pt x="198374" y="279336"/>
                  </a:moveTo>
                  <a:lnTo>
                    <a:pt x="192024" y="279336"/>
                  </a:lnTo>
                  <a:lnTo>
                    <a:pt x="192024" y="0"/>
                  </a:lnTo>
                  <a:lnTo>
                    <a:pt x="99949" y="0"/>
                  </a:lnTo>
                  <a:lnTo>
                    <a:pt x="99949" y="81026"/>
                  </a:lnTo>
                  <a:lnTo>
                    <a:pt x="1524" y="81026"/>
                  </a:lnTo>
                  <a:lnTo>
                    <a:pt x="1524" y="361861"/>
                  </a:lnTo>
                  <a:lnTo>
                    <a:pt x="0" y="363537"/>
                  </a:lnTo>
                  <a:lnTo>
                    <a:pt x="121920" y="363537"/>
                  </a:lnTo>
                  <a:lnTo>
                    <a:pt x="123291" y="362013"/>
                  </a:lnTo>
                  <a:lnTo>
                    <a:pt x="126936" y="362013"/>
                  </a:lnTo>
                  <a:lnTo>
                    <a:pt x="126936" y="358013"/>
                  </a:lnTo>
                  <a:lnTo>
                    <a:pt x="198374" y="279336"/>
                  </a:lnTo>
                  <a:close/>
                </a:path>
              </a:pathLst>
            </a:custGeom>
            <a:solidFill>
              <a:srgbClr val="B1B1B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0" name="object 120"/>
            <p:cNvSpPr/>
            <p:nvPr/>
          </p:nvSpPr>
          <p:spPr>
            <a:xfrm>
              <a:off x="7927975" y="5032438"/>
              <a:ext cx="125730" cy="281305"/>
            </a:xfrm>
            <a:custGeom>
              <a:avLst/>
              <a:gdLst/>
              <a:ahLst/>
              <a:cxnLst/>
              <a:rect l="l" t="t" r="r" b="b"/>
              <a:pathLst>
                <a:path w="125729" h="281304">
                  <a:moveTo>
                    <a:pt x="0" y="280987"/>
                  </a:moveTo>
                  <a:lnTo>
                    <a:pt x="125412" y="280987"/>
                  </a:lnTo>
                  <a:lnTo>
                    <a:pt x="125412" y="0"/>
                  </a:lnTo>
                  <a:lnTo>
                    <a:pt x="0" y="0"/>
                  </a:lnTo>
                  <a:lnTo>
                    <a:pt x="0" y="280987"/>
                  </a:lnTo>
                  <a:close/>
                </a:path>
              </a:pathLst>
            </a:custGeom>
            <a:ln w="9525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21" name="object 121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7921688" y="4945062"/>
              <a:ext cx="207899" cy="93599"/>
            </a:xfrm>
            <a:prstGeom prst="rect">
              <a:avLst/>
            </a:prstGeom>
          </p:spPr>
        </p:pic>
        <p:sp>
          <p:nvSpPr>
            <p:cNvPr id="122" name="object 122"/>
            <p:cNvSpPr/>
            <p:nvPr/>
          </p:nvSpPr>
          <p:spPr>
            <a:xfrm>
              <a:off x="8053451" y="4956175"/>
              <a:ext cx="71755" cy="357505"/>
            </a:xfrm>
            <a:custGeom>
              <a:avLst/>
              <a:gdLst/>
              <a:ahLst/>
              <a:cxnLst/>
              <a:rect l="l" t="t" r="r" b="b"/>
              <a:pathLst>
                <a:path w="71754" h="357504">
                  <a:moveTo>
                    <a:pt x="71374" y="0"/>
                  </a:moveTo>
                  <a:lnTo>
                    <a:pt x="71374" y="274574"/>
                  </a:lnTo>
                </a:path>
                <a:path w="71754" h="357504">
                  <a:moveTo>
                    <a:pt x="71374" y="274574"/>
                  </a:moveTo>
                  <a:lnTo>
                    <a:pt x="0" y="357250"/>
                  </a:lnTo>
                </a:path>
              </a:pathLst>
            </a:custGeom>
            <a:ln w="9525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3" name="object 123"/>
            <p:cNvSpPr/>
            <p:nvPr/>
          </p:nvSpPr>
          <p:spPr>
            <a:xfrm>
              <a:off x="7943850" y="5068823"/>
              <a:ext cx="82550" cy="161925"/>
            </a:xfrm>
            <a:custGeom>
              <a:avLst/>
              <a:gdLst/>
              <a:ahLst/>
              <a:cxnLst/>
              <a:rect l="l" t="t" r="r" b="b"/>
              <a:pathLst>
                <a:path w="82550" h="161925">
                  <a:moveTo>
                    <a:pt x="0" y="161925"/>
                  </a:moveTo>
                  <a:lnTo>
                    <a:pt x="82550" y="161925"/>
                  </a:lnTo>
                  <a:lnTo>
                    <a:pt x="82550" y="0"/>
                  </a:lnTo>
                  <a:lnTo>
                    <a:pt x="0" y="0"/>
                  </a:lnTo>
                  <a:lnTo>
                    <a:pt x="0" y="161925"/>
                  </a:lnTo>
                  <a:close/>
                </a:path>
                <a:path w="82550" h="161925">
                  <a:moveTo>
                    <a:pt x="11175" y="106425"/>
                  </a:moveTo>
                  <a:lnTo>
                    <a:pt x="74675" y="106425"/>
                  </a:lnTo>
                  <a:lnTo>
                    <a:pt x="74675" y="49275"/>
                  </a:lnTo>
                  <a:lnTo>
                    <a:pt x="11175" y="49275"/>
                  </a:lnTo>
                  <a:lnTo>
                    <a:pt x="11175" y="106425"/>
                  </a:lnTo>
                  <a:close/>
                </a:path>
              </a:pathLst>
            </a:custGeom>
            <a:ln w="9525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24" name="object 124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643687" y="4968811"/>
              <a:ext cx="738251" cy="700151"/>
            </a:xfrm>
            <a:prstGeom prst="rect">
              <a:avLst/>
            </a:prstGeom>
          </p:spPr>
        </p:pic>
        <p:pic>
          <p:nvPicPr>
            <p:cNvPr id="125" name="object 125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5843651" y="5181727"/>
              <a:ext cx="684149" cy="285623"/>
            </a:xfrm>
            <a:prstGeom prst="rect">
              <a:avLst/>
            </a:prstGeom>
          </p:spPr>
        </p:pic>
        <p:pic>
          <p:nvPicPr>
            <p:cNvPr id="126" name="object 126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5424551" y="4610226"/>
              <a:ext cx="501650" cy="598297"/>
            </a:xfrm>
            <a:prstGeom prst="rect">
              <a:avLst/>
            </a:prstGeom>
          </p:spPr>
        </p:pic>
        <p:sp>
          <p:nvSpPr>
            <p:cNvPr id="127" name="object 127"/>
            <p:cNvSpPr/>
            <p:nvPr/>
          </p:nvSpPr>
          <p:spPr>
            <a:xfrm>
              <a:off x="6651625" y="4576698"/>
              <a:ext cx="0" cy="81280"/>
            </a:xfrm>
            <a:custGeom>
              <a:avLst/>
              <a:gdLst/>
              <a:ahLst/>
              <a:cxnLst/>
              <a:rect l="l" t="t" r="r" b="b"/>
              <a:pathLst>
                <a:path h="81279">
                  <a:moveTo>
                    <a:pt x="0" y="0"/>
                  </a:moveTo>
                  <a:lnTo>
                    <a:pt x="0" y="81025"/>
                  </a:lnTo>
                </a:path>
              </a:pathLst>
            </a:custGeom>
            <a:ln w="19050">
              <a:solidFill>
                <a:srgbClr val="FF33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28" name="object 128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5792851" y="3178301"/>
              <a:ext cx="338074" cy="282448"/>
            </a:xfrm>
            <a:prstGeom prst="rect">
              <a:avLst/>
            </a:prstGeom>
          </p:spPr>
        </p:pic>
        <p:pic>
          <p:nvPicPr>
            <p:cNvPr id="129" name="object 129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5392864" y="3132518"/>
              <a:ext cx="312674" cy="366395"/>
            </a:xfrm>
            <a:prstGeom prst="rect">
              <a:avLst/>
            </a:prstGeom>
          </p:spPr>
        </p:pic>
        <p:pic>
          <p:nvPicPr>
            <p:cNvPr id="130" name="object 130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6140894" y="1731454"/>
              <a:ext cx="353567" cy="399034"/>
            </a:xfrm>
            <a:prstGeom prst="rect">
              <a:avLst/>
            </a:prstGeom>
          </p:spPr>
        </p:pic>
        <p:pic>
          <p:nvPicPr>
            <p:cNvPr id="131" name="object 131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5600700" y="2266949"/>
              <a:ext cx="74675" cy="88900"/>
            </a:xfrm>
            <a:prstGeom prst="rect">
              <a:avLst/>
            </a:prstGeom>
          </p:spPr>
        </p:pic>
        <p:pic>
          <p:nvPicPr>
            <p:cNvPr id="132" name="object 132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5294376" y="2266949"/>
              <a:ext cx="76200" cy="88900"/>
            </a:xfrm>
            <a:prstGeom prst="rect">
              <a:avLst/>
            </a:prstGeom>
          </p:spPr>
        </p:pic>
        <p:pic>
          <p:nvPicPr>
            <p:cNvPr id="133" name="object 133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5432425" y="2251074"/>
              <a:ext cx="128650" cy="77850"/>
            </a:xfrm>
            <a:prstGeom prst="rect">
              <a:avLst/>
            </a:prstGeom>
          </p:spPr>
        </p:pic>
        <p:sp>
          <p:nvSpPr>
            <p:cNvPr id="134" name="object 134"/>
            <p:cNvSpPr/>
            <p:nvPr/>
          </p:nvSpPr>
          <p:spPr>
            <a:xfrm>
              <a:off x="5227701" y="2195575"/>
              <a:ext cx="517525" cy="133350"/>
            </a:xfrm>
            <a:custGeom>
              <a:avLst/>
              <a:gdLst/>
              <a:ahLst/>
              <a:cxnLst/>
              <a:rect l="l" t="t" r="r" b="b"/>
              <a:pathLst>
                <a:path w="517525" h="133350">
                  <a:moveTo>
                    <a:pt x="164882" y="58927"/>
                  </a:moveTo>
                  <a:lnTo>
                    <a:pt x="102362" y="58927"/>
                  </a:lnTo>
                  <a:lnTo>
                    <a:pt x="112775" y="60578"/>
                  </a:lnTo>
                  <a:lnTo>
                    <a:pt x="122682" y="64262"/>
                  </a:lnTo>
                  <a:lnTo>
                    <a:pt x="151637" y="100584"/>
                  </a:lnTo>
                  <a:lnTo>
                    <a:pt x="156463" y="132714"/>
                  </a:lnTo>
                  <a:lnTo>
                    <a:pt x="215646" y="133350"/>
                  </a:lnTo>
                  <a:lnTo>
                    <a:pt x="205612" y="109600"/>
                  </a:lnTo>
                  <a:lnTo>
                    <a:pt x="203326" y="105410"/>
                  </a:lnTo>
                  <a:lnTo>
                    <a:pt x="200151" y="101091"/>
                  </a:lnTo>
                  <a:lnTo>
                    <a:pt x="197738" y="96900"/>
                  </a:lnTo>
                  <a:lnTo>
                    <a:pt x="188213" y="96393"/>
                  </a:lnTo>
                  <a:lnTo>
                    <a:pt x="180594" y="96393"/>
                  </a:lnTo>
                  <a:lnTo>
                    <a:pt x="175895" y="88519"/>
                  </a:lnTo>
                  <a:lnTo>
                    <a:pt x="181483" y="81152"/>
                  </a:lnTo>
                  <a:lnTo>
                    <a:pt x="196406" y="81152"/>
                  </a:lnTo>
                  <a:lnTo>
                    <a:pt x="197358" y="76835"/>
                  </a:lnTo>
                  <a:lnTo>
                    <a:pt x="200710" y="68452"/>
                  </a:lnTo>
                  <a:lnTo>
                    <a:pt x="173100" y="68452"/>
                  </a:lnTo>
                  <a:lnTo>
                    <a:pt x="167132" y="67945"/>
                  </a:lnTo>
                  <a:lnTo>
                    <a:pt x="163195" y="66294"/>
                  </a:lnTo>
                  <a:lnTo>
                    <a:pt x="161544" y="64262"/>
                  </a:lnTo>
                  <a:lnTo>
                    <a:pt x="163195" y="60071"/>
                  </a:lnTo>
                  <a:lnTo>
                    <a:pt x="164882" y="58927"/>
                  </a:lnTo>
                  <a:close/>
                </a:path>
                <a:path w="517525" h="133350">
                  <a:moveTo>
                    <a:pt x="292762" y="11049"/>
                  </a:moveTo>
                  <a:lnTo>
                    <a:pt x="195325" y="11049"/>
                  </a:lnTo>
                  <a:lnTo>
                    <a:pt x="279908" y="15748"/>
                  </a:lnTo>
                  <a:lnTo>
                    <a:pt x="341884" y="84327"/>
                  </a:lnTo>
                  <a:lnTo>
                    <a:pt x="337947" y="96900"/>
                  </a:lnTo>
                  <a:lnTo>
                    <a:pt x="334772" y="108458"/>
                  </a:lnTo>
                  <a:lnTo>
                    <a:pt x="332739" y="120141"/>
                  </a:lnTo>
                  <a:lnTo>
                    <a:pt x="331977" y="131190"/>
                  </a:lnTo>
                  <a:lnTo>
                    <a:pt x="357759" y="131190"/>
                  </a:lnTo>
                  <a:lnTo>
                    <a:pt x="359028" y="114808"/>
                  </a:lnTo>
                  <a:lnTo>
                    <a:pt x="362203" y="100075"/>
                  </a:lnTo>
                  <a:lnTo>
                    <a:pt x="389509" y="64770"/>
                  </a:lnTo>
                  <a:lnTo>
                    <a:pt x="407797" y="58927"/>
                  </a:lnTo>
                  <a:lnTo>
                    <a:pt x="468029" y="58927"/>
                  </a:lnTo>
                  <a:lnTo>
                    <a:pt x="466216" y="57912"/>
                  </a:lnTo>
                  <a:lnTo>
                    <a:pt x="458343" y="54228"/>
                  </a:lnTo>
                  <a:lnTo>
                    <a:pt x="449961" y="51053"/>
                  </a:lnTo>
                  <a:lnTo>
                    <a:pt x="335152" y="51053"/>
                  </a:lnTo>
                  <a:lnTo>
                    <a:pt x="293115" y="16256"/>
                  </a:lnTo>
                  <a:lnTo>
                    <a:pt x="309296" y="16256"/>
                  </a:lnTo>
                  <a:lnTo>
                    <a:pt x="299847" y="13081"/>
                  </a:lnTo>
                  <a:lnTo>
                    <a:pt x="292762" y="11049"/>
                  </a:lnTo>
                  <a:close/>
                </a:path>
                <a:path w="517525" h="133350">
                  <a:moveTo>
                    <a:pt x="173100" y="56387"/>
                  </a:moveTo>
                  <a:lnTo>
                    <a:pt x="16256" y="56387"/>
                  </a:lnTo>
                  <a:lnTo>
                    <a:pt x="8254" y="56896"/>
                  </a:lnTo>
                  <a:lnTo>
                    <a:pt x="0" y="56896"/>
                  </a:lnTo>
                  <a:lnTo>
                    <a:pt x="1143" y="63246"/>
                  </a:lnTo>
                  <a:lnTo>
                    <a:pt x="2666" y="68961"/>
                  </a:lnTo>
                  <a:lnTo>
                    <a:pt x="5079" y="73151"/>
                  </a:lnTo>
                  <a:lnTo>
                    <a:pt x="7493" y="77470"/>
                  </a:lnTo>
                  <a:lnTo>
                    <a:pt x="8832" y="81152"/>
                  </a:lnTo>
                  <a:lnTo>
                    <a:pt x="8949" y="82169"/>
                  </a:lnTo>
                  <a:lnTo>
                    <a:pt x="8254" y="87375"/>
                  </a:lnTo>
                  <a:lnTo>
                    <a:pt x="5841" y="93725"/>
                  </a:lnTo>
                  <a:lnTo>
                    <a:pt x="381" y="103250"/>
                  </a:lnTo>
                  <a:lnTo>
                    <a:pt x="1904" y="106425"/>
                  </a:lnTo>
                  <a:lnTo>
                    <a:pt x="5079" y="108458"/>
                  </a:lnTo>
                  <a:lnTo>
                    <a:pt x="7493" y="111633"/>
                  </a:lnTo>
                  <a:lnTo>
                    <a:pt x="4699" y="117983"/>
                  </a:lnTo>
                  <a:lnTo>
                    <a:pt x="49529" y="124840"/>
                  </a:lnTo>
                  <a:lnTo>
                    <a:pt x="59562" y="85344"/>
                  </a:lnTo>
                  <a:lnTo>
                    <a:pt x="93218" y="60578"/>
                  </a:lnTo>
                  <a:lnTo>
                    <a:pt x="102362" y="58927"/>
                  </a:lnTo>
                  <a:lnTo>
                    <a:pt x="164882" y="58927"/>
                  </a:lnTo>
                  <a:lnTo>
                    <a:pt x="167132" y="57403"/>
                  </a:lnTo>
                  <a:lnTo>
                    <a:pt x="173100" y="56387"/>
                  </a:lnTo>
                  <a:close/>
                </a:path>
                <a:path w="517525" h="133350">
                  <a:moveTo>
                    <a:pt x="468029" y="58927"/>
                  </a:moveTo>
                  <a:lnTo>
                    <a:pt x="407797" y="58927"/>
                  </a:lnTo>
                  <a:lnTo>
                    <a:pt x="417322" y="60071"/>
                  </a:lnTo>
                  <a:lnTo>
                    <a:pt x="426847" y="62611"/>
                  </a:lnTo>
                  <a:lnTo>
                    <a:pt x="454278" y="93218"/>
                  </a:lnTo>
                  <a:lnTo>
                    <a:pt x="458343" y="120650"/>
                  </a:lnTo>
                  <a:lnTo>
                    <a:pt x="509904" y="120650"/>
                  </a:lnTo>
                  <a:lnTo>
                    <a:pt x="513461" y="114808"/>
                  </a:lnTo>
                  <a:lnTo>
                    <a:pt x="514932" y="111633"/>
                  </a:lnTo>
                  <a:lnTo>
                    <a:pt x="486918" y="111633"/>
                  </a:lnTo>
                  <a:lnTo>
                    <a:pt x="480568" y="109600"/>
                  </a:lnTo>
                  <a:lnTo>
                    <a:pt x="474599" y="107441"/>
                  </a:lnTo>
                  <a:lnTo>
                    <a:pt x="469011" y="103759"/>
                  </a:lnTo>
                  <a:lnTo>
                    <a:pt x="513461" y="96393"/>
                  </a:lnTo>
                  <a:lnTo>
                    <a:pt x="505968" y="88011"/>
                  </a:lnTo>
                  <a:lnTo>
                    <a:pt x="497966" y="80518"/>
                  </a:lnTo>
                  <a:lnTo>
                    <a:pt x="490474" y="73787"/>
                  </a:lnTo>
                  <a:lnTo>
                    <a:pt x="482473" y="67945"/>
                  </a:lnTo>
                  <a:lnTo>
                    <a:pt x="474599" y="62611"/>
                  </a:lnTo>
                  <a:lnTo>
                    <a:pt x="468029" y="58927"/>
                  </a:lnTo>
                  <a:close/>
                </a:path>
                <a:path w="517525" h="133350">
                  <a:moveTo>
                    <a:pt x="517525" y="103250"/>
                  </a:moveTo>
                  <a:lnTo>
                    <a:pt x="511937" y="106425"/>
                  </a:lnTo>
                  <a:lnTo>
                    <a:pt x="505968" y="109093"/>
                  </a:lnTo>
                  <a:lnTo>
                    <a:pt x="499999" y="111125"/>
                  </a:lnTo>
                  <a:lnTo>
                    <a:pt x="493268" y="111633"/>
                  </a:lnTo>
                  <a:lnTo>
                    <a:pt x="514932" y="111633"/>
                  </a:lnTo>
                  <a:lnTo>
                    <a:pt x="515874" y="109600"/>
                  </a:lnTo>
                  <a:lnTo>
                    <a:pt x="517525" y="105918"/>
                  </a:lnTo>
                  <a:lnTo>
                    <a:pt x="517525" y="103250"/>
                  </a:lnTo>
                  <a:close/>
                </a:path>
                <a:path w="517525" h="133350">
                  <a:moveTo>
                    <a:pt x="196406" y="81152"/>
                  </a:moveTo>
                  <a:lnTo>
                    <a:pt x="187451" y="81152"/>
                  </a:lnTo>
                  <a:lnTo>
                    <a:pt x="182625" y="88519"/>
                  </a:lnTo>
                  <a:lnTo>
                    <a:pt x="188213" y="96393"/>
                  </a:lnTo>
                  <a:lnTo>
                    <a:pt x="197738" y="96900"/>
                  </a:lnTo>
                  <a:lnTo>
                    <a:pt x="196087" y="90550"/>
                  </a:lnTo>
                  <a:lnTo>
                    <a:pt x="195707" y="84327"/>
                  </a:lnTo>
                  <a:lnTo>
                    <a:pt x="196406" y="81152"/>
                  </a:lnTo>
                  <a:close/>
                </a:path>
                <a:path w="517525" h="133350">
                  <a:moveTo>
                    <a:pt x="200913" y="67945"/>
                  </a:moveTo>
                  <a:lnTo>
                    <a:pt x="198500" y="67945"/>
                  </a:lnTo>
                  <a:lnTo>
                    <a:pt x="193801" y="68452"/>
                  </a:lnTo>
                  <a:lnTo>
                    <a:pt x="200710" y="68452"/>
                  </a:lnTo>
                  <a:lnTo>
                    <a:pt x="200913" y="67945"/>
                  </a:lnTo>
                  <a:close/>
                </a:path>
                <a:path w="517525" h="133350">
                  <a:moveTo>
                    <a:pt x="216788" y="0"/>
                  </a:moveTo>
                  <a:lnTo>
                    <a:pt x="167132" y="6731"/>
                  </a:lnTo>
                  <a:lnTo>
                    <a:pt x="120269" y="26288"/>
                  </a:lnTo>
                  <a:lnTo>
                    <a:pt x="113157" y="30479"/>
                  </a:lnTo>
                  <a:lnTo>
                    <a:pt x="105537" y="34162"/>
                  </a:lnTo>
                  <a:lnTo>
                    <a:pt x="98425" y="37846"/>
                  </a:lnTo>
                  <a:lnTo>
                    <a:pt x="90932" y="41021"/>
                  </a:lnTo>
                  <a:lnTo>
                    <a:pt x="84200" y="43179"/>
                  </a:lnTo>
                  <a:lnTo>
                    <a:pt x="76581" y="46354"/>
                  </a:lnTo>
                  <a:lnTo>
                    <a:pt x="69469" y="48387"/>
                  </a:lnTo>
                  <a:lnTo>
                    <a:pt x="47244" y="53212"/>
                  </a:lnTo>
                  <a:lnTo>
                    <a:pt x="39243" y="54228"/>
                  </a:lnTo>
                  <a:lnTo>
                    <a:pt x="24129" y="56387"/>
                  </a:lnTo>
                  <a:lnTo>
                    <a:pt x="179832" y="56387"/>
                  </a:lnTo>
                  <a:lnTo>
                    <a:pt x="194183" y="57403"/>
                  </a:lnTo>
                  <a:lnTo>
                    <a:pt x="200151" y="58927"/>
                  </a:lnTo>
                  <a:lnTo>
                    <a:pt x="203708" y="61087"/>
                  </a:lnTo>
                  <a:lnTo>
                    <a:pt x="205612" y="55245"/>
                  </a:lnTo>
                  <a:lnTo>
                    <a:pt x="198882" y="54228"/>
                  </a:lnTo>
                  <a:lnTo>
                    <a:pt x="197882" y="43687"/>
                  </a:lnTo>
                  <a:lnTo>
                    <a:pt x="156463" y="43687"/>
                  </a:lnTo>
                  <a:lnTo>
                    <a:pt x="150495" y="26288"/>
                  </a:lnTo>
                  <a:lnTo>
                    <a:pt x="182625" y="26288"/>
                  </a:lnTo>
                  <a:lnTo>
                    <a:pt x="196087" y="24764"/>
                  </a:lnTo>
                  <a:lnTo>
                    <a:pt x="195325" y="11049"/>
                  </a:lnTo>
                  <a:lnTo>
                    <a:pt x="292762" y="11049"/>
                  </a:lnTo>
                  <a:lnTo>
                    <a:pt x="283463" y="8382"/>
                  </a:lnTo>
                  <a:lnTo>
                    <a:pt x="249809" y="2032"/>
                  </a:lnTo>
                  <a:lnTo>
                    <a:pt x="233425" y="508"/>
                  </a:lnTo>
                  <a:lnTo>
                    <a:pt x="216788" y="0"/>
                  </a:lnTo>
                  <a:close/>
                </a:path>
                <a:path w="517525" h="133350">
                  <a:moveTo>
                    <a:pt x="309296" y="16256"/>
                  </a:moveTo>
                  <a:lnTo>
                    <a:pt x="293115" y="16256"/>
                  </a:lnTo>
                  <a:lnTo>
                    <a:pt x="306959" y="22606"/>
                  </a:lnTo>
                  <a:lnTo>
                    <a:pt x="319277" y="27812"/>
                  </a:lnTo>
                  <a:lnTo>
                    <a:pt x="330326" y="33654"/>
                  </a:lnTo>
                  <a:lnTo>
                    <a:pt x="339978" y="37846"/>
                  </a:lnTo>
                  <a:lnTo>
                    <a:pt x="348234" y="42163"/>
                  </a:lnTo>
                  <a:lnTo>
                    <a:pt x="355853" y="45847"/>
                  </a:lnTo>
                  <a:lnTo>
                    <a:pt x="361314" y="48895"/>
                  </a:lnTo>
                  <a:lnTo>
                    <a:pt x="365760" y="51053"/>
                  </a:lnTo>
                  <a:lnTo>
                    <a:pt x="376809" y="48895"/>
                  </a:lnTo>
                  <a:lnTo>
                    <a:pt x="362203" y="40512"/>
                  </a:lnTo>
                  <a:lnTo>
                    <a:pt x="347472" y="32638"/>
                  </a:lnTo>
                  <a:lnTo>
                    <a:pt x="331597" y="25273"/>
                  </a:lnTo>
                  <a:lnTo>
                    <a:pt x="315722" y="18414"/>
                  </a:lnTo>
                  <a:lnTo>
                    <a:pt x="309296" y="16256"/>
                  </a:lnTo>
                  <a:close/>
                </a:path>
                <a:path w="517525" h="133350">
                  <a:moveTo>
                    <a:pt x="415416" y="45847"/>
                  </a:moveTo>
                  <a:lnTo>
                    <a:pt x="406273" y="45847"/>
                  </a:lnTo>
                  <a:lnTo>
                    <a:pt x="396748" y="46354"/>
                  </a:lnTo>
                  <a:lnTo>
                    <a:pt x="386841" y="47371"/>
                  </a:lnTo>
                  <a:lnTo>
                    <a:pt x="376809" y="48895"/>
                  </a:lnTo>
                  <a:lnTo>
                    <a:pt x="365760" y="51053"/>
                  </a:lnTo>
                  <a:lnTo>
                    <a:pt x="449961" y="51053"/>
                  </a:lnTo>
                  <a:lnTo>
                    <a:pt x="441578" y="49529"/>
                  </a:lnTo>
                  <a:lnTo>
                    <a:pt x="433197" y="47371"/>
                  </a:lnTo>
                  <a:lnTo>
                    <a:pt x="424179" y="46354"/>
                  </a:lnTo>
                  <a:lnTo>
                    <a:pt x="415416" y="45847"/>
                  </a:lnTo>
                  <a:close/>
                </a:path>
                <a:path w="517525" h="133350">
                  <a:moveTo>
                    <a:pt x="163195" y="26288"/>
                  </a:moveTo>
                  <a:lnTo>
                    <a:pt x="157987" y="26288"/>
                  </a:lnTo>
                  <a:lnTo>
                    <a:pt x="163195" y="43687"/>
                  </a:lnTo>
                  <a:lnTo>
                    <a:pt x="168783" y="43687"/>
                  </a:lnTo>
                  <a:lnTo>
                    <a:pt x="163195" y="26288"/>
                  </a:lnTo>
                  <a:close/>
                </a:path>
                <a:path w="517525" h="133350">
                  <a:moveTo>
                    <a:pt x="175895" y="26288"/>
                  </a:moveTo>
                  <a:lnTo>
                    <a:pt x="169925" y="26288"/>
                  </a:lnTo>
                  <a:lnTo>
                    <a:pt x="175895" y="43687"/>
                  </a:lnTo>
                  <a:lnTo>
                    <a:pt x="180594" y="43687"/>
                  </a:lnTo>
                  <a:lnTo>
                    <a:pt x="175895" y="26288"/>
                  </a:lnTo>
                  <a:close/>
                </a:path>
                <a:path w="517525" h="133350">
                  <a:moveTo>
                    <a:pt x="196087" y="24764"/>
                  </a:moveTo>
                  <a:lnTo>
                    <a:pt x="182625" y="26288"/>
                  </a:lnTo>
                  <a:lnTo>
                    <a:pt x="187833" y="43687"/>
                  </a:lnTo>
                  <a:lnTo>
                    <a:pt x="197882" y="43687"/>
                  </a:lnTo>
                  <a:lnTo>
                    <a:pt x="196087" y="24764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35" name="object 135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2647950" y="3098800"/>
              <a:ext cx="3848100" cy="330200"/>
            </a:xfrm>
            <a:prstGeom prst="rect">
              <a:avLst/>
            </a:prstGeom>
          </p:spPr>
        </p:pic>
        <p:pic>
          <p:nvPicPr>
            <p:cNvPr id="136" name="object 136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2647950" y="4813300"/>
              <a:ext cx="3848100" cy="330200"/>
            </a:xfrm>
            <a:prstGeom prst="rect">
              <a:avLst/>
            </a:prstGeom>
          </p:spPr>
        </p:pic>
      </p:grpSp>
      <p:sp>
        <p:nvSpPr>
          <p:cNvPr id="137" name="object 137"/>
          <p:cNvSpPr txBox="1"/>
          <p:nvPr/>
        </p:nvSpPr>
        <p:spPr>
          <a:xfrm>
            <a:off x="5963411" y="6407698"/>
            <a:ext cx="2263775" cy="294640"/>
          </a:xfrm>
          <a:prstGeom prst="rect">
            <a:avLst/>
          </a:prstGeom>
        </p:spPr>
        <p:txBody>
          <a:bodyPr vert="horz" wrap="square" lIns="0" tIns="81915" rIns="0" bIns="0" rtlCol="0">
            <a:spAutoFit/>
          </a:bodyPr>
          <a:lstStyle/>
          <a:p>
            <a:pPr marL="12700">
              <a:lnSpc>
                <a:spcPts val="1675"/>
              </a:lnSpc>
              <a:spcBef>
                <a:spcPts val="645"/>
              </a:spcBef>
            </a:pPr>
            <a:r>
              <a:rPr sz="80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  <a:hlinkClick r:id="rId29"/>
              </a:rPr>
              <a:t>https://fb.com/tailieudientuc</a:t>
            </a:r>
            <a:r>
              <a:rPr sz="800" spc="-21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  <a:hlinkClick r:id="rId29"/>
              </a:rPr>
              <a:t>n</a:t>
            </a:r>
            <a:r>
              <a:rPr sz="2100" spc="-839" baseline="16000" dirty="0">
                <a:latin typeface="Comic Sans MS" panose="030F0702030302020204"/>
                <a:cs typeface="Comic Sans MS" panose="030F0702030302020204"/>
                <a:hlinkClick r:id="rId29"/>
              </a:rPr>
              <a:t>I</a:t>
            </a:r>
            <a:r>
              <a:rPr sz="80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  <a:hlinkClick r:id="rId29"/>
              </a:rPr>
              <a:t>tt</a:t>
            </a:r>
            <a:r>
              <a:rPr sz="800" spc="-9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  <a:hlinkClick r:id="rId29"/>
              </a:rPr>
              <a:t> </a:t>
            </a:r>
            <a:r>
              <a:rPr sz="2100" spc="-7" baseline="16000" dirty="0">
                <a:latin typeface="Comic Sans MS" panose="030F0702030302020204"/>
                <a:cs typeface="Comic Sans MS" panose="030F0702030302020204"/>
              </a:rPr>
              <a:t>ntro</a:t>
            </a:r>
            <a:r>
              <a:rPr sz="2100" baseline="16000" dirty="0">
                <a:latin typeface="Comic Sans MS" panose="030F0702030302020204"/>
                <a:cs typeface="Comic Sans MS" panose="030F0702030302020204"/>
              </a:rPr>
              <a:t>ducti</a:t>
            </a:r>
            <a:r>
              <a:rPr sz="2100" spc="7" baseline="16000" dirty="0">
                <a:latin typeface="Comic Sans MS" panose="030F0702030302020204"/>
                <a:cs typeface="Comic Sans MS" panose="030F0702030302020204"/>
              </a:rPr>
              <a:t>o</a:t>
            </a:r>
            <a:r>
              <a:rPr sz="2100" baseline="16000" dirty="0">
                <a:latin typeface="Comic Sans MS" panose="030F0702030302020204"/>
                <a:cs typeface="Comic Sans MS" panose="030F0702030302020204"/>
              </a:rPr>
              <a:t>n</a:t>
            </a:r>
            <a:endParaRPr sz="2100" baseline="16000">
              <a:latin typeface="Comic Sans MS" panose="030F0702030302020204"/>
              <a:cs typeface="Comic Sans MS" panose="030F0702030302020204"/>
            </a:endParaRPr>
          </a:p>
        </p:txBody>
      </p:sp>
      <p:sp>
        <p:nvSpPr>
          <p:cNvPr id="138" name="object 13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1-</a:t>
            </a: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139" name="object 139"/>
          <p:cNvSpPr txBox="1"/>
          <p:nvPr/>
        </p:nvSpPr>
        <p:spPr>
          <a:xfrm>
            <a:off x="1481708" y="6564262"/>
            <a:ext cx="1101090" cy="13843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80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  <a:hlinkClick r:id="rId30"/>
              </a:rPr>
              <a:t>CuuDuongThanCong.com</a:t>
            </a:r>
            <a:endParaRPr sz="8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1490" y="389001"/>
            <a:ext cx="809180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What’s</a:t>
            </a:r>
            <a:r>
              <a:rPr sz="3200" spc="-20" dirty="0"/>
              <a:t> </a:t>
            </a:r>
            <a:r>
              <a:rPr sz="3200" spc="-5" dirty="0"/>
              <a:t>the</a:t>
            </a:r>
            <a:r>
              <a:rPr sz="3200" dirty="0"/>
              <a:t> </a:t>
            </a:r>
            <a:r>
              <a:rPr sz="3200" spc="-5" dirty="0"/>
              <a:t>Internet:</a:t>
            </a:r>
            <a:r>
              <a:rPr sz="3200" spc="-10" dirty="0"/>
              <a:t> </a:t>
            </a:r>
            <a:r>
              <a:rPr sz="3200" dirty="0"/>
              <a:t>“nuts and</a:t>
            </a:r>
            <a:r>
              <a:rPr sz="3200" spc="-5" dirty="0"/>
              <a:t> bolts”</a:t>
            </a:r>
            <a:r>
              <a:rPr sz="3200" spc="10" dirty="0"/>
              <a:t> </a:t>
            </a:r>
            <a:r>
              <a:rPr sz="3200" spc="-5" dirty="0"/>
              <a:t>view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1399794" y="1318386"/>
            <a:ext cx="3361054" cy="156527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355600" marR="5080" indent="-342900">
              <a:lnSpc>
                <a:spcPts val="2880"/>
              </a:lnSpc>
              <a:spcBef>
                <a:spcPts val="195"/>
              </a:spcBef>
              <a:buClr>
                <a:srgbClr val="3333CC"/>
              </a:buClr>
              <a:buSzPct val="85000"/>
              <a:buFont typeface="Wingdings" panose="05000000000000000000"/>
              <a:buChar char=""/>
              <a:tabLst>
                <a:tab pos="355600" algn="l"/>
              </a:tabLst>
            </a:pPr>
            <a:r>
              <a:rPr sz="2400" dirty="0">
                <a:latin typeface="Comic Sans MS" panose="030F0702030302020204"/>
                <a:cs typeface="Comic Sans MS" panose="030F0702030302020204"/>
              </a:rPr>
              <a:t>millions</a:t>
            </a:r>
            <a:r>
              <a:rPr sz="2400" spc="-5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of</a:t>
            </a:r>
            <a:r>
              <a:rPr sz="2400" spc="-4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connected </a:t>
            </a:r>
            <a:r>
              <a:rPr sz="2400" spc="-70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computing devices: 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500" i="1" spc="-55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hosts</a:t>
            </a:r>
            <a:r>
              <a:rPr sz="2500" i="1" spc="-75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 </a:t>
            </a:r>
            <a:r>
              <a:rPr sz="2500" i="1" spc="-55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=</a:t>
            </a:r>
            <a:r>
              <a:rPr sz="2500" i="1" spc="-60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 </a:t>
            </a:r>
            <a:r>
              <a:rPr sz="2500" i="1" spc="-55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end </a:t>
            </a:r>
            <a:r>
              <a:rPr sz="2500" i="1" spc="-60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systems</a:t>
            </a:r>
            <a:endParaRPr sz="2500">
              <a:latin typeface="Comic Sans MS" panose="030F0702030302020204"/>
              <a:cs typeface="Comic Sans MS" panose="030F0702030302020204"/>
            </a:endParaRPr>
          </a:p>
          <a:p>
            <a:pPr marL="830580" lvl="1" indent="-361315">
              <a:lnSpc>
                <a:spcPct val="100000"/>
              </a:lnSpc>
              <a:spcBef>
                <a:spcPts val="380"/>
              </a:spcBef>
              <a:buClr>
                <a:srgbClr val="3333CC"/>
              </a:buClr>
              <a:buSzPct val="63000"/>
              <a:buFont typeface="Wingdings" panose="05000000000000000000"/>
              <a:buChar char=""/>
              <a:tabLst>
                <a:tab pos="830580" algn="l"/>
                <a:tab pos="831215" algn="l"/>
              </a:tabLst>
            </a:pPr>
            <a:r>
              <a:rPr sz="2400" spc="-5" dirty="0">
                <a:latin typeface="Comic Sans MS" panose="030F0702030302020204"/>
                <a:cs typeface="Comic Sans MS" panose="030F0702030302020204"/>
              </a:rPr>
              <a:t>running</a:t>
            </a:r>
            <a:r>
              <a:rPr sz="2400" spc="-2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500" i="1" spc="-60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network</a:t>
            </a:r>
            <a:endParaRPr sz="2500">
              <a:latin typeface="Comic Sans MS" panose="030F0702030302020204"/>
              <a:cs typeface="Comic Sans MS" panose="030F07020303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43505" y="2838348"/>
            <a:ext cx="656590" cy="4114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500" i="1" spc="-55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apps</a:t>
            </a:r>
            <a:endParaRPr sz="2500">
              <a:latin typeface="Comic Sans MS" panose="030F0702030302020204"/>
              <a:cs typeface="Comic Sans MS" panose="030F0702030302020204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4997983" y="1644205"/>
            <a:ext cx="3450590" cy="4151629"/>
            <a:chOff x="4997983" y="1644205"/>
            <a:chExt cx="3450590" cy="4151629"/>
          </a:xfrm>
        </p:grpSpPr>
        <p:sp>
          <p:nvSpPr>
            <p:cNvPr id="6" name="object 6"/>
            <p:cNvSpPr/>
            <p:nvPr/>
          </p:nvSpPr>
          <p:spPr>
            <a:xfrm>
              <a:off x="6719950" y="3481520"/>
              <a:ext cx="1272540" cy="640080"/>
            </a:xfrm>
            <a:custGeom>
              <a:avLst/>
              <a:gdLst/>
              <a:ahLst/>
              <a:cxnLst/>
              <a:rect l="l" t="t" r="r" b="b"/>
              <a:pathLst>
                <a:path w="1272540" h="640079">
                  <a:moveTo>
                    <a:pt x="337571" y="14687"/>
                  </a:moveTo>
                  <a:lnTo>
                    <a:pt x="282241" y="15642"/>
                  </a:lnTo>
                  <a:lnTo>
                    <a:pt x="232126" y="19425"/>
                  </a:lnTo>
                  <a:lnTo>
                    <a:pt x="190494" y="26856"/>
                  </a:lnTo>
                  <a:lnTo>
                    <a:pt x="134392" y="46031"/>
                  </a:lnTo>
                  <a:lnTo>
                    <a:pt x="84325" y="72066"/>
                  </a:lnTo>
                  <a:lnTo>
                    <a:pt x="43263" y="103435"/>
                  </a:lnTo>
                  <a:lnTo>
                    <a:pt x="14167" y="138614"/>
                  </a:lnTo>
                  <a:lnTo>
                    <a:pt x="0" y="176079"/>
                  </a:lnTo>
                  <a:lnTo>
                    <a:pt x="1514" y="210795"/>
                  </a:lnTo>
                  <a:lnTo>
                    <a:pt x="14228" y="250059"/>
                  </a:lnTo>
                  <a:lnTo>
                    <a:pt x="36115" y="291792"/>
                  </a:lnTo>
                  <a:lnTo>
                    <a:pt x="65146" y="333917"/>
                  </a:lnTo>
                  <a:lnTo>
                    <a:pt x="99292" y="374355"/>
                  </a:lnTo>
                  <a:lnTo>
                    <a:pt x="136525" y="411029"/>
                  </a:lnTo>
                  <a:lnTo>
                    <a:pt x="171853" y="440216"/>
                  </a:lnTo>
                  <a:lnTo>
                    <a:pt x="211954" y="468864"/>
                  </a:lnTo>
                  <a:lnTo>
                    <a:pt x="255970" y="496447"/>
                  </a:lnTo>
                  <a:lnTo>
                    <a:pt x="303042" y="522442"/>
                  </a:lnTo>
                  <a:lnTo>
                    <a:pt x="352313" y="546325"/>
                  </a:lnTo>
                  <a:lnTo>
                    <a:pt x="402927" y="567570"/>
                  </a:lnTo>
                  <a:lnTo>
                    <a:pt x="454025" y="585654"/>
                  </a:lnTo>
                  <a:lnTo>
                    <a:pt x="500679" y="599364"/>
                  </a:lnTo>
                  <a:lnTo>
                    <a:pt x="550562" y="611683"/>
                  </a:lnTo>
                  <a:lnTo>
                    <a:pt x="602425" y="622255"/>
                  </a:lnTo>
                  <a:lnTo>
                    <a:pt x="655018" y="630723"/>
                  </a:lnTo>
                  <a:lnTo>
                    <a:pt x="707093" y="636733"/>
                  </a:lnTo>
                  <a:lnTo>
                    <a:pt x="757402" y="639929"/>
                  </a:lnTo>
                  <a:lnTo>
                    <a:pt x="804695" y="639954"/>
                  </a:lnTo>
                  <a:lnTo>
                    <a:pt x="847725" y="636454"/>
                  </a:lnTo>
                  <a:lnTo>
                    <a:pt x="899483" y="625927"/>
                  </a:lnTo>
                  <a:lnTo>
                    <a:pt x="946959" y="609215"/>
                  </a:lnTo>
                  <a:lnTo>
                    <a:pt x="990377" y="587289"/>
                  </a:lnTo>
                  <a:lnTo>
                    <a:pt x="1029965" y="561120"/>
                  </a:lnTo>
                  <a:lnTo>
                    <a:pt x="1065947" y="531676"/>
                  </a:lnTo>
                  <a:lnTo>
                    <a:pt x="1098550" y="499929"/>
                  </a:lnTo>
                  <a:lnTo>
                    <a:pt x="1127433" y="464163"/>
                  </a:lnTo>
                  <a:lnTo>
                    <a:pt x="1152496" y="423183"/>
                  </a:lnTo>
                  <a:lnTo>
                    <a:pt x="1174130" y="378930"/>
                  </a:lnTo>
                  <a:lnTo>
                    <a:pt x="1192727" y="333343"/>
                  </a:lnTo>
                  <a:lnTo>
                    <a:pt x="1208678" y="288362"/>
                  </a:lnTo>
                  <a:lnTo>
                    <a:pt x="1222375" y="245929"/>
                  </a:lnTo>
                  <a:lnTo>
                    <a:pt x="1237044" y="202861"/>
                  </a:lnTo>
                  <a:lnTo>
                    <a:pt x="1252949" y="156822"/>
                  </a:lnTo>
                  <a:lnTo>
                    <a:pt x="1266031" y="111214"/>
                  </a:lnTo>
                  <a:lnTo>
                    <a:pt x="1272234" y="69437"/>
                  </a:lnTo>
                  <a:lnTo>
                    <a:pt x="1267704" y="36379"/>
                  </a:lnTo>
                  <a:lnTo>
                    <a:pt x="879475" y="36379"/>
                  </a:lnTo>
                  <a:lnTo>
                    <a:pt x="823486" y="36126"/>
                  </a:lnTo>
                  <a:lnTo>
                    <a:pt x="768114" y="34187"/>
                  </a:lnTo>
                  <a:lnTo>
                    <a:pt x="715565" y="31267"/>
                  </a:lnTo>
                  <a:lnTo>
                    <a:pt x="650289" y="26854"/>
                  </a:lnTo>
                  <a:lnTo>
                    <a:pt x="627753" y="25308"/>
                  </a:lnTo>
                  <a:lnTo>
                    <a:pt x="596900" y="23679"/>
                  </a:lnTo>
                  <a:lnTo>
                    <a:pt x="577850" y="23679"/>
                  </a:lnTo>
                  <a:lnTo>
                    <a:pt x="545558" y="22774"/>
                  </a:lnTo>
                  <a:lnTo>
                    <a:pt x="450780" y="17986"/>
                  </a:lnTo>
                  <a:lnTo>
                    <a:pt x="394843" y="15742"/>
                  </a:lnTo>
                  <a:lnTo>
                    <a:pt x="337571" y="14687"/>
                  </a:lnTo>
                  <a:close/>
                </a:path>
                <a:path w="1272540" h="640079">
                  <a:moveTo>
                    <a:pt x="1181744" y="0"/>
                  </a:moveTo>
                  <a:lnTo>
                    <a:pt x="1135428" y="3266"/>
                  </a:lnTo>
                  <a:lnTo>
                    <a:pt x="1083865" y="10011"/>
                  </a:lnTo>
                  <a:lnTo>
                    <a:pt x="975866" y="26856"/>
                  </a:lnTo>
                  <a:lnTo>
                    <a:pt x="924861" y="33418"/>
                  </a:lnTo>
                  <a:lnTo>
                    <a:pt x="879475" y="36379"/>
                  </a:lnTo>
                  <a:lnTo>
                    <a:pt x="1267704" y="36379"/>
                  </a:lnTo>
                  <a:lnTo>
                    <a:pt x="1267501" y="34892"/>
                  </a:lnTo>
                  <a:lnTo>
                    <a:pt x="1247775" y="10979"/>
                  </a:lnTo>
                  <a:lnTo>
                    <a:pt x="1220099" y="1981"/>
                  </a:lnTo>
                  <a:lnTo>
                    <a:pt x="1181744" y="0"/>
                  </a:lnTo>
                  <a:close/>
                </a:path>
                <a:path w="1272540" h="640079">
                  <a:moveTo>
                    <a:pt x="593715" y="23541"/>
                  </a:moveTo>
                  <a:lnTo>
                    <a:pt x="577850" y="23679"/>
                  </a:lnTo>
                  <a:lnTo>
                    <a:pt x="596900" y="23679"/>
                  </a:lnTo>
                  <a:lnTo>
                    <a:pt x="593715" y="23541"/>
                  </a:lnTo>
                  <a:close/>
                </a:path>
                <a:path w="1272540" h="640079">
                  <a:moveTo>
                    <a:pt x="582082" y="23036"/>
                  </a:moveTo>
                  <a:lnTo>
                    <a:pt x="593715" y="23541"/>
                  </a:lnTo>
                  <a:lnTo>
                    <a:pt x="602454" y="23465"/>
                  </a:lnTo>
                  <a:lnTo>
                    <a:pt x="593899" y="23108"/>
                  </a:lnTo>
                  <a:lnTo>
                    <a:pt x="582082" y="23036"/>
                  </a:lnTo>
                  <a:close/>
                </a:path>
              </a:pathLst>
            </a:custGeom>
            <a:solidFill>
              <a:srgbClr val="00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6835647" y="3653027"/>
              <a:ext cx="359410" cy="95250"/>
            </a:xfrm>
            <a:custGeom>
              <a:avLst/>
              <a:gdLst/>
              <a:ahLst/>
              <a:cxnLst/>
              <a:rect l="l" t="t" r="r" b="b"/>
              <a:pathLst>
                <a:path w="359409" h="95250">
                  <a:moveTo>
                    <a:pt x="179450" y="0"/>
                  </a:moveTo>
                  <a:lnTo>
                    <a:pt x="109567" y="3742"/>
                  </a:lnTo>
                  <a:lnTo>
                    <a:pt x="52530" y="13938"/>
                  </a:lnTo>
                  <a:lnTo>
                    <a:pt x="14091" y="29039"/>
                  </a:lnTo>
                  <a:lnTo>
                    <a:pt x="0" y="47498"/>
                  </a:lnTo>
                  <a:lnTo>
                    <a:pt x="14091" y="66030"/>
                  </a:lnTo>
                  <a:lnTo>
                    <a:pt x="52530" y="81168"/>
                  </a:lnTo>
                  <a:lnTo>
                    <a:pt x="109567" y="91378"/>
                  </a:lnTo>
                  <a:lnTo>
                    <a:pt x="179450" y="95123"/>
                  </a:lnTo>
                  <a:lnTo>
                    <a:pt x="249281" y="91378"/>
                  </a:lnTo>
                  <a:lnTo>
                    <a:pt x="306324" y="81168"/>
                  </a:lnTo>
                  <a:lnTo>
                    <a:pt x="344793" y="66030"/>
                  </a:lnTo>
                  <a:lnTo>
                    <a:pt x="358901" y="47498"/>
                  </a:lnTo>
                  <a:lnTo>
                    <a:pt x="344793" y="29039"/>
                  </a:lnTo>
                  <a:lnTo>
                    <a:pt x="306324" y="13938"/>
                  </a:lnTo>
                  <a:lnTo>
                    <a:pt x="249281" y="3742"/>
                  </a:lnTo>
                  <a:lnTo>
                    <a:pt x="179450" y="0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6835647" y="3645280"/>
              <a:ext cx="359410" cy="102870"/>
            </a:xfrm>
            <a:custGeom>
              <a:avLst/>
              <a:gdLst/>
              <a:ahLst/>
              <a:cxnLst/>
              <a:rect l="l" t="t" r="r" b="b"/>
              <a:pathLst>
                <a:path w="359409" h="102870">
                  <a:moveTo>
                    <a:pt x="0" y="55245"/>
                  </a:moveTo>
                  <a:lnTo>
                    <a:pt x="14091" y="36786"/>
                  </a:lnTo>
                  <a:lnTo>
                    <a:pt x="52530" y="21685"/>
                  </a:lnTo>
                  <a:lnTo>
                    <a:pt x="109567" y="11489"/>
                  </a:lnTo>
                  <a:lnTo>
                    <a:pt x="179450" y="7747"/>
                  </a:lnTo>
                  <a:lnTo>
                    <a:pt x="249281" y="11489"/>
                  </a:lnTo>
                  <a:lnTo>
                    <a:pt x="306324" y="21685"/>
                  </a:lnTo>
                  <a:lnTo>
                    <a:pt x="344793" y="36786"/>
                  </a:lnTo>
                  <a:lnTo>
                    <a:pt x="358901" y="55245"/>
                  </a:lnTo>
                  <a:lnTo>
                    <a:pt x="344793" y="73777"/>
                  </a:lnTo>
                  <a:lnTo>
                    <a:pt x="306324" y="88915"/>
                  </a:lnTo>
                  <a:lnTo>
                    <a:pt x="249281" y="99125"/>
                  </a:lnTo>
                  <a:lnTo>
                    <a:pt x="179450" y="102870"/>
                  </a:lnTo>
                  <a:lnTo>
                    <a:pt x="109567" y="99125"/>
                  </a:lnTo>
                  <a:lnTo>
                    <a:pt x="52530" y="88915"/>
                  </a:lnTo>
                  <a:lnTo>
                    <a:pt x="14091" y="73777"/>
                  </a:lnTo>
                  <a:lnTo>
                    <a:pt x="0" y="55245"/>
                  </a:lnTo>
                  <a:close/>
                </a:path>
                <a:path w="359409" h="102870">
                  <a:moveTo>
                    <a:pt x="0" y="0"/>
                  </a:moveTo>
                  <a:lnTo>
                    <a:pt x="0" y="58674"/>
                  </a:lnTo>
                </a:path>
                <a:path w="359409" h="102870">
                  <a:moveTo>
                    <a:pt x="358901" y="0"/>
                  </a:moveTo>
                  <a:lnTo>
                    <a:pt x="358901" y="58674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6832600" y="3576700"/>
              <a:ext cx="359410" cy="126364"/>
            </a:xfrm>
            <a:custGeom>
              <a:avLst/>
              <a:gdLst/>
              <a:ahLst/>
              <a:cxnLst/>
              <a:rect l="l" t="t" r="r" b="b"/>
              <a:pathLst>
                <a:path w="359409" h="126364">
                  <a:moveTo>
                    <a:pt x="358965" y="68567"/>
                  </a:moveTo>
                  <a:lnTo>
                    <a:pt x="350189" y="68567"/>
                  </a:lnTo>
                  <a:lnTo>
                    <a:pt x="358902" y="55245"/>
                  </a:lnTo>
                  <a:lnTo>
                    <a:pt x="344805" y="33756"/>
                  </a:lnTo>
                  <a:lnTo>
                    <a:pt x="306362" y="16205"/>
                  </a:lnTo>
                  <a:lnTo>
                    <a:pt x="249326" y="4356"/>
                  </a:lnTo>
                  <a:lnTo>
                    <a:pt x="179451" y="0"/>
                  </a:lnTo>
                  <a:lnTo>
                    <a:pt x="109613" y="4356"/>
                  </a:lnTo>
                  <a:lnTo>
                    <a:pt x="52578" y="16205"/>
                  </a:lnTo>
                  <a:lnTo>
                    <a:pt x="14097" y="33756"/>
                  </a:lnTo>
                  <a:lnTo>
                    <a:pt x="0" y="55245"/>
                  </a:lnTo>
                  <a:lnTo>
                    <a:pt x="8699" y="68567"/>
                  </a:lnTo>
                  <a:lnTo>
                    <a:pt x="3048" y="68567"/>
                  </a:lnTo>
                  <a:lnTo>
                    <a:pt x="3048" y="126365"/>
                  </a:lnTo>
                  <a:lnTo>
                    <a:pt x="358965" y="126365"/>
                  </a:lnTo>
                  <a:lnTo>
                    <a:pt x="358965" y="68567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6832599" y="3576700"/>
              <a:ext cx="359410" cy="111125"/>
            </a:xfrm>
            <a:custGeom>
              <a:avLst/>
              <a:gdLst/>
              <a:ahLst/>
              <a:cxnLst/>
              <a:rect l="l" t="t" r="r" b="b"/>
              <a:pathLst>
                <a:path w="359409" h="111125">
                  <a:moveTo>
                    <a:pt x="0" y="55244"/>
                  </a:moveTo>
                  <a:lnTo>
                    <a:pt x="14108" y="33754"/>
                  </a:lnTo>
                  <a:lnTo>
                    <a:pt x="52577" y="16192"/>
                  </a:lnTo>
                  <a:lnTo>
                    <a:pt x="109620" y="4345"/>
                  </a:lnTo>
                  <a:lnTo>
                    <a:pt x="179450" y="0"/>
                  </a:lnTo>
                  <a:lnTo>
                    <a:pt x="249334" y="4345"/>
                  </a:lnTo>
                  <a:lnTo>
                    <a:pt x="306371" y="16192"/>
                  </a:lnTo>
                  <a:lnTo>
                    <a:pt x="344810" y="33754"/>
                  </a:lnTo>
                  <a:lnTo>
                    <a:pt x="358901" y="55244"/>
                  </a:lnTo>
                  <a:lnTo>
                    <a:pt x="344810" y="76809"/>
                  </a:lnTo>
                  <a:lnTo>
                    <a:pt x="306371" y="94408"/>
                  </a:lnTo>
                  <a:lnTo>
                    <a:pt x="249334" y="106269"/>
                  </a:lnTo>
                  <a:lnTo>
                    <a:pt x="179450" y="110617"/>
                  </a:lnTo>
                  <a:lnTo>
                    <a:pt x="109620" y="106269"/>
                  </a:lnTo>
                  <a:lnTo>
                    <a:pt x="52577" y="94408"/>
                  </a:lnTo>
                  <a:lnTo>
                    <a:pt x="14108" y="76809"/>
                  </a:lnTo>
                  <a:lnTo>
                    <a:pt x="0" y="55244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904799" y="3585908"/>
              <a:ext cx="192214" cy="94233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7191247" y="3932427"/>
              <a:ext cx="359410" cy="95250"/>
            </a:xfrm>
            <a:custGeom>
              <a:avLst/>
              <a:gdLst/>
              <a:ahLst/>
              <a:cxnLst/>
              <a:rect l="l" t="t" r="r" b="b"/>
              <a:pathLst>
                <a:path w="359409" h="95250">
                  <a:moveTo>
                    <a:pt x="179450" y="0"/>
                  </a:moveTo>
                  <a:lnTo>
                    <a:pt x="109567" y="3742"/>
                  </a:lnTo>
                  <a:lnTo>
                    <a:pt x="52530" y="13938"/>
                  </a:lnTo>
                  <a:lnTo>
                    <a:pt x="14091" y="29039"/>
                  </a:lnTo>
                  <a:lnTo>
                    <a:pt x="0" y="47498"/>
                  </a:lnTo>
                  <a:lnTo>
                    <a:pt x="14091" y="66030"/>
                  </a:lnTo>
                  <a:lnTo>
                    <a:pt x="52530" y="81168"/>
                  </a:lnTo>
                  <a:lnTo>
                    <a:pt x="109567" y="91378"/>
                  </a:lnTo>
                  <a:lnTo>
                    <a:pt x="179450" y="95123"/>
                  </a:lnTo>
                  <a:lnTo>
                    <a:pt x="249281" y="91378"/>
                  </a:lnTo>
                  <a:lnTo>
                    <a:pt x="306324" y="81168"/>
                  </a:lnTo>
                  <a:lnTo>
                    <a:pt x="344793" y="66030"/>
                  </a:lnTo>
                  <a:lnTo>
                    <a:pt x="358901" y="47498"/>
                  </a:lnTo>
                  <a:lnTo>
                    <a:pt x="344793" y="29039"/>
                  </a:lnTo>
                  <a:lnTo>
                    <a:pt x="306324" y="13938"/>
                  </a:lnTo>
                  <a:lnTo>
                    <a:pt x="249281" y="3742"/>
                  </a:lnTo>
                  <a:lnTo>
                    <a:pt x="179450" y="0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7191247" y="3924680"/>
              <a:ext cx="359410" cy="102870"/>
            </a:xfrm>
            <a:custGeom>
              <a:avLst/>
              <a:gdLst/>
              <a:ahLst/>
              <a:cxnLst/>
              <a:rect l="l" t="t" r="r" b="b"/>
              <a:pathLst>
                <a:path w="359409" h="102870">
                  <a:moveTo>
                    <a:pt x="0" y="55245"/>
                  </a:moveTo>
                  <a:lnTo>
                    <a:pt x="14091" y="36786"/>
                  </a:lnTo>
                  <a:lnTo>
                    <a:pt x="52530" y="21685"/>
                  </a:lnTo>
                  <a:lnTo>
                    <a:pt x="109567" y="11489"/>
                  </a:lnTo>
                  <a:lnTo>
                    <a:pt x="179450" y="7747"/>
                  </a:lnTo>
                  <a:lnTo>
                    <a:pt x="249281" y="11489"/>
                  </a:lnTo>
                  <a:lnTo>
                    <a:pt x="306324" y="21685"/>
                  </a:lnTo>
                  <a:lnTo>
                    <a:pt x="344793" y="36786"/>
                  </a:lnTo>
                  <a:lnTo>
                    <a:pt x="358901" y="55245"/>
                  </a:lnTo>
                  <a:lnTo>
                    <a:pt x="344793" y="73777"/>
                  </a:lnTo>
                  <a:lnTo>
                    <a:pt x="306324" y="88915"/>
                  </a:lnTo>
                  <a:lnTo>
                    <a:pt x="249281" y="99125"/>
                  </a:lnTo>
                  <a:lnTo>
                    <a:pt x="179450" y="102870"/>
                  </a:lnTo>
                  <a:lnTo>
                    <a:pt x="109567" y="99125"/>
                  </a:lnTo>
                  <a:lnTo>
                    <a:pt x="52530" y="88915"/>
                  </a:lnTo>
                  <a:lnTo>
                    <a:pt x="14091" y="73777"/>
                  </a:lnTo>
                  <a:lnTo>
                    <a:pt x="0" y="55245"/>
                  </a:lnTo>
                  <a:close/>
                </a:path>
                <a:path w="359409" h="102870">
                  <a:moveTo>
                    <a:pt x="0" y="0"/>
                  </a:moveTo>
                  <a:lnTo>
                    <a:pt x="0" y="58674"/>
                  </a:lnTo>
                </a:path>
                <a:path w="359409" h="102870">
                  <a:moveTo>
                    <a:pt x="358901" y="0"/>
                  </a:moveTo>
                  <a:lnTo>
                    <a:pt x="358901" y="58674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7188200" y="3856100"/>
              <a:ext cx="359410" cy="126364"/>
            </a:xfrm>
            <a:custGeom>
              <a:avLst/>
              <a:gdLst/>
              <a:ahLst/>
              <a:cxnLst/>
              <a:rect l="l" t="t" r="r" b="b"/>
              <a:pathLst>
                <a:path w="359409" h="126364">
                  <a:moveTo>
                    <a:pt x="358965" y="68567"/>
                  </a:moveTo>
                  <a:lnTo>
                    <a:pt x="350189" y="68567"/>
                  </a:lnTo>
                  <a:lnTo>
                    <a:pt x="358902" y="55245"/>
                  </a:lnTo>
                  <a:lnTo>
                    <a:pt x="344805" y="33756"/>
                  </a:lnTo>
                  <a:lnTo>
                    <a:pt x="306362" y="16192"/>
                  </a:lnTo>
                  <a:lnTo>
                    <a:pt x="249326" y="4356"/>
                  </a:lnTo>
                  <a:lnTo>
                    <a:pt x="179451" y="0"/>
                  </a:lnTo>
                  <a:lnTo>
                    <a:pt x="109613" y="4356"/>
                  </a:lnTo>
                  <a:lnTo>
                    <a:pt x="52578" y="16192"/>
                  </a:lnTo>
                  <a:lnTo>
                    <a:pt x="14097" y="33756"/>
                  </a:lnTo>
                  <a:lnTo>
                    <a:pt x="0" y="55245"/>
                  </a:lnTo>
                  <a:lnTo>
                    <a:pt x="8699" y="68567"/>
                  </a:lnTo>
                  <a:lnTo>
                    <a:pt x="3048" y="68567"/>
                  </a:lnTo>
                  <a:lnTo>
                    <a:pt x="3048" y="126365"/>
                  </a:lnTo>
                  <a:lnTo>
                    <a:pt x="358965" y="126365"/>
                  </a:lnTo>
                  <a:lnTo>
                    <a:pt x="358965" y="68567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7188199" y="3856100"/>
              <a:ext cx="359410" cy="111125"/>
            </a:xfrm>
            <a:custGeom>
              <a:avLst/>
              <a:gdLst/>
              <a:ahLst/>
              <a:cxnLst/>
              <a:rect l="l" t="t" r="r" b="b"/>
              <a:pathLst>
                <a:path w="359409" h="111125">
                  <a:moveTo>
                    <a:pt x="0" y="55244"/>
                  </a:moveTo>
                  <a:lnTo>
                    <a:pt x="14108" y="33754"/>
                  </a:lnTo>
                  <a:lnTo>
                    <a:pt x="52577" y="16192"/>
                  </a:lnTo>
                  <a:lnTo>
                    <a:pt x="109620" y="4345"/>
                  </a:lnTo>
                  <a:lnTo>
                    <a:pt x="179450" y="0"/>
                  </a:lnTo>
                  <a:lnTo>
                    <a:pt x="249334" y="4345"/>
                  </a:lnTo>
                  <a:lnTo>
                    <a:pt x="306371" y="16192"/>
                  </a:lnTo>
                  <a:lnTo>
                    <a:pt x="344810" y="33754"/>
                  </a:lnTo>
                  <a:lnTo>
                    <a:pt x="358901" y="55244"/>
                  </a:lnTo>
                  <a:lnTo>
                    <a:pt x="344810" y="76809"/>
                  </a:lnTo>
                  <a:lnTo>
                    <a:pt x="306371" y="94408"/>
                  </a:lnTo>
                  <a:lnTo>
                    <a:pt x="249334" y="106269"/>
                  </a:lnTo>
                  <a:lnTo>
                    <a:pt x="179450" y="110617"/>
                  </a:lnTo>
                  <a:lnTo>
                    <a:pt x="109620" y="106269"/>
                  </a:lnTo>
                  <a:lnTo>
                    <a:pt x="52577" y="94408"/>
                  </a:lnTo>
                  <a:lnTo>
                    <a:pt x="14108" y="76809"/>
                  </a:lnTo>
                  <a:lnTo>
                    <a:pt x="0" y="55244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60399" y="3865308"/>
              <a:ext cx="192214" cy="9423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7470647" y="3665727"/>
              <a:ext cx="359410" cy="95250"/>
            </a:xfrm>
            <a:custGeom>
              <a:avLst/>
              <a:gdLst/>
              <a:ahLst/>
              <a:cxnLst/>
              <a:rect l="l" t="t" r="r" b="b"/>
              <a:pathLst>
                <a:path w="359409" h="95250">
                  <a:moveTo>
                    <a:pt x="179450" y="0"/>
                  </a:moveTo>
                  <a:lnTo>
                    <a:pt x="109567" y="3742"/>
                  </a:lnTo>
                  <a:lnTo>
                    <a:pt x="52530" y="13938"/>
                  </a:lnTo>
                  <a:lnTo>
                    <a:pt x="14091" y="29039"/>
                  </a:lnTo>
                  <a:lnTo>
                    <a:pt x="0" y="47498"/>
                  </a:lnTo>
                  <a:lnTo>
                    <a:pt x="14091" y="66030"/>
                  </a:lnTo>
                  <a:lnTo>
                    <a:pt x="52530" y="81168"/>
                  </a:lnTo>
                  <a:lnTo>
                    <a:pt x="109567" y="91378"/>
                  </a:lnTo>
                  <a:lnTo>
                    <a:pt x="179450" y="95123"/>
                  </a:lnTo>
                  <a:lnTo>
                    <a:pt x="249281" y="91378"/>
                  </a:lnTo>
                  <a:lnTo>
                    <a:pt x="306324" y="81168"/>
                  </a:lnTo>
                  <a:lnTo>
                    <a:pt x="344793" y="66030"/>
                  </a:lnTo>
                  <a:lnTo>
                    <a:pt x="358901" y="47498"/>
                  </a:lnTo>
                  <a:lnTo>
                    <a:pt x="344793" y="29039"/>
                  </a:lnTo>
                  <a:lnTo>
                    <a:pt x="306324" y="13938"/>
                  </a:lnTo>
                  <a:lnTo>
                    <a:pt x="249281" y="3742"/>
                  </a:lnTo>
                  <a:lnTo>
                    <a:pt x="179450" y="0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7470647" y="3657980"/>
              <a:ext cx="359410" cy="102870"/>
            </a:xfrm>
            <a:custGeom>
              <a:avLst/>
              <a:gdLst/>
              <a:ahLst/>
              <a:cxnLst/>
              <a:rect l="l" t="t" r="r" b="b"/>
              <a:pathLst>
                <a:path w="359409" h="102870">
                  <a:moveTo>
                    <a:pt x="0" y="55245"/>
                  </a:moveTo>
                  <a:lnTo>
                    <a:pt x="14091" y="36786"/>
                  </a:lnTo>
                  <a:lnTo>
                    <a:pt x="52530" y="21685"/>
                  </a:lnTo>
                  <a:lnTo>
                    <a:pt x="109567" y="11489"/>
                  </a:lnTo>
                  <a:lnTo>
                    <a:pt x="179450" y="7747"/>
                  </a:lnTo>
                  <a:lnTo>
                    <a:pt x="249281" y="11489"/>
                  </a:lnTo>
                  <a:lnTo>
                    <a:pt x="306324" y="21685"/>
                  </a:lnTo>
                  <a:lnTo>
                    <a:pt x="344793" y="36786"/>
                  </a:lnTo>
                  <a:lnTo>
                    <a:pt x="358901" y="55245"/>
                  </a:lnTo>
                  <a:lnTo>
                    <a:pt x="344793" y="73777"/>
                  </a:lnTo>
                  <a:lnTo>
                    <a:pt x="306324" y="88915"/>
                  </a:lnTo>
                  <a:lnTo>
                    <a:pt x="249281" y="99125"/>
                  </a:lnTo>
                  <a:lnTo>
                    <a:pt x="179450" y="102870"/>
                  </a:lnTo>
                  <a:lnTo>
                    <a:pt x="109567" y="99125"/>
                  </a:lnTo>
                  <a:lnTo>
                    <a:pt x="52530" y="88915"/>
                  </a:lnTo>
                  <a:lnTo>
                    <a:pt x="14091" y="73777"/>
                  </a:lnTo>
                  <a:lnTo>
                    <a:pt x="0" y="55245"/>
                  </a:lnTo>
                  <a:close/>
                </a:path>
                <a:path w="359409" h="102870">
                  <a:moveTo>
                    <a:pt x="0" y="0"/>
                  </a:moveTo>
                  <a:lnTo>
                    <a:pt x="0" y="58674"/>
                  </a:lnTo>
                </a:path>
                <a:path w="359409" h="102870">
                  <a:moveTo>
                    <a:pt x="358901" y="0"/>
                  </a:moveTo>
                  <a:lnTo>
                    <a:pt x="358901" y="58674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7467600" y="3589400"/>
              <a:ext cx="359410" cy="126364"/>
            </a:xfrm>
            <a:custGeom>
              <a:avLst/>
              <a:gdLst/>
              <a:ahLst/>
              <a:cxnLst/>
              <a:rect l="l" t="t" r="r" b="b"/>
              <a:pathLst>
                <a:path w="359409" h="126364">
                  <a:moveTo>
                    <a:pt x="358965" y="68567"/>
                  </a:moveTo>
                  <a:lnTo>
                    <a:pt x="350189" y="68567"/>
                  </a:lnTo>
                  <a:lnTo>
                    <a:pt x="358902" y="55245"/>
                  </a:lnTo>
                  <a:lnTo>
                    <a:pt x="344805" y="33756"/>
                  </a:lnTo>
                  <a:lnTo>
                    <a:pt x="306362" y="16205"/>
                  </a:lnTo>
                  <a:lnTo>
                    <a:pt x="249326" y="4356"/>
                  </a:lnTo>
                  <a:lnTo>
                    <a:pt x="179451" y="0"/>
                  </a:lnTo>
                  <a:lnTo>
                    <a:pt x="109613" y="4356"/>
                  </a:lnTo>
                  <a:lnTo>
                    <a:pt x="52565" y="16205"/>
                  </a:lnTo>
                  <a:lnTo>
                    <a:pt x="14097" y="33756"/>
                  </a:lnTo>
                  <a:lnTo>
                    <a:pt x="0" y="55245"/>
                  </a:lnTo>
                  <a:lnTo>
                    <a:pt x="8699" y="68567"/>
                  </a:lnTo>
                  <a:lnTo>
                    <a:pt x="3048" y="68567"/>
                  </a:lnTo>
                  <a:lnTo>
                    <a:pt x="3048" y="126365"/>
                  </a:lnTo>
                  <a:lnTo>
                    <a:pt x="358965" y="126365"/>
                  </a:lnTo>
                  <a:lnTo>
                    <a:pt x="358965" y="68567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7467599" y="3589400"/>
              <a:ext cx="359410" cy="111125"/>
            </a:xfrm>
            <a:custGeom>
              <a:avLst/>
              <a:gdLst/>
              <a:ahLst/>
              <a:cxnLst/>
              <a:rect l="l" t="t" r="r" b="b"/>
              <a:pathLst>
                <a:path w="359409" h="111125">
                  <a:moveTo>
                    <a:pt x="0" y="55244"/>
                  </a:moveTo>
                  <a:lnTo>
                    <a:pt x="14108" y="33754"/>
                  </a:lnTo>
                  <a:lnTo>
                    <a:pt x="52577" y="16192"/>
                  </a:lnTo>
                  <a:lnTo>
                    <a:pt x="109620" y="4345"/>
                  </a:lnTo>
                  <a:lnTo>
                    <a:pt x="179450" y="0"/>
                  </a:lnTo>
                  <a:lnTo>
                    <a:pt x="249334" y="4345"/>
                  </a:lnTo>
                  <a:lnTo>
                    <a:pt x="306371" y="16192"/>
                  </a:lnTo>
                  <a:lnTo>
                    <a:pt x="344810" y="33754"/>
                  </a:lnTo>
                  <a:lnTo>
                    <a:pt x="358901" y="55244"/>
                  </a:lnTo>
                  <a:lnTo>
                    <a:pt x="344810" y="76809"/>
                  </a:lnTo>
                  <a:lnTo>
                    <a:pt x="306371" y="94408"/>
                  </a:lnTo>
                  <a:lnTo>
                    <a:pt x="249334" y="106269"/>
                  </a:lnTo>
                  <a:lnTo>
                    <a:pt x="179450" y="110617"/>
                  </a:lnTo>
                  <a:lnTo>
                    <a:pt x="109620" y="106269"/>
                  </a:lnTo>
                  <a:lnTo>
                    <a:pt x="52577" y="94408"/>
                  </a:lnTo>
                  <a:lnTo>
                    <a:pt x="14108" y="76809"/>
                  </a:lnTo>
                  <a:lnTo>
                    <a:pt x="0" y="55244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1" name="object 2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39799" y="3598608"/>
              <a:ext cx="192214" cy="94233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6978649" y="3663950"/>
              <a:ext cx="592455" cy="777875"/>
            </a:xfrm>
            <a:custGeom>
              <a:avLst/>
              <a:gdLst/>
              <a:ahLst/>
              <a:cxnLst/>
              <a:rect l="l" t="t" r="r" b="b"/>
              <a:pathLst>
                <a:path w="592454" h="777875">
                  <a:moveTo>
                    <a:pt x="0" y="777875"/>
                  </a:moveTo>
                  <a:lnTo>
                    <a:pt x="227075" y="341249"/>
                  </a:lnTo>
                </a:path>
                <a:path w="592454" h="777875">
                  <a:moveTo>
                    <a:pt x="123825" y="79375"/>
                  </a:moveTo>
                  <a:lnTo>
                    <a:pt x="287400" y="200025"/>
                  </a:lnTo>
                </a:path>
                <a:path w="592454" h="777875">
                  <a:moveTo>
                    <a:pt x="220725" y="0"/>
                  </a:moveTo>
                  <a:lnTo>
                    <a:pt x="500125" y="0"/>
                  </a:lnTo>
                </a:path>
                <a:path w="592454" h="777875">
                  <a:moveTo>
                    <a:pt x="457200" y="190500"/>
                  </a:moveTo>
                  <a:lnTo>
                    <a:pt x="592201" y="85725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5076825" y="2974974"/>
              <a:ext cx="1459230" cy="933450"/>
            </a:xfrm>
            <a:custGeom>
              <a:avLst/>
              <a:gdLst/>
              <a:ahLst/>
              <a:cxnLst/>
              <a:rect l="l" t="t" r="r" b="b"/>
              <a:pathLst>
                <a:path w="1459229" h="933450">
                  <a:moveTo>
                    <a:pt x="1458976" y="317881"/>
                  </a:moveTo>
                  <a:lnTo>
                    <a:pt x="729488" y="0"/>
                  </a:lnTo>
                  <a:lnTo>
                    <a:pt x="0" y="317881"/>
                  </a:lnTo>
                  <a:lnTo>
                    <a:pt x="233680" y="317881"/>
                  </a:lnTo>
                  <a:lnTo>
                    <a:pt x="233680" y="933450"/>
                  </a:lnTo>
                  <a:lnTo>
                    <a:pt x="1220673" y="933450"/>
                  </a:lnTo>
                  <a:lnTo>
                    <a:pt x="1220673" y="317881"/>
                  </a:lnTo>
                  <a:lnTo>
                    <a:pt x="1458976" y="317881"/>
                  </a:lnTo>
                  <a:close/>
                </a:path>
              </a:pathLst>
            </a:custGeom>
            <a:solidFill>
              <a:srgbClr val="00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5779769" y="3647439"/>
              <a:ext cx="346710" cy="88265"/>
            </a:xfrm>
            <a:custGeom>
              <a:avLst/>
              <a:gdLst/>
              <a:ahLst/>
              <a:cxnLst/>
              <a:rect l="l" t="t" r="r" b="b"/>
              <a:pathLst>
                <a:path w="346710" h="88264">
                  <a:moveTo>
                    <a:pt x="173227" y="0"/>
                  </a:moveTo>
                  <a:lnTo>
                    <a:pt x="105816" y="3454"/>
                  </a:lnTo>
                  <a:lnTo>
                    <a:pt x="50752" y="12874"/>
                  </a:lnTo>
                  <a:lnTo>
                    <a:pt x="13618" y="26842"/>
                  </a:lnTo>
                  <a:lnTo>
                    <a:pt x="0" y="43942"/>
                  </a:lnTo>
                  <a:lnTo>
                    <a:pt x="13618" y="61061"/>
                  </a:lnTo>
                  <a:lnTo>
                    <a:pt x="50752" y="75072"/>
                  </a:lnTo>
                  <a:lnTo>
                    <a:pt x="105816" y="84536"/>
                  </a:lnTo>
                  <a:lnTo>
                    <a:pt x="173227" y="88011"/>
                  </a:lnTo>
                  <a:lnTo>
                    <a:pt x="240639" y="84536"/>
                  </a:lnTo>
                  <a:lnTo>
                    <a:pt x="295703" y="75072"/>
                  </a:lnTo>
                  <a:lnTo>
                    <a:pt x="332837" y="61061"/>
                  </a:lnTo>
                  <a:lnTo>
                    <a:pt x="346455" y="43942"/>
                  </a:lnTo>
                  <a:lnTo>
                    <a:pt x="332837" y="26842"/>
                  </a:lnTo>
                  <a:lnTo>
                    <a:pt x="295703" y="12874"/>
                  </a:lnTo>
                  <a:lnTo>
                    <a:pt x="240639" y="3454"/>
                  </a:lnTo>
                  <a:lnTo>
                    <a:pt x="173227" y="0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5779769" y="3640200"/>
              <a:ext cx="346710" cy="95250"/>
            </a:xfrm>
            <a:custGeom>
              <a:avLst/>
              <a:gdLst/>
              <a:ahLst/>
              <a:cxnLst/>
              <a:rect l="l" t="t" r="r" b="b"/>
              <a:pathLst>
                <a:path w="346710" h="95250">
                  <a:moveTo>
                    <a:pt x="0" y="51181"/>
                  </a:moveTo>
                  <a:lnTo>
                    <a:pt x="13618" y="34081"/>
                  </a:lnTo>
                  <a:lnTo>
                    <a:pt x="50752" y="20113"/>
                  </a:lnTo>
                  <a:lnTo>
                    <a:pt x="105816" y="10693"/>
                  </a:lnTo>
                  <a:lnTo>
                    <a:pt x="173227" y="7238"/>
                  </a:lnTo>
                  <a:lnTo>
                    <a:pt x="240639" y="10693"/>
                  </a:lnTo>
                  <a:lnTo>
                    <a:pt x="295703" y="20113"/>
                  </a:lnTo>
                  <a:lnTo>
                    <a:pt x="332837" y="34081"/>
                  </a:lnTo>
                  <a:lnTo>
                    <a:pt x="346455" y="51181"/>
                  </a:lnTo>
                  <a:lnTo>
                    <a:pt x="332837" y="68300"/>
                  </a:lnTo>
                  <a:lnTo>
                    <a:pt x="295703" y="82311"/>
                  </a:lnTo>
                  <a:lnTo>
                    <a:pt x="240639" y="91775"/>
                  </a:lnTo>
                  <a:lnTo>
                    <a:pt x="173227" y="95250"/>
                  </a:lnTo>
                  <a:lnTo>
                    <a:pt x="105816" y="91775"/>
                  </a:lnTo>
                  <a:lnTo>
                    <a:pt x="50752" y="82311"/>
                  </a:lnTo>
                  <a:lnTo>
                    <a:pt x="13618" y="68300"/>
                  </a:lnTo>
                  <a:lnTo>
                    <a:pt x="0" y="51181"/>
                  </a:lnTo>
                  <a:close/>
                </a:path>
                <a:path w="346710" h="95250">
                  <a:moveTo>
                    <a:pt x="0" y="0"/>
                  </a:moveTo>
                  <a:lnTo>
                    <a:pt x="0" y="54356"/>
                  </a:lnTo>
                </a:path>
                <a:path w="346710" h="95250">
                  <a:moveTo>
                    <a:pt x="346455" y="0"/>
                  </a:moveTo>
                  <a:lnTo>
                    <a:pt x="346455" y="54356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5776976" y="3576700"/>
              <a:ext cx="346710" cy="117475"/>
            </a:xfrm>
            <a:custGeom>
              <a:avLst/>
              <a:gdLst/>
              <a:ahLst/>
              <a:cxnLst/>
              <a:rect l="l" t="t" r="r" b="b"/>
              <a:pathLst>
                <a:path w="346710" h="117475">
                  <a:moveTo>
                    <a:pt x="346329" y="51181"/>
                  </a:moveTo>
                  <a:lnTo>
                    <a:pt x="332701" y="31242"/>
                  </a:lnTo>
                  <a:lnTo>
                    <a:pt x="295567" y="14973"/>
                  </a:lnTo>
                  <a:lnTo>
                    <a:pt x="240499" y="4025"/>
                  </a:lnTo>
                  <a:lnTo>
                    <a:pt x="173101" y="0"/>
                  </a:lnTo>
                  <a:lnTo>
                    <a:pt x="105702" y="4025"/>
                  </a:lnTo>
                  <a:lnTo>
                    <a:pt x="50685" y="14973"/>
                  </a:lnTo>
                  <a:lnTo>
                    <a:pt x="13589" y="31242"/>
                  </a:lnTo>
                  <a:lnTo>
                    <a:pt x="0" y="51181"/>
                  </a:lnTo>
                  <a:lnTo>
                    <a:pt x="8343" y="63449"/>
                  </a:lnTo>
                  <a:lnTo>
                    <a:pt x="2794" y="63449"/>
                  </a:lnTo>
                  <a:lnTo>
                    <a:pt x="2794" y="116967"/>
                  </a:lnTo>
                  <a:lnTo>
                    <a:pt x="346227" y="116967"/>
                  </a:lnTo>
                  <a:lnTo>
                    <a:pt x="346227" y="63449"/>
                  </a:lnTo>
                  <a:lnTo>
                    <a:pt x="337959" y="63449"/>
                  </a:lnTo>
                  <a:lnTo>
                    <a:pt x="346329" y="51181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5776975" y="3576700"/>
              <a:ext cx="346710" cy="102870"/>
            </a:xfrm>
            <a:custGeom>
              <a:avLst/>
              <a:gdLst/>
              <a:ahLst/>
              <a:cxnLst/>
              <a:rect l="l" t="t" r="r" b="b"/>
              <a:pathLst>
                <a:path w="346710" h="102870">
                  <a:moveTo>
                    <a:pt x="0" y="51181"/>
                  </a:moveTo>
                  <a:lnTo>
                    <a:pt x="13598" y="31236"/>
                  </a:lnTo>
                  <a:lnTo>
                    <a:pt x="50688" y="14970"/>
                  </a:lnTo>
                  <a:lnTo>
                    <a:pt x="105709" y="4014"/>
                  </a:lnTo>
                  <a:lnTo>
                    <a:pt x="173100" y="0"/>
                  </a:lnTo>
                  <a:lnTo>
                    <a:pt x="240512" y="4014"/>
                  </a:lnTo>
                  <a:lnTo>
                    <a:pt x="295576" y="14970"/>
                  </a:lnTo>
                  <a:lnTo>
                    <a:pt x="332710" y="31236"/>
                  </a:lnTo>
                  <a:lnTo>
                    <a:pt x="346328" y="51181"/>
                  </a:lnTo>
                  <a:lnTo>
                    <a:pt x="332710" y="71145"/>
                  </a:lnTo>
                  <a:lnTo>
                    <a:pt x="295576" y="87455"/>
                  </a:lnTo>
                  <a:lnTo>
                    <a:pt x="240512" y="98454"/>
                  </a:lnTo>
                  <a:lnTo>
                    <a:pt x="173100" y="102488"/>
                  </a:lnTo>
                  <a:lnTo>
                    <a:pt x="105709" y="98454"/>
                  </a:lnTo>
                  <a:lnTo>
                    <a:pt x="50688" y="87455"/>
                  </a:lnTo>
                  <a:lnTo>
                    <a:pt x="13598" y="71145"/>
                  </a:lnTo>
                  <a:lnTo>
                    <a:pt x="0" y="51181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8" name="object 2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46000" y="3584130"/>
              <a:ext cx="186118" cy="89408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6134099" y="3670300"/>
              <a:ext cx="679450" cy="0"/>
            </a:xfrm>
            <a:custGeom>
              <a:avLst/>
              <a:gdLst/>
              <a:ahLst/>
              <a:cxnLst/>
              <a:rect l="l" t="t" r="r" b="b"/>
              <a:pathLst>
                <a:path w="679450">
                  <a:moveTo>
                    <a:pt x="0" y="0"/>
                  </a:moveTo>
                  <a:lnTo>
                    <a:pt x="67945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0" name="object 3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82793" y="3144491"/>
              <a:ext cx="331361" cy="352571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489955" y="3607727"/>
              <a:ext cx="145897" cy="210146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426074" y="3510025"/>
              <a:ext cx="220725" cy="110998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811556" y="3186272"/>
              <a:ext cx="323975" cy="270856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331927" y="4362955"/>
              <a:ext cx="2941845" cy="1432421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894575" y="5097526"/>
              <a:ext cx="192087" cy="276225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445313" y="4968875"/>
              <a:ext cx="655637" cy="288988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5899149" y="4918075"/>
              <a:ext cx="81280" cy="0"/>
            </a:xfrm>
            <a:custGeom>
              <a:avLst/>
              <a:gdLst/>
              <a:ahLst/>
              <a:cxnLst/>
              <a:rect l="l" t="t" r="r" b="b"/>
              <a:pathLst>
                <a:path w="81279">
                  <a:moveTo>
                    <a:pt x="0" y="0"/>
                  </a:moveTo>
                  <a:lnTo>
                    <a:pt x="81025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7875651" y="4981041"/>
              <a:ext cx="208279" cy="407034"/>
            </a:xfrm>
            <a:custGeom>
              <a:avLst/>
              <a:gdLst/>
              <a:ahLst/>
              <a:cxnLst/>
              <a:rect l="l" t="t" r="r" b="b"/>
              <a:pathLst>
                <a:path w="208279" h="407035">
                  <a:moveTo>
                    <a:pt x="207899" y="312191"/>
                  </a:moveTo>
                  <a:lnTo>
                    <a:pt x="200939" y="312191"/>
                  </a:lnTo>
                  <a:lnTo>
                    <a:pt x="200939" y="0"/>
                  </a:lnTo>
                  <a:lnTo>
                    <a:pt x="105283" y="0"/>
                  </a:lnTo>
                  <a:lnTo>
                    <a:pt x="105283" y="89408"/>
                  </a:lnTo>
                  <a:lnTo>
                    <a:pt x="1270" y="89408"/>
                  </a:lnTo>
                  <a:lnTo>
                    <a:pt x="1270" y="404266"/>
                  </a:lnTo>
                  <a:lnTo>
                    <a:pt x="2159" y="404266"/>
                  </a:lnTo>
                  <a:lnTo>
                    <a:pt x="0" y="406933"/>
                  </a:lnTo>
                  <a:lnTo>
                    <a:pt x="130810" y="406933"/>
                  </a:lnTo>
                  <a:lnTo>
                    <a:pt x="132969" y="404266"/>
                  </a:lnTo>
                  <a:lnTo>
                    <a:pt x="207899" y="312191"/>
                  </a:lnTo>
                  <a:close/>
                </a:path>
              </a:pathLst>
            </a:custGeom>
            <a:solidFill>
              <a:srgbClr val="33CC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7876920" y="5070449"/>
              <a:ext cx="132080" cy="314960"/>
            </a:xfrm>
            <a:custGeom>
              <a:avLst/>
              <a:gdLst/>
              <a:ahLst/>
              <a:cxnLst/>
              <a:rect l="l" t="t" r="r" b="b"/>
              <a:pathLst>
                <a:path w="132079" h="314960">
                  <a:moveTo>
                    <a:pt x="0" y="314858"/>
                  </a:moveTo>
                  <a:lnTo>
                    <a:pt x="131711" y="314858"/>
                  </a:lnTo>
                  <a:lnTo>
                    <a:pt x="131711" y="0"/>
                  </a:lnTo>
                  <a:lnTo>
                    <a:pt x="0" y="0"/>
                  </a:lnTo>
                  <a:lnTo>
                    <a:pt x="0" y="314858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0" name="object 4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870888" y="4973637"/>
              <a:ext cx="217424" cy="104267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8083549" y="4985130"/>
              <a:ext cx="0" cy="308610"/>
            </a:xfrm>
            <a:custGeom>
              <a:avLst/>
              <a:gdLst/>
              <a:ahLst/>
              <a:cxnLst/>
              <a:rect l="l" t="t" r="r" b="b"/>
              <a:pathLst>
                <a:path h="308610">
                  <a:moveTo>
                    <a:pt x="0" y="0"/>
                  </a:moveTo>
                  <a:lnTo>
                    <a:pt x="0" y="308102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2" name="object 4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888795" y="5107025"/>
              <a:ext cx="199517" cy="283044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5597524" y="3440175"/>
              <a:ext cx="393700" cy="227329"/>
            </a:xfrm>
            <a:custGeom>
              <a:avLst/>
              <a:gdLst/>
              <a:ahLst/>
              <a:cxnLst/>
              <a:rect l="l" t="t" r="r" b="b"/>
              <a:pathLst>
                <a:path w="393700" h="227329">
                  <a:moveTo>
                    <a:pt x="393700" y="0"/>
                  </a:moveTo>
                  <a:lnTo>
                    <a:pt x="390525" y="144399"/>
                  </a:lnTo>
                </a:path>
                <a:path w="393700" h="227329">
                  <a:moveTo>
                    <a:pt x="0" y="226949"/>
                  </a:moveTo>
                  <a:lnTo>
                    <a:pt x="168275" y="223774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4" name="object 4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756117" y="1946053"/>
              <a:ext cx="1692366" cy="1004418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6935596" y="2503550"/>
              <a:ext cx="347980" cy="88900"/>
            </a:xfrm>
            <a:custGeom>
              <a:avLst/>
              <a:gdLst/>
              <a:ahLst/>
              <a:cxnLst/>
              <a:rect l="l" t="t" r="r" b="b"/>
              <a:pathLst>
                <a:path w="347979" h="88900">
                  <a:moveTo>
                    <a:pt x="173862" y="0"/>
                  </a:moveTo>
                  <a:lnTo>
                    <a:pt x="106191" y="3480"/>
                  </a:lnTo>
                  <a:lnTo>
                    <a:pt x="50926" y="12985"/>
                  </a:lnTo>
                  <a:lnTo>
                    <a:pt x="13664" y="27110"/>
                  </a:lnTo>
                  <a:lnTo>
                    <a:pt x="0" y="44450"/>
                  </a:lnTo>
                  <a:lnTo>
                    <a:pt x="13664" y="61735"/>
                  </a:lnTo>
                  <a:lnTo>
                    <a:pt x="50926" y="75866"/>
                  </a:lnTo>
                  <a:lnTo>
                    <a:pt x="106191" y="85401"/>
                  </a:lnTo>
                  <a:lnTo>
                    <a:pt x="173862" y="88900"/>
                  </a:lnTo>
                  <a:lnTo>
                    <a:pt x="241607" y="85401"/>
                  </a:lnTo>
                  <a:lnTo>
                    <a:pt x="296910" y="75866"/>
                  </a:lnTo>
                  <a:lnTo>
                    <a:pt x="334186" y="61735"/>
                  </a:lnTo>
                  <a:lnTo>
                    <a:pt x="347852" y="44450"/>
                  </a:lnTo>
                  <a:lnTo>
                    <a:pt x="334186" y="27110"/>
                  </a:lnTo>
                  <a:lnTo>
                    <a:pt x="296910" y="12985"/>
                  </a:lnTo>
                  <a:lnTo>
                    <a:pt x="241607" y="3480"/>
                  </a:lnTo>
                  <a:lnTo>
                    <a:pt x="173862" y="0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6935596" y="2496184"/>
              <a:ext cx="347980" cy="96520"/>
            </a:xfrm>
            <a:custGeom>
              <a:avLst/>
              <a:gdLst/>
              <a:ahLst/>
              <a:cxnLst/>
              <a:rect l="l" t="t" r="r" b="b"/>
              <a:pathLst>
                <a:path w="347979" h="96519">
                  <a:moveTo>
                    <a:pt x="0" y="51815"/>
                  </a:moveTo>
                  <a:lnTo>
                    <a:pt x="13664" y="34476"/>
                  </a:lnTo>
                  <a:lnTo>
                    <a:pt x="50926" y="20351"/>
                  </a:lnTo>
                  <a:lnTo>
                    <a:pt x="106191" y="10846"/>
                  </a:lnTo>
                  <a:lnTo>
                    <a:pt x="173862" y="7365"/>
                  </a:lnTo>
                  <a:lnTo>
                    <a:pt x="241607" y="10846"/>
                  </a:lnTo>
                  <a:lnTo>
                    <a:pt x="296910" y="20351"/>
                  </a:lnTo>
                  <a:lnTo>
                    <a:pt x="334186" y="34476"/>
                  </a:lnTo>
                  <a:lnTo>
                    <a:pt x="347852" y="51815"/>
                  </a:lnTo>
                  <a:lnTo>
                    <a:pt x="334186" y="69101"/>
                  </a:lnTo>
                  <a:lnTo>
                    <a:pt x="296910" y="83232"/>
                  </a:lnTo>
                  <a:lnTo>
                    <a:pt x="241607" y="92767"/>
                  </a:lnTo>
                  <a:lnTo>
                    <a:pt x="173862" y="96265"/>
                  </a:lnTo>
                  <a:lnTo>
                    <a:pt x="106191" y="92767"/>
                  </a:lnTo>
                  <a:lnTo>
                    <a:pt x="50926" y="83232"/>
                  </a:lnTo>
                  <a:lnTo>
                    <a:pt x="13664" y="69101"/>
                  </a:lnTo>
                  <a:lnTo>
                    <a:pt x="0" y="51815"/>
                  </a:lnTo>
                  <a:close/>
                </a:path>
                <a:path w="347979" h="96519">
                  <a:moveTo>
                    <a:pt x="0" y="0"/>
                  </a:moveTo>
                  <a:lnTo>
                    <a:pt x="0" y="54990"/>
                  </a:lnTo>
                </a:path>
                <a:path w="347979" h="96519">
                  <a:moveTo>
                    <a:pt x="347852" y="0"/>
                  </a:moveTo>
                  <a:lnTo>
                    <a:pt x="347852" y="5499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6932676" y="2432049"/>
              <a:ext cx="347980" cy="118745"/>
            </a:xfrm>
            <a:custGeom>
              <a:avLst/>
              <a:gdLst/>
              <a:ahLst/>
              <a:cxnLst/>
              <a:rect l="l" t="t" r="r" b="b"/>
              <a:pathLst>
                <a:path w="347979" h="118744">
                  <a:moveTo>
                    <a:pt x="347916" y="64185"/>
                  </a:moveTo>
                  <a:lnTo>
                    <a:pt x="339445" y="64185"/>
                  </a:lnTo>
                  <a:lnTo>
                    <a:pt x="347853" y="51816"/>
                  </a:lnTo>
                  <a:lnTo>
                    <a:pt x="334175" y="31673"/>
                  </a:lnTo>
                  <a:lnTo>
                    <a:pt x="296900" y="15201"/>
                  </a:lnTo>
                  <a:lnTo>
                    <a:pt x="241604" y="4089"/>
                  </a:lnTo>
                  <a:lnTo>
                    <a:pt x="173863" y="0"/>
                  </a:lnTo>
                  <a:lnTo>
                    <a:pt x="106184" y="4089"/>
                  </a:lnTo>
                  <a:lnTo>
                    <a:pt x="50927" y="15201"/>
                  </a:lnTo>
                  <a:lnTo>
                    <a:pt x="13652" y="31673"/>
                  </a:lnTo>
                  <a:lnTo>
                    <a:pt x="0" y="51816"/>
                  </a:lnTo>
                  <a:lnTo>
                    <a:pt x="8382" y="64185"/>
                  </a:lnTo>
                  <a:lnTo>
                    <a:pt x="2921" y="64185"/>
                  </a:lnTo>
                  <a:lnTo>
                    <a:pt x="2921" y="118237"/>
                  </a:lnTo>
                  <a:lnTo>
                    <a:pt x="347916" y="118237"/>
                  </a:lnTo>
                  <a:lnTo>
                    <a:pt x="347916" y="64185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/>
            <p:cNvSpPr/>
            <p:nvPr/>
          </p:nvSpPr>
          <p:spPr>
            <a:xfrm>
              <a:off x="6932675" y="2432049"/>
              <a:ext cx="347980" cy="103505"/>
            </a:xfrm>
            <a:custGeom>
              <a:avLst/>
              <a:gdLst/>
              <a:ahLst/>
              <a:cxnLst/>
              <a:rect l="l" t="t" r="r" b="b"/>
              <a:pathLst>
                <a:path w="347979" h="103505">
                  <a:moveTo>
                    <a:pt x="0" y="51815"/>
                  </a:moveTo>
                  <a:lnTo>
                    <a:pt x="13664" y="31664"/>
                  </a:lnTo>
                  <a:lnTo>
                    <a:pt x="50926" y="15192"/>
                  </a:lnTo>
                  <a:lnTo>
                    <a:pt x="106191" y="4077"/>
                  </a:lnTo>
                  <a:lnTo>
                    <a:pt x="173863" y="0"/>
                  </a:lnTo>
                  <a:lnTo>
                    <a:pt x="241607" y="4077"/>
                  </a:lnTo>
                  <a:lnTo>
                    <a:pt x="296910" y="15192"/>
                  </a:lnTo>
                  <a:lnTo>
                    <a:pt x="334186" y="31664"/>
                  </a:lnTo>
                  <a:lnTo>
                    <a:pt x="347852" y="51815"/>
                  </a:lnTo>
                  <a:lnTo>
                    <a:pt x="334186" y="71947"/>
                  </a:lnTo>
                  <a:lnTo>
                    <a:pt x="296910" y="88376"/>
                  </a:lnTo>
                  <a:lnTo>
                    <a:pt x="241607" y="99446"/>
                  </a:lnTo>
                  <a:lnTo>
                    <a:pt x="173863" y="103504"/>
                  </a:lnTo>
                  <a:lnTo>
                    <a:pt x="106191" y="99446"/>
                  </a:lnTo>
                  <a:lnTo>
                    <a:pt x="50926" y="88376"/>
                  </a:lnTo>
                  <a:lnTo>
                    <a:pt x="13664" y="71947"/>
                  </a:lnTo>
                  <a:lnTo>
                    <a:pt x="0" y="5181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9" name="object 4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002081" y="2439733"/>
              <a:ext cx="186880" cy="89915"/>
            </a:xfrm>
            <a:prstGeom prst="rect">
              <a:avLst/>
            </a:prstGeom>
          </p:spPr>
        </p:pic>
        <p:sp>
          <p:nvSpPr>
            <p:cNvPr id="50" name="object 50"/>
            <p:cNvSpPr/>
            <p:nvPr/>
          </p:nvSpPr>
          <p:spPr>
            <a:xfrm>
              <a:off x="6934072" y="2764027"/>
              <a:ext cx="359410" cy="95250"/>
            </a:xfrm>
            <a:custGeom>
              <a:avLst/>
              <a:gdLst/>
              <a:ahLst/>
              <a:cxnLst/>
              <a:rect l="l" t="t" r="r" b="b"/>
              <a:pathLst>
                <a:path w="359409" h="95250">
                  <a:moveTo>
                    <a:pt x="179450" y="0"/>
                  </a:moveTo>
                  <a:lnTo>
                    <a:pt x="109567" y="3742"/>
                  </a:lnTo>
                  <a:lnTo>
                    <a:pt x="52530" y="13938"/>
                  </a:lnTo>
                  <a:lnTo>
                    <a:pt x="14091" y="29039"/>
                  </a:lnTo>
                  <a:lnTo>
                    <a:pt x="0" y="47498"/>
                  </a:lnTo>
                  <a:lnTo>
                    <a:pt x="14091" y="66030"/>
                  </a:lnTo>
                  <a:lnTo>
                    <a:pt x="52530" y="81168"/>
                  </a:lnTo>
                  <a:lnTo>
                    <a:pt x="109567" y="91378"/>
                  </a:lnTo>
                  <a:lnTo>
                    <a:pt x="179450" y="95123"/>
                  </a:lnTo>
                  <a:lnTo>
                    <a:pt x="249281" y="91378"/>
                  </a:lnTo>
                  <a:lnTo>
                    <a:pt x="306324" y="81168"/>
                  </a:lnTo>
                  <a:lnTo>
                    <a:pt x="344793" y="66030"/>
                  </a:lnTo>
                  <a:lnTo>
                    <a:pt x="358901" y="47498"/>
                  </a:lnTo>
                  <a:lnTo>
                    <a:pt x="344793" y="29039"/>
                  </a:lnTo>
                  <a:lnTo>
                    <a:pt x="306324" y="13938"/>
                  </a:lnTo>
                  <a:lnTo>
                    <a:pt x="249281" y="3742"/>
                  </a:lnTo>
                  <a:lnTo>
                    <a:pt x="179450" y="0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/>
            <p:cNvSpPr/>
            <p:nvPr/>
          </p:nvSpPr>
          <p:spPr>
            <a:xfrm>
              <a:off x="6934072" y="2756280"/>
              <a:ext cx="359410" cy="102870"/>
            </a:xfrm>
            <a:custGeom>
              <a:avLst/>
              <a:gdLst/>
              <a:ahLst/>
              <a:cxnLst/>
              <a:rect l="l" t="t" r="r" b="b"/>
              <a:pathLst>
                <a:path w="359409" h="102869">
                  <a:moveTo>
                    <a:pt x="0" y="55245"/>
                  </a:moveTo>
                  <a:lnTo>
                    <a:pt x="14091" y="36786"/>
                  </a:lnTo>
                  <a:lnTo>
                    <a:pt x="52530" y="21685"/>
                  </a:lnTo>
                  <a:lnTo>
                    <a:pt x="109567" y="11489"/>
                  </a:lnTo>
                  <a:lnTo>
                    <a:pt x="179450" y="7747"/>
                  </a:lnTo>
                  <a:lnTo>
                    <a:pt x="249281" y="11489"/>
                  </a:lnTo>
                  <a:lnTo>
                    <a:pt x="306324" y="21685"/>
                  </a:lnTo>
                  <a:lnTo>
                    <a:pt x="344793" y="36786"/>
                  </a:lnTo>
                  <a:lnTo>
                    <a:pt x="358901" y="55245"/>
                  </a:lnTo>
                  <a:lnTo>
                    <a:pt x="344793" y="73777"/>
                  </a:lnTo>
                  <a:lnTo>
                    <a:pt x="306324" y="88915"/>
                  </a:lnTo>
                  <a:lnTo>
                    <a:pt x="249281" y="99125"/>
                  </a:lnTo>
                  <a:lnTo>
                    <a:pt x="179450" y="102870"/>
                  </a:lnTo>
                  <a:lnTo>
                    <a:pt x="109567" y="99125"/>
                  </a:lnTo>
                  <a:lnTo>
                    <a:pt x="52530" y="88915"/>
                  </a:lnTo>
                  <a:lnTo>
                    <a:pt x="14091" y="73777"/>
                  </a:lnTo>
                  <a:lnTo>
                    <a:pt x="0" y="55245"/>
                  </a:lnTo>
                  <a:close/>
                </a:path>
                <a:path w="359409" h="102869">
                  <a:moveTo>
                    <a:pt x="0" y="0"/>
                  </a:moveTo>
                  <a:lnTo>
                    <a:pt x="0" y="58674"/>
                  </a:lnTo>
                </a:path>
                <a:path w="359409" h="102869">
                  <a:moveTo>
                    <a:pt x="358901" y="0"/>
                  </a:moveTo>
                  <a:lnTo>
                    <a:pt x="358901" y="58674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/>
            <p:cNvSpPr/>
            <p:nvPr/>
          </p:nvSpPr>
          <p:spPr>
            <a:xfrm>
              <a:off x="6931025" y="2687700"/>
              <a:ext cx="359410" cy="126364"/>
            </a:xfrm>
            <a:custGeom>
              <a:avLst/>
              <a:gdLst/>
              <a:ahLst/>
              <a:cxnLst/>
              <a:rect l="l" t="t" r="r" b="b"/>
              <a:pathLst>
                <a:path w="359409" h="126364">
                  <a:moveTo>
                    <a:pt x="358965" y="68567"/>
                  </a:moveTo>
                  <a:lnTo>
                    <a:pt x="350189" y="68567"/>
                  </a:lnTo>
                  <a:lnTo>
                    <a:pt x="358902" y="55245"/>
                  </a:lnTo>
                  <a:lnTo>
                    <a:pt x="344805" y="33756"/>
                  </a:lnTo>
                  <a:lnTo>
                    <a:pt x="306362" y="16205"/>
                  </a:lnTo>
                  <a:lnTo>
                    <a:pt x="249326" y="4356"/>
                  </a:lnTo>
                  <a:lnTo>
                    <a:pt x="179451" y="0"/>
                  </a:lnTo>
                  <a:lnTo>
                    <a:pt x="109613" y="4356"/>
                  </a:lnTo>
                  <a:lnTo>
                    <a:pt x="52565" y="16205"/>
                  </a:lnTo>
                  <a:lnTo>
                    <a:pt x="14097" y="33756"/>
                  </a:lnTo>
                  <a:lnTo>
                    <a:pt x="0" y="55245"/>
                  </a:lnTo>
                  <a:lnTo>
                    <a:pt x="8699" y="68567"/>
                  </a:lnTo>
                  <a:lnTo>
                    <a:pt x="3048" y="68567"/>
                  </a:lnTo>
                  <a:lnTo>
                    <a:pt x="3048" y="126365"/>
                  </a:lnTo>
                  <a:lnTo>
                    <a:pt x="358965" y="126365"/>
                  </a:lnTo>
                  <a:lnTo>
                    <a:pt x="358965" y="68567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/>
            <p:cNvSpPr/>
            <p:nvPr/>
          </p:nvSpPr>
          <p:spPr>
            <a:xfrm>
              <a:off x="6931024" y="2687700"/>
              <a:ext cx="359410" cy="111125"/>
            </a:xfrm>
            <a:custGeom>
              <a:avLst/>
              <a:gdLst/>
              <a:ahLst/>
              <a:cxnLst/>
              <a:rect l="l" t="t" r="r" b="b"/>
              <a:pathLst>
                <a:path w="359409" h="111125">
                  <a:moveTo>
                    <a:pt x="0" y="55245"/>
                  </a:moveTo>
                  <a:lnTo>
                    <a:pt x="14108" y="33754"/>
                  </a:lnTo>
                  <a:lnTo>
                    <a:pt x="52577" y="16192"/>
                  </a:lnTo>
                  <a:lnTo>
                    <a:pt x="109620" y="4345"/>
                  </a:lnTo>
                  <a:lnTo>
                    <a:pt x="179450" y="0"/>
                  </a:lnTo>
                  <a:lnTo>
                    <a:pt x="249334" y="4345"/>
                  </a:lnTo>
                  <a:lnTo>
                    <a:pt x="306371" y="16192"/>
                  </a:lnTo>
                  <a:lnTo>
                    <a:pt x="344810" y="33754"/>
                  </a:lnTo>
                  <a:lnTo>
                    <a:pt x="358901" y="55245"/>
                  </a:lnTo>
                  <a:lnTo>
                    <a:pt x="344810" y="76809"/>
                  </a:lnTo>
                  <a:lnTo>
                    <a:pt x="306371" y="94408"/>
                  </a:lnTo>
                  <a:lnTo>
                    <a:pt x="249334" y="106269"/>
                  </a:lnTo>
                  <a:lnTo>
                    <a:pt x="179450" y="110616"/>
                  </a:lnTo>
                  <a:lnTo>
                    <a:pt x="109620" y="106269"/>
                  </a:lnTo>
                  <a:lnTo>
                    <a:pt x="52577" y="94408"/>
                  </a:lnTo>
                  <a:lnTo>
                    <a:pt x="14108" y="76809"/>
                  </a:lnTo>
                  <a:lnTo>
                    <a:pt x="0" y="5524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4" name="object 54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003224" y="2696908"/>
              <a:ext cx="192214" cy="94233"/>
            </a:xfrm>
            <a:prstGeom prst="rect">
              <a:avLst/>
            </a:prstGeom>
          </p:spPr>
        </p:pic>
        <p:sp>
          <p:nvSpPr>
            <p:cNvPr id="55" name="object 55"/>
            <p:cNvSpPr/>
            <p:nvPr/>
          </p:nvSpPr>
          <p:spPr>
            <a:xfrm>
              <a:off x="7410068" y="2405379"/>
              <a:ext cx="330835" cy="85725"/>
            </a:xfrm>
            <a:custGeom>
              <a:avLst/>
              <a:gdLst/>
              <a:ahLst/>
              <a:cxnLst/>
              <a:rect l="l" t="t" r="r" b="b"/>
              <a:pathLst>
                <a:path w="330834" h="85725">
                  <a:moveTo>
                    <a:pt x="165226" y="0"/>
                  </a:moveTo>
                  <a:lnTo>
                    <a:pt x="100941" y="3363"/>
                  </a:lnTo>
                  <a:lnTo>
                    <a:pt x="48418" y="12525"/>
                  </a:lnTo>
                  <a:lnTo>
                    <a:pt x="12993" y="26092"/>
                  </a:lnTo>
                  <a:lnTo>
                    <a:pt x="0" y="42672"/>
                  </a:lnTo>
                  <a:lnTo>
                    <a:pt x="12993" y="59324"/>
                  </a:lnTo>
                  <a:lnTo>
                    <a:pt x="48418" y="72929"/>
                  </a:lnTo>
                  <a:lnTo>
                    <a:pt x="100941" y="82105"/>
                  </a:lnTo>
                  <a:lnTo>
                    <a:pt x="165226" y="85471"/>
                  </a:lnTo>
                  <a:lnTo>
                    <a:pt x="229586" y="82105"/>
                  </a:lnTo>
                  <a:lnTo>
                    <a:pt x="282146" y="72929"/>
                  </a:lnTo>
                  <a:lnTo>
                    <a:pt x="317585" y="59324"/>
                  </a:lnTo>
                  <a:lnTo>
                    <a:pt x="330580" y="42672"/>
                  </a:lnTo>
                  <a:lnTo>
                    <a:pt x="317585" y="26092"/>
                  </a:lnTo>
                  <a:lnTo>
                    <a:pt x="282146" y="12525"/>
                  </a:lnTo>
                  <a:lnTo>
                    <a:pt x="229586" y="3363"/>
                  </a:lnTo>
                  <a:lnTo>
                    <a:pt x="165226" y="0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/>
            <p:cNvSpPr/>
            <p:nvPr/>
          </p:nvSpPr>
          <p:spPr>
            <a:xfrm>
              <a:off x="7410068" y="2398394"/>
              <a:ext cx="330835" cy="92710"/>
            </a:xfrm>
            <a:custGeom>
              <a:avLst/>
              <a:gdLst/>
              <a:ahLst/>
              <a:cxnLst/>
              <a:rect l="l" t="t" r="r" b="b"/>
              <a:pathLst>
                <a:path w="330834" h="92710">
                  <a:moveTo>
                    <a:pt x="0" y="49656"/>
                  </a:moveTo>
                  <a:lnTo>
                    <a:pt x="12993" y="33077"/>
                  </a:lnTo>
                  <a:lnTo>
                    <a:pt x="48418" y="19510"/>
                  </a:lnTo>
                  <a:lnTo>
                    <a:pt x="100941" y="10348"/>
                  </a:lnTo>
                  <a:lnTo>
                    <a:pt x="165226" y="6984"/>
                  </a:lnTo>
                  <a:lnTo>
                    <a:pt x="229586" y="10348"/>
                  </a:lnTo>
                  <a:lnTo>
                    <a:pt x="282146" y="19510"/>
                  </a:lnTo>
                  <a:lnTo>
                    <a:pt x="317585" y="33077"/>
                  </a:lnTo>
                  <a:lnTo>
                    <a:pt x="330580" y="49656"/>
                  </a:lnTo>
                  <a:lnTo>
                    <a:pt x="317585" y="66309"/>
                  </a:lnTo>
                  <a:lnTo>
                    <a:pt x="282146" y="79914"/>
                  </a:lnTo>
                  <a:lnTo>
                    <a:pt x="229586" y="89090"/>
                  </a:lnTo>
                  <a:lnTo>
                    <a:pt x="165226" y="92455"/>
                  </a:lnTo>
                  <a:lnTo>
                    <a:pt x="100941" y="89090"/>
                  </a:lnTo>
                  <a:lnTo>
                    <a:pt x="48418" y="79914"/>
                  </a:lnTo>
                  <a:lnTo>
                    <a:pt x="12993" y="66309"/>
                  </a:lnTo>
                  <a:lnTo>
                    <a:pt x="0" y="49656"/>
                  </a:lnTo>
                  <a:close/>
                </a:path>
                <a:path w="330834" h="92710">
                  <a:moveTo>
                    <a:pt x="0" y="0"/>
                  </a:moveTo>
                  <a:lnTo>
                    <a:pt x="0" y="52831"/>
                  </a:lnTo>
                </a:path>
                <a:path w="330834" h="92710">
                  <a:moveTo>
                    <a:pt x="330580" y="0"/>
                  </a:moveTo>
                  <a:lnTo>
                    <a:pt x="330580" y="52831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/>
            <p:cNvSpPr/>
            <p:nvPr/>
          </p:nvSpPr>
          <p:spPr>
            <a:xfrm>
              <a:off x="7407275" y="2336799"/>
              <a:ext cx="330835" cy="113664"/>
            </a:xfrm>
            <a:custGeom>
              <a:avLst/>
              <a:gdLst/>
              <a:ahLst/>
              <a:cxnLst/>
              <a:rect l="l" t="t" r="r" b="b"/>
              <a:pathLst>
                <a:path w="330834" h="113664">
                  <a:moveTo>
                    <a:pt x="330619" y="61633"/>
                  </a:moveTo>
                  <a:lnTo>
                    <a:pt x="322554" y="61633"/>
                  </a:lnTo>
                  <a:lnTo>
                    <a:pt x="330581" y="49657"/>
                  </a:lnTo>
                  <a:lnTo>
                    <a:pt x="317576" y="30327"/>
                  </a:lnTo>
                  <a:lnTo>
                    <a:pt x="282155" y="14541"/>
                  </a:lnTo>
                  <a:lnTo>
                    <a:pt x="229628" y="3911"/>
                  </a:lnTo>
                  <a:lnTo>
                    <a:pt x="165354" y="0"/>
                  </a:lnTo>
                  <a:lnTo>
                    <a:pt x="100990" y="3911"/>
                  </a:lnTo>
                  <a:lnTo>
                    <a:pt x="48425" y="14541"/>
                  </a:lnTo>
                  <a:lnTo>
                    <a:pt x="12992" y="30327"/>
                  </a:lnTo>
                  <a:lnTo>
                    <a:pt x="0" y="49657"/>
                  </a:lnTo>
                  <a:lnTo>
                    <a:pt x="8013" y="61633"/>
                  </a:lnTo>
                  <a:lnTo>
                    <a:pt x="2794" y="61633"/>
                  </a:lnTo>
                  <a:lnTo>
                    <a:pt x="2794" y="113538"/>
                  </a:lnTo>
                  <a:lnTo>
                    <a:pt x="330619" y="113538"/>
                  </a:lnTo>
                  <a:lnTo>
                    <a:pt x="330619" y="61633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/>
            <p:cNvSpPr/>
            <p:nvPr/>
          </p:nvSpPr>
          <p:spPr>
            <a:xfrm>
              <a:off x="7407274" y="2336799"/>
              <a:ext cx="330835" cy="99695"/>
            </a:xfrm>
            <a:custGeom>
              <a:avLst/>
              <a:gdLst/>
              <a:ahLst/>
              <a:cxnLst/>
              <a:rect l="l" t="t" r="r" b="b"/>
              <a:pathLst>
                <a:path w="330834" h="99694">
                  <a:moveTo>
                    <a:pt x="0" y="49657"/>
                  </a:moveTo>
                  <a:lnTo>
                    <a:pt x="12995" y="30325"/>
                  </a:lnTo>
                  <a:lnTo>
                    <a:pt x="48434" y="14541"/>
                  </a:lnTo>
                  <a:lnTo>
                    <a:pt x="100994" y="3901"/>
                  </a:lnTo>
                  <a:lnTo>
                    <a:pt x="165353" y="0"/>
                  </a:lnTo>
                  <a:lnTo>
                    <a:pt x="229639" y="3901"/>
                  </a:lnTo>
                  <a:lnTo>
                    <a:pt x="282162" y="14541"/>
                  </a:lnTo>
                  <a:lnTo>
                    <a:pt x="317587" y="30325"/>
                  </a:lnTo>
                  <a:lnTo>
                    <a:pt x="330580" y="49657"/>
                  </a:lnTo>
                  <a:lnTo>
                    <a:pt x="317587" y="69062"/>
                  </a:lnTo>
                  <a:lnTo>
                    <a:pt x="282162" y="84883"/>
                  </a:lnTo>
                  <a:lnTo>
                    <a:pt x="229639" y="95537"/>
                  </a:lnTo>
                  <a:lnTo>
                    <a:pt x="165353" y="99440"/>
                  </a:lnTo>
                  <a:lnTo>
                    <a:pt x="100994" y="95537"/>
                  </a:lnTo>
                  <a:lnTo>
                    <a:pt x="48434" y="84883"/>
                  </a:lnTo>
                  <a:lnTo>
                    <a:pt x="12995" y="69062"/>
                  </a:lnTo>
                  <a:lnTo>
                    <a:pt x="0" y="49657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9" name="object 5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472616" y="2343594"/>
              <a:ext cx="178244" cy="87629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7496047" y="2764027"/>
              <a:ext cx="359410" cy="95250"/>
            </a:xfrm>
            <a:custGeom>
              <a:avLst/>
              <a:gdLst/>
              <a:ahLst/>
              <a:cxnLst/>
              <a:rect l="l" t="t" r="r" b="b"/>
              <a:pathLst>
                <a:path w="359409" h="95250">
                  <a:moveTo>
                    <a:pt x="179450" y="0"/>
                  </a:moveTo>
                  <a:lnTo>
                    <a:pt x="109567" y="3742"/>
                  </a:lnTo>
                  <a:lnTo>
                    <a:pt x="52530" y="13938"/>
                  </a:lnTo>
                  <a:lnTo>
                    <a:pt x="14091" y="29039"/>
                  </a:lnTo>
                  <a:lnTo>
                    <a:pt x="0" y="47498"/>
                  </a:lnTo>
                  <a:lnTo>
                    <a:pt x="14091" y="66030"/>
                  </a:lnTo>
                  <a:lnTo>
                    <a:pt x="52530" y="81168"/>
                  </a:lnTo>
                  <a:lnTo>
                    <a:pt x="109567" y="91378"/>
                  </a:lnTo>
                  <a:lnTo>
                    <a:pt x="179450" y="95123"/>
                  </a:lnTo>
                  <a:lnTo>
                    <a:pt x="249281" y="91378"/>
                  </a:lnTo>
                  <a:lnTo>
                    <a:pt x="306324" y="81168"/>
                  </a:lnTo>
                  <a:lnTo>
                    <a:pt x="344793" y="66030"/>
                  </a:lnTo>
                  <a:lnTo>
                    <a:pt x="358901" y="47498"/>
                  </a:lnTo>
                  <a:lnTo>
                    <a:pt x="344793" y="29039"/>
                  </a:lnTo>
                  <a:lnTo>
                    <a:pt x="306324" y="13938"/>
                  </a:lnTo>
                  <a:lnTo>
                    <a:pt x="249281" y="3742"/>
                  </a:lnTo>
                  <a:lnTo>
                    <a:pt x="179450" y="0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/>
            <p:cNvSpPr/>
            <p:nvPr/>
          </p:nvSpPr>
          <p:spPr>
            <a:xfrm>
              <a:off x="7496047" y="2756280"/>
              <a:ext cx="359410" cy="102870"/>
            </a:xfrm>
            <a:custGeom>
              <a:avLst/>
              <a:gdLst/>
              <a:ahLst/>
              <a:cxnLst/>
              <a:rect l="l" t="t" r="r" b="b"/>
              <a:pathLst>
                <a:path w="359409" h="102869">
                  <a:moveTo>
                    <a:pt x="0" y="55245"/>
                  </a:moveTo>
                  <a:lnTo>
                    <a:pt x="14091" y="36786"/>
                  </a:lnTo>
                  <a:lnTo>
                    <a:pt x="52530" y="21685"/>
                  </a:lnTo>
                  <a:lnTo>
                    <a:pt x="109567" y="11489"/>
                  </a:lnTo>
                  <a:lnTo>
                    <a:pt x="179450" y="7747"/>
                  </a:lnTo>
                  <a:lnTo>
                    <a:pt x="249281" y="11489"/>
                  </a:lnTo>
                  <a:lnTo>
                    <a:pt x="306324" y="21685"/>
                  </a:lnTo>
                  <a:lnTo>
                    <a:pt x="344793" y="36786"/>
                  </a:lnTo>
                  <a:lnTo>
                    <a:pt x="358901" y="55245"/>
                  </a:lnTo>
                  <a:lnTo>
                    <a:pt x="344793" y="73777"/>
                  </a:lnTo>
                  <a:lnTo>
                    <a:pt x="306324" y="88915"/>
                  </a:lnTo>
                  <a:lnTo>
                    <a:pt x="249281" y="99125"/>
                  </a:lnTo>
                  <a:lnTo>
                    <a:pt x="179450" y="102870"/>
                  </a:lnTo>
                  <a:lnTo>
                    <a:pt x="109567" y="99125"/>
                  </a:lnTo>
                  <a:lnTo>
                    <a:pt x="52530" y="88915"/>
                  </a:lnTo>
                  <a:lnTo>
                    <a:pt x="14091" y="73777"/>
                  </a:lnTo>
                  <a:lnTo>
                    <a:pt x="0" y="55245"/>
                  </a:lnTo>
                  <a:close/>
                </a:path>
                <a:path w="359409" h="102869">
                  <a:moveTo>
                    <a:pt x="0" y="0"/>
                  </a:moveTo>
                  <a:lnTo>
                    <a:pt x="0" y="58674"/>
                  </a:lnTo>
                </a:path>
                <a:path w="359409" h="102869">
                  <a:moveTo>
                    <a:pt x="358901" y="0"/>
                  </a:moveTo>
                  <a:lnTo>
                    <a:pt x="358901" y="58674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2" name="object 62"/>
            <p:cNvSpPr/>
            <p:nvPr/>
          </p:nvSpPr>
          <p:spPr>
            <a:xfrm>
              <a:off x="7493000" y="2687700"/>
              <a:ext cx="359410" cy="126364"/>
            </a:xfrm>
            <a:custGeom>
              <a:avLst/>
              <a:gdLst/>
              <a:ahLst/>
              <a:cxnLst/>
              <a:rect l="l" t="t" r="r" b="b"/>
              <a:pathLst>
                <a:path w="359409" h="126364">
                  <a:moveTo>
                    <a:pt x="358965" y="68567"/>
                  </a:moveTo>
                  <a:lnTo>
                    <a:pt x="350189" y="68567"/>
                  </a:lnTo>
                  <a:lnTo>
                    <a:pt x="358902" y="55245"/>
                  </a:lnTo>
                  <a:lnTo>
                    <a:pt x="344805" y="33756"/>
                  </a:lnTo>
                  <a:lnTo>
                    <a:pt x="306362" y="16205"/>
                  </a:lnTo>
                  <a:lnTo>
                    <a:pt x="249326" y="4356"/>
                  </a:lnTo>
                  <a:lnTo>
                    <a:pt x="179451" y="0"/>
                  </a:lnTo>
                  <a:lnTo>
                    <a:pt x="109613" y="4356"/>
                  </a:lnTo>
                  <a:lnTo>
                    <a:pt x="52565" y="16205"/>
                  </a:lnTo>
                  <a:lnTo>
                    <a:pt x="14097" y="33756"/>
                  </a:lnTo>
                  <a:lnTo>
                    <a:pt x="0" y="55245"/>
                  </a:lnTo>
                  <a:lnTo>
                    <a:pt x="8699" y="68567"/>
                  </a:lnTo>
                  <a:lnTo>
                    <a:pt x="3048" y="68567"/>
                  </a:lnTo>
                  <a:lnTo>
                    <a:pt x="3048" y="126365"/>
                  </a:lnTo>
                  <a:lnTo>
                    <a:pt x="358965" y="126365"/>
                  </a:lnTo>
                  <a:lnTo>
                    <a:pt x="358965" y="68567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3" name="object 63"/>
            <p:cNvSpPr/>
            <p:nvPr/>
          </p:nvSpPr>
          <p:spPr>
            <a:xfrm>
              <a:off x="7492999" y="2687700"/>
              <a:ext cx="359410" cy="111125"/>
            </a:xfrm>
            <a:custGeom>
              <a:avLst/>
              <a:gdLst/>
              <a:ahLst/>
              <a:cxnLst/>
              <a:rect l="l" t="t" r="r" b="b"/>
              <a:pathLst>
                <a:path w="359409" h="111125">
                  <a:moveTo>
                    <a:pt x="0" y="55245"/>
                  </a:moveTo>
                  <a:lnTo>
                    <a:pt x="14108" y="33754"/>
                  </a:lnTo>
                  <a:lnTo>
                    <a:pt x="52577" y="16192"/>
                  </a:lnTo>
                  <a:lnTo>
                    <a:pt x="109620" y="4345"/>
                  </a:lnTo>
                  <a:lnTo>
                    <a:pt x="179450" y="0"/>
                  </a:lnTo>
                  <a:lnTo>
                    <a:pt x="249334" y="4345"/>
                  </a:lnTo>
                  <a:lnTo>
                    <a:pt x="306371" y="16192"/>
                  </a:lnTo>
                  <a:lnTo>
                    <a:pt x="344810" y="33754"/>
                  </a:lnTo>
                  <a:lnTo>
                    <a:pt x="358901" y="55245"/>
                  </a:lnTo>
                  <a:lnTo>
                    <a:pt x="344810" y="76809"/>
                  </a:lnTo>
                  <a:lnTo>
                    <a:pt x="306371" y="94408"/>
                  </a:lnTo>
                  <a:lnTo>
                    <a:pt x="249334" y="106269"/>
                  </a:lnTo>
                  <a:lnTo>
                    <a:pt x="179450" y="110616"/>
                  </a:lnTo>
                  <a:lnTo>
                    <a:pt x="109620" y="106269"/>
                  </a:lnTo>
                  <a:lnTo>
                    <a:pt x="52577" y="94408"/>
                  </a:lnTo>
                  <a:lnTo>
                    <a:pt x="14108" y="76809"/>
                  </a:lnTo>
                  <a:lnTo>
                    <a:pt x="0" y="5524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4" name="object 64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565199" y="2696908"/>
              <a:ext cx="192214" cy="94233"/>
            </a:xfrm>
            <a:prstGeom prst="rect">
              <a:avLst/>
            </a:prstGeom>
          </p:spPr>
        </p:pic>
        <p:sp>
          <p:nvSpPr>
            <p:cNvPr id="65" name="object 65"/>
            <p:cNvSpPr/>
            <p:nvPr/>
          </p:nvSpPr>
          <p:spPr>
            <a:xfrm>
              <a:off x="4997983" y="1644205"/>
              <a:ext cx="1624330" cy="1058545"/>
            </a:xfrm>
            <a:custGeom>
              <a:avLst/>
              <a:gdLst/>
              <a:ahLst/>
              <a:cxnLst/>
              <a:rect l="l" t="t" r="r" b="b"/>
              <a:pathLst>
                <a:path w="1624329" h="1058545">
                  <a:moveTo>
                    <a:pt x="1173883" y="0"/>
                  </a:moveTo>
                  <a:lnTo>
                    <a:pt x="1131417" y="1460"/>
                  </a:lnTo>
                  <a:lnTo>
                    <a:pt x="1084189" y="5587"/>
                  </a:lnTo>
                  <a:lnTo>
                    <a:pt x="1020292" y="13144"/>
                  </a:lnTo>
                  <a:lnTo>
                    <a:pt x="929953" y="24455"/>
                  </a:lnTo>
                  <a:lnTo>
                    <a:pt x="877026" y="31450"/>
                  </a:lnTo>
                  <a:lnTo>
                    <a:pt x="821458" y="39338"/>
                  </a:lnTo>
                  <a:lnTo>
                    <a:pt x="765145" y="48119"/>
                  </a:lnTo>
                  <a:lnTo>
                    <a:pt x="709985" y="57792"/>
                  </a:lnTo>
                  <a:lnTo>
                    <a:pt x="657877" y="68359"/>
                  </a:lnTo>
                  <a:lnTo>
                    <a:pt x="610717" y="79819"/>
                  </a:lnTo>
                  <a:lnTo>
                    <a:pt x="552700" y="96588"/>
                  </a:lnTo>
                  <a:lnTo>
                    <a:pt x="496887" y="114993"/>
                  </a:lnTo>
                  <a:lnTo>
                    <a:pt x="444426" y="134810"/>
                  </a:lnTo>
                  <a:lnTo>
                    <a:pt x="396463" y="155812"/>
                  </a:lnTo>
                  <a:lnTo>
                    <a:pt x="354145" y="177774"/>
                  </a:lnTo>
                  <a:lnTo>
                    <a:pt x="318617" y="200469"/>
                  </a:lnTo>
                  <a:lnTo>
                    <a:pt x="285345" y="238472"/>
                  </a:lnTo>
                  <a:lnTo>
                    <a:pt x="270373" y="280463"/>
                  </a:lnTo>
                  <a:lnTo>
                    <a:pt x="258092" y="322145"/>
                  </a:lnTo>
                  <a:lnTo>
                    <a:pt x="232892" y="359219"/>
                  </a:lnTo>
                  <a:lnTo>
                    <a:pt x="195860" y="381723"/>
                  </a:lnTo>
                  <a:lnTo>
                    <a:pt x="149019" y="399046"/>
                  </a:lnTo>
                  <a:lnTo>
                    <a:pt x="100057" y="415912"/>
                  </a:lnTo>
                  <a:lnTo>
                    <a:pt x="56661" y="437045"/>
                  </a:lnTo>
                  <a:lnTo>
                    <a:pt x="26517" y="467169"/>
                  </a:lnTo>
                  <a:lnTo>
                    <a:pt x="9702" y="512203"/>
                  </a:lnTo>
                  <a:lnTo>
                    <a:pt x="965" y="569125"/>
                  </a:lnTo>
                  <a:lnTo>
                    <a:pt x="0" y="629246"/>
                  </a:lnTo>
                  <a:lnTo>
                    <a:pt x="6502" y="683882"/>
                  </a:lnTo>
                  <a:lnTo>
                    <a:pt x="20167" y="724344"/>
                  </a:lnTo>
                  <a:lnTo>
                    <a:pt x="77889" y="764254"/>
                  </a:lnTo>
                  <a:lnTo>
                    <a:pt x="127966" y="768350"/>
                  </a:lnTo>
                  <a:lnTo>
                    <a:pt x="201142" y="771969"/>
                  </a:lnTo>
                  <a:lnTo>
                    <a:pt x="240435" y="773443"/>
                  </a:lnTo>
                  <a:lnTo>
                    <a:pt x="287554" y="773371"/>
                  </a:lnTo>
                  <a:lnTo>
                    <a:pt x="340603" y="772209"/>
                  </a:lnTo>
                  <a:lnTo>
                    <a:pt x="456904" y="768445"/>
                  </a:lnTo>
                  <a:lnTo>
                    <a:pt x="516363" y="766757"/>
                  </a:lnTo>
                  <a:lnTo>
                    <a:pt x="574166" y="765808"/>
                  </a:lnTo>
                  <a:lnTo>
                    <a:pt x="628415" y="766056"/>
                  </a:lnTo>
                  <a:lnTo>
                    <a:pt x="677214" y="767957"/>
                  </a:lnTo>
                  <a:lnTo>
                    <a:pt x="718667" y="771969"/>
                  </a:lnTo>
                  <a:lnTo>
                    <a:pt x="781856" y="785328"/>
                  </a:lnTo>
                  <a:lnTo>
                    <a:pt x="827970" y="803619"/>
                  </a:lnTo>
                  <a:lnTo>
                    <a:pt x="864715" y="825708"/>
                  </a:lnTo>
                  <a:lnTo>
                    <a:pt x="899796" y="850461"/>
                  </a:lnTo>
                  <a:lnTo>
                    <a:pt x="981049" y="902188"/>
                  </a:lnTo>
                  <a:lnTo>
                    <a:pt x="1022954" y="932130"/>
                  </a:lnTo>
                  <a:lnTo>
                    <a:pt x="1065488" y="963660"/>
                  </a:lnTo>
                  <a:lnTo>
                    <a:pt x="1107503" y="993866"/>
                  </a:lnTo>
                  <a:lnTo>
                    <a:pt x="1147854" y="1019839"/>
                  </a:lnTo>
                  <a:lnTo>
                    <a:pt x="1185392" y="1038669"/>
                  </a:lnTo>
                  <a:lnTo>
                    <a:pt x="1237397" y="1053734"/>
                  </a:lnTo>
                  <a:lnTo>
                    <a:pt x="1286151" y="1057941"/>
                  </a:lnTo>
                  <a:lnTo>
                    <a:pt x="1331357" y="1054100"/>
                  </a:lnTo>
                  <a:lnTo>
                    <a:pt x="1372717" y="1045019"/>
                  </a:lnTo>
                  <a:lnTo>
                    <a:pt x="1410666" y="1032668"/>
                  </a:lnTo>
                  <a:lnTo>
                    <a:pt x="1445520" y="1015079"/>
                  </a:lnTo>
                  <a:lnTo>
                    <a:pt x="1476516" y="989441"/>
                  </a:lnTo>
                  <a:lnTo>
                    <a:pt x="1502892" y="952944"/>
                  </a:lnTo>
                  <a:lnTo>
                    <a:pt x="1520006" y="912837"/>
                  </a:lnTo>
                  <a:lnTo>
                    <a:pt x="1533913" y="863739"/>
                  </a:lnTo>
                  <a:lnTo>
                    <a:pt x="1545613" y="809612"/>
                  </a:lnTo>
                  <a:lnTo>
                    <a:pt x="1556106" y="754418"/>
                  </a:lnTo>
                  <a:lnTo>
                    <a:pt x="1566392" y="702119"/>
                  </a:lnTo>
                  <a:lnTo>
                    <a:pt x="1576598" y="653529"/>
                  </a:lnTo>
                  <a:lnTo>
                    <a:pt x="1586133" y="606005"/>
                  </a:lnTo>
                  <a:lnTo>
                    <a:pt x="1594693" y="558330"/>
                  </a:lnTo>
                  <a:lnTo>
                    <a:pt x="1601972" y="509282"/>
                  </a:lnTo>
                  <a:lnTo>
                    <a:pt x="1607667" y="457644"/>
                  </a:lnTo>
                  <a:lnTo>
                    <a:pt x="1617752" y="358631"/>
                  </a:lnTo>
                  <a:lnTo>
                    <a:pt x="1622129" y="305641"/>
                  </a:lnTo>
                  <a:lnTo>
                    <a:pt x="1623998" y="253974"/>
                  </a:lnTo>
                  <a:lnTo>
                    <a:pt x="1621811" y="206363"/>
                  </a:lnTo>
                  <a:lnTo>
                    <a:pt x="1614017" y="165544"/>
                  </a:lnTo>
                  <a:lnTo>
                    <a:pt x="1591957" y="116216"/>
                  </a:lnTo>
                  <a:lnTo>
                    <a:pt x="1560217" y="76866"/>
                  </a:lnTo>
                  <a:lnTo>
                    <a:pt x="1520452" y="46136"/>
                  </a:lnTo>
                  <a:lnTo>
                    <a:pt x="1474317" y="22669"/>
                  </a:lnTo>
                  <a:lnTo>
                    <a:pt x="1430529" y="10177"/>
                  </a:lnTo>
                  <a:lnTo>
                    <a:pt x="1379827" y="3690"/>
                  </a:lnTo>
                  <a:lnTo>
                    <a:pt x="1325937" y="1226"/>
                  </a:lnTo>
                  <a:lnTo>
                    <a:pt x="1173883" y="0"/>
                  </a:lnTo>
                  <a:close/>
                </a:path>
              </a:pathLst>
            </a:custGeom>
            <a:solidFill>
              <a:srgbClr val="00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6" name="object 66"/>
            <p:cNvSpPr/>
            <p:nvPr/>
          </p:nvSpPr>
          <p:spPr>
            <a:xfrm>
              <a:off x="5854699" y="2020315"/>
              <a:ext cx="183515" cy="343535"/>
            </a:xfrm>
            <a:custGeom>
              <a:avLst/>
              <a:gdLst/>
              <a:ahLst/>
              <a:cxnLst/>
              <a:rect l="l" t="t" r="r" b="b"/>
              <a:pathLst>
                <a:path w="183514" h="343535">
                  <a:moveTo>
                    <a:pt x="91439" y="0"/>
                  </a:moveTo>
                  <a:lnTo>
                    <a:pt x="0" y="311276"/>
                  </a:lnTo>
                </a:path>
                <a:path w="183514" h="343535">
                  <a:moveTo>
                    <a:pt x="91439" y="0"/>
                  </a:moveTo>
                  <a:lnTo>
                    <a:pt x="183261" y="309499"/>
                  </a:lnTo>
                </a:path>
                <a:path w="183514" h="343535">
                  <a:moveTo>
                    <a:pt x="0" y="309499"/>
                  </a:moveTo>
                  <a:lnTo>
                    <a:pt x="91439" y="343535"/>
                  </a:lnTo>
                </a:path>
                <a:path w="183514" h="343535">
                  <a:moveTo>
                    <a:pt x="183261" y="309499"/>
                  </a:moveTo>
                  <a:lnTo>
                    <a:pt x="91439" y="343535"/>
                  </a:lnTo>
                </a:path>
                <a:path w="183514" h="343535">
                  <a:moveTo>
                    <a:pt x="91439" y="6858"/>
                  </a:moveTo>
                  <a:lnTo>
                    <a:pt x="91439" y="343535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7" name="object 67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849937" y="2191321"/>
              <a:ext cx="192786" cy="145033"/>
            </a:xfrm>
            <a:prstGeom prst="rect">
              <a:avLst/>
            </a:prstGeom>
          </p:spPr>
        </p:pic>
        <p:sp>
          <p:nvSpPr>
            <p:cNvPr id="68" name="object 68"/>
            <p:cNvSpPr/>
            <p:nvPr/>
          </p:nvSpPr>
          <p:spPr>
            <a:xfrm>
              <a:off x="5906896" y="2082164"/>
              <a:ext cx="74295" cy="80010"/>
            </a:xfrm>
            <a:custGeom>
              <a:avLst/>
              <a:gdLst/>
              <a:ahLst/>
              <a:cxnLst/>
              <a:rect l="l" t="t" r="r" b="b"/>
              <a:pathLst>
                <a:path w="74295" h="80010">
                  <a:moveTo>
                    <a:pt x="39242" y="80010"/>
                  </a:moveTo>
                  <a:lnTo>
                    <a:pt x="74294" y="67563"/>
                  </a:lnTo>
                </a:path>
                <a:path w="74295" h="80010">
                  <a:moveTo>
                    <a:pt x="39242" y="12446"/>
                  </a:moveTo>
                  <a:lnTo>
                    <a:pt x="61467" y="3048"/>
                  </a:lnTo>
                </a:path>
                <a:path w="74295" h="80010">
                  <a:moveTo>
                    <a:pt x="0" y="63246"/>
                  </a:moveTo>
                  <a:lnTo>
                    <a:pt x="42417" y="80010"/>
                  </a:lnTo>
                </a:path>
                <a:path w="74295" h="80010">
                  <a:moveTo>
                    <a:pt x="19050" y="0"/>
                  </a:moveTo>
                  <a:lnTo>
                    <a:pt x="43561" y="16763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9" name="object 69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758687" y="1825434"/>
              <a:ext cx="376174" cy="228409"/>
            </a:xfrm>
            <a:prstGeom prst="rect">
              <a:avLst/>
            </a:prstGeom>
          </p:spPr>
        </p:pic>
        <p:pic>
          <p:nvPicPr>
            <p:cNvPr id="70" name="object 70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607120" y="2252642"/>
              <a:ext cx="74846" cy="87358"/>
            </a:xfrm>
            <a:prstGeom prst="rect">
              <a:avLst/>
            </a:prstGeom>
          </p:spPr>
        </p:pic>
        <p:pic>
          <p:nvPicPr>
            <p:cNvPr id="71" name="object 71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5300375" y="2252642"/>
              <a:ext cx="76421" cy="87358"/>
            </a:xfrm>
            <a:prstGeom prst="rect">
              <a:avLst/>
            </a:prstGeom>
          </p:spPr>
        </p:pic>
        <p:pic>
          <p:nvPicPr>
            <p:cNvPr id="72" name="object 72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5438462" y="2236983"/>
              <a:ext cx="129132" cy="77111"/>
            </a:xfrm>
            <a:prstGeom prst="rect">
              <a:avLst/>
            </a:prstGeom>
          </p:spPr>
        </p:pic>
        <p:sp>
          <p:nvSpPr>
            <p:cNvPr id="73" name="object 73"/>
            <p:cNvSpPr/>
            <p:nvPr/>
          </p:nvSpPr>
          <p:spPr>
            <a:xfrm>
              <a:off x="5237621" y="2182151"/>
              <a:ext cx="514984" cy="132080"/>
            </a:xfrm>
            <a:custGeom>
              <a:avLst/>
              <a:gdLst/>
              <a:ahLst/>
              <a:cxnLst/>
              <a:rect l="l" t="t" r="r" b="b"/>
              <a:pathLst>
                <a:path w="514985" h="132080">
                  <a:moveTo>
                    <a:pt x="138429" y="80132"/>
                  </a:moveTo>
                  <a:lnTo>
                    <a:pt x="178175" y="80132"/>
                  </a:lnTo>
                  <a:lnTo>
                    <a:pt x="172382" y="87361"/>
                  </a:lnTo>
                  <a:lnTo>
                    <a:pt x="177123" y="95193"/>
                  </a:lnTo>
                  <a:lnTo>
                    <a:pt x="185027" y="95193"/>
                  </a:lnTo>
                  <a:lnTo>
                    <a:pt x="194516" y="95796"/>
                  </a:lnTo>
                  <a:lnTo>
                    <a:pt x="196627" y="100013"/>
                  </a:lnTo>
                  <a:lnTo>
                    <a:pt x="199790" y="104230"/>
                  </a:lnTo>
                  <a:lnTo>
                    <a:pt x="202426" y="108448"/>
                  </a:lnTo>
                  <a:lnTo>
                    <a:pt x="205582" y="112665"/>
                  </a:lnTo>
                  <a:lnTo>
                    <a:pt x="208219" y="116882"/>
                  </a:lnTo>
                  <a:lnTo>
                    <a:pt x="210330" y="121099"/>
                  </a:lnTo>
                  <a:lnTo>
                    <a:pt x="211908" y="126521"/>
                  </a:lnTo>
                  <a:lnTo>
                    <a:pt x="212434" y="131943"/>
                  </a:lnTo>
                  <a:lnTo>
                    <a:pt x="152879" y="131341"/>
                  </a:lnTo>
                  <a:lnTo>
                    <a:pt x="151827" y="113870"/>
                  </a:lnTo>
                  <a:lnTo>
                    <a:pt x="148138" y="99411"/>
                  </a:lnTo>
                  <a:lnTo>
                    <a:pt x="142864" y="86759"/>
                  </a:lnTo>
                  <a:lnTo>
                    <a:pt x="138429" y="80132"/>
                  </a:lnTo>
                  <a:close/>
                </a:path>
                <a:path w="514985" h="132080">
                  <a:moveTo>
                    <a:pt x="316165" y="58441"/>
                  </a:moveTo>
                  <a:lnTo>
                    <a:pt x="404817" y="58441"/>
                  </a:lnTo>
                  <a:lnTo>
                    <a:pt x="395854" y="60249"/>
                  </a:lnTo>
                  <a:lnTo>
                    <a:pt x="386365" y="63867"/>
                  </a:lnTo>
                  <a:lnTo>
                    <a:pt x="358958" y="98808"/>
                  </a:lnTo>
                  <a:lnTo>
                    <a:pt x="354744" y="129534"/>
                  </a:lnTo>
                  <a:lnTo>
                    <a:pt x="328922" y="129534"/>
                  </a:lnTo>
                  <a:lnTo>
                    <a:pt x="329447" y="118689"/>
                  </a:lnTo>
                  <a:lnTo>
                    <a:pt x="331551" y="107243"/>
                  </a:lnTo>
                  <a:lnTo>
                    <a:pt x="334714" y="95796"/>
                  </a:lnTo>
                  <a:lnTo>
                    <a:pt x="338936" y="83144"/>
                  </a:lnTo>
                  <a:lnTo>
                    <a:pt x="316165" y="58441"/>
                  </a:lnTo>
                  <a:close/>
                </a:path>
                <a:path w="514985" h="132080">
                  <a:moveTo>
                    <a:pt x="0" y="58441"/>
                  </a:moveTo>
                  <a:lnTo>
                    <a:pt x="99116" y="58441"/>
                  </a:lnTo>
                  <a:lnTo>
                    <a:pt x="89628" y="59647"/>
                  </a:lnTo>
                  <a:lnTo>
                    <a:pt x="79620" y="62661"/>
                  </a:lnTo>
                  <a:lnTo>
                    <a:pt x="50628" y="95193"/>
                  </a:lnTo>
                  <a:lnTo>
                    <a:pt x="45887" y="123509"/>
                  </a:lnTo>
                  <a:lnTo>
                    <a:pt x="1088" y="116882"/>
                  </a:lnTo>
                  <a:lnTo>
                    <a:pt x="3717" y="110255"/>
                  </a:lnTo>
                  <a:lnTo>
                    <a:pt x="1614" y="107243"/>
                  </a:lnTo>
                  <a:lnTo>
                    <a:pt x="0" y="106320"/>
                  </a:lnTo>
                  <a:lnTo>
                    <a:pt x="0" y="96451"/>
                  </a:lnTo>
                  <a:lnTo>
                    <a:pt x="2140" y="92784"/>
                  </a:lnTo>
                  <a:lnTo>
                    <a:pt x="4777" y="86157"/>
                  </a:lnTo>
                  <a:lnTo>
                    <a:pt x="5303" y="80734"/>
                  </a:lnTo>
                  <a:lnTo>
                    <a:pt x="3717" y="76520"/>
                  </a:lnTo>
                  <a:lnTo>
                    <a:pt x="1614" y="72299"/>
                  </a:lnTo>
                  <a:lnTo>
                    <a:pt x="0" y="69716"/>
                  </a:lnTo>
                  <a:lnTo>
                    <a:pt x="0" y="58441"/>
                  </a:lnTo>
                  <a:close/>
                </a:path>
                <a:path w="514985" h="132080">
                  <a:moveTo>
                    <a:pt x="514445" y="101821"/>
                  </a:moveTo>
                  <a:lnTo>
                    <a:pt x="514445" y="104833"/>
                  </a:lnTo>
                  <a:lnTo>
                    <a:pt x="510756" y="113267"/>
                  </a:lnTo>
                  <a:lnTo>
                    <a:pt x="507066" y="119292"/>
                  </a:lnTo>
                  <a:lnTo>
                    <a:pt x="455414" y="119292"/>
                  </a:lnTo>
                  <a:lnTo>
                    <a:pt x="454756" y="110255"/>
                  </a:lnTo>
                  <a:lnTo>
                    <a:pt x="490201" y="110255"/>
                  </a:lnTo>
                  <a:lnTo>
                    <a:pt x="497053" y="109652"/>
                  </a:lnTo>
                  <a:lnTo>
                    <a:pt x="502850" y="107845"/>
                  </a:lnTo>
                  <a:lnTo>
                    <a:pt x="509175" y="105435"/>
                  </a:lnTo>
                  <a:lnTo>
                    <a:pt x="514445" y="101821"/>
                  </a:lnTo>
                  <a:close/>
                </a:path>
                <a:path w="514985" h="132080">
                  <a:moveTo>
                    <a:pt x="403232" y="45185"/>
                  </a:moveTo>
                  <a:lnTo>
                    <a:pt x="412195" y="45185"/>
                  </a:lnTo>
                  <a:lnTo>
                    <a:pt x="421158" y="45788"/>
                  </a:lnTo>
                  <a:lnTo>
                    <a:pt x="463320" y="57235"/>
                  </a:lnTo>
                  <a:lnTo>
                    <a:pt x="494944" y="79529"/>
                  </a:lnTo>
                  <a:lnTo>
                    <a:pt x="510756" y="95193"/>
                  </a:lnTo>
                  <a:lnTo>
                    <a:pt x="465956" y="102423"/>
                  </a:lnTo>
                  <a:lnTo>
                    <a:pt x="471753" y="106038"/>
                  </a:lnTo>
                  <a:lnTo>
                    <a:pt x="477551" y="108448"/>
                  </a:lnTo>
                  <a:lnTo>
                    <a:pt x="483876" y="110255"/>
                  </a:lnTo>
                  <a:lnTo>
                    <a:pt x="454756" y="110255"/>
                  </a:lnTo>
                  <a:lnTo>
                    <a:pt x="439602" y="72902"/>
                  </a:lnTo>
                  <a:lnTo>
                    <a:pt x="404817" y="58441"/>
                  </a:lnTo>
                  <a:lnTo>
                    <a:pt x="316165" y="58441"/>
                  </a:lnTo>
                  <a:lnTo>
                    <a:pt x="308948" y="50611"/>
                  </a:lnTo>
                  <a:lnTo>
                    <a:pt x="362647" y="50611"/>
                  </a:lnTo>
                  <a:lnTo>
                    <a:pt x="373721" y="48199"/>
                  </a:lnTo>
                  <a:lnTo>
                    <a:pt x="393751" y="45788"/>
                  </a:lnTo>
                  <a:lnTo>
                    <a:pt x="403232" y="45185"/>
                  </a:lnTo>
                  <a:close/>
                </a:path>
                <a:path w="514985" h="132080">
                  <a:moveTo>
                    <a:pt x="195041" y="66873"/>
                  </a:moveTo>
                  <a:lnTo>
                    <a:pt x="197678" y="66873"/>
                  </a:lnTo>
                  <a:lnTo>
                    <a:pt x="193990" y="75917"/>
                  </a:lnTo>
                  <a:lnTo>
                    <a:pt x="192412" y="83144"/>
                  </a:lnTo>
                  <a:lnTo>
                    <a:pt x="192938" y="89771"/>
                  </a:lnTo>
                  <a:lnTo>
                    <a:pt x="194516" y="95796"/>
                  </a:lnTo>
                  <a:lnTo>
                    <a:pt x="185027" y="95193"/>
                  </a:lnTo>
                  <a:lnTo>
                    <a:pt x="179234" y="87361"/>
                  </a:lnTo>
                  <a:lnTo>
                    <a:pt x="183975" y="80132"/>
                  </a:lnTo>
                  <a:lnTo>
                    <a:pt x="138429" y="80132"/>
                  </a:lnTo>
                  <a:lnTo>
                    <a:pt x="136012" y="76520"/>
                  </a:lnTo>
                  <a:lnTo>
                    <a:pt x="128109" y="68682"/>
                  </a:lnTo>
                  <a:lnTo>
                    <a:pt x="126114" y="67476"/>
                  </a:lnTo>
                  <a:lnTo>
                    <a:pt x="190301" y="67476"/>
                  </a:lnTo>
                  <a:lnTo>
                    <a:pt x="195041" y="66873"/>
                  </a:lnTo>
                  <a:close/>
                </a:path>
                <a:path w="514985" h="132080">
                  <a:moveTo>
                    <a:pt x="12680" y="55435"/>
                  </a:moveTo>
                  <a:lnTo>
                    <a:pt x="169745" y="55435"/>
                  </a:lnTo>
                  <a:lnTo>
                    <a:pt x="163945" y="56632"/>
                  </a:lnTo>
                  <a:lnTo>
                    <a:pt x="159731" y="59044"/>
                  </a:lnTo>
                  <a:lnTo>
                    <a:pt x="158153" y="63264"/>
                  </a:lnTo>
                  <a:lnTo>
                    <a:pt x="159731" y="65676"/>
                  </a:lnTo>
                  <a:lnTo>
                    <a:pt x="163945" y="66873"/>
                  </a:lnTo>
                  <a:lnTo>
                    <a:pt x="169745" y="67476"/>
                  </a:lnTo>
                  <a:lnTo>
                    <a:pt x="126114" y="67476"/>
                  </a:lnTo>
                  <a:lnTo>
                    <a:pt x="119146" y="63264"/>
                  </a:lnTo>
                  <a:lnTo>
                    <a:pt x="109131" y="59647"/>
                  </a:lnTo>
                  <a:lnTo>
                    <a:pt x="99116" y="58441"/>
                  </a:lnTo>
                  <a:lnTo>
                    <a:pt x="0" y="58441"/>
                  </a:lnTo>
                  <a:lnTo>
                    <a:pt x="0" y="56029"/>
                  </a:lnTo>
                  <a:lnTo>
                    <a:pt x="4777" y="56029"/>
                  </a:lnTo>
                  <a:lnTo>
                    <a:pt x="12680" y="55435"/>
                  </a:lnTo>
                  <a:close/>
                </a:path>
                <a:path w="514985" h="132080">
                  <a:moveTo>
                    <a:pt x="192938" y="24099"/>
                  </a:moveTo>
                  <a:lnTo>
                    <a:pt x="195575" y="53626"/>
                  </a:lnTo>
                  <a:lnTo>
                    <a:pt x="202426" y="54832"/>
                  </a:lnTo>
                  <a:lnTo>
                    <a:pt x="200315" y="60249"/>
                  </a:lnTo>
                  <a:lnTo>
                    <a:pt x="196627" y="58441"/>
                  </a:lnTo>
                  <a:lnTo>
                    <a:pt x="190827" y="56632"/>
                  </a:lnTo>
                  <a:lnTo>
                    <a:pt x="176597" y="55435"/>
                  </a:lnTo>
                  <a:lnTo>
                    <a:pt x="20584" y="55435"/>
                  </a:lnTo>
                  <a:lnTo>
                    <a:pt x="28495" y="54832"/>
                  </a:lnTo>
                  <a:lnTo>
                    <a:pt x="35873" y="53626"/>
                  </a:lnTo>
                  <a:lnTo>
                    <a:pt x="43776" y="52420"/>
                  </a:lnTo>
                  <a:lnTo>
                    <a:pt x="51154" y="51214"/>
                  </a:lnTo>
                  <a:lnTo>
                    <a:pt x="73294" y="45788"/>
                  </a:lnTo>
                  <a:lnTo>
                    <a:pt x="79192" y="43385"/>
                  </a:lnTo>
                  <a:lnTo>
                    <a:pt x="184501" y="43385"/>
                  </a:lnTo>
                  <a:lnTo>
                    <a:pt x="179234" y="25908"/>
                  </a:lnTo>
                  <a:lnTo>
                    <a:pt x="192938" y="24099"/>
                  </a:lnTo>
                  <a:close/>
                </a:path>
                <a:path w="514985" h="132080">
                  <a:moveTo>
                    <a:pt x="213493" y="0"/>
                  </a:moveTo>
                  <a:lnTo>
                    <a:pt x="263559" y="4823"/>
                  </a:lnTo>
                  <a:lnTo>
                    <a:pt x="312581" y="18079"/>
                  </a:lnTo>
                  <a:lnTo>
                    <a:pt x="358958" y="39767"/>
                  </a:lnTo>
                  <a:lnTo>
                    <a:pt x="373721" y="48199"/>
                  </a:lnTo>
                  <a:lnTo>
                    <a:pt x="362647" y="50611"/>
                  </a:lnTo>
                  <a:lnTo>
                    <a:pt x="358432" y="48199"/>
                  </a:lnTo>
                  <a:lnTo>
                    <a:pt x="352640" y="45185"/>
                  </a:lnTo>
                  <a:lnTo>
                    <a:pt x="345255" y="41576"/>
                  </a:lnTo>
                  <a:lnTo>
                    <a:pt x="336825" y="37355"/>
                  </a:lnTo>
                  <a:lnTo>
                    <a:pt x="327336" y="33143"/>
                  </a:lnTo>
                  <a:lnTo>
                    <a:pt x="316270" y="27717"/>
                  </a:lnTo>
                  <a:lnTo>
                    <a:pt x="303618" y="22291"/>
                  </a:lnTo>
                  <a:lnTo>
                    <a:pt x="289915" y="16270"/>
                  </a:lnTo>
                  <a:lnTo>
                    <a:pt x="277293" y="16270"/>
                  </a:lnTo>
                  <a:lnTo>
                    <a:pt x="276737" y="15667"/>
                  </a:lnTo>
                  <a:lnTo>
                    <a:pt x="191879" y="10852"/>
                  </a:lnTo>
                  <a:lnTo>
                    <a:pt x="150090" y="10852"/>
                  </a:lnTo>
                  <a:lnTo>
                    <a:pt x="163945" y="6632"/>
                  </a:lnTo>
                  <a:lnTo>
                    <a:pt x="180286" y="3014"/>
                  </a:lnTo>
                  <a:lnTo>
                    <a:pt x="197153" y="1205"/>
                  </a:lnTo>
                  <a:lnTo>
                    <a:pt x="213493" y="0"/>
                  </a:lnTo>
                  <a:close/>
                </a:path>
                <a:path w="514985" h="132080">
                  <a:moveTo>
                    <a:pt x="277293" y="16270"/>
                  </a:moveTo>
                  <a:lnTo>
                    <a:pt x="289915" y="16270"/>
                  </a:lnTo>
                  <a:lnTo>
                    <a:pt x="332084" y="50611"/>
                  </a:lnTo>
                  <a:lnTo>
                    <a:pt x="308948" y="50611"/>
                  </a:lnTo>
                  <a:lnTo>
                    <a:pt x="277293" y="16270"/>
                  </a:lnTo>
                  <a:close/>
                </a:path>
                <a:path w="514985" h="132080">
                  <a:moveTo>
                    <a:pt x="166582" y="25908"/>
                  </a:moveTo>
                  <a:lnTo>
                    <a:pt x="172382" y="25908"/>
                  </a:lnTo>
                  <a:lnTo>
                    <a:pt x="177123" y="43385"/>
                  </a:lnTo>
                  <a:lnTo>
                    <a:pt x="172382" y="43385"/>
                  </a:lnTo>
                  <a:lnTo>
                    <a:pt x="166582" y="25908"/>
                  </a:lnTo>
                  <a:close/>
                </a:path>
                <a:path w="514985" h="132080">
                  <a:moveTo>
                    <a:pt x="154457" y="25908"/>
                  </a:moveTo>
                  <a:lnTo>
                    <a:pt x="159731" y="25908"/>
                  </a:lnTo>
                  <a:lnTo>
                    <a:pt x="165531" y="43385"/>
                  </a:lnTo>
                  <a:lnTo>
                    <a:pt x="159731" y="43385"/>
                  </a:lnTo>
                  <a:lnTo>
                    <a:pt x="154457" y="25908"/>
                  </a:lnTo>
                  <a:close/>
                </a:path>
                <a:path w="514985" h="132080">
                  <a:moveTo>
                    <a:pt x="150090" y="10852"/>
                  </a:moveTo>
                  <a:lnTo>
                    <a:pt x="191879" y="10852"/>
                  </a:lnTo>
                  <a:lnTo>
                    <a:pt x="192938" y="24099"/>
                  </a:lnTo>
                  <a:lnTo>
                    <a:pt x="179234" y="25908"/>
                  </a:lnTo>
                  <a:lnTo>
                    <a:pt x="147079" y="25908"/>
                  </a:lnTo>
                  <a:lnTo>
                    <a:pt x="152879" y="43385"/>
                  </a:lnTo>
                  <a:lnTo>
                    <a:pt x="79192" y="43385"/>
                  </a:lnTo>
                  <a:lnTo>
                    <a:pt x="80672" y="42782"/>
                  </a:lnTo>
                  <a:lnTo>
                    <a:pt x="87524" y="40370"/>
                  </a:lnTo>
                  <a:lnTo>
                    <a:pt x="94902" y="37355"/>
                  </a:lnTo>
                  <a:lnTo>
                    <a:pt x="109657" y="30129"/>
                  </a:lnTo>
                  <a:lnTo>
                    <a:pt x="117042" y="25908"/>
                  </a:lnTo>
                  <a:lnTo>
                    <a:pt x="132324" y="18079"/>
                  </a:lnTo>
                  <a:lnTo>
                    <a:pt x="148138" y="11447"/>
                  </a:lnTo>
                  <a:lnTo>
                    <a:pt x="150090" y="1085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4" name="object 74"/>
            <p:cNvSpPr/>
            <p:nvPr/>
          </p:nvSpPr>
          <p:spPr>
            <a:xfrm>
              <a:off x="5062600" y="2191384"/>
              <a:ext cx="153035" cy="29845"/>
            </a:xfrm>
            <a:custGeom>
              <a:avLst/>
              <a:gdLst/>
              <a:ahLst/>
              <a:cxnLst/>
              <a:rect l="l" t="t" r="r" b="b"/>
              <a:pathLst>
                <a:path w="153035" h="29844">
                  <a:moveTo>
                    <a:pt x="127381" y="29717"/>
                  </a:moveTo>
                  <a:lnTo>
                    <a:pt x="33909" y="29717"/>
                  </a:lnTo>
                </a:path>
                <a:path w="153035" h="29844">
                  <a:moveTo>
                    <a:pt x="152781" y="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5" name="object 75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5342000" y="1877948"/>
              <a:ext cx="368300" cy="266700"/>
            </a:xfrm>
            <a:prstGeom prst="rect">
              <a:avLst/>
            </a:prstGeom>
          </p:spPr>
        </p:pic>
        <p:pic>
          <p:nvPicPr>
            <p:cNvPr id="76" name="object 76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6106951" y="1700435"/>
              <a:ext cx="405759" cy="423146"/>
            </a:xfrm>
            <a:prstGeom prst="rect">
              <a:avLst/>
            </a:prstGeom>
          </p:spPr>
        </p:pic>
        <p:sp>
          <p:nvSpPr>
            <p:cNvPr id="77" name="object 77"/>
            <p:cNvSpPr/>
            <p:nvPr/>
          </p:nvSpPr>
          <p:spPr>
            <a:xfrm>
              <a:off x="6086220" y="2498089"/>
              <a:ext cx="346710" cy="88265"/>
            </a:xfrm>
            <a:custGeom>
              <a:avLst/>
              <a:gdLst/>
              <a:ahLst/>
              <a:cxnLst/>
              <a:rect l="l" t="t" r="r" b="b"/>
              <a:pathLst>
                <a:path w="346710" h="88264">
                  <a:moveTo>
                    <a:pt x="173100" y="0"/>
                  </a:moveTo>
                  <a:lnTo>
                    <a:pt x="105709" y="3454"/>
                  </a:lnTo>
                  <a:lnTo>
                    <a:pt x="50688" y="12874"/>
                  </a:lnTo>
                  <a:lnTo>
                    <a:pt x="13598" y="26842"/>
                  </a:lnTo>
                  <a:lnTo>
                    <a:pt x="0" y="43942"/>
                  </a:lnTo>
                  <a:lnTo>
                    <a:pt x="13598" y="61061"/>
                  </a:lnTo>
                  <a:lnTo>
                    <a:pt x="50688" y="75072"/>
                  </a:lnTo>
                  <a:lnTo>
                    <a:pt x="105709" y="84536"/>
                  </a:lnTo>
                  <a:lnTo>
                    <a:pt x="173100" y="88011"/>
                  </a:lnTo>
                  <a:lnTo>
                    <a:pt x="240565" y="84536"/>
                  </a:lnTo>
                  <a:lnTo>
                    <a:pt x="295624" y="75072"/>
                  </a:lnTo>
                  <a:lnTo>
                    <a:pt x="332728" y="61061"/>
                  </a:lnTo>
                  <a:lnTo>
                    <a:pt x="346328" y="43942"/>
                  </a:lnTo>
                  <a:lnTo>
                    <a:pt x="332728" y="26842"/>
                  </a:lnTo>
                  <a:lnTo>
                    <a:pt x="295624" y="12874"/>
                  </a:lnTo>
                  <a:lnTo>
                    <a:pt x="240565" y="3454"/>
                  </a:lnTo>
                  <a:lnTo>
                    <a:pt x="173100" y="0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8" name="object 78"/>
            <p:cNvSpPr/>
            <p:nvPr/>
          </p:nvSpPr>
          <p:spPr>
            <a:xfrm>
              <a:off x="6086220" y="2490850"/>
              <a:ext cx="346710" cy="95250"/>
            </a:xfrm>
            <a:custGeom>
              <a:avLst/>
              <a:gdLst/>
              <a:ahLst/>
              <a:cxnLst/>
              <a:rect l="l" t="t" r="r" b="b"/>
              <a:pathLst>
                <a:path w="346710" h="95250">
                  <a:moveTo>
                    <a:pt x="0" y="51181"/>
                  </a:moveTo>
                  <a:lnTo>
                    <a:pt x="13598" y="34081"/>
                  </a:lnTo>
                  <a:lnTo>
                    <a:pt x="50688" y="20113"/>
                  </a:lnTo>
                  <a:lnTo>
                    <a:pt x="105709" y="10693"/>
                  </a:lnTo>
                  <a:lnTo>
                    <a:pt x="173100" y="7238"/>
                  </a:lnTo>
                  <a:lnTo>
                    <a:pt x="240565" y="10693"/>
                  </a:lnTo>
                  <a:lnTo>
                    <a:pt x="295624" y="20113"/>
                  </a:lnTo>
                  <a:lnTo>
                    <a:pt x="332728" y="34081"/>
                  </a:lnTo>
                  <a:lnTo>
                    <a:pt x="346328" y="51181"/>
                  </a:lnTo>
                  <a:lnTo>
                    <a:pt x="332728" y="68300"/>
                  </a:lnTo>
                  <a:lnTo>
                    <a:pt x="295624" y="82311"/>
                  </a:lnTo>
                  <a:lnTo>
                    <a:pt x="240565" y="91775"/>
                  </a:lnTo>
                  <a:lnTo>
                    <a:pt x="173100" y="95250"/>
                  </a:lnTo>
                  <a:lnTo>
                    <a:pt x="105709" y="91775"/>
                  </a:lnTo>
                  <a:lnTo>
                    <a:pt x="50688" y="82311"/>
                  </a:lnTo>
                  <a:lnTo>
                    <a:pt x="13598" y="68300"/>
                  </a:lnTo>
                  <a:lnTo>
                    <a:pt x="0" y="51181"/>
                  </a:lnTo>
                  <a:close/>
                </a:path>
                <a:path w="346710" h="95250">
                  <a:moveTo>
                    <a:pt x="0" y="0"/>
                  </a:moveTo>
                  <a:lnTo>
                    <a:pt x="0" y="54356"/>
                  </a:lnTo>
                </a:path>
                <a:path w="346710" h="95250">
                  <a:moveTo>
                    <a:pt x="346328" y="0"/>
                  </a:moveTo>
                  <a:lnTo>
                    <a:pt x="346328" y="54356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9" name="object 79"/>
            <p:cNvSpPr/>
            <p:nvPr/>
          </p:nvSpPr>
          <p:spPr>
            <a:xfrm>
              <a:off x="6083300" y="2427350"/>
              <a:ext cx="346710" cy="117475"/>
            </a:xfrm>
            <a:custGeom>
              <a:avLst/>
              <a:gdLst/>
              <a:ahLst/>
              <a:cxnLst/>
              <a:rect l="l" t="t" r="r" b="b"/>
              <a:pathLst>
                <a:path w="346710" h="117475">
                  <a:moveTo>
                    <a:pt x="346354" y="63449"/>
                  </a:moveTo>
                  <a:lnTo>
                    <a:pt x="337972" y="63449"/>
                  </a:lnTo>
                  <a:lnTo>
                    <a:pt x="346329" y="51181"/>
                  </a:lnTo>
                  <a:lnTo>
                    <a:pt x="332727" y="31242"/>
                  </a:lnTo>
                  <a:lnTo>
                    <a:pt x="295630" y="14973"/>
                  </a:lnTo>
                  <a:lnTo>
                    <a:pt x="240614" y="4025"/>
                  </a:lnTo>
                  <a:lnTo>
                    <a:pt x="173228" y="0"/>
                  </a:lnTo>
                  <a:lnTo>
                    <a:pt x="105752" y="4025"/>
                  </a:lnTo>
                  <a:lnTo>
                    <a:pt x="50698" y="14973"/>
                  </a:lnTo>
                  <a:lnTo>
                    <a:pt x="13589" y="31242"/>
                  </a:lnTo>
                  <a:lnTo>
                    <a:pt x="0" y="51181"/>
                  </a:lnTo>
                  <a:lnTo>
                    <a:pt x="8343" y="63449"/>
                  </a:lnTo>
                  <a:lnTo>
                    <a:pt x="2921" y="63449"/>
                  </a:lnTo>
                  <a:lnTo>
                    <a:pt x="2921" y="116967"/>
                  </a:lnTo>
                  <a:lnTo>
                    <a:pt x="346354" y="116967"/>
                  </a:lnTo>
                  <a:lnTo>
                    <a:pt x="346354" y="63449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0" name="object 80"/>
            <p:cNvSpPr/>
            <p:nvPr/>
          </p:nvSpPr>
          <p:spPr>
            <a:xfrm>
              <a:off x="6083299" y="2427350"/>
              <a:ext cx="346710" cy="102870"/>
            </a:xfrm>
            <a:custGeom>
              <a:avLst/>
              <a:gdLst/>
              <a:ahLst/>
              <a:cxnLst/>
              <a:rect l="l" t="t" r="r" b="b"/>
              <a:pathLst>
                <a:path w="346710" h="102869">
                  <a:moveTo>
                    <a:pt x="0" y="51181"/>
                  </a:moveTo>
                  <a:lnTo>
                    <a:pt x="13600" y="31236"/>
                  </a:lnTo>
                  <a:lnTo>
                    <a:pt x="50704" y="14970"/>
                  </a:lnTo>
                  <a:lnTo>
                    <a:pt x="105763" y="4014"/>
                  </a:lnTo>
                  <a:lnTo>
                    <a:pt x="173227" y="0"/>
                  </a:lnTo>
                  <a:lnTo>
                    <a:pt x="240619" y="4014"/>
                  </a:lnTo>
                  <a:lnTo>
                    <a:pt x="295640" y="14970"/>
                  </a:lnTo>
                  <a:lnTo>
                    <a:pt x="332730" y="31236"/>
                  </a:lnTo>
                  <a:lnTo>
                    <a:pt x="346328" y="51181"/>
                  </a:lnTo>
                  <a:lnTo>
                    <a:pt x="332730" y="71145"/>
                  </a:lnTo>
                  <a:lnTo>
                    <a:pt x="295640" y="87455"/>
                  </a:lnTo>
                  <a:lnTo>
                    <a:pt x="240619" y="98454"/>
                  </a:lnTo>
                  <a:lnTo>
                    <a:pt x="173227" y="102488"/>
                  </a:lnTo>
                  <a:lnTo>
                    <a:pt x="105763" y="98454"/>
                  </a:lnTo>
                  <a:lnTo>
                    <a:pt x="50704" y="87455"/>
                  </a:lnTo>
                  <a:lnTo>
                    <a:pt x="13600" y="71145"/>
                  </a:lnTo>
                  <a:lnTo>
                    <a:pt x="0" y="51181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81" name="object 81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6152451" y="2434780"/>
              <a:ext cx="185991" cy="89408"/>
            </a:xfrm>
            <a:prstGeom prst="rect">
              <a:avLst/>
            </a:prstGeom>
          </p:spPr>
        </p:pic>
        <p:sp>
          <p:nvSpPr>
            <p:cNvPr id="82" name="object 82"/>
            <p:cNvSpPr/>
            <p:nvPr/>
          </p:nvSpPr>
          <p:spPr>
            <a:xfrm>
              <a:off x="5996050" y="2346324"/>
              <a:ext cx="942975" cy="174625"/>
            </a:xfrm>
            <a:custGeom>
              <a:avLst/>
              <a:gdLst/>
              <a:ahLst/>
              <a:cxnLst/>
              <a:rect l="l" t="t" r="r" b="b"/>
              <a:pathLst>
                <a:path w="942975" h="174625">
                  <a:moveTo>
                    <a:pt x="433324" y="171450"/>
                  </a:moveTo>
                  <a:lnTo>
                    <a:pt x="942975" y="174625"/>
                  </a:lnTo>
                </a:path>
                <a:path w="942975" h="174625">
                  <a:moveTo>
                    <a:pt x="0" y="0"/>
                  </a:moveTo>
                  <a:lnTo>
                    <a:pt x="152400" y="8255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3" name="object 83"/>
            <p:cNvSpPr/>
            <p:nvPr/>
          </p:nvSpPr>
          <p:spPr>
            <a:xfrm>
              <a:off x="7002525" y="2190749"/>
              <a:ext cx="1031875" cy="1400175"/>
            </a:xfrm>
            <a:custGeom>
              <a:avLst/>
              <a:gdLst/>
              <a:ahLst/>
              <a:cxnLst/>
              <a:rect l="l" t="t" r="r" b="b"/>
              <a:pathLst>
                <a:path w="1031875" h="1400175">
                  <a:moveTo>
                    <a:pt x="282575" y="319150"/>
                  </a:moveTo>
                  <a:lnTo>
                    <a:pt x="406400" y="231775"/>
                  </a:lnTo>
                </a:path>
                <a:path w="1031875" h="1400175">
                  <a:moveTo>
                    <a:pt x="109474" y="404875"/>
                  </a:moveTo>
                  <a:lnTo>
                    <a:pt x="109474" y="487425"/>
                  </a:lnTo>
                </a:path>
                <a:path w="1031875" h="1400175">
                  <a:moveTo>
                    <a:pt x="293624" y="590550"/>
                  </a:moveTo>
                  <a:lnTo>
                    <a:pt x="557149" y="301625"/>
                  </a:lnTo>
                </a:path>
                <a:path w="1031875" h="1400175">
                  <a:moveTo>
                    <a:pt x="646049" y="300100"/>
                  </a:moveTo>
                  <a:lnTo>
                    <a:pt x="646049" y="496950"/>
                  </a:lnTo>
                </a:path>
                <a:path w="1031875" h="1400175">
                  <a:moveTo>
                    <a:pt x="299974" y="606425"/>
                  </a:moveTo>
                  <a:lnTo>
                    <a:pt x="488950" y="606425"/>
                  </a:lnTo>
                </a:path>
                <a:path w="1031875" h="1400175">
                  <a:moveTo>
                    <a:pt x="714375" y="168275"/>
                  </a:moveTo>
                  <a:lnTo>
                    <a:pt x="952500" y="0"/>
                  </a:lnTo>
                </a:path>
                <a:path w="1031875" h="1400175">
                  <a:moveTo>
                    <a:pt x="854075" y="596900"/>
                  </a:moveTo>
                  <a:lnTo>
                    <a:pt x="1031875" y="596900"/>
                  </a:lnTo>
                </a:path>
                <a:path w="1031875" h="1400175">
                  <a:moveTo>
                    <a:pt x="98425" y="673100"/>
                  </a:moveTo>
                  <a:lnTo>
                    <a:pt x="0" y="1377950"/>
                  </a:lnTo>
                </a:path>
                <a:path w="1031875" h="1400175">
                  <a:moveTo>
                    <a:pt x="701675" y="673100"/>
                  </a:moveTo>
                  <a:lnTo>
                    <a:pt x="590550" y="1400175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4" name="object 84"/>
          <p:cNvSpPr txBox="1"/>
          <p:nvPr/>
        </p:nvSpPr>
        <p:spPr>
          <a:xfrm>
            <a:off x="5151501" y="2834385"/>
            <a:ext cx="15570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omic Sans MS" panose="030F0702030302020204"/>
                <a:cs typeface="Comic Sans MS" panose="030F0702030302020204"/>
              </a:rPr>
              <a:t>Home</a:t>
            </a:r>
            <a:r>
              <a:rPr sz="1800" spc="-7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1800" dirty="0">
                <a:latin typeface="Comic Sans MS" panose="030F0702030302020204"/>
                <a:cs typeface="Comic Sans MS" panose="030F0702030302020204"/>
              </a:rPr>
              <a:t>network</a:t>
            </a:r>
            <a:endParaRPr sz="1800">
              <a:latin typeface="Comic Sans MS" panose="030F0702030302020204"/>
              <a:cs typeface="Comic Sans MS" panose="030F0702030302020204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5605653" y="4177665"/>
            <a:ext cx="2300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mic Sans MS" panose="030F0702030302020204"/>
                <a:cs typeface="Comic Sans MS" panose="030F0702030302020204"/>
              </a:rPr>
              <a:t>Institutional</a:t>
            </a:r>
            <a:r>
              <a:rPr sz="1800" spc="-12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1800" dirty="0">
                <a:latin typeface="Comic Sans MS" panose="030F0702030302020204"/>
                <a:cs typeface="Comic Sans MS" panose="030F0702030302020204"/>
              </a:rPr>
              <a:t>network</a:t>
            </a:r>
            <a:endParaRPr sz="1800">
              <a:latin typeface="Comic Sans MS" panose="030F0702030302020204"/>
              <a:cs typeface="Comic Sans MS" panose="030F0702030302020204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5159502" y="1340358"/>
            <a:ext cx="16643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omic Sans MS" panose="030F0702030302020204"/>
                <a:cs typeface="Comic Sans MS" panose="030F0702030302020204"/>
              </a:rPr>
              <a:t>Mobile</a:t>
            </a:r>
            <a:r>
              <a:rPr sz="1800" spc="-9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1800" dirty="0">
                <a:latin typeface="Comic Sans MS" panose="030F0702030302020204"/>
                <a:cs typeface="Comic Sans MS" panose="030F0702030302020204"/>
              </a:rPr>
              <a:t>network</a:t>
            </a:r>
            <a:endParaRPr sz="1800">
              <a:latin typeface="Comic Sans MS" panose="030F0702030302020204"/>
              <a:cs typeface="Comic Sans MS" panose="030F0702030302020204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6961758" y="1821256"/>
            <a:ext cx="114808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mic Sans MS" panose="030F0702030302020204"/>
                <a:cs typeface="Comic Sans MS" panose="030F0702030302020204"/>
              </a:rPr>
              <a:t>Global</a:t>
            </a:r>
            <a:r>
              <a:rPr sz="1800" spc="-10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1800" spc="-5" dirty="0">
                <a:latin typeface="Comic Sans MS" panose="030F0702030302020204"/>
                <a:cs typeface="Comic Sans MS" panose="030F0702030302020204"/>
              </a:rPr>
              <a:t>ISP</a:t>
            </a:r>
            <a:endParaRPr sz="1800">
              <a:latin typeface="Comic Sans MS" panose="030F0702030302020204"/>
              <a:cs typeface="Comic Sans MS" panose="030F0702030302020204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6756907" y="3205988"/>
            <a:ext cx="13665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omic Sans MS" panose="030F0702030302020204"/>
                <a:cs typeface="Comic Sans MS" panose="030F0702030302020204"/>
              </a:rPr>
              <a:t>Regional</a:t>
            </a:r>
            <a:r>
              <a:rPr sz="1800" spc="-10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1800" spc="-5" dirty="0">
                <a:latin typeface="Comic Sans MS" panose="030F0702030302020204"/>
                <a:cs typeface="Comic Sans MS" panose="030F0702030302020204"/>
              </a:rPr>
              <a:t>ISP</a:t>
            </a:r>
            <a:endParaRPr sz="1800">
              <a:latin typeface="Comic Sans MS" panose="030F0702030302020204"/>
              <a:cs typeface="Comic Sans MS" panose="030F0702030302020204"/>
            </a:endParaRPr>
          </a:p>
        </p:txBody>
      </p:sp>
      <p:grpSp>
        <p:nvGrpSpPr>
          <p:cNvPr id="89" name="object 89"/>
          <p:cNvGrpSpPr/>
          <p:nvPr/>
        </p:nvGrpSpPr>
        <p:grpSpPr>
          <a:xfrm>
            <a:off x="601662" y="5457825"/>
            <a:ext cx="374650" cy="184150"/>
            <a:chOff x="601662" y="5457825"/>
            <a:chExt cx="374650" cy="184150"/>
          </a:xfrm>
        </p:grpSpPr>
        <p:sp>
          <p:nvSpPr>
            <p:cNvPr id="90" name="object 90"/>
            <p:cNvSpPr/>
            <p:nvPr/>
          </p:nvSpPr>
          <p:spPr>
            <a:xfrm>
              <a:off x="611035" y="5540628"/>
              <a:ext cx="359410" cy="95250"/>
            </a:xfrm>
            <a:custGeom>
              <a:avLst/>
              <a:gdLst/>
              <a:ahLst/>
              <a:cxnLst/>
              <a:rect l="l" t="t" r="r" b="b"/>
              <a:pathLst>
                <a:path w="359409" h="95250">
                  <a:moveTo>
                    <a:pt x="179463" y="0"/>
                  </a:moveTo>
                  <a:lnTo>
                    <a:pt x="109604" y="3724"/>
                  </a:lnTo>
                  <a:lnTo>
                    <a:pt x="52560" y="13889"/>
                  </a:lnTo>
                  <a:lnTo>
                    <a:pt x="14101" y="28980"/>
                  </a:lnTo>
                  <a:lnTo>
                    <a:pt x="0" y="47485"/>
                  </a:lnTo>
                  <a:lnTo>
                    <a:pt x="14101" y="65978"/>
                  </a:lnTo>
                  <a:lnTo>
                    <a:pt x="52560" y="81079"/>
                  </a:lnTo>
                  <a:lnTo>
                    <a:pt x="109604" y="91262"/>
                  </a:lnTo>
                  <a:lnTo>
                    <a:pt x="179463" y="94996"/>
                  </a:lnTo>
                  <a:lnTo>
                    <a:pt x="249317" y="91262"/>
                  </a:lnTo>
                  <a:lnTo>
                    <a:pt x="306362" y="81079"/>
                  </a:lnTo>
                  <a:lnTo>
                    <a:pt x="344823" y="65978"/>
                  </a:lnTo>
                  <a:lnTo>
                    <a:pt x="358927" y="47485"/>
                  </a:lnTo>
                  <a:lnTo>
                    <a:pt x="344823" y="28980"/>
                  </a:lnTo>
                  <a:lnTo>
                    <a:pt x="306362" y="13889"/>
                  </a:lnTo>
                  <a:lnTo>
                    <a:pt x="249317" y="3724"/>
                  </a:lnTo>
                  <a:lnTo>
                    <a:pt x="179463" y="0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1" name="object 91"/>
            <p:cNvSpPr/>
            <p:nvPr/>
          </p:nvSpPr>
          <p:spPr>
            <a:xfrm>
              <a:off x="611035" y="5532755"/>
              <a:ext cx="359410" cy="102870"/>
            </a:xfrm>
            <a:custGeom>
              <a:avLst/>
              <a:gdLst/>
              <a:ahLst/>
              <a:cxnLst/>
              <a:rect l="l" t="t" r="r" b="b"/>
              <a:pathLst>
                <a:path w="359409" h="102870">
                  <a:moveTo>
                    <a:pt x="0" y="55359"/>
                  </a:moveTo>
                  <a:lnTo>
                    <a:pt x="14101" y="36854"/>
                  </a:lnTo>
                  <a:lnTo>
                    <a:pt x="52560" y="21763"/>
                  </a:lnTo>
                  <a:lnTo>
                    <a:pt x="109604" y="11598"/>
                  </a:lnTo>
                  <a:lnTo>
                    <a:pt x="179463" y="7874"/>
                  </a:lnTo>
                  <a:lnTo>
                    <a:pt x="249317" y="11598"/>
                  </a:lnTo>
                  <a:lnTo>
                    <a:pt x="306362" y="21763"/>
                  </a:lnTo>
                  <a:lnTo>
                    <a:pt x="344823" y="36854"/>
                  </a:lnTo>
                  <a:lnTo>
                    <a:pt x="358927" y="55359"/>
                  </a:lnTo>
                  <a:lnTo>
                    <a:pt x="344823" y="73852"/>
                  </a:lnTo>
                  <a:lnTo>
                    <a:pt x="306362" y="88953"/>
                  </a:lnTo>
                  <a:lnTo>
                    <a:pt x="249317" y="99136"/>
                  </a:lnTo>
                  <a:lnTo>
                    <a:pt x="179463" y="102870"/>
                  </a:lnTo>
                  <a:lnTo>
                    <a:pt x="109604" y="99136"/>
                  </a:lnTo>
                  <a:lnTo>
                    <a:pt x="52560" y="88953"/>
                  </a:lnTo>
                  <a:lnTo>
                    <a:pt x="14101" y="73852"/>
                  </a:lnTo>
                  <a:lnTo>
                    <a:pt x="0" y="55359"/>
                  </a:lnTo>
                  <a:close/>
                </a:path>
                <a:path w="359409" h="102870">
                  <a:moveTo>
                    <a:pt x="0" y="0"/>
                  </a:moveTo>
                  <a:lnTo>
                    <a:pt x="0" y="58788"/>
                  </a:lnTo>
                </a:path>
                <a:path w="359409" h="102870">
                  <a:moveTo>
                    <a:pt x="358927" y="0"/>
                  </a:moveTo>
                  <a:lnTo>
                    <a:pt x="358927" y="58788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2" name="object 92"/>
            <p:cNvSpPr/>
            <p:nvPr/>
          </p:nvSpPr>
          <p:spPr>
            <a:xfrm>
              <a:off x="608012" y="5464174"/>
              <a:ext cx="359410" cy="127000"/>
            </a:xfrm>
            <a:custGeom>
              <a:avLst/>
              <a:gdLst/>
              <a:ahLst/>
              <a:cxnLst/>
              <a:rect l="l" t="t" r="r" b="b"/>
              <a:pathLst>
                <a:path w="359409" h="127000">
                  <a:moveTo>
                    <a:pt x="358940" y="55372"/>
                  </a:moveTo>
                  <a:lnTo>
                    <a:pt x="344830" y="33820"/>
                  </a:lnTo>
                  <a:lnTo>
                    <a:pt x="306362" y="16217"/>
                  </a:lnTo>
                  <a:lnTo>
                    <a:pt x="249313" y="4356"/>
                  </a:lnTo>
                  <a:lnTo>
                    <a:pt x="179463" y="0"/>
                  </a:lnTo>
                  <a:lnTo>
                    <a:pt x="109601" y="4356"/>
                  </a:lnTo>
                  <a:lnTo>
                    <a:pt x="52565" y="16217"/>
                  </a:lnTo>
                  <a:lnTo>
                    <a:pt x="14097" y="33820"/>
                  </a:lnTo>
                  <a:lnTo>
                    <a:pt x="0" y="55372"/>
                  </a:lnTo>
                  <a:lnTo>
                    <a:pt x="8623" y="68580"/>
                  </a:lnTo>
                  <a:lnTo>
                    <a:pt x="3022" y="68580"/>
                  </a:lnTo>
                  <a:lnTo>
                    <a:pt x="3022" y="126377"/>
                  </a:lnTo>
                  <a:lnTo>
                    <a:pt x="358940" y="126377"/>
                  </a:lnTo>
                  <a:lnTo>
                    <a:pt x="358940" y="68580"/>
                  </a:lnTo>
                  <a:lnTo>
                    <a:pt x="350291" y="68580"/>
                  </a:lnTo>
                  <a:lnTo>
                    <a:pt x="358940" y="55372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3" name="object 93"/>
            <p:cNvSpPr/>
            <p:nvPr/>
          </p:nvSpPr>
          <p:spPr>
            <a:xfrm>
              <a:off x="608012" y="5464175"/>
              <a:ext cx="359410" cy="111125"/>
            </a:xfrm>
            <a:custGeom>
              <a:avLst/>
              <a:gdLst/>
              <a:ahLst/>
              <a:cxnLst/>
              <a:rect l="l" t="t" r="r" b="b"/>
              <a:pathLst>
                <a:path w="359409" h="111125">
                  <a:moveTo>
                    <a:pt x="0" y="55371"/>
                  </a:moveTo>
                  <a:lnTo>
                    <a:pt x="14103" y="33807"/>
                  </a:lnTo>
                  <a:lnTo>
                    <a:pt x="52565" y="16208"/>
                  </a:lnTo>
                  <a:lnTo>
                    <a:pt x="109610" y="4347"/>
                  </a:lnTo>
                  <a:lnTo>
                    <a:pt x="179463" y="0"/>
                  </a:lnTo>
                  <a:lnTo>
                    <a:pt x="249324" y="4347"/>
                  </a:lnTo>
                  <a:lnTo>
                    <a:pt x="306373" y="16208"/>
                  </a:lnTo>
                  <a:lnTo>
                    <a:pt x="344836" y="33807"/>
                  </a:lnTo>
                  <a:lnTo>
                    <a:pt x="358940" y="55371"/>
                  </a:lnTo>
                  <a:lnTo>
                    <a:pt x="344836" y="76936"/>
                  </a:lnTo>
                  <a:lnTo>
                    <a:pt x="306373" y="94535"/>
                  </a:lnTo>
                  <a:lnTo>
                    <a:pt x="249324" y="106396"/>
                  </a:lnTo>
                  <a:lnTo>
                    <a:pt x="179463" y="110743"/>
                  </a:lnTo>
                  <a:lnTo>
                    <a:pt x="109610" y="106396"/>
                  </a:lnTo>
                  <a:lnTo>
                    <a:pt x="52565" y="94535"/>
                  </a:lnTo>
                  <a:lnTo>
                    <a:pt x="14103" y="76936"/>
                  </a:lnTo>
                  <a:lnTo>
                    <a:pt x="0" y="55371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94" name="object 94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680186" y="5473382"/>
              <a:ext cx="192252" cy="94234"/>
            </a:xfrm>
            <a:prstGeom prst="rect">
              <a:avLst/>
            </a:prstGeom>
          </p:spPr>
        </p:pic>
      </p:grpSp>
      <p:sp>
        <p:nvSpPr>
          <p:cNvPr id="95" name="object 95"/>
          <p:cNvSpPr txBox="1"/>
          <p:nvPr/>
        </p:nvSpPr>
        <p:spPr>
          <a:xfrm>
            <a:off x="543864" y="5659018"/>
            <a:ext cx="6394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Comic Sans MS" panose="030F0702030302020204"/>
                <a:cs typeface="Comic Sans MS" panose="030F0702030302020204"/>
              </a:rPr>
              <a:t>router</a:t>
            </a:r>
            <a:endParaRPr sz="1600">
              <a:latin typeface="Comic Sans MS" panose="030F0702030302020204"/>
              <a:cs typeface="Comic Sans MS" panose="030F0702030302020204"/>
            </a:endParaRPr>
          </a:p>
        </p:txBody>
      </p:sp>
      <p:pic>
        <p:nvPicPr>
          <p:cNvPr id="96" name="object 96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147278" y="2250998"/>
            <a:ext cx="349775" cy="386413"/>
          </a:xfrm>
          <a:prstGeom prst="rect">
            <a:avLst/>
          </a:prstGeom>
        </p:spPr>
      </p:pic>
      <p:pic>
        <p:nvPicPr>
          <p:cNvPr id="97" name="object 97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209268" y="1339946"/>
            <a:ext cx="323966" cy="270856"/>
          </a:xfrm>
          <a:prstGeom prst="rect">
            <a:avLst/>
          </a:prstGeom>
        </p:spPr>
      </p:pic>
      <p:grpSp>
        <p:nvGrpSpPr>
          <p:cNvPr id="98" name="object 98"/>
          <p:cNvGrpSpPr/>
          <p:nvPr/>
        </p:nvGrpSpPr>
        <p:grpSpPr>
          <a:xfrm>
            <a:off x="266700" y="1749488"/>
            <a:ext cx="244475" cy="389890"/>
            <a:chOff x="266700" y="1749488"/>
            <a:chExt cx="244475" cy="389890"/>
          </a:xfrm>
        </p:grpSpPr>
        <p:sp>
          <p:nvSpPr>
            <p:cNvPr id="99" name="object 99"/>
            <p:cNvSpPr/>
            <p:nvPr/>
          </p:nvSpPr>
          <p:spPr>
            <a:xfrm>
              <a:off x="271462" y="1756689"/>
              <a:ext cx="234950" cy="380365"/>
            </a:xfrm>
            <a:custGeom>
              <a:avLst/>
              <a:gdLst/>
              <a:ahLst/>
              <a:cxnLst/>
              <a:rect l="l" t="t" r="r" b="b"/>
              <a:pathLst>
                <a:path w="234950" h="380364">
                  <a:moveTo>
                    <a:pt x="234950" y="291566"/>
                  </a:moveTo>
                  <a:lnTo>
                    <a:pt x="227114" y="291566"/>
                  </a:lnTo>
                  <a:lnTo>
                    <a:pt x="227114" y="0"/>
                  </a:lnTo>
                  <a:lnTo>
                    <a:pt x="119037" y="0"/>
                  </a:lnTo>
                  <a:lnTo>
                    <a:pt x="119037" y="83439"/>
                  </a:lnTo>
                  <a:lnTo>
                    <a:pt x="1562" y="83439"/>
                  </a:lnTo>
                  <a:lnTo>
                    <a:pt x="1562" y="377545"/>
                  </a:lnTo>
                  <a:lnTo>
                    <a:pt x="2057" y="377545"/>
                  </a:lnTo>
                  <a:lnTo>
                    <a:pt x="0" y="380085"/>
                  </a:lnTo>
                  <a:lnTo>
                    <a:pt x="162941" y="380085"/>
                  </a:lnTo>
                  <a:lnTo>
                    <a:pt x="234950" y="291566"/>
                  </a:lnTo>
                  <a:close/>
                </a:path>
              </a:pathLst>
            </a:custGeom>
            <a:solidFill>
              <a:srgbClr val="33CC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0" name="object 100"/>
            <p:cNvSpPr/>
            <p:nvPr/>
          </p:nvSpPr>
          <p:spPr>
            <a:xfrm>
              <a:off x="273024" y="1840128"/>
              <a:ext cx="149225" cy="294640"/>
            </a:xfrm>
            <a:custGeom>
              <a:avLst/>
              <a:gdLst/>
              <a:ahLst/>
              <a:cxnLst/>
              <a:rect l="l" t="t" r="r" b="b"/>
              <a:pathLst>
                <a:path w="149225" h="294639">
                  <a:moveTo>
                    <a:pt x="0" y="294106"/>
                  </a:moveTo>
                  <a:lnTo>
                    <a:pt x="148805" y="294106"/>
                  </a:lnTo>
                  <a:lnTo>
                    <a:pt x="148805" y="0"/>
                  </a:lnTo>
                  <a:lnTo>
                    <a:pt x="0" y="0"/>
                  </a:lnTo>
                  <a:lnTo>
                    <a:pt x="0" y="29410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01" name="object 101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266700" y="1749488"/>
              <a:ext cx="244475" cy="97916"/>
            </a:xfrm>
            <a:prstGeom prst="rect">
              <a:avLst/>
            </a:prstGeom>
          </p:spPr>
        </p:pic>
        <p:sp>
          <p:nvSpPr>
            <p:cNvPr id="102" name="object 102"/>
            <p:cNvSpPr/>
            <p:nvPr/>
          </p:nvSpPr>
          <p:spPr>
            <a:xfrm>
              <a:off x="421830" y="1760474"/>
              <a:ext cx="85090" cy="374015"/>
            </a:xfrm>
            <a:custGeom>
              <a:avLst/>
              <a:gdLst/>
              <a:ahLst/>
              <a:cxnLst/>
              <a:rect l="l" t="t" r="r" b="b"/>
              <a:pathLst>
                <a:path w="85090" h="374014">
                  <a:moveTo>
                    <a:pt x="84581" y="0"/>
                  </a:moveTo>
                  <a:lnTo>
                    <a:pt x="84581" y="287781"/>
                  </a:lnTo>
                </a:path>
                <a:path w="85090" h="374014">
                  <a:moveTo>
                    <a:pt x="84581" y="287781"/>
                  </a:moveTo>
                  <a:lnTo>
                    <a:pt x="0" y="373761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3" name="object 103"/>
            <p:cNvSpPr/>
            <p:nvPr/>
          </p:nvSpPr>
          <p:spPr>
            <a:xfrm>
              <a:off x="291820" y="1878774"/>
              <a:ext cx="99060" cy="169545"/>
            </a:xfrm>
            <a:custGeom>
              <a:avLst/>
              <a:gdLst/>
              <a:ahLst/>
              <a:cxnLst/>
              <a:rect l="l" t="t" r="r" b="b"/>
              <a:pathLst>
                <a:path w="99060" h="169544">
                  <a:moveTo>
                    <a:pt x="98679" y="0"/>
                  </a:moveTo>
                  <a:lnTo>
                    <a:pt x="0" y="0"/>
                  </a:lnTo>
                  <a:lnTo>
                    <a:pt x="0" y="169481"/>
                  </a:lnTo>
                  <a:lnTo>
                    <a:pt x="98679" y="169481"/>
                  </a:lnTo>
                  <a:lnTo>
                    <a:pt x="98679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4" name="object 104"/>
            <p:cNvSpPr/>
            <p:nvPr/>
          </p:nvSpPr>
          <p:spPr>
            <a:xfrm>
              <a:off x="291820" y="1878774"/>
              <a:ext cx="99060" cy="169545"/>
            </a:xfrm>
            <a:custGeom>
              <a:avLst/>
              <a:gdLst/>
              <a:ahLst/>
              <a:cxnLst/>
              <a:rect l="l" t="t" r="r" b="b"/>
              <a:pathLst>
                <a:path w="99060" h="169544">
                  <a:moveTo>
                    <a:pt x="0" y="169481"/>
                  </a:moveTo>
                  <a:lnTo>
                    <a:pt x="98679" y="169481"/>
                  </a:lnTo>
                  <a:lnTo>
                    <a:pt x="98679" y="0"/>
                  </a:lnTo>
                  <a:lnTo>
                    <a:pt x="0" y="0"/>
                  </a:lnTo>
                  <a:lnTo>
                    <a:pt x="0" y="169481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5" name="object 105"/>
            <p:cNvSpPr/>
            <p:nvPr/>
          </p:nvSpPr>
          <p:spPr>
            <a:xfrm>
              <a:off x="305917" y="1929890"/>
              <a:ext cx="75565" cy="60325"/>
            </a:xfrm>
            <a:custGeom>
              <a:avLst/>
              <a:gdLst/>
              <a:ahLst/>
              <a:cxnLst/>
              <a:rect l="l" t="t" r="r" b="b"/>
              <a:pathLst>
                <a:path w="75564" h="60325">
                  <a:moveTo>
                    <a:pt x="75184" y="0"/>
                  </a:moveTo>
                  <a:lnTo>
                    <a:pt x="0" y="0"/>
                  </a:lnTo>
                  <a:lnTo>
                    <a:pt x="0" y="59818"/>
                  </a:lnTo>
                  <a:lnTo>
                    <a:pt x="75184" y="59818"/>
                  </a:lnTo>
                  <a:lnTo>
                    <a:pt x="7518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06" name="object 106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177800" y="2798698"/>
            <a:ext cx="368300" cy="266700"/>
          </a:xfrm>
          <a:prstGeom prst="rect">
            <a:avLst/>
          </a:prstGeom>
        </p:spPr>
      </p:pic>
      <p:sp>
        <p:nvSpPr>
          <p:cNvPr id="107" name="object 107"/>
          <p:cNvSpPr txBox="1"/>
          <p:nvPr/>
        </p:nvSpPr>
        <p:spPr>
          <a:xfrm>
            <a:off x="609091" y="1349755"/>
            <a:ext cx="640715" cy="701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4925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Comic Sans MS" panose="030F0702030302020204"/>
                <a:cs typeface="Comic Sans MS" panose="030F0702030302020204"/>
              </a:rPr>
              <a:t>PC</a:t>
            </a:r>
            <a:endParaRPr sz="1600">
              <a:latin typeface="Comic Sans MS" panose="030F0702030302020204"/>
              <a:cs typeface="Comic Sans MS" panose="030F0702030302020204"/>
            </a:endParaRPr>
          </a:p>
          <a:p>
            <a:pPr marL="12700">
              <a:lnSpc>
                <a:spcPct val="100000"/>
              </a:lnSpc>
              <a:spcBef>
                <a:spcPts val="1480"/>
              </a:spcBef>
            </a:pPr>
            <a:r>
              <a:rPr sz="1600" spc="-5" dirty="0">
                <a:latin typeface="Comic Sans MS" panose="030F0702030302020204"/>
                <a:cs typeface="Comic Sans MS" panose="030F0702030302020204"/>
              </a:rPr>
              <a:t>se</a:t>
            </a:r>
            <a:r>
              <a:rPr sz="1600" dirty="0">
                <a:latin typeface="Comic Sans MS" panose="030F0702030302020204"/>
                <a:cs typeface="Comic Sans MS" panose="030F0702030302020204"/>
              </a:rPr>
              <a:t>r</a:t>
            </a:r>
            <a:r>
              <a:rPr sz="1600" spc="-10" dirty="0">
                <a:latin typeface="Comic Sans MS" panose="030F0702030302020204"/>
                <a:cs typeface="Comic Sans MS" panose="030F0702030302020204"/>
              </a:rPr>
              <a:t>v</a:t>
            </a:r>
            <a:r>
              <a:rPr sz="1600" spc="-5" dirty="0">
                <a:latin typeface="Comic Sans MS" panose="030F0702030302020204"/>
                <a:cs typeface="Comic Sans MS" panose="030F0702030302020204"/>
              </a:rPr>
              <a:t>er</a:t>
            </a:r>
            <a:endParaRPr sz="1600">
              <a:latin typeface="Comic Sans MS" panose="030F0702030302020204"/>
              <a:cs typeface="Comic Sans MS" panose="030F0702030302020204"/>
            </a:endParaRPr>
          </a:p>
        </p:txBody>
      </p:sp>
      <p:sp>
        <p:nvSpPr>
          <p:cNvPr id="108" name="object 108"/>
          <p:cNvSpPr txBox="1"/>
          <p:nvPr/>
        </p:nvSpPr>
        <p:spPr>
          <a:xfrm>
            <a:off x="626465" y="2249169"/>
            <a:ext cx="79311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Comic Sans MS" panose="030F0702030302020204"/>
                <a:cs typeface="Comic Sans MS" panose="030F0702030302020204"/>
              </a:rPr>
              <a:t>wireless</a:t>
            </a:r>
            <a:endParaRPr sz="1600">
              <a:latin typeface="Comic Sans MS" panose="030F0702030302020204"/>
              <a:cs typeface="Comic Sans MS" panose="030F0702030302020204"/>
            </a:endParaRPr>
          </a:p>
        </p:txBody>
      </p:sp>
      <p:sp>
        <p:nvSpPr>
          <p:cNvPr id="109" name="object 109"/>
          <p:cNvSpPr txBox="1"/>
          <p:nvPr/>
        </p:nvSpPr>
        <p:spPr>
          <a:xfrm>
            <a:off x="626465" y="2432049"/>
            <a:ext cx="6032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Comic Sans MS" panose="030F0702030302020204"/>
                <a:cs typeface="Comic Sans MS" panose="030F0702030302020204"/>
              </a:rPr>
              <a:t>l</a:t>
            </a:r>
            <a:r>
              <a:rPr sz="1600" spc="-5" dirty="0">
                <a:latin typeface="Comic Sans MS" panose="030F0702030302020204"/>
                <a:cs typeface="Comic Sans MS" panose="030F0702030302020204"/>
              </a:rPr>
              <a:t>aptop</a:t>
            </a:r>
            <a:endParaRPr sz="1600">
              <a:latin typeface="Comic Sans MS" panose="030F0702030302020204"/>
              <a:cs typeface="Comic Sans MS" panose="030F0702030302020204"/>
            </a:endParaRPr>
          </a:p>
        </p:txBody>
      </p:sp>
      <p:sp>
        <p:nvSpPr>
          <p:cNvPr id="110" name="object 110"/>
          <p:cNvSpPr txBox="1"/>
          <p:nvPr/>
        </p:nvSpPr>
        <p:spPr>
          <a:xfrm>
            <a:off x="648716" y="2727198"/>
            <a:ext cx="71183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Comic Sans MS" panose="030F0702030302020204"/>
                <a:cs typeface="Comic Sans MS" panose="030F0702030302020204"/>
              </a:rPr>
              <a:t>ce</a:t>
            </a:r>
            <a:r>
              <a:rPr sz="1600" spc="-15" dirty="0">
                <a:latin typeface="Comic Sans MS" panose="030F0702030302020204"/>
                <a:cs typeface="Comic Sans MS" panose="030F0702030302020204"/>
              </a:rPr>
              <a:t>l</a:t>
            </a:r>
            <a:r>
              <a:rPr sz="1600" spc="-10" dirty="0">
                <a:latin typeface="Comic Sans MS" panose="030F0702030302020204"/>
                <a:cs typeface="Comic Sans MS" panose="030F0702030302020204"/>
              </a:rPr>
              <a:t>l</a:t>
            </a:r>
            <a:r>
              <a:rPr sz="1600" spc="-5" dirty="0">
                <a:latin typeface="Comic Sans MS" panose="030F0702030302020204"/>
                <a:cs typeface="Comic Sans MS" panose="030F0702030302020204"/>
              </a:rPr>
              <a:t>u</a:t>
            </a:r>
            <a:r>
              <a:rPr sz="1600" spc="-15" dirty="0">
                <a:latin typeface="Comic Sans MS" panose="030F0702030302020204"/>
                <a:cs typeface="Comic Sans MS" panose="030F0702030302020204"/>
              </a:rPr>
              <a:t>l</a:t>
            </a:r>
            <a:r>
              <a:rPr sz="1600" spc="-5" dirty="0">
                <a:latin typeface="Comic Sans MS" panose="030F0702030302020204"/>
                <a:cs typeface="Comic Sans MS" panose="030F0702030302020204"/>
              </a:rPr>
              <a:t>ar</a:t>
            </a:r>
            <a:endParaRPr sz="1600">
              <a:latin typeface="Comic Sans MS" panose="030F0702030302020204"/>
              <a:cs typeface="Comic Sans MS" panose="030F0702030302020204"/>
            </a:endParaRPr>
          </a:p>
        </p:txBody>
      </p:sp>
      <p:sp>
        <p:nvSpPr>
          <p:cNvPr id="111" name="object 111"/>
          <p:cNvSpPr txBox="1"/>
          <p:nvPr/>
        </p:nvSpPr>
        <p:spPr>
          <a:xfrm>
            <a:off x="648716" y="2910077"/>
            <a:ext cx="8750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Comic Sans MS" panose="030F0702030302020204"/>
                <a:cs typeface="Comic Sans MS" panose="030F0702030302020204"/>
              </a:rPr>
              <a:t>ha</a:t>
            </a:r>
            <a:r>
              <a:rPr sz="1600" dirty="0">
                <a:latin typeface="Comic Sans MS" panose="030F0702030302020204"/>
                <a:cs typeface="Comic Sans MS" panose="030F0702030302020204"/>
              </a:rPr>
              <a:t>n</a:t>
            </a:r>
            <a:r>
              <a:rPr sz="1600" spc="-10" dirty="0">
                <a:latin typeface="Comic Sans MS" panose="030F0702030302020204"/>
                <a:cs typeface="Comic Sans MS" panose="030F0702030302020204"/>
              </a:rPr>
              <a:t>dheld</a:t>
            </a:r>
            <a:endParaRPr sz="1600">
              <a:latin typeface="Comic Sans MS" panose="030F0702030302020204"/>
              <a:cs typeface="Comic Sans MS" panose="030F0702030302020204"/>
            </a:endParaRPr>
          </a:p>
        </p:txBody>
      </p:sp>
      <p:grpSp>
        <p:nvGrpSpPr>
          <p:cNvPr id="112" name="object 112"/>
          <p:cNvGrpSpPr/>
          <p:nvPr/>
        </p:nvGrpSpPr>
        <p:grpSpPr>
          <a:xfrm>
            <a:off x="338137" y="3859276"/>
            <a:ext cx="508000" cy="389255"/>
            <a:chOff x="338137" y="3859276"/>
            <a:chExt cx="508000" cy="389255"/>
          </a:xfrm>
        </p:grpSpPr>
        <p:pic>
          <p:nvPicPr>
            <p:cNvPr id="113" name="object 1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06641" y="3990365"/>
              <a:ext cx="156400" cy="230733"/>
            </a:xfrm>
            <a:prstGeom prst="rect">
              <a:avLst/>
            </a:prstGeom>
          </p:spPr>
        </p:pic>
        <p:pic>
          <p:nvPicPr>
            <p:cNvPr id="114" name="object 114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338137" y="3859276"/>
              <a:ext cx="507682" cy="388810"/>
            </a:xfrm>
            <a:prstGeom prst="rect">
              <a:avLst/>
            </a:prstGeom>
          </p:spPr>
        </p:pic>
      </p:grpSp>
      <p:sp>
        <p:nvSpPr>
          <p:cNvPr id="115" name="object 115"/>
          <p:cNvSpPr txBox="1"/>
          <p:nvPr/>
        </p:nvSpPr>
        <p:spPr>
          <a:xfrm>
            <a:off x="974242" y="4365752"/>
            <a:ext cx="54864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Comic Sans MS" panose="030F0702030302020204"/>
                <a:cs typeface="Comic Sans MS" panose="030F0702030302020204"/>
              </a:rPr>
              <a:t>wired</a:t>
            </a:r>
            <a:endParaRPr sz="1600">
              <a:latin typeface="Comic Sans MS" panose="030F0702030302020204"/>
              <a:cs typeface="Comic Sans MS" panose="030F0702030302020204"/>
            </a:endParaRPr>
          </a:p>
        </p:txBody>
      </p:sp>
      <p:sp>
        <p:nvSpPr>
          <p:cNvPr id="116" name="object 116"/>
          <p:cNvSpPr txBox="1"/>
          <p:nvPr/>
        </p:nvSpPr>
        <p:spPr>
          <a:xfrm>
            <a:off x="974242" y="4548632"/>
            <a:ext cx="451484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Comic Sans MS" panose="030F0702030302020204"/>
                <a:cs typeface="Comic Sans MS" panose="030F0702030302020204"/>
              </a:rPr>
              <a:t>links</a:t>
            </a:r>
            <a:endParaRPr sz="1600">
              <a:latin typeface="Comic Sans MS" panose="030F0702030302020204"/>
              <a:cs typeface="Comic Sans MS" panose="030F0702030302020204"/>
            </a:endParaRPr>
          </a:p>
        </p:txBody>
      </p:sp>
      <p:sp>
        <p:nvSpPr>
          <p:cNvPr id="117" name="object 117"/>
          <p:cNvSpPr txBox="1"/>
          <p:nvPr/>
        </p:nvSpPr>
        <p:spPr>
          <a:xfrm>
            <a:off x="982167" y="3881373"/>
            <a:ext cx="64579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Comic Sans MS" panose="030F0702030302020204"/>
                <a:cs typeface="Comic Sans MS" panose="030F0702030302020204"/>
              </a:rPr>
              <a:t>a</a:t>
            </a:r>
            <a:r>
              <a:rPr sz="1600" spc="-10" dirty="0">
                <a:latin typeface="Comic Sans MS" panose="030F0702030302020204"/>
                <a:cs typeface="Comic Sans MS" panose="030F0702030302020204"/>
              </a:rPr>
              <a:t>c</a:t>
            </a:r>
            <a:r>
              <a:rPr sz="1600" spc="-5" dirty="0">
                <a:latin typeface="Comic Sans MS" panose="030F0702030302020204"/>
                <a:cs typeface="Comic Sans MS" panose="030F0702030302020204"/>
              </a:rPr>
              <a:t>cess</a:t>
            </a:r>
            <a:endParaRPr sz="1600">
              <a:latin typeface="Comic Sans MS" panose="030F0702030302020204"/>
              <a:cs typeface="Comic Sans MS" panose="030F0702030302020204"/>
            </a:endParaRPr>
          </a:p>
        </p:txBody>
      </p:sp>
      <p:sp>
        <p:nvSpPr>
          <p:cNvPr id="118" name="object 118"/>
          <p:cNvSpPr txBox="1"/>
          <p:nvPr/>
        </p:nvSpPr>
        <p:spPr>
          <a:xfrm>
            <a:off x="368300" y="4064253"/>
            <a:ext cx="121221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16890" algn="l"/>
              </a:tabLst>
            </a:pPr>
            <a:r>
              <a:rPr sz="1600" u="sng" spc="-5" dirty="0">
                <a:uFill>
                  <a:solidFill>
                    <a:srgbClr val="000000"/>
                  </a:solidFill>
                </a:uFill>
                <a:latin typeface="Comic Sans MS" panose="030F0702030302020204"/>
                <a:cs typeface="Comic Sans MS" panose="030F0702030302020204"/>
              </a:rPr>
              <a:t> </a:t>
            </a:r>
            <a:r>
              <a:rPr sz="1600" u="sng" spc="-5" dirty="0">
                <a:uFill>
                  <a:solidFill>
                    <a:srgbClr val="000000"/>
                  </a:solidFill>
                </a:uFill>
                <a:latin typeface="Comic Sans MS" panose="030F0702030302020204"/>
                <a:cs typeface="Comic Sans MS" panose="030F0702030302020204"/>
              </a:rPr>
              <a:t>	</a:t>
            </a:r>
            <a:r>
              <a:rPr sz="1600" spc="-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1600" spc="-9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1600" spc="-5" dirty="0">
                <a:latin typeface="Comic Sans MS" panose="030F0702030302020204"/>
                <a:cs typeface="Comic Sans MS" panose="030F0702030302020204"/>
              </a:rPr>
              <a:t>points</a:t>
            </a:r>
            <a:endParaRPr sz="1600">
              <a:latin typeface="Comic Sans MS" panose="030F0702030302020204"/>
              <a:cs typeface="Comic Sans MS" panose="030F0702030302020204"/>
            </a:endParaRPr>
          </a:p>
        </p:txBody>
      </p:sp>
      <p:sp>
        <p:nvSpPr>
          <p:cNvPr id="119" name="object 119"/>
          <p:cNvSpPr txBox="1"/>
          <p:nvPr/>
        </p:nvSpPr>
        <p:spPr>
          <a:xfrm>
            <a:off x="1460119" y="3291358"/>
            <a:ext cx="3155315" cy="4114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30"/>
              </a:spcBef>
              <a:buClr>
                <a:srgbClr val="3333CC"/>
              </a:buClr>
              <a:buSzPct val="82000"/>
              <a:buFont typeface="Wingdings" panose="05000000000000000000"/>
              <a:buChar char=""/>
              <a:tabLst>
                <a:tab pos="355600" algn="l"/>
              </a:tabLst>
            </a:pPr>
            <a:r>
              <a:rPr sz="2500" i="1" spc="-55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communication</a:t>
            </a:r>
            <a:r>
              <a:rPr sz="2500" i="1" spc="-90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 </a:t>
            </a:r>
            <a:r>
              <a:rPr sz="2500" i="1" spc="-50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links</a:t>
            </a:r>
            <a:endParaRPr sz="2500">
              <a:latin typeface="Comic Sans MS" panose="030F0702030302020204"/>
              <a:cs typeface="Comic Sans MS" panose="030F0702030302020204"/>
            </a:endParaRPr>
          </a:p>
        </p:txBody>
      </p:sp>
      <p:sp>
        <p:nvSpPr>
          <p:cNvPr id="120" name="object 120"/>
          <p:cNvSpPr txBox="1"/>
          <p:nvPr/>
        </p:nvSpPr>
        <p:spPr>
          <a:xfrm>
            <a:off x="1917319" y="3746754"/>
            <a:ext cx="2389505" cy="1196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75000"/>
              <a:buFont typeface="Wingdings" panose="05000000000000000000"/>
              <a:buChar char=""/>
              <a:tabLst>
                <a:tab pos="299720" algn="l"/>
              </a:tabLst>
            </a:pPr>
            <a:r>
              <a:rPr sz="2400" spc="-5" dirty="0">
                <a:latin typeface="Comic Sans MS" panose="030F0702030302020204"/>
                <a:cs typeface="Comic Sans MS" panose="030F0702030302020204"/>
              </a:rPr>
              <a:t>fiber, 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copper, </a:t>
            </a:r>
            <a:r>
              <a:rPr sz="2400" spc="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10" dirty="0">
                <a:latin typeface="Comic Sans MS" panose="030F0702030302020204"/>
                <a:cs typeface="Comic Sans MS" panose="030F0702030302020204"/>
              </a:rPr>
              <a:t>radio,</a:t>
            </a:r>
            <a:r>
              <a:rPr sz="2400" spc="-7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satellite</a:t>
            </a:r>
            <a:endParaRPr sz="2400">
              <a:latin typeface="Comic Sans MS" panose="030F0702030302020204"/>
              <a:cs typeface="Comic Sans MS" panose="030F0702030302020204"/>
            </a:endParaRPr>
          </a:p>
          <a:p>
            <a:pPr marL="299085" indent="-287020">
              <a:lnSpc>
                <a:spcPct val="100000"/>
              </a:lnSpc>
              <a:spcBef>
                <a:spcPts val="575"/>
              </a:spcBef>
              <a:buClr>
                <a:srgbClr val="3333CC"/>
              </a:buClr>
              <a:buSzPct val="75000"/>
              <a:buFont typeface="Wingdings" panose="05000000000000000000"/>
              <a:buChar char=""/>
              <a:tabLst>
                <a:tab pos="299720" algn="l"/>
              </a:tabLst>
            </a:pPr>
            <a:r>
              <a:rPr sz="2400" spc="-10" dirty="0">
                <a:latin typeface="Comic Sans MS" panose="030F0702030302020204"/>
                <a:cs typeface="Comic Sans MS" panose="030F0702030302020204"/>
              </a:rPr>
              <a:t>transmission</a:t>
            </a:r>
            <a:endParaRPr sz="2400">
              <a:latin typeface="Comic Sans MS" panose="030F0702030302020204"/>
              <a:cs typeface="Comic Sans MS" panose="030F0702030302020204"/>
            </a:endParaRPr>
          </a:p>
        </p:txBody>
      </p:sp>
      <p:sp>
        <p:nvSpPr>
          <p:cNvPr id="121" name="object 121"/>
          <p:cNvSpPr txBox="1"/>
          <p:nvPr/>
        </p:nvSpPr>
        <p:spPr>
          <a:xfrm>
            <a:off x="1518919" y="4878064"/>
            <a:ext cx="3124835" cy="842644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697230">
              <a:lnSpc>
                <a:spcPct val="100000"/>
              </a:lnSpc>
              <a:spcBef>
                <a:spcPts val="310"/>
              </a:spcBef>
            </a:pPr>
            <a:r>
              <a:rPr sz="2400" spc="-5" dirty="0">
                <a:latin typeface="Comic Sans MS" panose="030F0702030302020204"/>
                <a:cs typeface="Comic Sans MS" panose="030F0702030302020204"/>
              </a:rPr>
              <a:t>rate</a:t>
            </a:r>
            <a:r>
              <a:rPr sz="2400" spc="-8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=</a:t>
            </a:r>
            <a:r>
              <a:rPr sz="2400" spc="-3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500" i="1" spc="-60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bandwidth</a:t>
            </a:r>
            <a:endParaRPr sz="2500">
              <a:latin typeface="Comic Sans MS" panose="030F0702030302020204"/>
              <a:cs typeface="Comic Sans MS" panose="030F0702030302020204"/>
            </a:endParaRPr>
          </a:p>
          <a:p>
            <a:pPr marL="355600" indent="-342900">
              <a:lnSpc>
                <a:spcPct val="100000"/>
              </a:lnSpc>
              <a:spcBef>
                <a:spcPts val="215"/>
              </a:spcBef>
              <a:buClr>
                <a:srgbClr val="3333CC"/>
              </a:buClr>
              <a:buSzPct val="82000"/>
              <a:buFont typeface="Wingdings" panose="05000000000000000000"/>
              <a:buChar char=""/>
              <a:tabLst>
                <a:tab pos="355600" algn="l"/>
              </a:tabLst>
            </a:pPr>
            <a:r>
              <a:rPr sz="2500" i="1" spc="-60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routers</a:t>
            </a:r>
            <a:r>
              <a:rPr sz="2500" i="1" spc="-30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:</a:t>
            </a:r>
            <a:r>
              <a:rPr sz="2500" i="1" spc="-60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forward</a:t>
            </a:r>
            <a:endParaRPr sz="2400">
              <a:latin typeface="Comic Sans MS" panose="030F0702030302020204"/>
              <a:cs typeface="Comic Sans MS" panose="030F0702030302020204"/>
            </a:endParaRPr>
          </a:p>
        </p:txBody>
      </p:sp>
      <p:sp>
        <p:nvSpPr>
          <p:cNvPr id="122" name="object 122"/>
          <p:cNvSpPr txBox="1"/>
          <p:nvPr/>
        </p:nvSpPr>
        <p:spPr>
          <a:xfrm>
            <a:off x="1861820" y="5691632"/>
            <a:ext cx="269621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omic Sans MS" panose="030F0702030302020204"/>
                <a:cs typeface="Comic Sans MS" panose="030F0702030302020204"/>
              </a:rPr>
              <a:t>packets</a:t>
            </a:r>
            <a:r>
              <a:rPr sz="2400" spc="-7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(chunks</a:t>
            </a:r>
            <a:r>
              <a:rPr sz="2400" spc="-4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of </a:t>
            </a:r>
            <a:r>
              <a:rPr sz="2400" spc="-70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10" dirty="0">
                <a:latin typeface="Comic Sans MS" panose="030F0702030302020204"/>
                <a:cs typeface="Comic Sans MS" panose="030F0702030302020204"/>
              </a:rPr>
              <a:t>data)</a:t>
            </a:r>
            <a:endParaRPr sz="2400">
              <a:latin typeface="Comic Sans MS" panose="030F0702030302020204"/>
              <a:cs typeface="Comic Sans MS" panose="030F0702030302020204"/>
            </a:endParaRPr>
          </a:p>
        </p:txBody>
      </p:sp>
      <p:grpSp>
        <p:nvGrpSpPr>
          <p:cNvPr id="123" name="object 123"/>
          <p:cNvGrpSpPr/>
          <p:nvPr/>
        </p:nvGrpSpPr>
        <p:grpSpPr>
          <a:xfrm>
            <a:off x="2647950" y="3098800"/>
            <a:ext cx="3848100" cy="2044700"/>
            <a:chOff x="2647950" y="3098800"/>
            <a:chExt cx="3848100" cy="2044700"/>
          </a:xfrm>
        </p:grpSpPr>
        <p:pic>
          <p:nvPicPr>
            <p:cNvPr id="124" name="object 124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2647950" y="3098800"/>
              <a:ext cx="3848100" cy="330200"/>
            </a:xfrm>
            <a:prstGeom prst="rect">
              <a:avLst/>
            </a:prstGeom>
          </p:spPr>
        </p:pic>
        <p:pic>
          <p:nvPicPr>
            <p:cNvPr id="125" name="object 125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2647950" y="4813300"/>
              <a:ext cx="3848100" cy="330200"/>
            </a:xfrm>
            <a:prstGeom prst="rect">
              <a:avLst/>
            </a:prstGeom>
          </p:spPr>
        </p:pic>
      </p:grpSp>
      <p:sp>
        <p:nvSpPr>
          <p:cNvPr id="126" name="object 126"/>
          <p:cNvSpPr txBox="1"/>
          <p:nvPr/>
        </p:nvSpPr>
        <p:spPr>
          <a:xfrm>
            <a:off x="5963411" y="6407698"/>
            <a:ext cx="2263775" cy="294640"/>
          </a:xfrm>
          <a:prstGeom prst="rect">
            <a:avLst/>
          </a:prstGeom>
        </p:spPr>
        <p:txBody>
          <a:bodyPr vert="horz" wrap="square" lIns="0" tIns="81915" rIns="0" bIns="0" rtlCol="0">
            <a:spAutoFit/>
          </a:bodyPr>
          <a:lstStyle/>
          <a:p>
            <a:pPr marL="12700">
              <a:lnSpc>
                <a:spcPts val="1675"/>
              </a:lnSpc>
              <a:spcBef>
                <a:spcPts val="645"/>
              </a:spcBef>
            </a:pPr>
            <a:r>
              <a:rPr sz="80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  <a:hlinkClick r:id="rId30"/>
              </a:rPr>
              <a:t>https://fb.com/tailieudientuc</a:t>
            </a:r>
            <a:r>
              <a:rPr sz="800" spc="-21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  <a:hlinkClick r:id="rId30"/>
              </a:rPr>
              <a:t>n</a:t>
            </a:r>
            <a:r>
              <a:rPr sz="2100" spc="-839" baseline="16000" dirty="0">
                <a:latin typeface="Comic Sans MS" panose="030F0702030302020204"/>
                <a:cs typeface="Comic Sans MS" panose="030F0702030302020204"/>
                <a:hlinkClick r:id="rId30"/>
              </a:rPr>
              <a:t>I</a:t>
            </a:r>
            <a:r>
              <a:rPr sz="80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  <a:hlinkClick r:id="rId30"/>
              </a:rPr>
              <a:t>tt</a:t>
            </a:r>
            <a:r>
              <a:rPr sz="800" spc="-9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  <a:hlinkClick r:id="rId30"/>
              </a:rPr>
              <a:t> </a:t>
            </a:r>
            <a:r>
              <a:rPr sz="2100" spc="-7" baseline="16000" dirty="0">
                <a:latin typeface="Comic Sans MS" panose="030F0702030302020204"/>
                <a:cs typeface="Comic Sans MS" panose="030F0702030302020204"/>
              </a:rPr>
              <a:t>ntro</a:t>
            </a:r>
            <a:r>
              <a:rPr sz="2100" baseline="16000" dirty="0">
                <a:latin typeface="Comic Sans MS" panose="030F0702030302020204"/>
                <a:cs typeface="Comic Sans MS" panose="030F0702030302020204"/>
              </a:rPr>
              <a:t>ducti</a:t>
            </a:r>
            <a:r>
              <a:rPr sz="2100" spc="7" baseline="16000" dirty="0">
                <a:latin typeface="Comic Sans MS" panose="030F0702030302020204"/>
                <a:cs typeface="Comic Sans MS" panose="030F0702030302020204"/>
              </a:rPr>
              <a:t>o</a:t>
            </a:r>
            <a:r>
              <a:rPr sz="2100" baseline="16000" dirty="0">
                <a:latin typeface="Comic Sans MS" panose="030F0702030302020204"/>
                <a:cs typeface="Comic Sans MS" panose="030F0702030302020204"/>
              </a:rPr>
              <a:t>n</a:t>
            </a:r>
            <a:endParaRPr sz="2100" baseline="16000">
              <a:latin typeface="Comic Sans MS" panose="030F0702030302020204"/>
              <a:cs typeface="Comic Sans MS" panose="030F0702030302020204"/>
            </a:endParaRPr>
          </a:p>
        </p:txBody>
      </p:sp>
      <p:sp>
        <p:nvSpPr>
          <p:cNvPr id="127" name="object 12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1-</a:t>
            </a: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128" name="object 128"/>
          <p:cNvSpPr txBox="1"/>
          <p:nvPr/>
        </p:nvSpPr>
        <p:spPr>
          <a:xfrm>
            <a:off x="1481708" y="6564262"/>
            <a:ext cx="1101090" cy="13843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80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  <a:hlinkClick r:id="rId31"/>
              </a:rPr>
              <a:t>CuuDuongThanCong.com</a:t>
            </a:r>
            <a:endParaRPr sz="8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2140" y="490169"/>
            <a:ext cx="693483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Network</a:t>
            </a:r>
            <a:r>
              <a:rPr spc="-20" dirty="0"/>
              <a:t> </a:t>
            </a:r>
            <a:r>
              <a:rPr dirty="0"/>
              <a:t>Core:</a:t>
            </a:r>
            <a:r>
              <a:rPr spc="-30" dirty="0"/>
              <a:t> </a:t>
            </a:r>
            <a:r>
              <a:rPr dirty="0"/>
              <a:t>Circuit</a:t>
            </a:r>
            <a:r>
              <a:rPr spc="-5" dirty="0"/>
              <a:t> Switching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612140" y="1615186"/>
            <a:ext cx="3604260" cy="41021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168275" indent="-3429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End-end </a:t>
            </a:r>
            <a:r>
              <a:rPr sz="2800" spc="-10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resources </a:t>
            </a:r>
            <a:r>
              <a:rPr sz="2800" spc="-5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 </a:t>
            </a:r>
            <a:r>
              <a:rPr sz="2800" spc="-10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reserved</a:t>
            </a:r>
            <a:r>
              <a:rPr sz="2800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for</a:t>
            </a:r>
            <a:r>
              <a:rPr sz="2800" spc="-10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“call”</a:t>
            </a:r>
            <a:endParaRPr sz="2800">
              <a:latin typeface="Comic Sans MS" panose="030F0702030302020204"/>
              <a:cs typeface="Comic Sans MS" panose="030F0702030302020204"/>
            </a:endParaRPr>
          </a:p>
          <a:p>
            <a:pPr marL="355600" marR="5080" indent="-342900">
              <a:lnSpc>
                <a:spcPct val="100000"/>
              </a:lnSpc>
              <a:spcBef>
                <a:spcPts val="605"/>
              </a:spcBef>
              <a:buClr>
                <a:srgbClr val="3333CC"/>
              </a:buClr>
              <a:buSzPct val="85000"/>
              <a:buFont typeface="Wingdings" panose="05000000000000000000"/>
              <a:buChar char=""/>
              <a:tabLst>
                <a:tab pos="355600" algn="l"/>
                <a:tab pos="2671445" algn="l"/>
              </a:tabLst>
            </a:pPr>
            <a:r>
              <a:rPr sz="2400" dirty="0">
                <a:latin typeface="Comic Sans MS" panose="030F0702030302020204"/>
                <a:cs typeface="Comic Sans MS" panose="030F0702030302020204"/>
              </a:rPr>
              <a:t>li</a:t>
            </a:r>
            <a:r>
              <a:rPr sz="2400" spc="5" dirty="0">
                <a:latin typeface="Comic Sans MS" panose="030F0702030302020204"/>
                <a:cs typeface="Comic Sans MS" panose="030F0702030302020204"/>
              </a:rPr>
              <a:t>n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k</a:t>
            </a:r>
            <a:r>
              <a:rPr sz="2400" spc="-1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bandwidth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,	switch 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capacity</a:t>
            </a:r>
            <a:endParaRPr sz="2400">
              <a:latin typeface="Comic Sans MS" panose="030F0702030302020204"/>
              <a:cs typeface="Comic Sans MS" panose="030F0702030302020204"/>
            </a:endParaRPr>
          </a:p>
          <a:p>
            <a:pPr marL="355600" marR="252730" indent="-342900">
              <a:lnSpc>
                <a:spcPct val="100000"/>
              </a:lnSpc>
              <a:spcBef>
                <a:spcPts val="575"/>
              </a:spcBef>
              <a:buClr>
                <a:srgbClr val="3333CC"/>
              </a:buClr>
              <a:buSzPct val="85000"/>
              <a:buFont typeface="Wingdings" panose="05000000000000000000"/>
              <a:buChar char=""/>
              <a:tabLst>
                <a:tab pos="355600" algn="l"/>
              </a:tabLst>
            </a:pPr>
            <a:r>
              <a:rPr sz="2400" spc="-5" dirty="0">
                <a:latin typeface="Comic Sans MS" panose="030F0702030302020204"/>
                <a:cs typeface="Comic Sans MS" panose="030F0702030302020204"/>
              </a:rPr>
              <a:t>dedicated</a:t>
            </a:r>
            <a:r>
              <a:rPr sz="2400" spc="-11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resources: </a:t>
            </a:r>
            <a:r>
              <a:rPr sz="2400" spc="-70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no</a:t>
            </a:r>
            <a:r>
              <a:rPr sz="2400" spc="-2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sharing</a:t>
            </a:r>
            <a:endParaRPr sz="2400">
              <a:latin typeface="Comic Sans MS" panose="030F0702030302020204"/>
              <a:cs typeface="Comic Sans MS" panose="030F0702030302020204"/>
            </a:endParaRPr>
          </a:p>
          <a:p>
            <a:pPr marL="355600" marR="1424305" indent="-342900">
              <a:lnSpc>
                <a:spcPct val="100000"/>
              </a:lnSpc>
              <a:spcBef>
                <a:spcPts val="580"/>
              </a:spcBef>
              <a:buClr>
                <a:srgbClr val="3333CC"/>
              </a:buClr>
              <a:buSzPct val="85000"/>
              <a:buFont typeface="Wingdings" panose="05000000000000000000"/>
              <a:buChar char=""/>
              <a:tabLst>
                <a:tab pos="355600" algn="l"/>
              </a:tabLst>
            </a:pPr>
            <a:r>
              <a:rPr sz="2400" spc="-5" dirty="0">
                <a:latin typeface="Comic Sans MS" panose="030F0702030302020204"/>
                <a:cs typeface="Comic Sans MS" panose="030F0702030302020204"/>
              </a:rPr>
              <a:t>circuit-like 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(gu</a:t>
            </a:r>
            <a:r>
              <a:rPr sz="2400" spc="-15" dirty="0">
                <a:latin typeface="Comic Sans MS" panose="030F0702030302020204"/>
                <a:cs typeface="Comic Sans MS" panose="030F0702030302020204"/>
              </a:rPr>
              <a:t>a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rante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e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d)  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per</a:t>
            </a:r>
            <a:r>
              <a:rPr sz="2400" spc="5" dirty="0">
                <a:latin typeface="Comic Sans MS" panose="030F0702030302020204"/>
                <a:cs typeface="Comic Sans MS" panose="030F0702030302020204"/>
              </a:rPr>
              <a:t>f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orm</a:t>
            </a:r>
            <a:r>
              <a:rPr sz="2400" spc="-15" dirty="0">
                <a:latin typeface="Comic Sans MS" panose="030F0702030302020204"/>
                <a:cs typeface="Comic Sans MS" panose="030F0702030302020204"/>
              </a:rPr>
              <a:t>a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n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ce</a:t>
            </a:r>
            <a:endParaRPr sz="2400">
              <a:latin typeface="Comic Sans MS" panose="030F0702030302020204"/>
              <a:cs typeface="Comic Sans MS" panose="030F0702030302020204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Clr>
                <a:srgbClr val="3333CC"/>
              </a:buClr>
              <a:buSzPct val="85000"/>
              <a:buFont typeface="Wingdings" panose="05000000000000000000"/>
              <a:buChar char=""/>
              <a:tabLst>
                <a:tab pos="355600" algn="l"/>
              </a:tabLst>
            </a:pPr>
            <a:r>
              <a:rPr sz="2400" dirty="0">
                <a:latin typeface="Comic Sans MS" panose="030F0702030302020204"/>
                <a:cs typeface="Comic Sans MS" panose="030F0702030302020204"/>
              </a:rPr>
              <a:t>call</a:t>
            </a:r>
            <a:r>
              <a:rPr sz="2400" spc="-4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setup</a:t>
            </a:r>
            <a:r>
              <a:rPr sz="2400" spc="-4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required</a:t>
            </a:r>
            <a:endParaRPr sz="2400">
              <a:latin typeface="Comic Sans MS" panose="030F0702030302020204"/>
              <a:cs typeface="Comic Sans MS" panose="030F0702030302020204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647950" y="1644205"/>
            <a:ext cx="5800725" cy="4151629"/>
            <a:chOff x="2647950" y="1644205"/>
            <a:chExt cx="5800725" cy="4151629"/>
          </a:xfrm>
        </p:grpSpPr>
        <p:sp>
          <p:nvSpPr>
            <p:cNvPr id="5" name="object 5"/>
            <p:cNvSpPr/>
            <p:nvPr/>
          </p:nvSpPr>
          <p:spPr>
            <a:xfrm>
              <a:off x="6719951" y="3481520"/>
              <a:ext cx="1272540" cy="640080"/>
            </a:xfrm>
            <a:custGeom>
              <a:avLst/>
              <a:gdLst/>
              <a:ahLst/>
              <a:cxnLst/>
              <a:rect l="l" t="t" r="r" b="b"/>
              <a:pathLst>
                <a:path w="1272540" h="640079">
                  <a:moveTo>
                    <a:pt x="337571" y="14687"/>
                  </a:moveTo>
                  <a:lnTo>
                    <a:pt x="282241" y="15642"/>
                  </a:lnTo>
                  <a:lnTo>
                    <a:pt x="232126" y="19425"/>
                  </a:lnTo>
                  <a:lnTo>
                    <a:pt x="190494" y="26856"/>
                  </a:lnTo>
                  <a:lnTo>
                    <a:pt x="134392" y="46031"/>
                  </a:lnTo>
                  <a:lnTo>
                    <a:pt x="84325" y="72066"/>
                  </a:lnTo>
                  <a:lnTo>
                    <a:pt x="43263" y="103435"/>
                  </a:lnTo>
                  <a:lnTo>
                    <a:pt x="14167" y="138614"/>
                  </a:lnTo>
                  <a:lnTo>
                    <a:pt x="0" y="176079"/>
                  </a:lnTo>
                  <a:lnTo>
                    <a:pt x="1514" y="210795"/>
                  </a:lnTo>
                  <a:lnTo>
                    <a:pt x="14228" y="250059"/>
                  </a:lnTo>
                  <a:lnTo>
                    <a:pt x="36115" y="291792"/>
                  </a:lnTo>
                  <a:lnTo>
                    <a:pt x="65146" y="333917"/>
                  </a:lnTo>
                  <a:lnTo>
                    <a:pt x="99292" y="374355"/>
                  </a:lnTo>
                  <a:lnTo>
                    <a:pt x="136525" y="411029"/>
                  </a:lnTo>
                  <a:lnTo>
                    <a:pt x="171853" y="440216"/>
                  </a:lnTo>
                  <a:lnTo>
                    <a:pt x="211954" y="468864"/>
                  </a:lnTo>
                  <a:lnTo>
                    <a:pt x="255970" y="496447"/>
                  </a:lnTo>
                  <a:lnTo>
                    <a:pt x="303042" y="522442"/>
                  </a:lnTo>
                  <a:lnTo>
                    <a:pt x="352313" y="546325"/>
                  </a:lnTo>
                  <a:lnTo>
                    <a:pt x="402927" y="567570"/>
                  </a:lnTo>
                  <a:lnTo>
                    <a:pt x="454025" y="585654"/>
                  </a:lnTo>
                  <a:lnTo>
                    <a:pt x="500679" y="599364"/>
                  </a:lnTo>
                  <a:lnTo>
                    <a:pt x="550562" y="611683"/>
                  </a:lnTo>
                  <a:lnTo>
                    <a:pt x="602425" y="622255"/>
                  </a:lnTo>
                  <a:lnTo>
                    <a:pt x="655018" y="630723"/>
                  </a:lnTo>
                  <a:lnTo>
                    <a:pt x="707093" y="636733"/>
                  </a:lnTo>
                  <a:lnTo>
                    <a:pt x="757402" y="639929"/>
                  </a:lnTo>
                  <a:lnTo>
                    <a:pt x="804695" y="639954"/>
                  </a:lnTo>
                  <a:lnTo>
                    <a:pt x="847725" y="636454"/>
                  </a:lnTo>
                  <a:lnTo>
                    <a:pt x="899483" y="625927"/>
                  </a:lnTo>
                  <a:lnTo>
                    <a:pt x="946959" y="609215"/>
                  </a:lnTo>
                  <a:lnTo>
                    <a:pt x="990377" y="587289"/>
                  </a:lnTo>
                  <a:lnTo>
                    <a:pt x="1029965" y="561120"/>
                  </a:lnTo>
                  <a:lnTo>
                    <a:pt x="1065947" y="531676"/>
                  </a:lnTo>
                  <a:lnTo>
                    <a:pt x="1098550" y="499929"/>
                  </a:lnTo>
                  <a:lnTo>
                    <a:pt x="1127433" y="464163"/>
                  </a:lnTo>
                  <a:lnTo>
                    <a:pt x="1152496" y="423183"/>
                  </a:lnTo>
                  <a:lnTo>
                    <a:pt x="1174130" y="378930"/>
                  </a:lnTo>
                  <a:lnTo>
                    <a:pt x="1192727" y="333343"/>
                  </a:lnTo>
                  <a:lnTo>
                    <a:pt x="1208678" y="288362"/>
                  </a:lnTo>
                  <a:lnTo>
                    <a:pt x="1222375" y="245929"/>
                  </a:lnTo>
                  <a:lnTo>
                    <a:pt x="1237044" y="202861"/>
                  </a:lnTo>
                  <a:lnTo>
                    <a:pt x="1252949" y="156822"/>
                  </a:lnTo>
                  <a:lnTo>
                    <a:pt x="1266031" y="111214"/>
                  </a:lnTo>
                  <a:lnTo>
                    <a:pt x="1272234" y="69437"/>
                  </a:lnTo>
                  <a:lnTo>
                    <a:pt x="1267704" y="36379"/>
                  </a:lnTo>
                  <a:lnTo>
                    <a:pt x="879475" y="36379"/>
                  </a:lnTo>
                  <a:lnTo>
                    <a:pt x="823486" y="36126"/>
                  </a:lnTo>
                  <a:lnTo>
                    <a:pt x="768114" y="34187"/>
                  </a:lnTo>
                  <a:lnTo>
                    <a:pt x="715565" y="31267"/>
                  </a:lnTo>
                  <a:lnTo>
                    <a:pt x="650289" y="26854"/>
                  </a:lnTo>
                  <a:lnTo>
                    <a:pt x="627753" y="25308"/>
                  </a:lnTo>
                  <a:lnTo>
                    <a:pt x="596900" y="23679"/>
                  </a:lnTo>
                  <a:lnTo>
                    <a:pt x="577850" y="23679"/>
                  </a:lnTo>
                  <a:lnTo>
                    <a:pt x="545558" y="22774"/>
                  </a:lnTo>
                  <a:lnTo>
                    <a:pt x="450780" y="17986"/>
                  </a:lnTo>
                  <a:lnTo>
                    <a:pt x="394843" y="15742"/>
                  </a:lnTo>
                  <a:lnTo>
                    <a:pt x="337571" y="14687"/>
                  </a:lnTo>
                  <a:close/>
                </a:path>
                <a:path w="1272540" h="640079">
                  <a:moveTo>
                    <a:pt x="1181744" y="0"/>
                  </a:moveTo>
                  <a:lnTo>
                    <a:pt x="1135428" y="3266"/>
                  </a:lnTo>
                  <a:lnTo>
                    <a:pt x="1083865" y="10011"/>
                  </a:lnTo>
                  <a:lnTo>
                    <a:pt x="975866" y="26856"/>
                  </a:lnTo>
                  <a:lnTo>
                    <a:pt x="924861" y="33418"/>
                  </a:lnTo>
                  <a:lnTo>
                    <a:pt x="879475" y="36379"/>
                  </a:lnTo>
                  <a:lnTo>
                    <a:pt x="1267704" y="36379"/>
                  </a:lnTo>
                  <a:lnTo>
                    <a:pt x="1267501" y="34892"/>
                  </a:lnTo>
                  <a:lnTo>
                    <a:pt x="1247775" y="10979"/>
                  </a:lnTo>
                  <a:lnTo>
                    <a:pt x="1220099" y="1981"/>
                  </a:lnTo>
                  <a:lnTo>
                    <a:pt x="1181744" y="0"/>
                  </a:lnTo>
                  <a:close/>
                </a:path>
                <a:path w="1272540" h="640079">
                  <a:moveTo>
                    <a:pt x="593715" y="23541"/>
                  </a:moveTo>
                  <a:lnTo>
                    <a:pt x="577850" y="23679"/>
                  </a:lnTo>
                  <a:lnTo>
                    <a:pt x="596900" y="23679"/>
                  </a:lnTo>
                  <a:lnTo>
                    <a:pt x="593715" y="23541"/>
                  </a:lnTo>
                  <a:close/>
                </a:path>
                <a:path w="1272540" h="640079">
                  <a:moveTo>
                    <a:pt x="582082" y="23036"/>
                  </a:moveTo>
                  <a:lnTo>
                    <a:pt x="593715" y="23541"/>
                  </a:lnTo>
                  <a:lnTo>
                    <a:pt x="602454" y="23465"/>
                  </a:lnTo>
                  <a:lnTo>
                    <a:pt x="593899" y="23108"/>
                  </a:lnTo>
                  <a:lnTo>
                    <a:pt x="582082" y="23036"/>
                  </a:lnTo>
                  <a:close/>
                </a:path>
              </a:pathLst>
            </a:custGeom>
            <a:solidFill>
              <a:srgbClr val="00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6835647" y="3653027"/>
              <a:ext cx="359410" cy="95250"/>
            </a:xfrm>
            <a:custGeom>
              <a:avLst/>
              <a:gdLst/>
              <a:ahLst/>
              <a:cxnLst/>
              <a:rect l="l" t="t" r="r" b="b"/>
              <a:pathLst>
                <a:path w="359409" h="95250">
                  <a:moveTo>
                    <a:pt x="179450" y="0"/>
                  </a:moveTo>
                  <a:lnTo>
                    <a:pt x="109567" y="3742"/>
                  </a:lnTo>
                  <a:lnTo>
                    <a:pt x="52530" y="13938"/>
                  </a:lnTo>
                  <a:lnTo>
                    <a:pt x="14091" y="29039"/>
                  </a:lnTo>
                  <a:lnTo>
                    <a:pt x="0" y="47498"/>
                  </a:lnTo>
                  <a:lnTo>
                    <a:pt x="14091" y="66030"/>
                  </a:lnTo>
                  <a:lnTo>
                    <a:pt x="52530" y="81168"/>
                  </a:lnTo>
                  <a:lnTo>
                    <a:pt x="109567" y="91378"/>
                  </a:lnTo>
                  <a:lnTo>
                    <a:pt x="179450" y="95123"/>
                  </a:lnTo>
                  <a:lnTo>
                    <a:pt x="249281" y="91378"/>
                  </a:lnTo>
                  <a:lnTo>
                    <a:pt x="306324" y="81168"/>
                  </a:lnTo>
                  <a:lnTo>
                    <a:pt x="344793" y="66030"/>
                  </a:lnTo>
                  <a:lnTo>
                    <a:pt x="358901" y="47498"/>
                  </a:lnTo>
                  <a:lnTo>
                    <a:pt x="344793" y="29039"/>
                  </a:lnTo>
                  <a:lnTo>
                    <a:pt x="306324" y="13938"/>
                  </a:lnTo>
                  <a:lnTo>
                    <a:pt x="249281" y="3742"/>
                  </a:lnTo>
                  <a:lnTo>
                    <a:pt x="179450" y="0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6835647" y="3645280"/>
              <a:ext cx="359410" cy="102870"/>
            </a:xfrm>
            <a:custGeom>
              <a:avLst/>
              <a:gdLst/>
              <a:ahLst/>
              <a:cxnLst/>
              <a:rect l="l" t="t" r="r" b="b"/>
              <a:pathLst>
                <a:path w="359409" h="102870">
                  <a:moveTo>
                    <a:pt x="0" y="55245"/>
                  </a:moveTo>
                  <a:lnTo>
                    <a:pt x="14091" y="36786"/>
                  </a:lnTo>
                  <a:lnTo>
                    <a:pt x="52530" y="21685"/>
                  </a:lnTo>
                  <a:lnTo>
                    <a:pt x="109567" y="11489"/>
                  </a:lnTo>
                  <a:lnTo>
                    <a:pt x="179450" y="7747"/>
                  </a:lnTo>
                  <a:lnTo>
                    <a:pt x="249281" y="11489"/>
                  </a:lnTo>
                  <a:lnTo>
                    <a:pt x="306324" y="21685"/>
                  </a:lnTo>
                  <a:lnTo>
                    <a:pt x="344793" y="36786"/>
                  </a:lnTo>
                  <a:lnTo>
                    <a:pt x="358901" y="55245"/>
                  </a:lnTo>
                  <a:lnTo>
                    <a:pt x="344793" y="73777"/>
                  </a:lnTo>
                  <a:lnTo>
                    <a:pt x="306324" y="88915"/>
                  </a:lnTo>
                  <a:lnTo>
                    <a:pt x="249281" y="99125"/>
                  </a:lnTo>
                  <a:lnTo>
                    <a:pt x="179450" y="102870"/>
                  </a:lnTo>
                  <a:lnTo>
                    <a:pt x="109567" y="99125"/>
                  </a:lnTo>
                  <a:lnTo>
                    <a:pt x="52530" y="88915"/>
                  </a:lnTo>
                  <a:lnTo>
                    <a:pt x="14091" y="73777"/>
                  </a:lnTo>
                  <a:lnTo>
                    <a:pt x="0" y="55245"/>
                  </a:lnTo>
                  <a:close/>
                </a:path>
                <a:path w="359409" h="102870">
                  <a:moveTo>
                    <a:pt x="0" y="0"/>
                  </a:moveTo>
                  <a:lnTo>
                    <a:pt x="0" y="58674"/>
                  </a:lnTo>
                </a:path>
                <a:path w="359409" h="102870">
                  <a:moveTo>
                    <a:pt x="358901" y="0"/>
                  </a:moveTo>
                  <a:lnTo>
                    <a:pt x="358901" y="58674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6832600" y="3576700"/>
              <a:ext cx="359410" cy="126364"/>
            </a:xfrm>
            <a:custGeom>
              <a:avLst/>
              <a:gdLst/>
              <a:ahLst/>
              <a:cxnLst/>
              <a:rect l="l" t="t" r="r" b="b"/>
              <a:pathLst>
                <a:path w="359409" h="126364">
                  <a:moveTo>
                    <a:pt x="358965" y="68567"/>
                  </a:moveTo>
                  <a:lnTo>
                    <a:pt x="350189" y="68567"/>
                  </a:lnTo>
                  <a:lnTo>
                    <a:pt x="358902" y="55245"/>
                  </a:lnTo>
                  <a:lnTo>
                    <a:pt x="344805" y="33756"/>
                  </a:lnTo>
                  <a:lnTo>
                    <a:pt x="306362" y="16205"/>
                  </a:lnTo>
                  <a:lnTo>
                    <a:pt x="249326" y="4356"/>
                  </a:lnTo>
                  <a:lnTo>
                    <a:pt x="179451" y="0"/>
                  </a:lnTo>
                  <a:lnTo>
                    <a:pt x="109613" y="4356"/>
                  </a:lnTo>
                  <a:lnTo>
                    <a:pt x="52578" y="16205"/>
                  </a:lnTo>
                  <a:lnTo>
                    <a:pt x="14097" y="33756"/>
                  </a:lnTo>
                  <a:lnTo>
                    <a:pt x="0" y="55245"/>
                  </a:lnTo>
                  <a:lnTo>
                    <a:pt x="8699" y="68567"/>
                  </a:lnTo>
                  <a:lnTo>
                    <a:pt x="3048" y="68567"/>
                  </a:lnTo>
                  <a:lnTo>
                    <a:pt x="3048" y="126365"/>
                  </a:lnTo>
                  <a:lnTo>
                    <a:pt x="358965" y="126365"/>
                  </a:lnTo>
                  <a:lnTo>
                    <a:pt x="358965" y="68567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6832600" y="3576700"/>
              <a:ext cx="359410" cy="111125"/>
            </a:xfrm>
            <a:custGeom>
              <a:avLst/>
              <a:gdLst/>
              <a:ahLst/>
              <a:cxnLst/>
              <a:rect l="l" t="t" r="r" b="b"/>
              <a:pathLst>
                <a:path w="359409" h="111125">
                  <a:moveTo>
                    <a:pt x="0" y="55244"/>
                  </a:moveTo>
                  <a:lnTo>
                    <a:pt x="14108" y="33754"/>
                  </a:lnTo>
                  <a:lnTo>
                    <a:pt x="52577" y="16192"/>
                  </a:lnTo>
                  <a:lnTo>
                    <a:pt x="109620" y="4345"/>
                  </a:lnTo>
                  <a:lnTo>
                    <a:pt x="179450" y="0"/>
                  </a:lnTo>
                  <a:lnTo>
                    <a:pt x="249334" y="4345"/>
                  </a:lnTo>
                  <a:lnTo>
                    <a:pt x="306371" y="16192"/>
                  </a:lnTo>
                  <a:lnTo>
                    <a:pt x="344810" y="33754"/>
                  </a:lnTo>
                  <a:lnTo>
                    <a:pt x="358901" y="55244"/>
                  </a:lnTo>
                  <a:lnTo>
                    <a:pt x="344810" y="76809"/>
                  </a:lnTo>
                  <a:lnTo>
                    <a:pt x="306371" y="94408"/>
                  </a:lnTo>
                  <a:lnTo>
                    <a:pt x="249334" y="106269"/>
                  </a:lnTo>
                  <a:lnTo>
                    <a:pt x="179450" y="110617"/>
                  </a:lnTo>
                  <a:lnTo>
                    <a:pt x="109620" y="106269"/>
                  </a:lnTo>
                  <a:lnTo>
                    <a:pt x="52577" y="94408"/>
                  </a:lnTo>
                  <a:lnTo>
                    <a:pt x="14108" y="76809"/>
                  </a:lnTo>
                  <a:lnTo>
                    <a:pt x="0" y="55244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904799" y="3585908"/>
              <a:ext cx="192214" cy="94233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7191247" y="3932427"/>
              <a:ext cx="359410" cy="95250"/>
            </a:xfrm>
            <a:custGeom>
              <a:avLst/>
              <a:gdLst/>
              <a:ahLst/>
              <a:cxnLst/>
              <a:rect l="l" t="t" r="r" b="b"/>
              <a:pathLst>
                <a:path w="359409" h="95250">
                  <a:moveTo>
                    <a:pt x="179450" y="0"/>
                  </a:moveTo>
                  <a:lnTo>
                    <a:pt x="109567" y="3742"/>
                  </a:lnTo>
                  <a:lnTo>
                    <a:pt x="52530" y="13938"/>
                  </a:lnTo>
                  <a:lnTo>
                    <a:pt x="14091" y="29039"/>
                  </a:lnTo>
                  <a:lnTo>
                    <a:pt x="0" y="47498"/>
                  </a:lnTo>
                  <a:lnTo>
                    <a:pt x="14091" y="66030"/>
                  </a:lnTo>
                  <a:lnTo>
                    <a:pt x="52530" y="81168"/>
                  </a:lnTo>
                  <a:lnTo>
                    <a:pt x="109567" y="91378"/>
                  </a:lnTo>
                  <a:lnTo>
                    <a:pt x="179450" y="95123"/>
                  </a:lnTo>
                  <a:lnTo>
                    <a:pt x="249281" y="91378"/>
                  </a:lnTo>
                  <a:lnTo>
                    <a:pt x="306324" y="81168"/>
                  </a:lnTo>
                  <a:lnTo>
                    <a:pt x="344793" y="66030"/>
                  </a:lnTo>
                  <a:lnTo>
                    <a:pt x="358901" y="47498"/>
                  </a:lnTo>
                  <a:lnTo>
                    <a:pt x="344793" y="29039"/>
                  </a:lnTo>
                  <a:lnTo>
                    <a:pt x="306324" y="13938"/>
                  </a:lnTo>
                  <a:lnTo>
                    <a:pt x="249281" y="3742"/>
                  </a:lnTo>
                  <a:lnTo>
                    <a:pt x="179450" y="0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7191247" y="3924680"/>
              <a:ext cx="359410" cy="102870"/>
            </a:xfrm>
            <a:custGeom>
              <a:avLst/>
              <a:gdLst/>
              <a:ahLst/>
              <a:cxnLst/>
              <a:rect l="l" t="t" r="r" b="b"/>
              <a:pathLst>
                <a:path w="359409" h="102870">
                  <a:moveTo>
                    <a:pt x="0" y="55245"/>
                  </a:moveTo>
                  <a:lnTo>
                    <a:pt x="14091" y="36786"/>
                  </a:lnTo>
                  <a:lnTo>
                    <a:pt x="52530" y="21685"/>
                  </a:lnTo>
                  <a:lnTo>
                    <a:pt x="109567" y="11489"/>
                  </a:lnTo>
                  <a:lnTo>
                    <a:pt x="179450" y="7747"/>
                  </a:lnTo>
                  <a:lnTo>
                    <a:pt x="249281" y="11489"/>
                  </a:lnTo>
                  <a:lnTo>
                    <a:pt x="306324" y="21685"/>
                  </a:lnTo>
                  <a:lnTo>
                    <a:pt x="344793" y="36786"/>
                  </a:lnTo>
                  <a:lnTo>
                    <a:pt x="358901" y="55245"/>
                  </a:lnTo>
                  <a:lnTo>
                    <a:pt x="344793" y="73777"/>
                  </a:lnTo>
                  <a:lnTo>
                    <a:pt x="306324" y="88915"/>
                  </a:lnTo>
                  <a:lnTo>
                    <a:pt x="249281" y="99125"/>
                  </a:lnTo>
                  <a:lnTo>
                    <a:pt x="179450" y="102870"/>
                  </a:lnTo>
                  <a:lnTo>
                    <a:pt x="109567" y="99125"/>
                  </a:lnTo>
                  <a:lnTo>
                    <a:pt x="52530" y="88915"/>
                  </a:lnTo>
                  <a:lnTo>
                    <a:pt x="14091" y="73777"/>
                  </a:lnTo>
                  <a:lnTo>
                    <a:pt x="0" y="55245"/>
                  </a:lnTo>
                  <a:close/>
                </a:path>
                <a:path w="359409" h="102870">
                  <a:moveTo>
                    <a:pt x="0" y="0"/>
                  </a:moveTo>
                  <a:lnTo>
                    <a:pt x="0" y="58674"/>
                  </a:lnTo>
                </a:path>
                <a:path w="359409" h="102870">
                  <a:moveTo>
                    <a:pt x="358901" y="0"/>
                  </a:moveTo>
                  <a:lnTo>
                    <a:pt x="358901" y="58674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7188200" y="3856100"/>
              <a:ext cx="359410" cy="126364"/>
            </a:xfrm>
            <a:custGeom>
              <a:avLst/>
              <a:gdLst/>
              <a:ahLst/>
              <a:cxnLst/>
              <a:rect l="l" t="t" r="r" b="b"/>
              <a:pathLst>
                <a:path w="359409" h="126364">
                  <a:moveTo>
                    <a:pt x="358965" y="68567"/>
                  </a:moveTo>
                  <a:lnTo>
                    <a:pt x="350189" y="68567"/>
                  </a:lnTo>
                  <a:lnTo>
                    <a:pt x="358902" y="55245"/>
                  </a:lnTo>
                  <a:lnTo>
                    <a:pt x="344805" y="33756"/>
                  </a:lnTo>
                  <a:lnTo>
                    <a:pt x="306362" y="16192"/>
                  </a:lnTo>
                  <a:lnTo>
                    <a:pt x="249326" y="4356"/>
                  </a:lnTo>
                  <a:lnTo>
                    <a:pt x="179451" y="0"/>
                  </a:lnTo>
                  <a:lnTo>
                    <a:pt x="109613" y="4356"/>
                  </a:lnTo>
                  <a:lnTo>
                    <a:pt x="52578" y="16192"/>
                  </a:lnTo>
                  <a:lnTo>
                    <a:pt x="14097" y="33756"/>
                  </a:lnTo>
                  <a:lnTo>
                    <a:pt x="0" y="55245"/>
                  </a:lnTo>
                  <a:lnTo>
                    <a:pt x="8699" y="68567"/>
                  </a:lnTo>
                  <a:lnTo>
                    <a:pt x="3048" y="68567"/>
                  </a:lnTo>
                  <a:lnTo>
                    <a:pt x="3048" y="126365"/>
                  </a:lnTo>
                  <a:lnTo>
                    <a:pt x="358965" y="126365"/>
                  </a:lnTo>
                  <a:lnTo>
                    <a:pt x="358965" y="68567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7188200" y="3856100"/>
              <a:ext cx="359410" cy="111125"/>
            </a:xfrm>
            <a:custGeom>
              <a:avLst/>
              <a:gdLst/>
              <a:ahLst/>
              <a:cxnLst/>
              <a:rect l="l" t="t" r="r" b="b"/>
              <a:pathLst>
                <a:path w="359409" h="111125">
                  <a:moveTo>
                    <a:pt x="0" y="55244"/>
                  </a:moveTo>
                  <a:lnTo>
                    <a:pt x="14108" y="33754"/>
                  </a:lnTo>
                  <a:lnTo>
                    <a:pt x="52577" y="16192"/>
                  </a:lnTo>
                  <a:lnTo>
                    <a:pt x="109620" y="4345"/>
                  </a:lnTo>
                  <a:lnTo>
                    <a:pt x="179450" y="0"/>
                  </a:lnTo>
                  <a:lnTo>
                    <a:pt x="249334" y="4345"/>
                  </a:lnTo>
                  <a:lnTo>
                    <a:pt x="306371" y="16192"/>
                  </a:lnTo>
                  <a:lnTo>
                    <a:pt x="344810" y="33754"/>
                  </a:lnTo>
                  <a:lnTo>
                    <a:pt x="358901" y="55244"/>
                  </a:lnTo>
                  <a:lnTo>
                    <a:pt x="344810" y="76809"/>
                  </a:lnTo>
                  <a:lnTo>
                    <a:pt x="306371" y="94408"/>
                  </a:lnTo>
                  <a:lnTo>
                    <a:pt x="249334" y="106269"/>
                  </a:lnTo>
                  <a:lnTo>
                    <a:pt x="179450" y="110617"/>
                  </a:lnTo>
                  <a:lnTo>
                    <a:pt x="109620" y="106269"/>
                  </a:lnTo>
                  <a:lnTo>
                    <a:pt x="52577" y="94408"/>
                  </a:lnTo>
                  <a:lnTo>
                    <a:pt x="14108" y="76809"/>
                  </a:lnTo>
                  <a:lnTo>
                    <a:pt x="0" y="55244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60399" y="3865308"/>
              <a:ext cx="192214" cy="94234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7470647" y="3665727"/>
              <a:ext cx="359410" cy="95250"/>
            </a:xfrm>
            <a:custGeom>
              <a:avLst/>
              <a:gdLst/>
              <a:ahLst/>
              <a:cxnLst/>
              <a:rect l="l" t="t" r="r" b="b"/>
              <a:pathLst>
                <a:path w="359409" h="95250">
                  <a:moveTo>
                    <a:pt x="179450" y="0"/>
                  </a:moveTo>
                  <a:lnTo>
                    <a:pt x="109567" y="3742"/>
                  </a:lnTo>
                  <a:lnTo>
                    <a:pt x="52530" y="13938"/>
                  </a:lnTo>
                  <a:lnTo>
                    <a:pt x="14091" y="29039"/>
                  </a:lnTo>
                  <a:lnTo>
                    <a:pt x="0" y="47498"/>
                  </a:lnTo>
                  <a:lnTo>
                    <a:pt x="14091" y="66030"/>
                  </a:lnTo>
                  <a:lnTo>
                    <a:pt x="52530" y="81168"/>
                  </a:lnTo>
                  <a:lnTo>
                    <a:pt x="109567" y="91378"/>
                  </a:lnTo>
                  <a:lnTo>
                    <a:pt x="179450" y="95123"/>
                  </a:lnTo>
                  <a:lnTo>
                    <a:pt x="249281" y="91378"/>
                  </a:lnTo>
                  <a:lnTo>
                    <a:pt x="306324" y="81168"/>
                  </a:lnTo>
                  <a:lnTo>
                    <a:pt x="344793" y="66030"/>
                  </a:lnTo>
                  <a:lnTo>
                    <a:pt x="358901" y="47498"/>
                  </a:lnTo>
                  <a:lnTo>
                    <a:pt x="344793" y="29039"/>
                  </a:lnTo>
                  <a:lnTo>
                    <a:pt x="306324" y="13938"/>
                  </a:lnTo>
                  <a:lnTo>
                    <a:pt x="249281" y="3742"/>
                  </a:lnTo>
                  <a:lnTo>
                    <a:pt x="179450" y="0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7470647" y="3657980"/>
              <a:ext cx="359410" cy="102870"/>
            </a:xfrm>
            <a:custGeom>
              <a:avLst/>
              <a:gdLst/>
              <a:ahLst/>
              <a:cxnLst/>
              <a:rect l="l" t="t" r="r" b="b"/>
              <a:pathLst>
                <a:path w="359409" h="102870">
                  <a:moveTo>
                    <a:pt x="0" y="55245"/>
                  </a:moveTo>
                  <a:lnTo>
                    <a:pt x="14091" y="36786"/>
                  </a:lnTo>
                  <a:lnTo>
                    <a:pt x="52530" y="21685"/>
                  </a:lnTo>
                  <a:lnTo>
                    <a:pt x="109567" y="11489"/>
                  </a:lnTo>
                  <a:lnTo>
                    <a:pt x="179450" y="7747"/>
                  </a:lnTo>
                  <a:lnTo>
                    <a:pt x="249281" y="11489"/>
                  </a:lnTo>
                  <a:lnTo>
                    <a:pt x="306324" y="21685"/>
                  </a:lnTo>
                  <a:lnTo>
                    <a:pt x="344793" y="36786"/>
                  </a:lnTo>
                  <a:lnTo>
                    <a:pt x="358901" y="55245"/>
                  </a:lnTo>
                  <a:lnTo>
                    <a:pt x="344793" y="73777"/>
                  </a:lnTo>
                  <a:lnTo>
                    <a:pt x="306324" y="88915"/>
                  </a:lnTo>
                  <a:lnTo>
                    <a:pt x="249281" y="99125"/>
                  </a:lnTo>
                  <a:lnTo>
                    <a:pt x="179450" y="102870"/>
                  </a:lnTo>
                  <a:lnTo>
                    <a:pt x="109567" y="99125"/>
                  </a:lnTo>
                  <a:lnTo>
                    <a:pt x="52530" y="88915"/>
                  </a:lnTo>
                  <a:lnTo>
                    <a:pt x="14091" y="73777"/>
                  </a:lnTo>
                  <a:lnTo>
                    <a:pt x="0" y="55245"/>
                  </a:lnTo>
                  <a:close/>
                </a:path>
                <a:path w="359409" h="102870">
                  <a:moveTo>
                    <a:pt x="0" y="0"/>
                  </a:moveTo>
                  <a:lnTo>
                    <a:pt x="0" y="58674"/>
                  </a:lnTo>
                </a:path>
                <a:path w="359409" h="102870">
                  <a:moveTo>
                    <a:pt x="358901" y="0"/>
                  </a:moveTo>
                  <a:lnTo>
                    <a:pt x="358901" y="58674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7467600" y="3589400"/>
              <a:ext cx="359410" cy="126364"/>
            </a:xfrm>
            <a:custGeom>
              <a:avLst/>
              <a:gdLst/>
              <a:ahLst/>
              <a:cxnLst/>
              <a:rect l="l" t="t" r="r" b="b"/>
              <a:pathLst>
                <a:path w="359409" h="126364">
                  <a:moveTo>
                    <a:pt x="358965" y="68567"/>
                  </a:moveTo>
                  <a:lnTo>
                    <a:pt x="350189" y="68567"/>
                  </a:lnTo>
                  <a:lnTo>
                    <a:pt x="358902" y="55245"/>
                  </a:lnTo>
                  <a:lnTo>
                    <a:pt x="344805" y="33756"/>
                  </a:lnTo>
                  <a:lnTo>
                    <a:pt x="306362" y="16205"/>
                  </a:lnTo>
                  <a:lnTo>
                    <a:pt x="249326" y="4356"/>
                  </a:lnTo>
                  <a:lnTo>
                    <a:pt x="179451" y="0"/>
                  </a:lnTo>
                  <a:lnTo>
                    <a:pt x="109613" y="4356"/>
                  </a:lnTo>
                  <a:lnTo>
                    <a:pt x="52565" y="16205"/>
                  </a:lnTo>
                  <a:lnTo>
                    <a:pt x="14097" y="33756"/>
                  </a:lnTo>
                  <a:lnTo>
                    <a:pt x="0" y="55245"/>
                  </a:lnTo>
                  <a:lnTo>
                    <a:pt x="8699" y="68567"/>
                  </a:lnTo>
                  <a:lnTo>
                    <a:pt x="3048" y="68567"/>
                  </a:lnTo>
                  <a:lnTo>
                    <a:pt x="3048" y="126365"/>
                  </a:lnTo>
                  <a:lnTo>
                    <a:pt x="358965" y="126365"/>
                  </a:lnTo>
                  <a:lnTo>
                    <a:pt x="358965" y="68567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7467600" y="3589400"/>
              <a:ext cx="359410" cy="111125"/>
            </a:xfrm>
            <a:custGeom>
              <a:avLst/>
              <a:gdLst/>
              <a:ahLst/>
              <a:cxnLst/>
              <a:rect l="l" t="t" r="r" b="b"/>
              <a:pathLst>
                <a:path w="359409" h="111125">
                  <a:moveTo>
                    <a:pt x="0" y="55244"/>
                  </a:moveTo>
                  <a:lnTo>
                    <a:pt x="14108" y="33754"/>
                  </a:lnTo>
                  <a:lnTo>
                    <a:pt x="52577" y="16192"/>
                  </a:lnTo>
                  <a:lnTo>
                    <a:pt x="109620" y="4345"/>
                  </a:lnTo>
                  <a:lnTo>
                    <a:pt x="179450" y="0"/>
                  </a:lnTo>
                  <a:lnTo>
                    <a:pt x="249334" y="4345"/>
                  </a:lnTo>
                  <a:lnTo>
                    <a:pt x="306371" y="16192"/>
                  </a:lnTo>
                  <a:lnTo>
                    <a:pt x="344810" y="33754"/>
                  </a:lnTo>
                  <a:lnTo>
                    <a:pt x="358901" y="55244"/>
                  </a:lnTo>
                  <a:lnTo>
                    <a:pt x="344810" y="76809"/>
                  </a:lnTo>
                  <a:lnTo>
                    <a:pt x="306371" y="94408"/>
                  </a:lnTo>
                  <a:lnTo>
                    <a:pt x="249334" y="106269"/>
                  </a:lnTo>
                  <a:lnTo>
                    <a:pt x="179450" y="110617"/>
                  </a:lnTo>
                  <a:lnTo>
                    <a:pt x="109620" y="106269"/>
                  </a:lnTo>
                  <a:lnTo>
                    <a:pt x="52577" y="94408"/>
                  </a:lnTo>
                  <a:lnTo>
                    <a:pt x="14108" y="76809"/>
                  </a:lnTo>
                  <a:lnTo>
                    <a:pt x="0" y="55244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39799" y="3598608"/>
              <a:ext cx="192214" cy="94233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6978650" y="3663950"/>
              <a:ext cx="592455" cy="777875"/>
            </a:xfrm>
            <a:custGeom>
              <a:avLst/>
              <a:gdLst/>
              <a:ahLst/>
              <a:cxnLst/>
              <a:rect l="l" t="t" r="r" b="b"/>
              <a:pathLst>
                <a:path w="592454" h="777875">
                  <a:moveTo>
                    <a:pt x="0" y="777875"/>
                  </a:moveTo>
                  <a:lnTo>
                    <a:pt x="227075" y="341249"/>
                  </a:lnTo>
                </a:path>
                <a:path w="592454" h="777875">
                  <a:moveTo>
                    <a:pt x="123825" y="79375"/>
                  </a:moveTo>
                  <a:lnTo>
                    <a:pt x="287400" y="200025"/>
                  </a:lnTo>
                </a:path>
                <a:path w="592454" h="777875">
                  <a:moveTo>
                    <a:pt x="220725" y="0"/>
                  </a:moveTo>
                  <a:lnTo>
                    <a:pt x="500125" y="0"/>
                  </a:lnTo>
                </a:path>
                <a:path w="592454" h="777875">
                  <a:moveTo>
                    <a:pt x="457200" y="190500"/>
                  </a:moveTo>
                  <a:lnTo>
                    <a:pt x="592201" y="85725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5076825" y="2974974"/>
              <a:ext cx="1459230" cy="933450"/>
            </a:xfrm>
            <a:custGeom>
              <a:avLst/>
              <a:gdLst/>
              <a:ahLst/>
              <a:cxnLst/>
              <a:rect l="l" t="t" r="r" b="b"/>
              <a:pathLst>
                <a:path w="1459229" h="933450">
                  <a:moveTo>
                    <a:pt x="1458976" y="317881"/>
                  </a:moveTo>
                  <a:lnTo>
                    <a:pt x="729488" y="0"/>
                  </a:lnTo>
                  <a:lnTo>
                    <a:pt x="0" y="317881"/>
                  </a:lnTo>
                  <a:lnTo>
                    <a:pt x="233680" y="317881"/>
                  </a:lnTo>
                  <a:lnTo>
                    <a:pt x="233680" y="933450"/>
                  </a:lnTo>
                  <a:lnTo>
                    <a:pt x="1220673" y="933450"/>
                  </a:lnTo>
                  <a:lnTo>
                    <a:pt x="1220673" y="317881"/>
                  </a:lnTo>
                  <a:lnTo>
                    <a:pt x="1458976" y="317881"/>
                  </a:lnTo>
                  <a:close/>
                </a:path>
              </a:pathLst>
            </a:custGeom>
            <a:solidFill>
              <a:srgbClr val="00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5779770" y="3647439"/>
              <a:ext cx="346710" cy="88265"/>
            </a:xfrm>
            <a:custGeom>
              <a:avLst/>
              <a:gdLst/>
              <a:ahLst/>
              <a:cxnLst/>
              <a:rect l="l" t="t" r="r" b="b"/>
              <a:pathLst>
                <a:path w="346710" h="88264">
                  <a:moveTo>
                    <a:pt x="173227" y="0"/>
                  </a:moveTo>
                  <a:lnTo>
                    <a:pt x="105816" y="3454"/>
                  </a:lnTo>
                  <a:lnTo>
                    <a:pt x="50752" y="12874"/>
                  </a:lnTo>
                  <a:lnTo>
                    <a:pt x="13618" y="26842"/>
                  </a:lnTo>
                  <a:lnTo>
                    <a:pt x="0" y="43942"/>
                  </a:lnTo>
                  <a:lnTo>
                    <a:pt x="13618" y="61061"/>
                  </a:lnTo>
                  <a:lnTo>
                    <a:pt x="50752" y="75072"/>
                  </a:lnTo>
                  <a:lnTo>
                    <a:pt x="105816" y="84536"/>
                  </a:lnTo>
                  <a:lnTo>
                    <a:pt x="173227" y="88011"/>
                  </a:lnTo>
                  <a:lnTo>
                    <a:pt x="240639" y="84536"/>
                  </a:lnTo>
                  <a:lnTo>
                    <a:pt x="295703" y="75072"/>
                  </a:lnTo>
                  <a:lnTo>
                    <a:pt x="332837" y="61061"/>
                  </a:lnTo>
                  <a:lnTo>
                    <a:pt x="346455" y="43942"/>
                  </a:lnTo>
                  <a:lnTo>
                    <a:pt x="332837" y="26842"/>
                  </a:lnTo>
                  <a:lnTo>
                    <a:pt x="295703" y="12874"/>
                  </a:lnTo>
                  <a:lnTo>
                    <a:pt x="240639" y="3454"/>
                  </a:lnTo>
                  <a:lnTo>
                    <a:pt x="173227" y="0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5779770" y="3640200"/>
              <a:ext cx="346710" cy="95250"/>
            </a:xfrm>
            <a:custGeom>
              <a:avLst/>
              <a:gdLst/>
              <a:ahLst/>
              <a:cxnLst/>
              <a:rect l="l" t="t" r="r" b="b"/>
              <a:pathLst>
                <a:path w="346710" h="95250">
                  <a:moveTo>
                    <a:pt x="0" y="51181"/>
                  </a:moveTo>
                  <a:lnTo>
                    <a:pt x="13618" y="34081"/>
                  </a:lnTo>
                  <a:lnTo>
                    <a:pt x="50752" y="20113"/>
                  </a:lnTo>
                  <a:lnTo>
                    <a:pt x="105816" y="10693"/>
                  </a:lnTo>
                  <a:lnTo>
                    <a:pt x="173227" y="7238"/>
                  </a:lnTo>
                  <a:lnTo>
                    <a:pt x="240639" y="10693"/>
                  </a:lnTo>
                  <a:lnTo>
                    <a:pt x="295703" y="20113"/>
                  </a:lnTo>
                  <a:lnTo>
                    <a:pt x="332837" y="34081"/>
                  </a:lnTo>
                  <a:lnTo>
                    <a:pt x="346455" y="51181"/>
                  </a:lnTo>
                  <a:lnTo>
                    <a:pt x="332837" y="68300"/>
                  </a:lnTo>
                  <a:lnTo>
                    <a:pt x="295703" y="82311"/>
                  </a:lnTo>
                  <a:lnTo>
                    <a:pt x="240639" y="91775"/>
                  </a:lnTo>
                  <a:lnTo>
                    <a:pt x="173227" y="95250"/>
                  </a:lnTo>
                  <a:lnTo>
                    <a:pt x="105816" y="91775"/>
                  </a:lnTo>
                  <a:lnTo>
                    <a:pt x="50752" y="82311"/>
                  </a:lnTo>
                  <a:lnTo>
                    <a:pt x="13618" y="68300"/>
                  </a:lnTo>
                  <a:lnTo>
                    <a:pt x="0" y="51181"/>
                  </a:lnTo>
                  <a:close/>
                </a:path>
                <a:path w="346710" h="95250">
                  <a:moveTo>
                    <a:pt x="0" y="0"/>
                  </a:moveTo>
                  <a:lnTo>
                    <a:pt x="0" y="54356"/>
                  </a:lnTo>
                </a:path>
                <a:path w="346710" h="95250">
                  <a:moveTo>
                    <a:pt x="346455" y="0"/>
                  </a:moveTo>
                  <a:lnTo>
                    <a:pt x="346455" y="54356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5776976" y="3576700"/>
              <a:ext cx="346710" cy="117475"/>
            </a:xfrm>
            <a:custGeom>
              <a:avLst/>
              <a:gdLst/>
              <a:ahLst/>
              <a:cxnLst/>
              <a:rect l="l" t="t" r="r" b="b"/>
              <a:pathLst>
                <a:path w="346710" h="117475">
                  <a:moveTo>
                    <a:pt x="346329" y="51181"/>
                  </a:moveTo>
                  <a:lnTo>
                    <a:pt x="332701" y="31242"/>
                  </a:lnTo>
                  <a:lnTo>
                    <a:pt x="295567" y="14973"/>
                  </a:lnTo>
                  <a:lnTo>
                    <a:pt x="240499" y="4025"/>
                  </a:lnTo>
                  <a:lnTo>
                    <a:pt x="173101" y="0"/>
                  </a:lnTo>
                  <a:lnTo>
                    <a:pt x="105702" y="4025"/>
                  </a:lnTo>
                  <a:lnTo>
                    <a:pt x="50685" y="14973"/>
                  </a:lnTo>
                  <a:lnTo>
                    <a:pt x="13589" y="31242"/>
                  </a:lnTo>
                  <a:lnTo>
                    <a:pt x="0" y="51181"/>
                  </a:lnTo>
                  <a:lnTo>
                    <a:pt x="8343" y="63449"/>
                  </a:lnTo>
                  <a:lnTo>
                    <a:pt x="2794" y="63449"/>
                  </a:lnTo>
                  <a:lnTo>
                    <a:pt x="2794" y="116967"/>
                  </a:lnTo>
                  <a:lnTo>
                    <a:pt x="346227" y="116967"/>
                  </a:lnTo>
                  <a:lnTo>
                    <a:pt x="346227" y="63449"/>
                  </a:lnTo>
                  <a:lnTo>
                    <a:pt x="337959" y="63449"/>
                  </a:lnTo>
                  <a:lnTo>
                    <a:pt x="346329" y="51181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5776976" y="3576700"/>
              <a:ext cx="346710" cy="102870"/>
            </a:xfrm>
            <a:custGeom>
              <a:avLst/>
              <a:gdLst/>
              <a:ahLst/>
              <a:cxnLst/>
              <a:rect l="l" t="t" r="r" b="b"/>
              <a:pathLst>
                <a:path w="346710" h="102870">
                  <a:moveTo>
                    <a:pt x="0" y="51181"/>
                  </a:moveTo>
                  <a:lnTo>
                    <a:pt x="13598" y="31236"/>
                  </a:lnTo>
                  <a:lnTo>
                    <a:pt x="50688" y="14970"/>
                  </a:lnTo>
                  <a:lnTo>
                    <a:pt x="105709" y="4014"/>
                  </a:lnTo>
                  <a:lnTo>
                    <a:pt x="173100" y="0"/>
                  </a:lnTo>
                  <a:lnTo>
                    <a:pt x="240512" y="4014"/>
                  </a:lnTo>
                  <a:lnTo>
                    <a:pt x="295576" y="14970"/>
                  </a:lnTo>
                  <a:lnTo>
                    <a:pt x="332710" y="31236"/>
                  </a:lnTo>
                  <a:lnTo>
                    <a:pt x="346328" y="51181"/>
                  </a:lnTo>
                  <a:lnTo>
                    <a:pt x="332710" y="71145"/>
                  </a:lnTo>
                  <a:lnTo>
                    <a:pt x="295576" y="87455"/>
                  </a:lnTo>
                  <a:lnTo>
                    <a:pt x="240512" y="98454"/>
                  </a:lnTo>
                  <a:lnTo>
                    <a:pt x="173100" y="102488"/>
                  </a:lnTo>
                  <a:lnTo>
                    <a:pt x="105709" y="98454"/>
                  </a:lnTo>
                  <a:lnTo>
                    <a:pt x="50688" y="87455"/>
                  </a:lnTo>
                  <a:lnTo>
                    <a:pt x="13598" y="71145"/>
                  </a:lnTo>
                  <a:lnTo>
                    <a:pt x="0" y="51181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7" name="object 2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46000" y="3584130"/>
              <a:ext cx="186118" cy="89408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6134100" y="3670300"/>
              <a:ext cx="679450" cy="0"/>
            </a:xfrm>
            <a:custGeom>
              <a:avLst/>
              <a:gdLst/>
              <a:ahLst/>
              <a:cxnLst/>
              <a:rect l="l" t="t" r="r" b="b"/>
              <a:pathLst>
                <a:path w="679450">
                  <a:moveTo>
                    <a:pt x="0" y="0"/>
                  </a:moveTo>
                  <a:lnTo>
                    <a:pt x="67945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9" name="object 2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82793" y="3144491"/>
              <a:ext cx="331361" cy="352571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489955" y="3607727"/>
              <a:ext cx="145897" cy="210146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426075" y="3510025"/>
              <a:ext cx="220725" cy="110998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811556" y="3186272"/>
              <a:ext cx="323975" cy="270856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331927" y="4362955"/>
              <a:ext cx="2941845" cy="1432421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894576" y="5097526"/>
              <a:ext cx="192087" cy="276225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756117" y="1946053"/>
              <a:ext cx="1692366" cy="1004418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6935596" y="2503550"/>
              <a:ext cx="347980" cy="88900"/>
            </a:xfrm>
            <a:custGeom>
              <a:avLst/>
              <a:gdLst/>
              <a:ahLst/>
              <a:cxnLst/>
              <a:rect l="l" t="t" r="r" b="b"/>
              <a:pathLst>
                <a:path w="347979" h="88900">
                  <a:moveTo>
                    <a:pt x="173862" y="0"/>
                  </a:moveTo>
                  <a:lnTo>
                    <a:pt x="106191" y="3480"/>
                  </a:lnTo>
                  <a:lnTo>
                    <a:pt x="50926" y="12985"/>
                  </a:lnTo>
                  <a:lnTo>
                    <a:pt x="13664" y="27110"/>
                  </a:lnTo>
                  <a:lnTo>
                    <a:pt x="0" y="44450"/>
                  </a:lnTo>
                  <a:lnTo>
                    <a:pt x="13664" y="61735"/>
                  </a:lnTo>
                  <a:lnTo>
                    <a:pt x="50926" y="75866"/>
                  </a:lnTo>
                  <a:lnTo>
                    <a:pt x="106191" y="85401"/>
                  </a:lnTo>
                  <a:lnTo>
                    <a:pt x="173862" y="88900"/>
                  </a:lnTo>
                  <a:lnTo>
                    <a:pt x="241607" y="85401"/>
                  </a:lnTo>
                  <a:lnTo>
                    <a:pt x="296910" y="75866"/>
                  </a:lnTo>
                  <a:lnTo>
                    <a:pt x="334186" y="61735"/>
                  </a:lnTo>
                  <a:lnTo>
                    <a:pt x="347852" y="44450"/>
                  </a:lnTo>
                  <a:lnTo>
                    <a:pt x="334186" y="27110"/>
                  </a:lnTo>
                  <a:lnTo>
                    <a:pt x="296910" y="12985"/>
                  </a:lnTo>
                  <a:lnTo>
                    <a:pt x="241607" y="3480"/>
                  </a:lnTo>
                  <a:lnTo>
                    <a:pt x="173862" y="0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6935596" y="2496184"/>
              <a:ext cx="347980" cy="96520"/>
            </a:xfrm>
            <a:custGeom>
              <a:avLst/>
              <a:gdLst/>
              <a:ahLst/>
              <a:cxnLst/>
              <a:rect l="l" t="t" r="r" b="b"/>
              <a:pathLst>
                <a:path w="347979" h="96519">
                  <a:moveTo>
                    <a:pt x="0" y="51815"/>
                  </a:moveTo>
                  <a:lnTo>
                    <a:pt x="13664" y="34476"/>
                  </a:lnTo>
                  <a:lnTo>
                    <a:pt x="50926" y="20351"/>
                  </a:lnTo>
                  <a:lnTo>
                    <a:pt x="106191" y="10846"/>
                  </a:lnTo>
                  <a:lnTo>
                    <a:pt x="173862" y="7365"/>
                  </a:lnTo>
                  <a:lnTo>
                    <a:pt x="241607" y="10846"/>
                  </a:lnTo>
                  <a:lnTo>
                    <a:pt x="296910" y="20351"/>
                  </a:lnTo>
                  <a:lnTo>
                    <a:pt x="334186" y="34476"/>
                  </a:lnTo>
                  <a:lnTo>
                    <a:pt x="347852" y="51815"/>
                  </a:lnTo>
                  <a:lnTo>
                    <a:pt x="334186" y="69101"/>
                  </a:lnTo>
                  <a:lnTo>
                    <a:pt x="296910" y="83232"/>
                  </a:lnTo>
                  <a:lnTo>
                    <a:pt x="241607" y="92767"/>
                  </a:lnTo>
                  <a:lnTo>
                    <a:pt x="173862" y="96265"/>
                  </a:lnTo>
                  <a:lnTo>
                    <a:pt x="106191" y="92767"/>
                  </a:lnTo>
                  <a:lnTo>
                    <a:pt x="50926" y="83232"/>
                  </a:lnTo>
                  <a:lnTo>
                    <a:pt x="13664" y="69101"/>
                  </a:lnTo>
                  <a:lnTo>
                    <a:pt x="0" y="51815"/>
                  </a:lnTo>
                  <a:close/>
                </a:path>
                <a:path w="347979" h="96519">
                  <a:moveTo>
                    <a:pt x="0" y="0"/>
                  </a:moveTo>
                  <a:lnTo>
                    <a:pt x="0" y="54990"/>
                  </a:lnTo>
                </a:path>
                <a:path w="347979" h="96519">
                  <a:moveTo>
                    <a:pt x="347852" y="0"/>
                  </a:moveTo>
                  <a:lnTo>
                    <a:pt x="347852" y="5499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6932676" y="2432049"/>
              <a:ext cx="347980" cy="118745"/>
            </a:xfrm>
            <a:custGeom>
              <a:avLst/>
              <a:gdLst/>
              <a:ahLst/>
              <a:cxnLst/>
              <a:rect l="l" t="t" r="r" b="b"/>
              <a:pathLst>
                <a:path w="347979" h="118744">
                  <a:moveTo>
                    <a:pt x="347916" y="64185"/>
                  </a:moveTo>
                  <a:lnTo>
                    <a:pt x="339445" y="64185"/>
                  </a:lnTo>
                  <a:lnTo>
                    <a:pt x="347853" y="51816"/>
                  </a:lnTo>
                  <a:lnTo>
                    <a:pt x="334175" y="31673"/>
                  </a:lnTo>
                  <a:lnTo>
                    <a:pt x="296900" y="15201"/>
                  </a:lnTo>
                  <a:lnTo>
                    <a:pt x="241604" y="4089"/>
                  </a:lnTo>
                  <a:lnTo>
                    <a:pt x="173863" y="0"/>
                  </a:lnTo>
                  <a:lnTo>
                    <a:pt x="106184" y="4089"/>
                  </a:lnTo>
                  <a:lnTo>
                    <a:pt x="50927" y="15201"/>
                  </a:lnTo>
                  <a:lnTo>
                    <a:pt x="13652" y="31673"/>
                  </a:lnTo>
                  <a:lnTo>
                    <a:pt x="0" y="51816"/>
                  </a:lnTo>
                  <a:lnTo>
                    <a:pt x="8382" y="64185"/>
                  </a:lnTo>
                  <a:lnTo>
                    <a:pt x="2921" y="64185"/>
                  </a:lnTo>
                  <a:lnTo>
                    <a:pt x="2921" y="118237"/>
                  </a:lnTo>
                  <a:lnTo>
                    <a:pt x="347916" y="118237"/>
                  </a:lnTo>
                  <a:lnTo>
                    <a:pt x="347916" y="64185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6932676" y="2432049"/>
              <a:ext cx="347980" cy="103505"/>
            </a:xfrm>
            <a:custGeom>
              <a:avLst/>
              <a:gdLst/>
              <a:ahLst/>
              <a:cxnLst/>
              <a:rect l="l" t="t" r="r" b="b"/>
              <a:pathLst>
                <a:path w="347979" h="103505">
                  <a:moveTo>
                    <a:pt x="0" y="51815"/>
                  </a:moveTo>
                  <a:lnTo>
                    <a:pt x="13664" y="31664"/>
                  </a:lnTo>
                  <a:lnTo>
                    <a:pt x="50926" y="15192"/>
                  </a:lnTo>
                  <a:lnTo>
                    <a:pt x="106191" y="4077"/>
                  </a:lnTo>
                  <a:lnTo>
                    <a:pt x="173863" y="0"/>
                  </a:lnTo>
                  <a:lnTo>
                    <a:pt x="241607" y="4077"/>
                  </a:lnTo>
                  <a:lnTo>
                    <a:pt x="296910" y="15192"/>
                  </a:lnTo>
                  <a:lnTo>
                    <a:pt x="334186" y="31664"/>
                  </a:lnTo>
                  <a:lnTo>
                    <a:pt x="347852" y="51815"/>
                  </a:lnTo>
                  <a:lnTo>
                    <a:pt x="334186" y="71947"/>
                  </a:lnTo>
                  <a:lnTo>
                    <a:pt x="296910" y="88376"/>
                  </a:lnTo>
                  <a:lnTo>
                    <a:pt x="241607" y="99446"/>
                  </a:lnTo>
                  <a:lnTo>
                    <a:pt x="173863" y="103504"/>
                  </a:lnTo>
                  <a:lnTo>
                    <a:pt x="106191" y="99446"/>
                  </a:lnTo>
                  <a:lnTo>
                    <a:pt x="50926" y="88376"/>
                  </a:lnTo>
                  <a:lnTo>
                    <a:pt x="13664" y="71947"/>
                  </a:lnTo>
                  <a:lnTo>
                    <a:pt x="0" y="5181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0" name="object 4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002081" y="2439733"/>
              <a:ext cx="186880" cy="89915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6934072" y="2764027"/>
              <a:ext cx="359410" cy="95250"/>
            </a:xfrm>
            <a:custGeom>
              <a:avLst/>
              <a:gdLst/>
              <a:ahLst/>
              <a:cxnLst/>
              <a:rect l="l" t="t" r="r" b="b"/>
              <a:pathLst>
                <a:path w="359409" h="95250">
                  <a:moveTo>
                    <a:pt x="179450" y="0"/>
                  </a:moveTo>
                  <a:lnTo>
                    <a:pt x="109567" y="3742"/>
                  </a:lnTo>
                  <a:lnTo>
                    <a:pt x="52530" y="13938"/>
                  </a:lnTo>
                  <a:lnTo>
                    <a:pt x="14091" y="29039"/>
                  </a:lnTo>
                  <a:lnTo>
                    <a:pt x="0" y="47498"/>
                  </a:lnTo>
                  <a:lnTo>
                    <a:pt x="14091" y="66030"/>
                  </a:lnTo>
                  <a:lnTo>
                    <a:pt x="52530" y="81168"/>
                  </a:lnTo>
                  <a:lnTo>
                    <a:pt x="109567" y="91378"/>
                  </a:lnTo>
                  <a:lnTo>
                    <a:pt x="179450" y="95123"/>
                  </a:lnTo>
                  <a:lnTo>
                    <a:pt x="249281" y="91378"/>
                  </a:lnTo>
                  <a:lnTo>
                    <a:pt x="306324" y="81168"/>
                  </a:lnTo>
                  <a:lnTo>
                    <a:pt x="344793" y="66030"/>
                  </a:lnTo>
                  <a:lnTo>
                    <a:pt x="358901" y="47498"/>
                  </a:lnTo>
                  <a:lnTo>
                    <a:pt x="344793" y="29039"/>
                  </a:lnTo>
                  <a:lnTo>
                    <a:pt x="306324" y="13938"/>
                  </a:lnTo>
                  <a:lnTo>
                    <a:pt x="249281" y="3742"/>
                  </a:lnTo>
                  <a:lnTo>
                    <a:pt x="179450" y="0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6934072" y="2756280"/>
              <a:ext cx="359410" cy="102870"/>
            </a:xfrm>
            <a:custGeom>
              <a:avLst/>
              <a:gdLst/>
              <a:ahLst/>
              <a:cxnLst/>
              <a:rect l="l" t="t" r="r" b="b"/>
              <a:pathLst>
                <a:path w="359409" h="102869">
                  <a:moveTo>
                    <a:pt x="0" y="55245"/>
                  </a:moveTo>
                  <a:lnTo>
                    <a:pt x="14091" y="36786"/>
                  </a:lnTo>
                  <a:lnTo>
                    <a:pt x="52530" y="21685"/>
                  </a:lnTo>
                  <a:lnTo>
                    <a:pt x="109567" y="11489"/>
                  </a:lnTo>
                  <a:lnTo>
                    <a:pt x="179450" y="7747"/>
                  </a:lnTo>
                  <a:lnTo>
                    <a:pt x="249281" y="11489"/>
                  </a:lnTo>
                  <a:lnTo>
                    <a:pt x="306324" y="21685"/>
                  </a:lnTo>
                  <a:lnTo>
                    <a:pt x="344793" y="36786"/>
                  </a:lnTo>
                  <a:lnTo>
                    <a:pt x="358901" y="55245"/>
                  </a:lnTo>
                  <a:lnTo>
                    <a:pt x="344793" y="73777"/>
                  </a:lnTo>
                  <a:lnTo>
                    <a:pt x="306324" y="88915"/>
                  </a:lnTo>
                  <a:lnTo>
                    <a:pt x="249281" y="99125"/>
                  </a:lnTo>
                  <a:lnTo>
                    <a:pt x="179450" y="102870"/>
                  </a:lnTo>
                  <a:lnTo>
                    <a:pt x="109567" y="99125"/>
                  </a:lnTo>
                  <a:lnTo>
                    <a:pt x="52530" y="88915"/>
                  </a:lnTo>
                  <a:lnTo>
                    <a:pt x="14091" y="73777"/>
                  </a:lnTo>
                  <a:lnTo>
                    <a:pt x="0" y="55245"/>
                  </a:lnTo>
                  <a:close/>
                </a:path>
                <a:path w="359409" h="102869">
                  <a:moveTo>
                    <a:pt x="0" y="0"/>
                  </a:moveTo>
                  <a:lnTo>
                    <a:pt x="0" y="58674"/>
                  </a:lnTo>
                </a:path>
                <a:path w="359409" h="102869">
                  <a:moveTo>
                    <a:pt x="358901" y="0"/>
                  </a:moveTo>
                  <a:lnTo>
                    <a:pt x="358901" y="58674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6931025" y="2687700"/>
              <a:ext cx="359410" cy="126364"/>
            </a:xfrm>
            <a:custGeom>
              <a:avLst/>
              <a:gdLst/>
              <a:ahLst/>
              <a:cxnLst/>
              <a:rect l="l" t="t" r="r" b="b"/>
              <a:pathLst>
                <a:path w="359409" h="126364">
                  <a:moveTo>
                    <a:pt x="358965" y="68567"/>
                  </a:moveTo>
                  <a:lnTo>
                    <a:pt x="350189" y="68567"/>
                  </a:lnTo>
                  <a:lnTo>
                    <a:pt x="358902" y="55245"/>
                  </a:lnTo>
                  <a:lnTo>
                    <a:pt x="344805" y="33756"/>
                  </a:lnTo>
                  <a:lnTo>
                    <a:pt x="306362" y="16205"/>
                  </a:lnTo>
                  <a:lnTo>
                    <a:pt x="249326" y="4356"/>
                  </a:lnTo>
                  <a:lnTo>
                    <a:pt x="179451" y="0"/>
                  </a:lnTo>
                  <a:lnTo>
                    <a:pt x="109613" y="4356"/>
                  </a:lnTo>
                  <a:lnTo>
                    <a:pt x="52565" y="16205"/>
                  </a:lnTo>
                  <a:lnTo>
                    <a:pt x="14097" y="33756"/>
                  </a:lnTo>
                  <a:lnTo>
                    <a:pt x="0" y="55245"/>
                  </a:lnTo>
                  <a:lnTo>
                    <a:pt x="8699" y="68567"/>
                  </a:lnTo>
                  <a:lnTo>
                    <a:pt x="3048" y="68567"/>
                  </a:lnTo>
                  <a:lnTo>
                    <a:pt x="3048" y="126365"/>
                  </a:lnTo>
                  <a:lnTo>
                    <a:pt x="358965" y="126365"/>
                  </a:lnTo>
                  <a:lnTo>
                    <a:pt x="358965" y="68567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6931025" y="2687700"/>
              <a:ext cx="359410" cy="111125"/>
            </a:xfrm>
            <a:custGeom>
              <a:avLst/>
              <a:gdLst/>
              <a:ahLst/>
              <a:cxnLst/>
              <a:rect l="l" t="t" r="r" b="b"/>
              <a:pathLst>
                <a:path w="359409" h="111125">
                  <a:moveTo>
                    <a:pt x="0" y="55245"/>
                  </a:moveTo>
                  <a:lnTo>
                    <a:pt x="14108" y="33754"/>
                  </a:lnTo>
                  <a:lnTo>
                    <a:pt x="52577" y="16192"/>
                  </a:lnTo>
                  <a:lnTo>
                    <a:pt x="109620" y="4345"/>
                  </a:lnTo>
                  <a:lnTo>
                    <a:pt x="179450" y="0"/>
                  </a:lnTo>
                  <a:lnTo>
                    <a:pt x="249334" y="4345"/>
                  </a:lnTo>
                  <a:lnTo>
                    <a:pt x="306371" y="16192"/>
                  </a:lnTo>
                  <a:lnTo>
                    <a:pt x="344810" y="33754"/>
                  </a:lnTo>
                  <a:lnTo>
                    <a:pt x="358901" y="55245"/>
                  </a:lnTo>
                  <a:lnTo>
                    <a:pt x="344810" y="76809"/>
                  </a:lnTo>
                  <a:lnTo>
                    <a:pt x="306371" y="94408"/>
                  </a:lnTo>
                  <a:lnTo>
                    <a:pt x="249334" y="106269"/>
                  </a:lnTo>
                  <a:lnTo>
                    <a:pt x="179450" y="110616"/>
                  </a:lnTo>
                  <a:lnTo>
                    <a:pt x="109620" y="106269"/>
                  </a:lnTo>
                  <a:lnTo>
                    <a:pt x="52577" y="94408"/>
                  </a:lnTo>
                  <a:lnTo>
                    <a:pt x="14108" y="76809"/>
                  </a:lnTo>
                  <a:lnTo>
                    <a:pt x="0" y="5524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5" name="object 4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003224" y="2696908"/>
              <a:ext cx="192214" cy="94233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7410069" y="2405379"/>
              <a:ext cx="330835" cy="85725"/>
            </a:xfrm>
            <a:custGeom>
              <a:avLst/>
              <a:gdLst/>
              <a:ahLst/>
              <a:cxnLst/>
              <a:rect l="l" t="t" r="r" b="b"/>
              <a:pathLst>
                <a:path w="330834" h="85725">
                  <a:moveTo>
                    <a:pt x="165226" y="0"/>
                  </a:moveTo>
                  <a:lnTo>
                    <a:pt x="100941" y="3363"/>
                  </a:lnTo>
                  <a:lnTo>
                    <a:pt x="48418" y="12525"/>
                  </a:lnTo>
                  <a:lnTo>
                    <a:pt x="12993" y="26092"/>
                  </a:lnTo>
                  <a:lnTo>
                    <a:pt x="0" y="42672"/>
                  </a:lnTo>
                  <a:lnTo>
                    <a:pt x="12993" y="59324"/>
                  </a:lnTo>
                  <a:lnTo>
                    <a:pt x="48418" y="72929"/>
                  </a:lnTo>
                  <a:lnTo>
                    <a:pt x="100941" y="82105"/>
                  </a:lnTo>
                  <a:lnTo>
                    <a:pt x="165226" y="85471"/>
                  </a:lnTo>
                  <a:lnTo>
                    <a:pt x="229586" y="82105"/>
                  </a:lnTo>
                  <a:lnTo>
                    <a:pt x="282146" y="72929"/>
                  </a:lnTo>
                  <a:lnTo>
                    <a:pt x="317585" y="59324"/>
                  </a:lnTo>
                  <a:lnTo>
                    <a:pt x="330580" y="42672"/>
                  </a:lnTo>
                  <a:lnTo>
                    <a:pt x="317585" y="26092"/>
                  </a:lnTo>
                  <a:lnTo>
                    <a:pt x="282146" y="12525"/>
                  </a:lnTo>
                  <a:lnTo>
                    <a:pt x="229586" y="3363"/>
                  </a:lnTo>
                  <a:lnTo>
                    <a:pt x="165226" y="0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7410069" y="2398394"/>
              <a:ext cx="330835" cy="92710"/>
            </a:xfrm>
            <a:custGeom>
              <a:avLst/>
              <a:gdLst/>
              <a:ahLst/>
              <a:cxnLst/>
              <a:rect l="l" t="t" r="r" b="b"/>
              <a:pathLst>
                <a:path w="330834" h="92710">
                  <a:moveTo>
                    <a:pt x="0" y="49656"/>
                  </a:moveTo>
                  <a:lnTo>
                    <a:pt x="12993" y="33077"/>
                  </a:lnTo>
                  <a:lnTo>
                    <a:pt x="48418" y="19510"/>
                  </a:lnTo>
                  <a:lnTo>
                    <a:pt x="100941" y="10348"/>
                  </a:lnTo>
                  <a:lnTo>
                    <a:pt x="165226" y="6984"/>
                  </a:lnTo>
                  <a:lnTo>
                    <a:pt x="229586" y="10348"/>
                  </a:lnTo>
                  <a:lnTo>
                    <a:pt x="282146" y="19510"/>
                  </a:lnTo>
                  <a:lnTo>
                    <a:pt x="317585" y="33077"/>
                  </a:lnTo>
                  <a:lnTo>
                    <a:pt x="330580" y="49656"/>
                  </a:lnTo>
                  <a:lnTo>
                    <a:pt x="317585" y="66309"/>
                  </a:lnTo>
                  <a:lnTo>
                    <a:pt x="282146" y="79914"/>
                  </a:lnTo>
                  <a:lnTo>
                    <a:pt x="229586" y="89090"/>
                  </a:lnTo>
                  <a:lnTo>
                    <a:pt x="165226" y="92455"/>
                  </a:lnTo>
                  <a:lnTo>
                    <a:pt x="100941" y="89090"/>
                  </a:lnTo>
                  <a:lnTo>
                    <a:pt x="48418" y="79914"/>
                  </a:lnTo>
                  <a:lnTo>
                    <a:pt x="12993" y="66309"/>
                  </a:lnTo>
                  <a:lnTo>
                    <a:pt x="0" y="49656"/>
                  </a:lnTo>
                  <a:close/>
                </a:path>
                <a:path w="330834" h="92710">
                  <a:moveTo>
                    <a:pt x="0" y="0"/>
                  </a:moveTo>
                  <a:lnTo>
                    <a:pt x="0" y="52831"/>
                  </a:lnTo>
                </a:path>
                <a:path w="330834" h="92710">
                  <a:moveTo>
                    <a:pt x="330580" y="0"/>
                  </a:moveTo>
                  <a:lnTo>
                    <a:pt x="330580" y="52831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/>
            <p:cNvSpPr/>
            <p:nvPr/>
          </p:nvSpPr>
          <p:spPr>
            <a:xfrm>
              <a:off x="7407275" y="2336799"/>
              <a:ext cx="330835" cy="113664"/>
            </a:xfrm>
            <a:custGeom>
              <a:avLst/>
              <a:gdLst/>
              <a:ahLst/>
              <a:cxnLst/>
              <a:rect l="l" t="t" r="r" b="b"/>
              <a:pathLst>
                <a:path w="330834" h="113664">
                  <a:moveTo>
                    <a:pt x="330619" y="61633"/>
                  </a:moveTo>
                  <a:lnTo>
                    <a:pt x="322554" y="61633"/>
                  </a:lnTo>
                  <a:lnTo>
                    <a:pt x="330581" y="49657"/>
                  </a:lnTo>
                  <a:lnTo>
                    <a:pt x="317576" y="30327"/>
                  </a:lnTo>
                  <a:lnTo>
                    <a:pt x="282155" y="14541"/>
                  </a:lnTo>
                  <a:lnTo>
                    <a:pt x="229628" y="3911"/>
                  </a:lnTo>
                  <a:lnTo>
                    <a:pt x="165354" y="0"/>
                  </a:lnTo>
                  <a:lnTo>
                    <a:pt x="100990" y="3911"/>
                  </a:lnTo>
                  <a:lnTo>
                    <a:pt x="48425" y="14541"/>
                  </a:lnTo>
                  <a:lnTo>
                    <a:pt x="12992" y="30327"/>
                  </a:lnTo>
                  <a:lnTo>
                    <a:pt x="0" y="49657"/>
                  </a:lnTo>
                  <a:lnTo>
                    <a:pt x="8013" y="61633"/>
                  </a:lnTo>
                  <a:lnTo>
                    <a:pt x="2794" y="61633"/>
                  </a:lnTo>
                  <a:lnTo>
                    <a:pt x="2794" y="113538"/>
                  </a:lnTo>
                  <a:lnTo>
                    <a:pt x="330619" y="113538"/>
                  </a:lnTo>
                  <a:lnTo>
                    <a:pt x="330619" y="61633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/>
            <p:cNvSpPr/>
            <p:nvPr/>
          </p:nvSpPr>
          <p:spPr>
            <a:xfrm>
              <a:off x="7407275" y="2336799"/>
              <a:ext cx="330835" cy="99695"/>
            </a:xfrm>
            <a:custGeom>
              <a:avLst/>
              <a:gdLst/>
              <a:ahLst/>
              <a:cxnLst/>
              <a:rect l="l" t="t" r="r" b="b"/>
              <a:pathLst>
                <a:path w="330834" h="99694">
                  <a:moveTo>
                    <a:pt x="0" y="49657"/>
                  </a:moveTo>
                  <a:lnTo>
                    <a:pt x="12995" y="30325"/>
                  </a:lnTo>
                  <a:lnTo>
                    <a:pt x="48434" y="14541"/>
                  </a:lnTo>
                  <a:lnTo>
                    <a:pt x="100994" y="3901"/>
                  </a:lnTo>
                  <a:lnTo>
                    <a:pt x="165353" y="0"/>
                  </a:lnTo>
                  <a:lnTo>
                    <a:pt x="229639" y="3901"/>
                  </a:lnTo>
                  <a:lnTo>
                    <a:pt x="282162" y="14541"/>
                  </a:lnTo>
                  <a:lnTo>
                    <a:pt x="317587" y="30325"/>
                  </a:lnTo>
                  <a:lnTo>
                    <a:pt x="330580" y="49657"/>
                  </a:lnTo>
                  <a:lnTo>
                    <a:pt x="317587" y="69062"/>
                  </a:lnTo>
                  <a:lnTo>
                    <a:pt x="282162" y="84883"/>
                  </a:lnTo>
                  <a:lnTo>
                    <a:pt x="229639" y="95537"/>
                  </a:lnTo>
                  <a:lnTo>
                    <a:pt x="165353" y="99440"/>
                  </a:lnTo>
                  <a:lnTo>
                    <a:pt x="100994" y="95537"/>
                  </a:lnTo>
                  <a:lnTo>
                    <a:pt x="48434" y="84883"/>
                  </a:lnTo>
                  <a:lnTo>
                    <a:pt x="12995" y="69062"/>
                  </a:lnTo>
                  <a:lnTo>
                    <a:pt x="0" y="49657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0" name="object 5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472616" y="2343594"/>
              <a:ext cx="178244" cy="87629"/>
            </a:xfrm>
            <a:prstGeom prst="rect">
              <a:avLst/>
            </a:prstGeom>
          </p:spPr>
        </p:pic>
        <p:sp>
          <p:nvSpPr>
            <p:cNvPr id="51" name="object 51"/>
            <p:cNvSpPr/>
            <p:nvPr/>
          </p:nvSpPr>
          <p:spPr>
            <a:xfrm>
              <a:off x="7496047" y="2764027"/>
              <a:ext cx="359410" cy="95250"/>
            </a:xfrm>
            <a:custGeom>
              <a:avLst/>
              <a:gdLst/>
              <a:ahLst/>
              <a:cxnLst/>
              <a:rect l="l" t="t" r="r" b="b"/>
              <a:pathLst>
                <a:path w="359409" h="95250">
                  <a:moveTo>
                    <a:pt x="179450" y="0"/>
                  </a:moveTo>
                  <a:lnTo>
                    <a:pt x="109567" y="3742"/>
                  </a:lnTo>
                  <a:lnTo>
                    <a:pt x="52530" y="13938"/>
                  </a:lnTo>
                  <a:lnTo>
                    <a:pt x="14091" y="29039"/>
                  </a:lnTo>
                  <a:lnTo>
                    <a:pt x="0" y="47498"/>
                  </a:lnTo>
                  <a:lnTo>
                    <a:pt x="14091" y="66030"/>
                  </a:lnTo>
                  <a:lnTo>
                    <a:pt x="52530" y="81168"/>
                  </a:lnTo>
                  <a:lnTo>
                    <a:pt x="109567" y="91378"/>
                  </a:lnTo>
                  <a:lnTo>
                    <a:pt x="179450" y="95123"/>
                  </a:lnTo>
                  <a:lnTo>
                    <a:pt x="249281" y="91378"/>
                  </a:lnTo>
                  <a:lnTo>
                    <a:pt x="306324" y="81168"/>
                  </a:lnTo>
                  <a:lnTo>
                    <a:pt x="344793" y="66030"/>
                  </a:lnTo>
                  <a:lnTo>
                    <a:pt x="358901" y="47498"/>
                  </a:lnTo>
                  <a:lnTo>
                    <a:pt x="344793" y="29039"/>
                  </a:lnTo>
                  <a:lnTo>
                    <a:pt x="306324" y="13938"/>
                  </a:lnTo>
                  <a:lnTo>
                    <a:pt x="249281" y="3742"/>
                  </a:lnTo>
                  <a:lnTo>
                    <a:pt x="179450" y="0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/>
            <p:cNvSpPr/>
            <p:nvPr/>
          </p:nvSpPr>
          <p:spPr>
            <a:xfrm>
              <a:off x="7496047" y="2756280"/>
              <a:ext cx="359410" cy="102870"/>
            </a:xfrm>
            <a:custGeom>
              <a:avLst/>
              <a:gdLst/>
              <a:ahLst/>
              <a:cxnLst/>
              <a:rect l="l" t="t" r="r" b="b"/>
              <a:pathLst>
                <a:path w="359409" h="102869">
                  <a:moveTo>
                    <a:pt x="0" y="55245"/>
                  </a:moveTo>
                  <a:lnTo>
                    <a:pt x="14091" y="36786"/>
                  </a:lnTo>
                  <a:lnTo>
                    <a:pt x="52530" y="21685"/>
                  </a:lnTo>
                  <a:lnTo>
                    <a:pt x="109567" y="11489"/>
                  </a:lnTo>
                  <a:lnTo>
                    <a:pt x="179450" y="7747"/>
                  </a:lnTo>
                  <a:lnTo>
                    <a:pt x="249281" y="11489"/>
                  </a:lnTo>
                  <a:lnTo>
                    <a:pt x="306324" y="21685"/>
                  </a:lnTo>
                  <a:lnTo>
                    <a:pt x="344793" y="36786"/>
                  </a:lnTo>
                  <a:lnTo>
                    <a:pt x="358901" y="55245"/>
                  </a:lnTo>
                  <a:lnTo>
                    <a:pt x="344793" y="73777"/>
                  </a:lnTo>
                  <a:lnTo>
                    <a:pt x="306324" y="88915"/>
                  </a:lnTo>
                  <a:lnTo>
                    <a:pt x="249281" y="99125"/>
                  </a:lnTo>
                  <a:lnTo>
                    <a:pt x="179450" y="102870"/>
                  </a:lnTo>
                  <a:lnTo>
                    <a:pt x="109567" y="99125"/>
                  </a:lnTo>
                  <a:lnTo>
                    <a:pt x="52530" y="88915"/>
                  </a:lnTo>
                  <a:lnTo>
                    <a:pt x="14091" y="73777"/>
                  </a:lnTo>
                  <a:lnTo>
                    <a:pt x="0" y="55245"/>
                  </a:lnTo>
                  <a:close/>
                </a:path>
                <a:path w="359409" h="102869">
                  <a:moveTo>
                    <a:pt x="0" y="0"/>
                  </a:moveTo>
                  <a:lnTo>
                    <a:pt x="0" y="58674"/>
                  </a:lnTo>
                </a:path>
                <a:path w="359409" h="102869">
                  <a:moveTo>
                    <a:pt x="358901" y="0"/>
                  </a:moveTo>
                  <a:lnTo>
                    <a:pt x="358901" y="58674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/>
            <p:cNvSpPr/>
            <p:nvPr/>
          </p:nvSpPr>
          <p:spPr>
            <a:xfrm>
              <a:off x="7493000" y="2687700"/>
              <a:ext cx="359410" cy="126364"/>
            </a:xfrm>
            <a:custGeom>
              <a:avLst/>
              <a:gdLst/>
              <a:ahLst/>
              <a:cxnLst/>
              <a:rect l="l" t="t" r="r" b="b"/>
              <a:pathLst>
                <a:path w="359409" h="126364">
                  <a:moveTo>
                    <a:pt x="358965" y="68567"/>
                  </a:moveTo>
                  <a:lnTo>
                    <a:pt x="350189" y="68567"/>
                  </a:lnTo>
                  <a:lnTo>
                    <a:pt x="358902" y="55245"/>
                  </a:lnTo>
                  <a:lnTo>
                    <a:pt x="344805" y="33756"/>
                  </a:lnTo>
                  <a:lnTo>
                    <a:pt x="306362" y="16205"/>
                  </a:lnTo>
                  <a:lnTo>
                    <a:pt x="249326" y="4356"/>
                  </a:lnTo>
                  <a:lnTo>
                    <a:pt x="179451" y="0"/>
                  </a:lnTo>
                  <a:lnTo>
                    <a:pt x="109613" y="4356"/>
                  </a:lnTo>
                  <a:lnTo>
                    <a:pt x="52565" y="16205"/>
                  </a:lnTo>
                  <a:lnTo>
                    <a:pt x="14097" y="33756"/>
                  </a:lnTo>
                  <a:lnTo>
                    <a:pt x="0" y="55245"/>
                  </a:lnTo>
                  <a:lnTo>
                    <a:pt x="8699" y="68567"/>
                  </a:lnTo>
                  <a:lnTo>
                    <a:pt x="3048" y="68567"/>
                  </a:lnTo>
                  <a:lnTo>
                    <a:pt x="3048" y="126365"/>
                  </a:lnTo>
                  <a:lnTo>
                    <a:pt x="358965" y="126365"/>
                  </a:lnTo>
                  <a:lnTo>
                    <a:pt x="358965" y="68567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/>
            <p:cNvSpPr/>
            <p:nvPr/>
          </p:nvSpPr>
          <p:spPr>
            <a:xfrm>
              <a:off x="7493000" y="2687700"/>
              <a:ext cx="359410" cy="111125"/>
            </a:xfrm>
            <a:custGeom>
              <a:avLst/>
              <a:gdLst/>
              <a:ahLst/>
              <a:cxnLst/>
              <a:rect l="l" t="t" r="r" b="b"/>
              <a:pathLst>
                <a:path w="359409" h="111125">
                  <a:moveTo>
                    <a:pt x="0" y="55245"/>
                  </a:moveTo>
                  <a:lnTo>
                    <a:pt x="14108" y="33754"/>
                  </a:lnTo>
                  <a:lnTo>
                    <a:pt x="52577" y="16192"/>
                  </a:lnTo>
                  <a:lnTo>
                    <a:pt x="109620" y="4345"/>
                  </a:lnTo>
                  <a:lnTo>
                    <a:pt x="179450" y="0"/>
                  </a:lnTo>
                  <a:lnTo>
                    <a:pt x="249334" y="4345"/>
                  </a:lnTo>
                  <a:lnTo>
                    <a:pt x="306371" y="16192"/>
                  </a:lnTo>
                  <a:lnTo>
                    <a:pt x="344810" y="33754"/>
                  </a:lnTo>
                  <a:lnTo>
                    <a:pt x="358901" y="55245"/>
                  </a:lnTo>
                  <a:lnTo>
                    <a:pt x="344810" y="76809"/>
                  </a:lnTo>
                  <a:lnTo>
                    <a:pt x="306371" y="94408"/>
                  </a:lnTo>
                  <a:lnTo>
                    <a:pt x="249334" y="106269"/>
                  </a:lnTo>
                  <a:lnTo>
                    <a:pt x="179450" y="110616"/>
                  </a:lnTo>
                  <a:lnTo>
                    <a:pt x="109620" y="106269"/>
                  </a:lnTo>
                  <a:lnTo>
                    <a:pt x="52577" y="94408"/>
                  </a:lnTo>
                  <a:lnTo>
                    <a:pt x="14108" y="76809"/>
                  </a:lnTo>
                  <a:lnTo>
                    <a:pt x="0" y="5524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5" name="object 5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565199" y="2696908"/>
              <a:ext cx="192214" cy="94233"/>
            </a:xfrm>
            <a:prstGeom prst="rect">
              <a:avLst/>
            </a:prstGeom>
          </p:spPr>
        </p:pic>
        <p:sp>
          <p:nvSpPr>
            <p:cNvPr id="56" name="object 56"/>
            <p:cNvSpPr/>
            <p:nvPr/>
          </p:nvSpPr>
          <p:spPr>
            <a:xfrm>
              <a:off x="4997983" y="1644205"/>
              <a:ext cx="1624330" cy="1058545"/>
            </a:xfrm>
            <a:custGeom>
              <a:avLst/>
              <a:gdLst/>
              <a:ahLst/>
              <a:cxnLst/>
              <a:rect l="l" t="t" r="r" b="b"/>
              <a:pathLst>
                <a:path w="1624329" h="1058545">
                  <a:moveTo>
                    <a:pt x="1173883" y="0"/>
                  </a:moveTo>
                  <a:lnTo>
                    <a:pt x="1131417" y="1460"/>
                  </a:lnTo>
                  <a:lnTo>
                    <a:pt x="1084189" y="5587"/>
                  </a:lnTo>
                  <a:lnTo>
                    <a:pt x="1020292" y="13144"/>
                  </a:lnTo>
                  <a:lnTo>
                    <a:pt x="929953" y="24455"/>
                  </a:lnTo>
                  <a:lnTo>
                    <a:pt x="877026" y="31450"/>
                  </a:lnTo>
                  <a:lnTo>
                    <a:pt x="821458" y="39338"/>
                  </a:lnTo>
                  <a:lnTo>
                    <a:pt x="765145" y="48119"/>
                  </a:lnTo>
                  <a:lnTo>
                    <a:pt x="709985" y="57792"/>
                  </a:lnTo>
                  <a:lnTo>
                    <a:pt x="657877" y="68359"/>
                  </a:lnTo>
                  <a:lnTo>
                    <a:pt x="610717" y="79819"/>
                  </a:lnTo>
                  <a:lnTo>
                    <a:pt x="552700" y="96588"/>
                  </a:lnTo>
                  <a:lnTo>
                    <a:pt x="496887" y="114993"/>
                  </a:lnTo>
                  <a:lnTo>
                    <a:pt x="444426" y="134810"/>
                  </a:lnTo>
                  <a:lnTo>
                    <a:pt x="396463" y="155812"/>
                  </a:lnTo>
                  <a:lnTo>
                    <a:pt x="354145" y="177774"/>
                  </a:lnTo>
                  <a:lnTo>
                    <a:pt x="318617" y="200469"/>
                  </a:lnTo>
                  <a:lnTo>
                    <a:pt x="285345" y="238472"/>
                  </a:lnTo>
                  <a:lnTo>
                    <a:pt x="270373" y="280463"/>
                  </a:lnTo>
                  <a:lnTo>
                    <a:pt x="258092" y="322145"/>
                  </a:lnTo>
                  <a:lnTo>
                    <a:pt x="232892" y="359219"/>
                  </a:lnTo>
                  <a:lnTo>
                    <a:pt x="195860" y="381723"/>
                  </a:lnTo>
                  <a:lnTo>
                    <a:pt x="149019" y="399046"/>
                  </a:lnTo>
                  <a:lnTo>
                    <a:pt x="100057" y="415912"/>
                  </a:lnTo>
                  <a:lnTo>
                    <a:pt x="56661" y="437045"/>
                  </a:lnTo>
                  <a:lnTo>
                    <a:pt x="26517" y="467169"/>
                  </a:lnTo>
                  <a:lnTo>
                    <a:pt x="9702" y="512203"/>
                  </a:lnTo>
                  <a:lnTo>
                    <a:pt x="965" y="569125"/>
                  </a:lnTo>
                  <a:lnTo>
                    <a:pt x="0" y="629246"/>
                  </a:lnTo>
                  <a:lnTo>
                    <a:pt x="6502" y="683882"/>
                  </a:lnTo>
                  <a:lnTo>
                    <a:pt x="20167" y="724344"/>
                  </a:lnTo>
                  <a:lnTo>
                    <a:pt x="77889" y="764254"/>
                  </a:lnTo>
                  <a:lnTo>
                    <a:pt x="127966" y="768350"/>
                  </a:lnTo>
                  <a:lnTo>
                    <a:pt x="201142" y="771969"/>
                  </a:lnTo>
                  <a:lnTo>
                    <a:pt x="240435" y="773443"/>
                  </a:lnTo>
                  <a:lnTo>
                    <a:pt x="287554" y="773371"/>
                  </a:lnTo>
                  <a:lnTo>
                    <a:pt x="340603" y="772209"/>
                  </a:lnTo>
                  <a:lnTo>
                    <a:pt x="456904" y="768445"/>
                  </a:lnTo>
                  <a:lnTo>
                    <a:pt x="516363" y="766757"/>
                  </a:lnTo>
                  <a:lnTo>
                    <a:pt x="574166" y="765808"/>
                  </a:lnTo>
                  <a:lnTo>
                    <a:pt x="628415" y="766056"/>
                  </a:lnTo>
                  <a:lnTo>
                    <a:pt x="677214" y="767957"/>
                  </a:lnTo>
                  <a:lnTo>
                    <a:pt x="718667" y="771969"/>
                  </a:lnTo>
                  <a:lnTo>
                    <a:pt x="781856" y="785328"/>
                  </a:lnTo>
                  <a:lnTo>
                    <a:pt x="827970" y="803619"/>
                  </a:lnTo>
                  <a:lnTo>
                    <a:pt x="864715" y="825708"/>
                  </a:lnTo>
                  <a:lnTo>
                    <a:pt x="899796" y="850461"/>
                  </a:lnTo>
                  <a:lnTo>
                    <a:pt x="981049" y="902188"/>
                  </a:lnTo>
                  <a:lnTo>
                    <a:pt x="1022954" y="932130"/>
                  </a:lnTo>
                  <a:lnTo>
                    <a:pt x="1065488" y="963660"/>
                  </a:lnTo>
                  <a:lnTo>
                    <a:pt x="1107503" y="993866"/>
                  </a:lnTo>
                  <a:lnTo>
                    <a:pt x="1147854" y="1019839"/>
                  </a:lnTo>
                  <a:lnTo>
                    <a:pt x="1185392" y="1038669"/>
                  </a:lnTo>
                  <a:lnTo>
                    <a:pt x="1237397" y="1053734"/>
                  </a:lnTo>
                  <a:lnTo>
                    <a:pt x="1286151" y="1057941"/>
                  </a:lnTo>
                  <a:lnTo>
                    <a:pt x="1331357" y="1054100"/>
                  </a:lnTo>
                  <a:lnTo>
                    <a:pt x="1372717" y="1045019"/>
                  </a:lnTo>
                  <a:lnTo>
                    <a:pt x="1410666" y="1032668"/>
                  </a:lnTo>
                  <a:lnTo>
                    <a:pt x="1445520" y="1015079"/>
                  </a:lnTo>
                  <a:lnTo>
                    <a:pt x="1476516" y="989441"/>
                  </a:lnTo>
                  <a:lnTo>
                    <a:pt x="1502892" y="952944"/>
                  </a:lnTo>
                  <a:lnTo>
                    <a:pt x="1520006" y="912837"/>
                  </a:lnTo>
                  <a:lnTo>
                    <a:pt x="1533913" y="863739"/>
                  </a:lnTo>
                  <a:lnTo>
                    <a:pt x="1545613" y="809612"/>
                  </a:lnTo>
                  <a:lnTo>
                    <a:pt x="1556106" y="754418"/>
                  </a:lnTo>
                  <a:lnTo>
                    <a:pt x="1566392" y="702119"/>
                  </a:lnTo>
                  <a:lnTo>
                    <a:pt x="1576598" y="653529"/>
                  </a:lnTo>
                  <a:lnTo>
                    <a:pt x="1586133" y="606005"/>
                  </a:lnTo>
                  <a:lnTo>
                    <a:pt x="1594693" y="558330"/>
                  </a:lnTo>
                  <a:lnTo>
                    <a:pt x="1601972" y="509282"/>
                  </a:lnTo>
                  <a:lnTo>
                    <a:pt x="1607667" y="457644"/>
                  </a:lnTo>
                  <a:lnTo>
                    <a:pt x="1617752" y="358631"/>
                  </a:lnTo>
                  <a:lnTo>
                    <a:pt x="1622129" y="305641"/>
                  </a:lnTo>
                  <a:lnTo>
                    <a:pt x="1623998" y="253974"/>
                  </a:lnTo>
                  <a:lnTo>
                    <a:pt x="1621811" y="206363"/>
                  </a:lnTo>
                  <a:lnTo>
                    <a:pt x="1614017" y="165544"/>
                  </a:lnTo>
                  <a:lnTo>
                    <a:pt x="1591957" y="116216"/>
                  </a:lnTo>
                  <a:lnTo>
                    <a:pt x="1560217" y="76866"/>
                  </a:lnTo>
                  <a:lnTo>
                    <a:pt x="1520452" y="46136"/>
                  </a:lnTo>
                  <a:lnTo>
                    <a:pt x="1474317" y="22669"/>
                  </a:lnTo>
                  <a:lnTo>
                    <a:pt x="1430529" y="10177"/>
                  </a:lnTo>
                  <a:lnTo>
                    <a:pt x="1379827" y="3690"/>
                  </a:lnTo>
                  <a:lnTo>
                    <a:pt x="1325937" y="1226"/>
                  </a:lnTo>
                  <a:lnTo>
                    <a:pt x="1173883" y="0"/>
                  </a:lnTo>
                  <a:close/>
                </a:path>
              </a:pathLst>
            </a:custGeom>
            <a:solidFill>
              <a:srgbClr val="00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/>
            <p:cNvSpPr/>
            <p:nvPr/>
          </p:nvSpPr>
          <p:spPr>
            <a:xfrm>
              <a:off x="5854700" y="2020315"/>
              <a:ext cx="183515" cy="343535"/>
            </a:xfrm>
            <a:custGeom>
              <a:avLst/>
              <a:gdLst/>
              <a:ahLst/>
              <a:cxnLst/>
              <a:rect l="l" t="t" r="r" b="b"/>
              <a:pathLst>
                <a:path w="183514" h="343535">
                  <a:moveTo>
                    <a:pt x="91439" y="0"/>
                  </a:moveTo>
                  <a:lnTo>
                    <a:pt x="0" y="311276"/>
                  </a:lnTo>
                </a:path>
                <a:path w="183514" h="343535">
                  <a:moveTo>
                    <a:pt x="91439" y="0"/>
                  </a:moveTo>
                  <a:lnTo>
                    <a:pt x="183261" y="309499"/>
                  </a:lnTo>
                </a:path>
                <a:path w="183514" h="343535">
                  <a:moveTo>
                    <a:pt x="0" y="309499"/>
                  </a:moveTo>
                  <a:lnTo>
                    <a:pt x="91439" y="343535"/>
                  </a:lnTo>
                </a:path>
                <a:path w="183514" h="343535">
                  <a:moveTo>
                    <a:pt x="183261" y="309499"/>
                  </a:moveTo>
                  <a:lnTo>
                    <a:pt x="91439" y="343535"/>
                  </a:lnTo>
                </a:path>
                <a:path w="183514" h="343535">
                  <a:moveTo>
                    <a:pt x="91439" y="6858"/>
                  </a:moveTo>
                  <a:lnTo>
                    <a:pt x="91439" y="343535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8" name="object 5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849937" y="2191321"/>
              <a:ext cx="192786" cy="145033"/>
            </a:xfrm>
            <a:prstGeom prst="rect">
              <a:avLst/>
            </a:prstGeom>
          </p:spPr>
        </p:pic>
        <p:sp>
          <p:nvSpPr>
            <p:cNvPr id="59" name="object 59"/>
            <p:cNvSpPr/>
            <p:nvPr/>
          </p:nvSpPr>
          <p:spPr>
            <a:xfrm>
              <a:off x="5906896" y="2082164"/>
              <a:ext cx="74295" cy="80010"/>
            </a:xfrm>
            <a:custGeom>
              <a:avLst/>
              <a:gdLst/>
              <a:ahLst/>
              <a:cxnLst/>
              <a:rect l="l" t="t" r="r" b="b"/>
              <a:pathLst>
                <a:path w="74295" h="80010">
                  <a:moveTo>
                    <a:pt x="39242" y="80010"/>
                  </a:moveTo>
                  <a:lnTo>
                    <a:pt x="74294" y="67563"/>
                  </a:lnTo>
                </a:path>
                <a:path w="74295" h="80010">
                  <a:moveTo>
                    <a:pt x="39242" y="12446"/>
                  </a:moveTo>
                  <a:lnTo>
                    <a:pt x="61467" y="3048"/>
                  </a:lnTo>
                </a:path>
                <a:path w="74295" h="80010">
                  <a:moveTo>
                    <a:pt x="0" y="63246"/>
                  </a:moveTo>
                  <a:lnTo>
                    <a:pt x="42417" y="80010"/>
                  </a:lnTo>
                </a:path>
                <a:path w="74295" h="80010">
                  <a:moveTo>
                    <a:pt x="19050" y="0"/>
                  </a:moveTo>
                  <a:lnTo>
                    <a:pt x="43561" y="16763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0" name="object 60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758688" y="1825434"/>
              <a:ext cx="376174" cy="228409"/>
            </a:xfrm>
            <a:prstGeom prst="rect">
              <a:avLst/>
            </a:prstGeom>
          </p:spPr>
        </p:pic>
        <p:pic>
          <p:nvPicPr>
            <p:cNvPr id="61" name="object 6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607120" y="2252642"/>
              <a:ext cx="74846" cy="87358"/>
            </a:xfrm>
            <a:prstGeom prst="rect">
              <a:avLst/>
            </a:prstGeom>
          </p:spPr>
        </p:pic>
        <p:pic>
          <p:nvPicPr>
            <p:cNvPr id="62" name="object 62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300375" y="2252642"/>
              <a:ext cx="76421" cy="87358"/>
            </a:xfrm>
            <a:prstGeom prst="rect">
              <a:avLst/>
            </a:prstGeom>
          </p:spPr>
        </p:pic>
        <p:pic>
          <p:nvPicPr>
            <p:cNvPr id="63" name="object 63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438463" y="2236983"/>
              <a:ext cx="129132" cy="77111"/>
            </a:xfrm>
            <a:prstGeom prst="rect">
              <a:avLst/>
            </a:prstGeom>
          </p:spPr>
        </p:pic>
        <p:sp>
          <p:nvSpPr>
            <p:cNvPr id="64" name="object 64"/>
            <p:cNvSpPr/>
            <p:nvPr/>
          </p:nvSpPr>
          <p:spPr>
            <a:xfrm>
              <a:off x="5237621" y="2182151"/>
              <a:ext cx="514984" cy="132080"/>
            </a:xfrm>
            <a:custGeom>
              <a:avLst/>
              <a:gdLst/>
              <a:ahLst/>
              <a:cxnLst/>
              <a:rect l="l" t="t" r="r" b="b"/>
              <a:pathLst>
                <a:path w="514985" h="132080">
                  <a:moveTo>
                    <a:pt x="138429" y="80132"/>
                  </a:moveTo>
                  <a:lnTo>
                    <a:pt x="178175" y="80132"/>
                  </a:lnTo>
                  <a:lnTo>
                    <a:pt x="172382" y="87361"/>
                  </a:lnTo>
                  <a:lnTo>
                    <a:pt x="177123" y="95193"/>
                  </a:lnTo>
                  <a:lnTo>
                    <a:pt x="185027" y="95193"/>
                  </a:lnTo>
                  <a:lnTo>
                    <a:pt x="194516" y="95796"/>
                  </a:lnTo>
                  <a:lnTo>
                    <a:pt x="196627" y="100013"/>
                  </a:lnTo>
                  <a:lnTo>
                    <a:pt x="199790" y="104230"/>
                  </a:lnTo>
                  <a:lnTo>
                    <a:pt x="202426" y="108448"/>
                  </a:lnTo>
                  <a:lnTo>
                    <a:pt x="205582" y="112665"/>
                  </a:lnTo>
                  <a:lnTo>
                    <a:pt x="208219" y="116882"/>
                  </a:lnTo>
                  <a:lnTo>
                    <a:pt x="210330" y="121099"/>
                  </a:lnTo>
                  <a:lnTo>
                    <a:pt x="211908" y="126521"/>
                  </a:lnTo>
                  <a:lnTo>
                    <a:pt x="212434" y="131943"/>
                  </a:lnTo>
                  <a:lnTo>
                    <a:pt x="152879" y="131341"/>
                  </a:lnTo>
                  <a:lnTo>
                    <a:pt x="151827" y="113870"/>
                  </a:lnTo>
                  <a:lnTo>
                    <a:pt x="148138" y="99411"/>
                  </a:lnTo>
                  <a:lnTo>
                    <a:pt x="142864" y="86759"/>
                  </a:lnTo>
                  <a:lnTo>
                    <a:pt x="138429" y="80132"/>
                  </a:lnTo>
                  <a:close/>
                </a:path>
                <a:path w="514985" h="132080">
                  <a:moveTo>
                    <a:pt x="316165" y="58441"/>
                  </a:moveTo>
                  <a:lnTo>
                    <a:pt x="404817" y="58441"/>
                  </a:lnTo>
                  <a:lnTo>
                    <a:pt x="395854" y="60249"/>
                  </a:lnTo>
                  <a:lnTo>
                    <a:pt x="386365" y="63867"/>
                  </a:lnTo>
                  <a:lnTo>
                    <a:pt x="358958" y="98808"/>
                  </a:lnTo>
                  <a:lnTo>
                    <a:pt x="354744" y="129534"/>
                  </a:lnTo>
                  <a:lnTo>
                    <a:pt x="328922" y="129534"/>
                  </a:lnTo>
                  <a:lnTo>
                    <a:pt x="329447" y="118689"/>
                  </a:lnTo>
                  <a:lnTo>
                    <a:pt x="331551" y="107243"/>
                  </a:lnTo>
                  <a:lnTo>
                    <a:pt x="334714" y="95796"/>
                  </a:lnTo>
                  <a:lnTo>
                    <a:pt x="338936" y="83144"/>
                  </a:lnTo>
                  <a:lnTo>
                    <a:pt x="316165" y="58441"/>
                  </a:lnTo>
                  <a:close/>
                </a:path>
                <a:path w="514985" h="132080">
                  <a:moveTo>
                    <a:pt x="0" y="58441"/>
                  </a:moveTo>
                  <a:lnTo>
                    <a:pt x="99116" y="58441"/>
                  </a:lnTo>
                  <a:lnTo>
                    <a:pt x="89628" y="59647"/>
                  </a:lnTo>
                  <a:lnTo>
                    <a:pt x="79620" y="62661"/>
                  </a:lnTo>
                  <a:lnTo>
                    <a:pt x="50628" y="95193"/>
                  </a:lnTo>
                  <a:lnTo>
                    <a:pt x="45887" y="123509"/>
                  </a:lnTo>
                  <a:lnTo>
                    <a:pt x="1088" y="116882"/>
                  </a:lnTo>
                  <a:lnTo>
                    <a:pt x="3717" y="110255"/>
                  </a:lnTo>
                  <a:lnTo>
                    <a:pt x="1614" y="107243"/>
                  </a:lnTo>
                  <a:lnTo>
                    <a:pt x="0" y="106320"/>
                  </a:lnTo>
                  <a:lnTo>
                    <a:pt x="0" y="96451"/>
                  </a:lnTo>
                  <a:lnTo>
                    <a:pt x="2140" y="92784"/>
                  </a:lnTo>
                  <a:lnTo>
                    <a:pt x="4777" y="86157"/>
                  </a:lnTo>
                  <a:lnTo>
                    <a:pt x="5303" y="80734"/>
                  </a:lnTo>
                  <a:lnTo>
                    <a:pt x="3717" y="76520"/>
                  </a:lnTo>
                  <a:lnTo>
                    <a:pt x="1614" y="72299"/>
                  </a:lnTo>
                  <a:lnTo>
                    <a:pt x="0" y="69716"/>
                  </a:lnTo>
                  <a:lnTo>
                    <a:pt x="0" y="58441"/>
                  </a:lnTo>
                  <a:close/>
                </a:path>
                <a:path w="514985" h="132080">
                  <a:moveTo>
                    <a:pt x="514445" y="101821"/>
                  </a:moveTo>
                  <a:lnTo>
                    <a:pt x="514445" y="104833"/>
                  </a:lnTo>
                  <a:lnTo>
                    <a:pt x="510756" y="113267"/>
                  </a:lnTo>
                  <a:lnTo>
                    <a:pt x="507066" y="119292"/>
                  </a:lnTo>
                  <a:lnTo>
                    <a:pt x="455414" y="119292"/>
                  </a:lnTo>
                  <a:lnTo>
                    <a:pt x="454756" y="110255"/>
                  </a:lnTo>
                  <a:lnTo>
                    <a:pt x="490201" y="110255"/>
                  </a:lnTo>
                  <a:lnTo>
                    <a:pt x="497053" y="109652"/>
                  </a:lnTo>
                  <a:lnTo>
                    <a:pt x="502850" y="107845"/>
                  </a:lnTo>
                  <a:lnTo>
                    <a:pt x="509175" y="105435"/>
                  </a:lnTo>
                  <a:lnTo>
                    <a:pt x="514445" y="101821"/>
                  </a:lnTo>
                  <a:close/>
                </a:path>
                <a:path w="514985" h="132080">
                  <a:moveTo>
                    <a:pt x="403232" y="45185"/>
                  </a:moveTo>
                  <a:lnTo>
                    <a:pt x="412195" y="45185"/>
                  </a:lnTo>
                  <a:lnTo>
                    <a:pt x="421158" y="45788"/>
                  </a:lnTo>
                  <a:lnTo>
                    <a:pt x="463320" y="57235"/>
                  </a:lnTo>
                  <a:lnTo>
                    <a:pt x="494944" y="79529"/>
                  </a:lnTo>
                  <a:lnTo>
                    <a:pt x="510756" y="95193"/>
                  </a:lnTo>
                  <a:lnTo>
                    <a:pt x="465956" y="102423"/>
                  </a:lnTo>
                  <a:lnTo>
                    <a:pt x="471753" y="106038"/>
                  </a:lnTo>
                  <a:lnTo>
                    <a:pt x="477551" y="108448"/>
                  </a:lnTo>
                  <a:lnTo>
                    <a:pt x="483876" y="110255"/>
                  </a:lnTo>
                  <a:lnTo>
                    <a:pt x="454756" y="110255"/>
                  </a:lnTo>
                  <a:lnTo>
                    <a:pt x="439602" y="72902"/>
                  </a:lnTo>
                  <a:lnTo>
                    <a:pt x="404817" y="58441"/>
                  </a:lnTo>
                  <a:lnTo>
                    <a:pt x="316165" y="58441"/>
                  </a:lnTo>
                  <a:lnTo>
                    <a:pt x="308948" y="50611"/>
                  </a:lnTo>
                  <a:lnTo>
                    <a:pt x="362647" y="50611"/>
                  </a:lnTo>
                  <a:lnTo>
                    <a:pt x="373721" y="48199"/>
                  </a:lnTo>
                  <a:lnTo>
                    <a:pt x="393751" y="45788"/>
                  </a:lnTo>
                  <a:lnTo>
                    <a:pt x="403232" y="45185"/>
                  </a:lnTo>
                  <a:close/>
                </a:path>
                <a:path w="514985" h="132080">
                  <a:moveTo>
                    <a:pt x="195041" y="66873"/>
                  </a:moveTo>
                  <a:lnTo>
                    <a:pt x="197678" y="66873"/>
                  </a:lnTo>
                  <a:lnTo>
                    <a:pt x="193990" y="75917"/>
                  </a:lnTo>
                  <a:lnTo>
                    <a:pt x="192412" y="83144"/>
                  </a:lnTo>
                  <a:lnTo>
                    <a:pt x="192938" y="89771"/>
                  </a:lnTo>
                  <a:lnTo>
                    <a:pt x="194516" y="95796"/>
                  </a:lnTo>
                  <a:lnTo>
                    <a:pt x="185027" y="95193"/>
                  </a:lnTo>
                  <a:lnTo>
                    <a:pt x="179234" y="87361"/>
                  </a:lnTo>
                  <a:lnTo>
                    <a:pt x="183975" y="80132"/>
                  </a:lnTo>
                  <a:lnTo>
                    <a:pt x="138429" y="80132"/>
                  </a:lnTo>
                  <a:lnTo>
                    <a:pt x="136012" y="76520"/>
                  </a:lnTo>
                  <a:lnTo>
                    <a:pt x="128109" y="68682"/>
                  </a:lnTo>
                  <a:lnTo>
                    <a:pt x="126114" y="67476"/>
                  </a:lnTo>
                  <a:lnTo>
                    <a:pt x="190301" y="67476"/>
                  </a:lnTo>
                  <a:lnTo>
                    <a:pt x="195041" y="66873"/>
                  </a:lnTo>
                  <a:close/>
                </a:path>
                <a:path w="514985" h="132080">
                  <a:moveTo>
                    <a:pt x="12680" y="55435"/>
                  </a:moveTo>
                  <a:lnTo>
                    <a:pt x="169745" y="55435"/>
                  </a:lnTo>
                  <a:lnTo>
                    <a:pt x="163945" y="56632"/>
                  </a:lnTo>
                  <a:lnTo>
                    <a:pt x="159731" y="59044"/>
                  </a:lnTo>
                  <a:lnTo>
                    <a:pt x="158153" y="63264"/>
                  </a:lnTo>
                  <a:lnTo>
                    <a:pt x="159731" y="65676"/>
                  </a:lnTo>
                  <a:lnTo>
                    <a:pt x="163945" y="66873"/>
                  </a:lnTo>
                  <a:lnTo>
                    <a:pt x="169745" y="67476"/>
                  </a:lnTo>
                  <a:lnTo>
                    <a:pt x="126114" y="67476"/>
                  </a:lnTo>
                  <a:lnTo>
                    <a:pt x="119146" y="63264"/>
                  </a:lnTo>
                  <a:lnTo>
                    <a:pt x="109131" y="59647"/>
                  </a:lnTo>
                  <a:lnTo>
                    <a:pt x="99116" y="58441"/>
                  </a:lnTo>
                  <a:lnTo>
                    <a:pt x="0" y="58441"/>
                  </a:lnTo>
                  <a:lnTo>
                    <a:pt x="0" y="56029"/>
                  </a:lnTo>
                  <a:lnTo>
                    <a:pt x="4777" y="56029"/>
                  </a:lnTo>
                  <a:lnTo>
                    <a:pt x="12680" y="55435"/>
                  </a:lnTo>
                  <a:close/>
                </a:path>
                <a:path w="514985" h="132080">
                  <a:moveTo>
                    <a:pt x="192938" y="24099"/>
                  </a:moveTo>
                  <a:lnTo>
                    <a:pt x="195575" y="53626"/>
                  </a:lnTo>
                  <a:lnTo>
                    <a:pt x="202426" y="54832"/>
                  </a:lnTo>
                  <a:lnTo>
                    <a:pt x="200315" y="60249"/>
                  </a:lnTo>
                  <a:lnTo>
                    <a:pt x="196627" y="58441"/>
                  </a:lnTo>
                  <a:lnTo>
                    <a:pt x="190827" y="56632"/>
                  </a:lnTo>
                  <a:lnTo>
                    <a:pt x="176597" y="55435"/>
                  </a:lnTo>
                  <a:lnTo>
                    <a:pt x="20584" y="55435"/>
                  </a:lnTo>
                  <a:lnTo>
                    <a:pt x="28495" y="54832"/>
                  </a:lnTo>
                  <a:lnTo>
                    <a:pt x="35873" y="53626"/>
                  </a:lnTo>
                  <a:lnTo>
                    <a:pt x="43776" y="52420"/>
                  </a:lnTo>
                  <a:lnTo>
                    <a:pt x="51154" y="51214"/>
                  </a:lnTo>
                  <a:lnTo>
                    <a:pt x="73294" y="45788"/>
                  </a:lnTo>
                  <a:lnTo>
                    <a:pt x="79192" y="43385"/>
                  </a:lnTo>
                  <a:lnTo>
                    <a:pt x="184501" y="43385"/>
                  </a:lnTo>
                  <a:lnTo>
                    <a:pt x="179234" y="25908"/>
                  </a:lnTo>
                  <a:lnTo>
                    <a:pt x="192938" y="24099"/>
                  </a:lnTo>
                  <a:close/>
                </a:path>
                <a:path w="514985" h="132080">
                  <a:moveTo>
                    <a:pt x="213493" y="0"/>
                  </a:moveTo>
                  <a:lnTo>
                    <a:pt x="263559" y="4823"/>
                  </a:lnTo>
                  <a:lnTo>
                    <a:pt x="312581" y="18079"/>
                  </a:lnTo>
                  <a:lnTo>
                    <a:pt x="358958" y="39767"/>
                  </a:lnTo>
                  <a:lnTo>
                    <a:pt x="373721" y="48199"/>
                  </a:lnTo>
                  <a:lnTo>
                    <a:pt x="362647" y="50611"/>
                  </a:lnTo>
                  <a:lnTo>
                    <a:pt x="358432" y="48199"/>
                  </a:lnTo>
                  <a:lnTo>
                    <a:pt x="352640" y="45185"/>
                  </a:lnTo>
                  <a:lnTo>
                    <a:pt x="345255" y="41576"/>
                  </a:lnTo>
                  <a:lnTo>
                    <a:pt x="336825" y="37355"/>
                  </a:lnTo>
                  <a:lnTo>
                    <a:pt x="327336" y="33143"/>
                  </a:lnTo>
                  <a:lnTo>
                    <a:pt x="316270" y="27717"/>
                  </a:lnTo>
                  <a:lnTo>
                    <a:pt x="303618" y="22291"/>
                  </a:lnTo>
                  <a:lnTo>
                    <a:pt x="289915" y="16270"/>
                  </a:lnTo>
                  <a:lnTo>
                    <a:pt x="277293" y="16270"/>
                  </a:lnTo>
                  <a:lnTo>
                    <a:pt x="276737" y="15667"/>
                  </a:lnTo>
                  <a:lnTo>
                    <a:pt x="191879" y="10852"/>
                  </a:lnTo>
                  <a:lnTo>
                    <a:pt x="150090" y="10852"/>
                  </a:lnTo>
                  <a:lnTo>
                    <a:pt x="163945" y="6632"/>
                  </a:lnTo>
                  <a:lnTo>
                    <a:pt x="180286" y="3014"/>
                  </a:lnTo>
                  <a:lnTo>
                    <a:pt x="197153" y="1205"/>
                  </a:lnTo>
                  <a:lnTo>
                    <a:pt x="213493" y="0"/>
                  </a:lnTo>
                  <a:close/>
                </a:path>
                <a:path w="514985" h="132080">
                  <a:moveTo>
                    <a:pt x="277293" y="16270"/>
                  </a:moveTo>
                  <a:lnTo>
                    <a:pt x="289915" y="16270"/>
                  </a:lnTo>
                  <a:lnTo>
                    <a:pt x="332084" y="50611"/>
                  </a:lnTo>
                  <a:lnTo>
                    <a:pt x="308948" y="50611"/>
                  </a:lnTo>
                  <a:lnTo>
                    <a:pt x="277293" y="16270"/>
                  </a:lnTo>
                  <a:close/>
                </a:path>
                <a:path w="514985" h="132080">
                  <a:moveTo>
                    <a:pt x="166582" y="25908"/>
                  </a:moveTo>
                  <a:lnTo>
                    <a:pt x="172382" y="25908"/>
                  </a:lnTo>
                  <a:lnTo>
                    <a:pt x="177123" y="43385"/>
                  </a:lnTo>
                  <a:lnTo>
                    <a:pt x="172382" y="43385"/>
                  </a:lnTo>
                  <a:lnTo>
                    <a:pt x="166582" y="25908"/>
                  </a:lnTo>
                  <a:close/>
                </a:path>
                <a:path w="514985" h="132080">
                  <a:moveTo>
                    <a:pt x="154457" y="25908"/>
                  </a:moveTo>
                  <a:lnTo>
                    <a:pt x="159731" y="25908"/>
                  </a:lnTo>
                  <a:lnTo>
                    <a:pt x="165531" y="43385"/>
                  </a:lnTo>
                  <a:lnTo>
                    <a:pt x="159731" y="43385"/>
                  </a:lnTo>
                  <a:lnTo>
                    <a:pt x="154457" y="25908"/>
                  </a:lnTo>
                  <a:close/>
                </a:path>
                <a:path w="514985" h="132080">
                  <a:moveTo>
                    <a:pt x="150090" y="10852"/>
                  </a:moveTo>
                  <a:lnTo>
                    <a:pt x="191879" y="10852"/>
                  </a:lnTo>
                  <a:lnTo>
                    <a:pt x="192938" y="24099"/>
                  </a:lnTo>
                  <a:lnTo>
                    <a:pt x="179234" y="25908"/>
                  </a:lnTo>
                  <a:lnTo>
                    <a:pt x="147079" y="25908"/>
                  </a:lnTo>
                  <a:lnTo>
                    <a:pt x="152879" y="43385"/>
                  </a:lnTo>
                  <a:lnTo>
                    <a:pt x="79192" y="43385"/>
                  </a:lnTo>
                  <a:lnTo>
                    <a:pt x="80672" y="42782"/>
                  </a:lnTo>
                  <a:lnTo>
                    <a:pt x="87524" y="40370"/>
                  </a:lnTo>
                  <a:lnTo>
                    <a:pt x="94902" y="37355"/>
                  </a:lnTo>
                  <a:lnTo>
                    <a:pt x="109657" y="30129"/>
                  </a:lnTo>
                  <a:lnTo>
                    <a:pt x="117042" y="25908"/>
                  </a:lnTo>
                  <a:lnTo>
                    <a:pt x="132324" y="18079"/>
                  </a:lnTo>
                  <a:lnTo>
                    <a:pt x="148138" y="11447"/>
                  </a:lnTo>
                  <a:lnTo>
                    <a:pt x="150090" y="1085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5" name="object 65"/>
            <p:cNvSpPr/>
            <p:nvPr/>
          </p:nvSpPr>
          <p:spPr>
            <a:xfrm>
              <a:off x="5062601" y="2191384"/>
              <a:ext cx="153035" cy="29845"/>
            </a:xfrm>
            <a:custGeom>
              <a:avLst/>
              <a:gdLst/>
              <a:ahLst/>
              <a:cxnLst/>
              <a:rect l="l" t="t" r="r" b="b"/>
              <a:pathLst>
                <a:path w="153035" h="29844">
                  <a:moveTo>
                    <a:pt x="127381" y="29717"/>
                  </a:moveTo>
                  <a:lnTo>
                    <a:pt x="33909" y="29717"/>
                  </a:lnTo>
                </a:path>
                <a:path w="153035" h="29844">
                  <a:moveTo>
                    <a:pt x="152781" y="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6" name="object 6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342001" y="1877948"/>
              <a:ext cx="368300" cy="266700"/>
            </a:xfrm>
            <a:prstGeom prst="rect">
              <a:avLst/>
            </a:prstGeom>
          </p:spPr>
        </p:pic>
        <p:pic>
          <p:nvPicPr>
            <p:cNvPr id="67" name="object 67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106951" y="1700435"/>
              <a:ext cx="405759" cy="423146"/>
            </a:xfrm>
            <a:prstGeom prst="rect">
              <a:avLst/>
            </a:prstGeom>
          </p:spPr>
        </p:pic>
        <p:sp>
          <p:nvSpPr>
            <p:cNvPr id="68" name="object 68"/>
            <p:cNvSpPr/>
            <p:nvPr/>
          </p:nvSpPr>
          <p:spPr>
            <a:xfrm>
              <a:off x="6086221" y="2498089"/>
              <a:ext cx="346710" cy="88265"/>
            </a:xfrm>
            <a:custGeom>
              <a:avLst/>
              <a:gdLst/>
              <a:ahLst/>
              <a:cxnLst/>
              <a:rect l="l" t="t" r="r" b="b"/>
              <a:pathLst>
                <a:path w="346710" h="88264">
                  <a:moveTo>
                    <a:pt x="173100" y="0"/>
                  </a:moveTo>
                  <a:lnTo>
                    <a:pt x="105709" y="3454"/>
                  </a:lnTo>
                  <a:lnTo>
                    <a:pt x="50688" y="12874"/>
                  </a:lnTo>
                  <a:lnTo>
                    <a:pt x="13598" y="26842"/>
                  </a:lnTo>
                  <a:lnTo>
                    <a:pt x="0" y="43942"/>
                  </a:lnTo>
                  <a:lnTo>
                    <a:pt x="13598" y="61061"/>
                  </a:lnTo>
                  <a:lnTo>
                    <a:pt x="50688" y="75072"/>
                  </a:lnTo>
                  <a:lnTo>
                    <a:pt x="105709" y="84536"/>
                  </a:lnTo>
                  <a:lnTo>
                    <a:pt x="173100" y="88011"/>
                  </a:lnTo>
                  <a:lnTo>
                    <a:pt x="240565" y="84536"/>
                  </a:lnTo>
                  <a:lnTo>
                    <a:pt x="295624" y="75072"/>
                  </a:lnTo>
                  <a:lnTo>
                    <a:pt x="332728" y="61061"/>
                  </a:lnTo>
                  <a:lnTo>
                    <a:pt x="346328" y="43942"/>
                  </a:lnTo>
                  <a:lnTo>
                    <a:pt x="332728" y="26842"/>
                  </a:lnTo>
                  <a:lnTo>
                    <a:pt x="295624" y="12874"/>
                  </a:lnTo>
                  <a:lnTo>
                    <a:pt x="240565" y="3454"/>
                  </a:lnTo>
                  <a:lnTo>
                    <a:pt x="173100" y="0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9" name="object 69"/>
            <p:cNvSpPr/>
            <p:nvPr/>
          </p:nvSpPr>
          <p:spPr>
            <a:xfrm>
              <a:off x="6086221" y="2490850"/>
              <a:ext cx="346710" cy="95250"/>
            </a:xfrm>
            <a:custGeom>
              <a:avLst/>
              <a:gdLst/>
              <a:ahLst/>
              <a:cxnLst/>
              <a:rect l="l" t="t" r="r" b="b"/>
              <a:pathLst>
                <a:path w="346710" h="95250">
                  <a:moveTo>
                    <a:pt x="0" y="51181"/>
                  </a:moveTo>
                  <a:lnTo>
                    <a:pt x="13598" y="34081"/>
                  </a:lnTo>
                  <a:lnTo>
                    <a:pt x="50688" y="20113"/>
                  </a:lnTo>
                  <a:lnTo>
                    <a:pt x="105709" y="10693"/>
                  </a:lnTo>
                  <a:lnTo>
                    <a:pt x="173100" y="7238"/>
                  </a:lnTo>
                  <a:lnTo>
                    <a:pt x="240565" y="10693"/>
                  </a:lnTo>
                  <a:lnTo>
                    <a:pt x="295624" y="20113"/>
                  </a:lnTo>
                  <a:lnTo>
                    <a:pt x="332728" y="34081"/>
                  </a:lnTo>
                  <a:lnTo>
                    <a:pt x="346328" y="51181"/>
                  </a:lnTo>
                  <a:lnTo>
                    <a:pt x="332728" y="68300"/>
                  </a:lnTo>
                  <a:lnTo>
                    <a:pt x="295624" y="82311"/>
                  </a:lnTo>
                  <a:lnTo>
                    <a:pt x="240565" y="91775"/>
                  </a:lnTo>
                  <a:lnTo>
                    <a:pt x="173100" y="95250"/>
                  </a:lnTo>
                  <a:lnTo>
                    <a:pt x="105709" y="91775"/>
                  </a:lnTo>
                  <a:lnTo>
                    <a:pt x="50688" y="82311"/>
                  </a:lnTo>
                  <a:lnTo>
                    <a:pt x="13598" y="68300"/>
                  </a:lnTo>
                  <a:lnTo>
                    <a:pt x="0" y="51181"/>
                  </a:lnTo>
                  <a:close/>
                </a:path>
                <a:path w="346710" h="95250">
                  <a:moveTo>
                    <a:pt x="0" y="0"/>
                  </a:moveTo>
                  <a:lnTo>
                    <a:pt x="0" y="54356"/>
                  </a:lnTo>
                </a:path>
                <a:path w="346710" h="95250">
                  <a:moveTo>
                    <a:pt x="346328" y="0"/>
                  </a:moveTo>
                  <a:lnTo>
                    <a:pt x="346328" y="54356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0" name="object 70"/>
            <p:cNvSpPr/>
            <p:nvPr/>
          </p:nvSpPr>
          <p:spPr>
            <a:xfrm>
              <a:off x="6083300" y="2427350"/>
              <a:ext cx="346710" cy="117475"/>
            </a:xfrm>
            <a:custGeom>
              <a:avLst/>
              <a:gdLst/>
              <a:ahLst/>
              <a:cxnLst/>
              <a:rect l="l" t="t" r="r" b="b"/>
              <a:pathLst>
                <a:path w="346710" h="117475">
                  <a:moveTo>
                    <a:pt x="346354" y="63449"/>
                  </a:moveTo>
                  <a:lnTo>
                    <a:pt x="337972" y="63449"/>
                  </a:lnTo>
                  <a:lnTo>
                    <a:pt x="346329" y="51181"/>
                  </a:lnTo>
                  <a:lnTo>
                    <a:pt x="332727" y="31242"/>
                  </a:lnTo>
                  <a:lnTo>
                    <a:pt x="295630" y="14973"/>
                  </a:lnTo>
                  <a:lnTo>
                    <a:pt x="240614" y="4025"/>
                  </a:lnTo>
                  <a:lnTo>
                    <a:pt x="173228" y="0"/>
                  </a:lnTo>
                  <a:lnTo>
                    <a:pt x="105752" y="4025"/>
                  </a:lnTo>
                  <a:lnTo>
                    <a:pt x="50698" y="14973"/>
                  </a:lnTo>
                  <a:lnTo>
                    <a:pt x="13589" y="31242"/>
                  </a:lnTo>
                  <a:lnTo>
                    <a:pt x="0" y="51181"/>
                  </a:lnTo>
                  <a:lnTo>
                    <a:pt x="8343" y="63449"/>
                  </a:lnTo>
                  <a:lnTo>
                    <a:pt x="2921" y="63449"/>
                  </a:lnTo>
                  <a:lnTo>
                    <a:pt x="2921" y="116967"/>
                  </a:lnTo>
                  <a:lnTo>
                    <a:pt x="346354" y="116967"/>
                  </a:lnTo>
                  <a:lnTo>
                    <a:pt x="346354" y="63449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1" name="object 71"/>
            <p:cNvSpPr/>
            <p:nvPr/>
          </p:nvSpPr>
          <p:spPr>
            <a:xfrm>
              <a:off x="6083300" y="2427350"/>
              <a:ext cx="346710" cy="102870"/>
            </a:xfrm>
            <a:custGeom>
              <a:avLst/>
              <a:gdLst/>
              <a:ahLst/>
              <a:cxnLst/>
              <a:rect l="l" t="t" r="r" b="b"/>
              <a:pathLst>
                <a:path w="346710" h="102869">
                  <a:moveTo>
                    <a:pt x="0" y="51181"/>
                  </a:moveTo>
                  <a:lnTo>
                    <a:pt x="13600" y="31236"/>
                  </a:lnTo>
                  <a:lnTo>
                    <a:pt x="50704" y="14970"/>
                  </a:lnTo>
                  <a:lnTo>
                    <a:pt x="105763" y="4014"/>
                  </a:lnTo>
                  <a:lnTo>
                    <a:pt x="173227" y="0"/>
                  </a:lnTo>
                  <a:lnTo>
                    <a:pt x="240619" y="4014"/>
                  </a:lnTo>
                  <a:lnTo>
                    <a:pt x="295640" y="14970"/>
                  </a:lnTo>
                  <a:lnTo>
                    <a:pt x="332730" y="31236"/>
                  </a:lnTo>
                  <a:lnTo>
                    <a:pt x="346328" y="51181"/>
                  </a:lnTo>
                  <a:lnTo>
                    <a:pt x="332730" y="71145"/>
                  </a:lnTo>
                  <a:lnTo>
                    <a:pt x="295640" y="87455"/>
                  </a:lnTo>
                  <a:lnTo>
                    <a:pt x="240619" y="98454"/>
                  </a:lnTo>
                  <a:lnTo>
                    <a:pt x="173227" y="102488"/>
                  </a:lnTo>
                  <a:lnTo>
                    <a:pt x="105763" y="98454"/>
                  </a:lnTo>
                  <a:lnTo>
                    <a:pt x="50704" y="87455"/>
                  </a:lnTo>
                  <a:lnTo>
                    <a:pt x="13600" y="71145"/>
                  </a:lnTo>
                  <a:lnTo>
                    <a:pt x="0" y="51181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2" name="object 72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6152451" y="2434780"/>
              <a:ext cx="185991" cy="89408"/>
            </a:xfrm>
            <a:prstGeom prst="rect">
              <a:avLst/>
            </a:prstGeom>
          </p:spPr>
        </p:pic>
        <p:sp>
          <p:nvSpPr>
            <p:cNvPr id="73" name="object 73"/>
            <p:cNvSpPr/>
            <p:nvPr/>
          </p:nvSpPr>
          <p:spPr>
            <a:xfrm>
              <a:off x="5996051" y="2346324"/>
              <a:ext cx="942975" cy="174625"/>
            </a:xfrm>
            <a:custGeom>
              <a:avLst/>
              <a:gdLst/>
              <a:ahLst/>
              <a:cxnLst/>
              <a:rect l="l" t="t" r="r" b="b"/>
              <a:pathLst>
                <a:path w="942975" h="174625">
                  <a:moveTo>
                    <a:pt x="433324" y="171450"/>
                  </a:moveTo>
                  <a:lnTo>
                    <a:pt x="942975" y="174625"/>
                  </a:lnTo>
                </a:path>
                <a:path w="942975" h="174625">
                  <a:moveTo>
                    <a:pt x="0" y="0"/>
                  </a:moveTo>
                  <a:lnTo>
                    <a:pt x="152400" y="8255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4" name="object 74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5592698" y="2054224"/>
              <a:ext cx="2636901" cy="3335845"/>
            </a:xfrm>
            <a:prstGeom prst="rect">
              <a:avLst/>
            </a:prstGeom>
          </p:spPr>
        </p:pic>
        <p:pic>
          <p:nvPicPr>
            <p:cNvPr id="75" name="object 75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2647950" y="3098800"/>
              <a:ext cx="3848100" cy="330200"/>
            </a:xfrm>
            <a:prstGeom prst="rect">
              <a:avLst/>
            </a:prstGeom>
          </p:spPr>
        </p:pic>
        <p:pic>
          <p:nvPicPr>
            <p:cNvPr id="76" name="object 76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2647950" y="4813300"/>
              <a:ext cx="3848100" cy="330200"/>
            </a:xfrm>
            <a:prstGeom prst="rect">
              <a:avLst/>
            </a:prstGeom>
          </p:spPr>
        </p:pic>
      </p:grpSp>
      <p:sp>
        <p:nvSpPr>
          <p:cNvPr id="77" name="object 77"/>
          <p:cNvSpPr txBox="1"/>
          <p:nvPr/>
        </p:nvSpPr>
        <p:spPr>
          <a:xfrm>
            <a:off x="5963411" y="6407698"/>
            <a:ext cx="2263775" cy="294640"/>
          </a:xfrm>
          <a:prstGeom prst="rect">
            <a:avLst/>
          </a:prstGeom>
        </p:spPr>
        <p:txBody>
          <a:bodyPr vert="horz" wrap="square" lIns="0" tIns="81915" rIns="0" bIns="0" rtlCol="0">
            <a:spAutoFit/>
          </a:bodyPr>
          <a:lstStyle/>
          <a:p>
            <a:pPr marL="12700">
              <a:lnSpc>
                <a:spcPts val="1675"/>
              </a:lnSpc>
              <a:spcBef>
                <a:spcPts val="645"/>
              </a:spcBef>
            </a:pPr>
            <a:r>
              <a:rPr sz="80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  <a:hlinkClick r:id="rId23"/>
              </a:rPr>
              <a:t>https://fb.com/tailieudientuc</a:t>
            </a:r>
            <a:r>
              <a:rPr sz="800" spc="-21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  <a:hlinkClick r:id="rId23"/>
              </a:rPr>
              <a:t>n</a:t>
            </a:r>
            <a:r>
              <a:rPr sz="2100" spc="-839" baseline="16000" dirty="0">
                <a:latin typeface="Comic Sans MS" panose="030F0702030302020204"/>
                <a:cs typeface="Comic Sans MS" panose="030F0702030302020204"/>
                <a:hlinkClick r:id="rId23"/>
              </a:rPr>
              <a:t>I</a:t>
            </a:r>
            <a:r>
              <a:rPr sz="80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  <a:hlinkClick r:id="rId23"/>
              </a:rPr>
              <a:t>tt</a:t>
            </a:r>
            <a:r>
              <a:rPr sz="800" spc="-9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  <a:hlinkClick r:id="rId23"/>
              </a:rPr>
              <a:t> </a:t>
            </a:r>
            <a:r>
              <a:rPr sz="2100" spc="-7" baseline="16000" dirty="0">
                <a:latin typeface="Comic Sans MS" panose="030F0702030302020204"/>
                <a:cs typeface="Comic Sans MS" panose="030F0702030302020204"/>
              </a:rPr>
              <a:t>ntro</a:t>
            </a:r>
            <a:r>
              <a:rPr sz="2100" baseline="16000" dirty="0">
                <a:latin typeface="Comic Sans MS" panose="030F0702030302020204"/>
                <a:cs typeface="Comic Sans MS" panose="030F0702030302020204"/>
              </a:rPr>
              <a:t>ducti</a:t>
            </a:r>
            <a:r>
              <a:rPr sz="2100" spc="7" baseline="16000" dirty="0">
                <a:latin typeface="Comic Sans MS" panose="030F0702030302020204"/>
                <a:cs typeface="Comic Sans MS" panose="030F0702030302020204"/>
              </a:rPr>
              <a:t>o</a:t>
            </a:r>
            <a:r>
              <a:rPr sz="2100" baseline="16000" dirty="0">
                <a:latin typeface="Comic Sans MS" panose="030F0702030302020204"/>
                <a:cs typeface="Comic Sans MS" panose="030F0702030302020204"/>
              </a:rPr>
              <a:t>n</a:t>
            </a:r>
            <a:endParaRPr sz="2100" baseline="16000">
              <a:latin typeface="Comic Sans MS" panose="030F0702030302020204"/>
              <a:cs typeface="Comic Sans MS" panose="030F0702030302020204"/>
            </a:endParaRPr>
          </a:p>
        </p:txBody>
      </p:sp>
      <p:sp>
        <p:nvSpPr>
          <p:cNvPr id="78" name="object 7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1-</a:t>
            </a: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79" name="object 79"/>
          <p:cNvSpPr txBox="1"/>
          <p:nvPr/>
        </p:nvSpPr>
        <p:spPr>
          <a:xfrm>
            <a:off x="1481708" y="6564262"/>
            <a:ext cx="1101090" cy="13843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80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  <a:hlinkClick r:id="rId24"/>
              </a:rPr>
              <a:t>CuuDuongThanCong.com</a:t>
            </a:r>
            <a:endParaRPr sz="8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2140" y="490169"/>
            <a:ext cx="693483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Network</a:t>
            </a:r>
            <a:r>
              <a:rPr spc="-20" dirty="0"/>
              <a:t> </a:t>
            </a:r>
            <a:r>
              <a:rPr dirty="0"/>
              <a:t>Core:</a:t>
            </a:r>
            <a:r>
              <a:rPr spc="-30" dirty="0"/>
              <a:t> </a:t>
            </a:r>
            <a:r>
              <a:rPr dirty="0"/>
              <a:t>Circuit</a:t>
            </a:r>
            <a:r>
              <a:rPr spc="-5" dirty="0"/>
              <a:t> Switching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612140" y="1386586"/>
            <a:ext cx="3743960" cy="29222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17780" indent="-3429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Comic Sans MS" panose="030F0702030302020204"/>
                <a:cs typeface="Comic Sans MS" panose="030F0702030302020204"/>
              </a:rPr>
              <a:t>network</a:t>
            </a:r>
            <a:r>
              <a:rPr sz="2800" spc="-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800" spc="-10" dirty="0">
                <a:latin typeface="Comic Sans MS" panose="030F0702030302020204"/>
                <a:cs typeface="Comic Sans MS" panose="030F0702030302020204"/>
              </a:rPr>
              <a:t>resources </a:t>
            </a:r>
            <a:r>
              <a:rPr sz="2800" spc="-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800" spc="-10" dirty="0">
                <a:latin typeface="Comic Sans MS" panose="030F0702030302020204"/>
                <a:cs typeface="Comic Sans MS" panose="030F0702030302020204"/>
              </a:rPr>
              <a:t>(e.g., bandwidth) </a:t>
            </a:r>
            <a:r>
              <a:rPr sz="2800" spc="-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800" spc="-10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divided</a:t>
            </a:r>
            <a:r>
              <a:rPr sz="2800" spc="10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 </a:t>
            </a:r>
            <a:r>
              <a:rPr sz="2800" spc="-10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into</a:t>
            </a:r>
            <a:r>
              <a:rPr sz="2800" spc="5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“pieces”</a:t>
            </a:r>
            <a:endParaRPr sz="2800">
              <a:latin typeface="Comic Sans MS" panose="030F0702030302020204"/>
              <a:cs typeface="Comic Sans MS" panose="030F0702030302020204"/>
            </a:endParaRPr>
          </a:p>
          <a:p>
            <a:pPr marL="355600" indent="-342900">
              <a:lnSpc>
                <a:spcPct val="100000"/>
              </a:lnSpc>
              <a:spcBef>
                <a:spcPts val="605"/>
              </a:spcBef>
              <a:buClr>
                <a:srgbClr val="3333CC"/>
              </a:buClr>
              <a:buSzPct val="85000"/>
              <a:buFont typeface="Wingdings" panose="05000000000000000000"/>
              <a:buChar char=""/>
              <a:tabLst>
                <a:tab pos="355600" algn="l"/>
              </a:tabLst>
            </a:pPr>
            <a:r>
              <a:rPr sz="2400" dirty="0">
                <a:latin typeface="Comic Sans MS" panose="030F0702030302020204"/>
                <a:cs typeface="Comic Sans MS" panose="030F0702030302020204"/>
              </a:rPr>
              <a:t>pieces</a:t>
            </a:r>
            <a:r>
              <a:rPr sz="2400" spc="-5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allocated</a:t>
            </a:r>
            <a:r>
              <a:rPr sz="2400" spc="-1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to</a:t>
            </a:r>
            <a:r>
              <a:rPr sz="2400" spc="-3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calls</a:t>
            </a:r>
            <a:endParaRPr sz="2400">
              <a:latin typeface="Comic Sans MS" panose="030F0702030302020204"/>
              <a:cs typeface="Comic Sans MS" panose="030F0702030302020204"/>
            </a:endParaRPr>
          </a:p>
          <a:p>
            <a:pPr marL="354965" marR="146685" indent="-342900">
              <a:lnSpc>
                <a:spcPts val="2880"/>
              </a:lnSpc>
              <a:spcBef>
                <a:spcPts val="675"/>
              </a:spcBef>
              <a:buClr>
                <a:srgbClr val="3333CC"/>
              </a:buClr>
              <a:buSzPct val="85000"/>
              <a:buFont typeface="Wingdings" panose="05000000000000000000"/>
              <a:buChar char=""/>
              <a:tabLst>
                <a:tab pos="355600" algn="l"/>
              </a:tabLst>
            </a:pPr>
            <a:r>
              <a:rPr sz="2400" spc="-5" dirty="0">
                <a:latin typeface="Comic Sans MS" panose="030F0702030302020204"/>
                <a:cs typeface="Comic Sans MS" panose="030F0702030302020204"/>
              </a:rPr>
              <a:t>resource 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piece </a:t>
            </a:r>
            <a:r>
              <a:rPr sz="2500" i="1" spc="-50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idle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if 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not</a:t>
            </a:r>
            <a:r>
              <a:rPr sz="2400" spc="-3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used</a:t>
            </a:r>
            <a:r>
              <a:rPr sz="2400" spc="-3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by</a:t>
            </a:r>
            <a:r>
              <a:rPr sz="2400" spc="-2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owning</a:t>
            </a:r>
            <a:r>
              <a:rPr sz="2400" spc="-1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call </a:t>
            </a:r>
            <a:r>
              <a:rPr sz="2400" spc="-70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500" i="1" spc="-55" dirty="0">
                <a:latin typeface="Comic Sans MS" panose="030F0702030302020204"/>
                <a:cs typeface="Comic Sans MS" panose="030F0702030302020204"/>
              </a:rPr>
              <a:t>(no</a:t>
            </a:r>
            <a:r>
              <a:rPr sz="2500" i="1" spc="-50" dirty="0">
                <a:latin typeface="Comic Sans MS" panose="030F0702030302020204"/>
                <a:cs typeface="Comic Sans MS" panose="030F0702030302020204"/>
              </a:rPr>
              <a:t> sharing)</a:t>
            </a:r>
            <a:endParaRPr sz="2500">
              <a:latin typeface="Comic Sans MS" panose="030F0702030302020204"/>
              <a:cs typeface="Comic Sans MS" panose="030F07020303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86427" y="1503934"/>
            <a:ext cx="3595370" cy="16351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85000"/>
              <a:buFont typeface="Wingdings" panose="05000000000000000000"/>
              <a:buChar char=""/>
              <a:tabLst>
                <a:tab pos="355600" algn="l"/>
              </a:tabLst>
            </a:pPr>
            <a:r>
              <a:rPr sz="2400" spc="-5" dirty="0">
                <a:latin typeface="Comic Sans MS" panose="030F0702030302020204"/>
                <a:cs typeface="Comic Sans MS" panose="030F0702030302020204"/>
              </a:rPr>
              <a:t>dividing</a:t>
            </a:r>
            <a:r>
              <a:rPr sz="2400" spc="-3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link</a:t>
            </a:r>
            <a:r>
              <a:rPr sz="2400" spc="-3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bandwidth </a:t>
            </a:r>
            <a:r>
              <a:rPr sz="2400" spc="-70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into</a:t>
            </a:r>
            <a:r>
              <a:rPr sz="2400" spc="-2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“pieces”</a:t>
            </a:r>
            <a:endParaRPr sz="2400">
              <a:latin typeface="Comic Sans MS" panose="030F0702030302020204"/>
              <a:cs typeface="Comic Sans MS" panose="030F0702030302020204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Clr>
                <a:srgbClr val="3333CC"/>
              </a:buClr>
              <a:buSzPct val="75000"/>
              <a:buFont typeface="Wingdings" panose="05000000000000000000"/>
              <a:buChar char=""/>
              <a:tabLst>
                <a:tab pos="756920" algn="l"/>
              </a:tabLst>
            </a:pPr>
            <a:r>
              <a:rPr sz="2400" dirty="0">
                <a:latin typeface="Comic Sans MS" panose="030F0702030302020204"/>
                <a:cs typeface="Comic Sans MS" panose="030F0702030302020204"/>
              </a:rPr>
              <a:t>frequency</a:t>
            </a:r>
            <a:r>
              <a:rPr sz="2400" spc="-5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10" dirty="0">
                <a:latin typeface="Comic Sans MS" panose="030F0702030302020204"/>
                <a:cs typeface="Comic Sans MS" panose="030F0702030302020204"/>
              </a:rPr>
              <a:t>division</a:t>
            </a:r>
            <a:endParaRPr sz="2400">
              <a:latin typeface="Comic Sans MS" panose="030F0702030302020204"/>
              <a:cs typeface="Comic Sans MS" panose="030F0702030302020204"/>
            </a:endParaRPr>
          </a:p>
          <a:p>
            <a:pPr marL="756285" lvl="1" indent="-287020">
              <a:lnSpc>
                <a:spcPct val="100000"/>
              </a:lnSpc>
              <a:spcBef>
                <a:spcPts val="580"/>
              </a:spcBef>
              <a:buClr>
                <a:srgbClr val="3333CC"/>
              </a:buClr>
              <a:buSzPct val="75000"/>
              <a:buFont typeface="Wingdings" panose="05000000000000000000"/>
              <a:buChar char=""/>
              <a:tabLst>
                <a:tab pos="756920" algn="l"/>
              </a:tabLst>
            </a:pPr>
            <a:r>
              <a:rPr sz="2400" spc="-5" dirty="0">
                <a:latin typeface="Comic Sans MS" panose="030F0702030302020204"/>
                <a:cs typeface="Comic Sans MS" panose="030F0702030302020204"/>
              </a:rPr>
              <a:t>time</a:t>
            </a:r>
            <a:r>
              <a:rPr sz="2400" spc="-5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10" dirty="0">
                <a:latin typeface="Comic Sans MS" panose="030F0702030302020204"/>
                <a:cs typeface="Comic Sans MS" panose="030F0702030302020204"/>
              </a:rPr>
              <a:t>division</a:t>
            </a:r>
            <a:endParaRPr sz="2400">
              <a:latin typeface="Comic Sans MS" panose="030F0702030302020204"/>
              <a:cs typeface="Comic Sans MS" panose="030F0702030302020204"/>
            </a:endParaRPr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647950" y="3098800"/>
            <a:ext cx="3848100" cy="33020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62250" y="4864100"/>
            <a:ext cx="3619500" cy="2286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5963411" y="6407698"/>
            <a:ext cx="2263775" cy="294640"/>
          </a:xfrm>
          <a:prstGeom prst="rect">
            <a:avLst/>
          </a:prstGeom>
        </p:spPr>
        <p:txBody>
          <a:bodyPr vert="horz" wrap="square" lIns="0" tIns="81915" rIns="0" bIns="0" rtlCol="0">
            <a:spAutoFit/>
          </a:bodyPr>
          <a:lstStyle/>
          <a:p>
            <a:pPr marL="12700">
              <a:lnSpc>
                <a:spcPts val="1675"/>
              </a:lnSpc>
              <a:spcBef>
                <a:spcPts val="645"/>
              </a:spcBef>
            </a:pPr>
            <a:r>
              <a:rPr sz="80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  <a:hlinkClick r:id="rId3"/>
              </a:rPr>
              <a:t>https://fb.com/tailieudientuc</a:t>
            </a:r>
            <a:r>
              <a:rPr sz="800" spc="-21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  <a:hlinkClick r:id="rId3"/>
              </a:rPr>
              <a:t>n</a:t>
            </a:r>
            <a:r>
              <a:rPr sz="2100" spc="-839" baseline="16000" dirty="0">
                <a:latin typeface="Comic Sans MS" panose="030F0702030302020204"/>
                <a:cs typeface="Comic Sans MS" panose="030F0702030302020204"/>
                <a:hlinkClick r:id="rId3"/>
              </a:rPr>
              <a:t>I</a:t>
            </a:r>
            <a:r>
              <a:rPr sz="80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  <a:hlinkClick r:id="rId3"/>
              </a:rPr>
              <a:t>tt</a:t>
            </a:r>
            <a:r>
              <a:rPr sz="800" spc="-9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  <a:hlinkClick r:id="rId3"/>
              </a:rPr>
              <a:t> </a:t>
            </a:r>
            <a:r>
              <a:rPr sz="2100" spc="-7" baseline="16000" dirty="0">
                <a:latin typeface="Comic Sans MS" panose="030F0702030302020204"/>
                <a:cs typeface="Comic Sans MS" panose="030F0702030302020204"/>
              </a:rPr>
              <a:t>ntro</a:t>
            </a:r>
            <a:r>
              <a:rPr sz="2100" baseline="16000" dirty="0">
                <a:latin typeface="Comic Sans MS" panose="030F0702030302020204"/>
                <a:cs typeface="Comic Sans MS" panose="030F0702030302020204"/>
              </a:rPr>
              <a:t>ducti</a:t>
            </a:r>
            <a:r>
              <a:rPr sz="2100" spc="7" baseline="16000" dirty="0">
                <a:latin typeface="Comic Sans MS" panose="030F0702030302020204"/>
                <a:cs typeface="Comic Sans MS" panose="030F0702030302020204"/>
              </a:rPr>
              <a:t>o</a:t>
            </a:r>
            <a:r>
              <a:rPr sz="2100" baseline="16000" dirty="0">
                <a:latin typeface="Comic Sans MS" panose="030F0702030302020204"/>
                <a:cs typeface="Comic Sans MS" panose="030F0702030302020204"/>
              </a:rPr>
              <a:t>n</a:t>
            </a:r>
            <a:endParaRPr sz="2100" baseline="16000">
              <a:latin typeface="Comic Sans MS" panose="030F0702030302020204"/>
              <a:cs typeface="Comic Sans MS" panose="030F0702030302020204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1-</a:t>
            </a: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481708" y="6564262"/>
            <a:ext cx="1101090" cy="13843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80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  <a:hlinkClick r:id="rId4"/>
              </a:rPr>
              <a:t>CuuDuongThanCong.com</a:t>
            </a:r>
            <a:endParaRPr sz="8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38011" y="6476491"/>
            <a:ext cx="231457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  <a:hlinkClick r:id="rId1"/>
              </a:rPr>
              <a:t>https://fb.com/tailieudientuc</a:t>
            </a:r>
            <a:r>
              <a:rPr sz="800" spc="-21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  <a:hlinkClick r:id="rId1"/>
              </a:rPr>
              <a:t>n</a:t>
            </a:r>
            <a:r>
              <a:rPr sz="2100" spc="-839" baseline="16000" dirty="0">
                <a:latin typeface="Comic Sans MS" panose="030F0702030302020204"/>
                <a:cs typeface="Comic Sans MS" panose="030F0702030302020204"/>
                <a:hlinkClick r:id="rId1"/>
              </a:rPr>
              <a:t>I</a:t>
            </a:r>
            <a:r>
              <a:rPr sz="80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  <a:hlinkClick r:id="rId1"/>
              </a:rPr>
              <a:t>tt</a:t>
            </a:r>
            <a:r>
              <a:rPr sz="800" spc="-9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  <a:hlinkClick r:id="rId1"/>
              </a:rPr>
              <a:t> </a:t>
            </a:r>
            <a:r>
              <a:rPr sz="2100" spc="-7" baseline="16000" dirty="0">
                <a:latin typeface="Comic Sans MS" panose="030F0702030302020204"/>
                <a:cs typeface="Comic Sans MS" panose="030F0702030302020204"/>
              </a:rPr>
              <a:t>ntro</a:t>
            </a:r>
            <a:r>
              <a:rPr sz="2100" baseline="16000" dirty="0">
                <a:latin typeface="Comic Sans MS" panose="030F0702030302020204"/>
                <a:cs typeface="Comic Sans MS" panose="030F0702030302020204"/>
              </a:rPr>
              <a:t>ducti</a:t>
            </a:r>
            <a:r>
              <a:rPr sz="2100" spc="7" baseline="16000" dirty="0">
                <a:latin typeface="Comic Sans MS" panose="030F0702030302020204"/>
                <a:cs typeface="Comic Sans MS" panose="030F0702030302020204"/>
              </a:rPr>
              <a:t>o</a:t>
            </a:r>
            <a:r>
              <a:rPr sz="2100" baseline="16000" dirty="0">
                <a:latin typeface="Comic Sans MS" panose="030F0702030302020204"/>
                <a:cs typeface="Comic Sans MS" panose="030F0702030302020204"/>
              </a:rPr>
              <a:t>n</a:t>
            </a:r>
            <a:endParaRPr sz="2100" baseline="16000">
              <a:latin typeface="Comic Sans MS" panose="030F0702030302020204"/>
              <a:cs typeface="Comic Sans MS" panose="030F07020303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98585" y="6428943"/>
            <a:ext cx="35496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5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-</a:t>
            </a:r>
            <a:r>
              <a:rPr sz="1400" spc="5" dirty="0">
                <a:latin typeface="Times New Roman" panose="02020603050405020304"/>
                <a:cs typeface="Times New Roman" panose="02020603050405020304"/>
              </a:rPr>
              <a:t>39</a:t>
            </a:r>
            <a:endParaRPr sz="1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18566" y="455167"/>
            <a:ext cx="781113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657850" algn="l"/>
              </a:tabLst>
            </a:pPr>
            <a:r>
              <a:rPr sz="4000" spc="-5" dirty="0"/>
              <a:t>Circuit</a:t>
            </a:r>
            <a:r>
              <a:rPr sz="4000" spc="30" dirty="0"/>
              <a:t> </a:t>
            </a:r>
            <a:r>
              <a:rPr sz="4000" spc="-10" dirty="0"/>
              <a:t>Switching:</a:t>
            </a:r>
            <a:r>
              <a:rPr sz="4000" spc="60" dirty="0"/>
              <a:t> </a:t>
            </a:r>
            <a:r>
              <a:rPr sz="4000" spc="-5" dirty="0"/>
              <a:t>FDM	and</a:t>
            </a:r>
            <a:r>
              <a:rPr sz="4000" spc="-50" dirty="0"/>
              <a:t> </a:t>
            </a:r>
            <a:r>
              <a:rPr sz="4000" spc="-5" dirty="0"/>
              <a:t>TDM</a:t>
            </a:r>
            <a:endParaRPr sz="4000"/>
          </a:p>
        </p:txBody>
      </p:sp>
      <p:sp>
        <p:nvSpPr>
          <p:cNvPr id="5" name="object 5"/>
          <p:cNvSpPr txBox="1"/>
          <p:nvPr/>
        </p:nvSpPr>
        <p:spPr>
          <a:xfrm>
            <a:off x="472541" y="1611629"/>
            <a:ext cx="685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 MT"/>
                <a:cs typeface="Arial MT"/>
              </a:rPr>
              <a:t>FDM</a:t>
            </a:r>
            <a:endParaRPr sz="2400">
              <a:latin typeface="Arial MT"/>
              <a:cs typeface="Arial MT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2622550" y="2197100"/>
            <a:ext cx="5010150" cy="1352550"/>
            <a:chOff x="2622550" y="2197100"/>
            <a:chExt cx="5010150" cy="1352550"/>
          </a:xfrm>
        </p:grpSpPr>
        <p:sp>
          <p:nvSpPr>
            <p:cNvPr id="7" name="object 7"/>
            <p:cNvSpPr/>
            <p:nvPr/>
          </p:nvSpPr>
          <p:spPr>
            <a:xfrm>
              <a:off x="2622550" y="2197099"/>
              <a:ext cx="5010150" cy="1352550"/>
            </a:xfrm>
            <a:custGeom>
              <a:avLst/>
              <a:gdLst/>
              <a:ahLst/>
              <a:cxnLst/>
              <a:rect l="l" t="t" r="r" b="b"/>
              <a:pathLst>
                <a:path w="5010150" h="1352550">
                  <a:moveTo>
                    <a:pt x="5010150" y="1295400"/>
                  </a:moveTo>
                  <a:lnTo>
                    <a:pt x="4972050" y="1276350"/>
                  </a:lnTo>
                  <a:lnTo>
                    <a:pt x="4895850" y="1238250"/>
                  </a:lnTo>
                  <a:lnTo>
                    <a:pt x="4895850" y="1276350"/>
                  </a:lnTo>
                  <a:lnTo>
                    <a:pt x="76200" y="1276350"/>
                  </a:lnTo>
                  <a:lnTo>
                    <a:pt x="76200" y="114300"/>
                  </a:lnTo>
                  <a:lnTo>
                    <a:pt x="114300" y="114300"/>
                  </a:lnTo>
                  <a:lnTo>
                    <a:pt x="104775" y="95250"/>
                  </a:lnTo>
                  <a:lnTo>
                    <a:pt x="57150" y="0"/>
                  </a:lnTo>
                  <a:lnTo>
                    <a:pt x="0" y="114300"/>
                  </a:lnTo>
                  <a:lnTo>
                    <a:pt x="38100" y="114300"/>
                  </a:lnTo>
                  <a:lnTo>
                    <a:pt x="38100" y="1295400"/>
                  </a:lnTo>
                  <a:lnTo>
                    <a:pt x="57150" y="1295400"/>
                  </a:lnTo>
                  <a:lnTo>
                    <a:pt x="57150" y="1314450"/>
                  </a:lnTo>
                  <a:lnTo>
                    <a:pt x="4895850" y="1314450"/>
                  </a:lnTo>
                  <a:lnTo>
                    <a:pt x="4895850" y="1352550"/>
                  </a:lnTo>
                  <a:lnTo>
                    <a:pt x="4972050" y="1314450"/>
                  </a:lnTo>
                  <a:lnTo>
                    <a:pt x="5010150" y="12954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2755900" y="2501900"/>
              <a:ext cx="4572000" cy="12700"/>
            </a:xfrm>
            <a:custGeom>
              <a:avLst/>
              <a:gdLst/>
              <a:ahLst/>
              <a:cxnLst/>
              <a:rect l="l" t="t" r="r" b="b"/>
              <a:pathLst>
                <a:path w="4572000" h="12700">
                  <a:moveTo>
                    <a:pt x="0" y="12700"/>
                  </a:moveTo>
                  <a:lnTo>
                    <a:pt x="4572000" y="12700"/>
                  </a:lnTo>
                  <a:lnTo>
                    <a:pt x="4572000" y="0"/>
                  </a:lnTo>
                  <a:lnTo>
                    <a:pt x="0" y="0"/>
                  </a:lnTo>
                  <a:lnTo>
                    <a:pt x="0" y="1270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2755900" y="2501900"/>
              <a:ext cx="4572000" cy="914400"/>
            </a:xfrm>
            <a:custGeom>
              <a:avLst/>
              <a:gdLst/>
              <a:ahLst/>
              <a:cxnLst/>
              <a:rect l="l" t="t" r="r" b="b"/>
              <a:pathLst>
                <a:path w="4572000" h="914400">
                  <a:moveTo>
                    <a:pt x="0" y="914400"/>
                  </a:moveTo>
                  <a:lnTo>
                    <a:pt x="4572000" y="914400"/>
                  </a:lnTo>
                  <a:lnTo>
                    <a:pt x="4572000" y="0"/>
                  </a:lnTo>
                  <a:lnTo>
                    <a:pt x="0" y="0"/>
                  </a:lnTo>
                  <a:lnTo>
                    <a:pt x="0" y="9144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2743200" y="2514600"/>
              <a:ext cx="4572000" cy="228600"/>
            </a:xfrm>
            <a:custGeom>
              <a:avLst/>
              <a:gdLst/>
              <a:ahLst/>
              <a:cxnLst/>
              <a:rect l="l" t="t" r="r" b="b"/>
              <a:pathLst>
                <a:path w="4572000" h="228600">
                  <a:moveTo>
                    <a:pt x="45720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4572000" y="228600"/>
                  </a:lnTo>
                  <a:lnTo>
                    <a:pt x="4572000" y="0"/>
                  </a:lnTo>
                  <a:close/>
                </a:path>
              </a:pathLst>
            </a:custGeom>
            <a:solidFill>
              <a:srgbClr val="3366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2743200" y="2514600"/>
              <a:ext cx="4572000" cy="228600"/>
            </a:xfrm>
            <a:custGeom>
              <a:avLst/>
              <a:gdLst/>
              <a:ahLst/>
              <a:cxnLst/>
              <a:rect l="l" t="t" r="r" b="b"/>
              <a:pathLst>
                <a:path w="4572000" h="228600">
                  <a:moveTo>
                    <a:pt x="0" y="228600"/>
                  </a:moveTo>
                  <a:lnTo>
                    <a:pt x="4572000" y="228600"/>
                  </a:lnTo>
                  <a:lnTo>
                    <a:pt x="4572000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2743200" y="2743200"/>
              <a:ext cx="4572000" cy="228600"/>
            </a:xfrm>
            <a:custGeom>
              <a:avLst/>
              <a:gdLst/>
              <a:ahLst/>
              <a:cxnLst/>
              <a:rect l="l" t="t" r="r" b="b"/>
              <a:pathLst>
                <a:path w="4572000" h="228600">
                  <a:moveTo>
                    <a:pt x="45720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4572000" y="228600"/>
                  </a:lnTo>
                  <a:lnTo>
                    <a:pt x="4572000" y="0"/>
                  </a:lnTo>
                  <a:close/>
                </a:path>
              </a:pathLst>
            </a:custGeom>
            <a:solidFill>
              <a:srgbClr val="99C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2743200" y="2743200"/>
              <a:ext cx="4572000" cy="228600"/>
            </a:xfrm>
            <a:custGeom>
              <a:avLst/>
              <a:gdLst/>
              <a:ahLst/>
              <a:cxnLst/>
              <a:rect l="l" t="t" r="r" b="b"/>
              <a:pathLst>
                <a:path w="4572000" h="228600">
                  <a:moveTo>
                    <a:pt x="0" y="228600"/>
                  </a:moveTo>
                  <a:lnTo>
                    <a:pt x="4572000" y="228600"/>
                  </a:lnTo>
                  <a:lnTo>
                    <a:pt x="4572000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2743200" y="2971800"/>
              <a:ext cx="4572000" cy="228600"/>
            </a:xfrm>
            <a:custGeom>
              <a:avLst/>
              <a:gdLst/>
              <a:ahLst/>
              <a:cxnLst/>
              <a:rect l="l" t="t" r="r" b="b"/>
              <a:pathLst>
                <a:path w="4572000" h="228600">
                  <a:moveTo>
                    <a:pt x="45720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4572000" y="228600"/>
                  </a:lnTo>
                  <a:lnTo>
                    <a:pt x="4572000" y="0"/>
                  </a:lnTo>
                  <a:close/>
                </a:path>
              </a:pathLst>
            </a:custGeom>
            <a:solidFill>
              <a:srgbClr val="FFC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2743200" y="2971800"/>
              <a:ext cx="4572000" cy="228600"/>
            </a:xfrm>
            <a:custGeom>
              <a:avLst/>
              <a:gdLst/>
              <a:ahLst/>
              <a:cxnLst/>
              <a:rect l="l" t="t" r="r" b="b"/>
              <a:pathLst>
                <a:path w="4572000" h="228600">
                  <a:moveTo>
                    <a:pt x="0" y="228600"/>
                  </a:moveTo>
                  <a:lnTo>
                    <a:pt x="4572000" y="228600"/>
                  </a:lnTo>
                  <a:lnTo>
                    <a:pt x="4572000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2743200" y="3200400"/>
              <a:ext cx="4572000" cy="228600"/>
            </a:xfrm>
            <a:custGeom>
              <a:avLst/>
              <a:gdLst/>
              <a:ahLst/>
              <a:cxnLst/>
              <a:rect l="l" t="t" r="r" b="b"/>
              <a:pathLst>
                <a:path w="4572000" h="228600">
                  <a:moveTo>
                    <a:pt x="45720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4572000" y="228600"/>
                  </a:lnTo>
                  <a:lnTo>
                    <a:pt x="4572000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2743200" y="3200400"/>
              <a:ext cx="4572000" cy="228600"/>
            </a:xfrm>
            <a:custGeom>
              <a:avLst/>
              <a:gdLst/>
              <a:ahLst/>
              <a:cxnLst/>
              <a:rect l="l" t="t" r="r" b="b"/>
              <a:pathLst>
                <a:path w="4572000" h="228600">
                  <a:moveTo>
                    <a:pt x="0" y="228600"/>
                  </a:moveTo>
                  <a:lnTo>
                    <a:pt x="4572000" y="228600"/>
                  </a:lnTo>
                  <a:lnTo>
                    <a:pt x="4572000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2743200" y="2743200"/>
              <a:ext cx="4572000" cy="457200"/>
            </a:xfrm>
            <a:custGeom>
              <a:avLst/>
              <a:gdLst/>
              <a:ahLst/>
              <a:cxnLst/>
              <a:rect l="l" t="t" r="r" b="b"/>
              <a:pathLst>
                <a:path w="4572000" h="457200">
                  <a:moveTo>
                    <a:pt x="0" y="0"/>
                  </a:moveTo>
                  <a:lnTo>
                    <a:pt x="4572000" y="0"/>
                  </a:lnTo>
                </a:path>
                <a:path w="4572000" h="457200">
                  <a:moveTo>
                    <a:pt x="0" y="228600"/>
                  </a:moveTo>
                  <a:lnTo>
                    <a:pt x="4572000" y="228600"/>
                  </a:lnTo>
                </a:path>
                <a:path w="4572000" h="457200">
                  <a:moveTo>
                    <a:pt x="0" y="457200"/>
                  </a:moveTo>
                  <a:lnTo>
                    <a:pt x="4572000" y="45720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2743200" y="2628900"/>
              <a:ext cx="4572000" cy="685800"/>
            </a:xfrm>
            <a:custGeom>
              <a:avLst/>
              <a:gdLst/>
              <a:ahLst/>
              <a:cxnLst/>
              <a:rect l="l" t="t" r="r" b="b"/>
              <a:pathLst>
                <a:path w="4572000" h="685800">
                  <a:moveTo>
                    <a:pt x="0" y="0"/>
                  </a:moveTo>
                  <a:lnTo>
                    <a:pt x="4572000" y="0"/>
                  </a:lnTo>
                </a:path>
                <a:path w="4572000" h="685800">
                  <a:moveTo>
                    <a:pt x="0" y="228600"/>
                  </a:moveTo>
                  <a:lnTo>
                    <a:pt x="4572000" y="228600"/>
                  </a:lnTo>
                </a:path>
                <a:path w="4572000" h="685800">
                  <a:moveTo>
                    <a:pt x="0" y="457200"/>
                  </a:moveTo>
                  <a:lnTo>
                    <a:pt x="4572000" y="457200"/>
                  </a:lnTo>
                </a:path>
                <a:path w="4572000" h="685800">
                  <a:moveTo>
                    <a:pt x="0" y="685800"/>
                  </a:moveTo>
                  <a:lnTo>
                    <a:pt x="4572000" y="685800"/>
                  </a:lnTo>
                </a:path>
              </a:pathLst>
            </a:custGeom>
            <a:ln w="9525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47950" y="3098800"/>
              <a:ext cx="3848100" cy="330200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1158341" y="2680208"/>
            <a:ext cx="13639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 MT"/>
                <a:cs typeface="Arial MT"/>
              </a:rPr>
              <a:t>frequency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854702" y="3593338"/>
            <a:ext cx="6013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 MT"/>
                <a:cs typeface="Arial MT"/>
              </a:rPr>
              <a:t>time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59740" y="4063365"/>
            <a:ext cx="2050414" cy="15379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 MT"/>
                <a:cs typeface="Arial MT"/>
              </a:rPr>
              <a:t>TDM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7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600">
              <a:latin typeface="Arial MT"/>
              <a:cs typeface="Arial MT"/>
            </a:endParaRPr>
          </a:p>
          <a:p>
            <a:pPr marL="698500">
              <a:lnSpc>
                <a:spcPct val="100000"/>
              </a:lnSpc>
            </a:pPr>
            <a:r>
              <a:rPr sz="2400" spc="-5" dirty="0">
                <a:latin typeface="Arial MT"/>
                <a:cs typeface="Arial MT"/>
              </a:rPr>
              <a:t>frequency</a:t>
            </a:r>
            <a:endParaRPr sz="2400">
              <a:latin typeface="Arial MT"/>
              <a:cs typeface="Arial MT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2609850" y="4725923"/>
            <a:ext cx="5010150" cy="1353185"/>
            <a:chOff x="2609850" y="4725923"/>
            <a:chExt cx="5010150" cy="1353185"/>
          </a:xfrm>
        </p:grpSpPr>
        <p:sp>
          <p:nvSpPr>
            <p:cNvPr id="25" name="object 25"/>
            <p:cNvSpPr/>
            <p:nvPr/>
          </p:nvSpPr>
          <p:spPr>
            <a:xfrm>
              <a:off x="2609850" y="4725923"/>
              <a:ext cx="5010150" cy="1353185"/>
            </a:xfrm>
            <a:custGeom>
              <a:avLst/>
              <a:gdLst/>
              <a:ahLst/>
              <a:cxnLst/>
              <a:rect l="l" t="t" r="r" b="b"/>
              <a:pathLst>
                <a:path w="5010150" h="1353185">
                  <a:moveTo>
                    <a:pt x="5010150" y="1295463"/>
                  </a:moveTo>
                  <a:lnTo>
                    <a:pt x="4972050" y="1276413"/>
                  </a:lnTo>
                  <a:lnTo>
                    <a:pt x="4895850" y="1238313"/>
                  </a:lnTo>
                  <a:lnTo>
                    <a:pt x="4895850" y="1276413"/>
                  </a:lnTo>
                  <a:lnTo>
                    <a:pt x="76200" y="1276413"/>
                  </a:lnTo>
                  <a:lnTo>
                    <a:pt x="76200" y="114300"/>
                  </a:lnTo>
                  <a:lnTo>
                    <a:pt x="114300" y="114300"/>
                  </a:lnTo>
                  <a:lnTo>
                    <a:pt x="104775" y="95250"/>
                  </a:lnTo>
                  <a:lnTo>
                    <a:pt x="57150" y="0"/>
                  </a:lnTo>
                  <a:lnTo>
                    <a:pt x="0" y="114300"/>
                  </a:lnTo>
                  <a:lnTo>
                    <a:pt x="38100" y="114300"/>
                  </a:lnTo>
                  <a:lnTo>
                    <a:pt x="38100" y="1295463"/>
                  </a:lnTo>
                  <a:lnTo>
                    <a:pt x="57150" y="1295463"/>
                  </a:lnTo>
                  <a:lnTo>
                    <a:pt x="57150" y="1314513"/>
                  </a:lnTo>
                  <a:lnTo>
                    <a:pt x="4895850" y="1314513"/>
                  </a:lnTo>
                  <a:lnTo>
                    <a:pt x="4895850" y="1352613"/>
                  </a:lnTo>
                  <a:lnTo>
                    <a:pt x="4972050" y="1314513"/>
                  </a:lnTo>
                  <a:lnTo>
                    <a:pt x="5010150" y="129546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2743200" y="5029199"/>
              <a:ext cx="4572000" cy="914400"/>
            </a:xfrm>
            <a:custGeom>
              <a:avLst/>
              <a:gdLst/>
              <a:ahLst/>
              <a:cxnLst/>
              <a:rect l="l" t="t" r="r" b="b"/>
              <a:pathLst>
                <a:path w="4572000" h="914400">
                  <a:moveTo>
                    <a:pt x="0" y="914400"/>
                  </a:moveTo>
                  <a:lnTo>
                    <a:pt x="4572000" y="914400"/>
                  </a:lnTo>
                  <a:lnTo>
                    <a:pt x="4572000" y="0"/>
                  </a:lnTo>
                  <a:lnTo>
                    <a:pt x="0" y="0"/>
                  </a:lnTo>
                  <a:lnTo>
                    <a:pt x="0" y="9144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2743200" y="5029199"/>
              <a:ext cx="228600" cy="914400"/>
            </a:xfrm>
            <a:custGeom>
              <a:avLst/>
              <a:gdLst/>
              <a:ahLst/>
              <a:cxnLst/>
              <a:rect l="l" t="t" r="r" b="b"/>
              <a:pathLst>
                <a:path w="228600" h="914400">
                  <a:moveTo>
                    <a:pt x="2286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228600" y="914400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3366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2743200" y="5029199"/>
              <a:ext cx="228600" cy="914400"/>
            </a:xfrm>
            <a:custGeom>
              <a:avLst/>
              <a:gdLst/>
              <a:ahLst/>
              <a:cxnLst/>
              <a:rect l="l" t="t" r="r" b="b"/>
              <a:pathLst>
                <a:path w="228600" h="914400">
                  <a:moveTo>
                    <a:pt x="0" y="914400"/>
                  </a:moveTo>
                  <a:lnTo>
                    <a:pt x="228600" y="914400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9144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3657600" y="5029199"/>
              <a:ext cx="228600" cy="914400"/>
            </a:xfrm>
            <a:custGeom>
              <a:avLst/>
              <a:gdLst/>
              <a:ahLst/>
              <a:cxnLst/>
              <a:rect l="l" t="t" r="r" b="b"/>
              <a:pathLst>
                <a:path w="228600" h="914400">
                  <a:moveTo>
                    <a:pt x="2286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228600" y="914400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3366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3657600" y="5029199"/>
              <a:ext cx="228600" cy="914400"/>
            </a:xfrm>
            <a:custGeom>
              <a:avLst/>
              <a:gdLst/>
              <a:ahLst/>
              <a:cxnLst/>
              <a:rect l="l" t="t" r="r" b="b"/>
              <a:pathLst>
                <a:path w="228600" h="914400">
                  <a:moveTo>
                    <a:pt x="0" y="914400"/>
                  </a:moveTo>
                  <a:lnTo>
                    <a:pt x="228600" y="914400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9144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4572000" y="5029199"/>
              <a:ext cx="228600" cy="914400"/>
            </a:xfrm>
            <a:custGeom>
              <a:avLst/>
              <a:gdLst/>
              <a:ahLst/>
              <a:cxnLst/>
              <a:rect l="l" t="t" r="r" b="b"/>
              <a:pathLst>
                <a:path w="228600" h="914400">
                  <a:moveTo>
                    <a:pt x="2286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228600" y="914400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3366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4572000" y="5029199"/>
              <a:ext cx="228600" cy="914400"/>
            </a:xfrm>
            <a:custGeom>
              <a:avLst/>
              <a:gdLst/>
              <a:ahLst/>
              <a:cxnLst/>
              <a:rect l="l" t="t" r="r" b="b"/>
              <a:pathLst>
                <a:path w="228600" h="914400">
                  <a:moveTo>
                    <a:pt x="0" y="914400"/>
                  </a:moveTo>
                  <a:lnTo>
                    <a:pt x="228600" y="914400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9144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5486400" y="5029199"/>
              <a:ext cx="228600" cy="914400"/>
            </a:xfrm>
            <a:custGeom>
              <a:avLst/>
              <a:gdLst/>
              <a:ahLst/>
              <a:cxnLst/>
              <a:rect l="l" t="t" r="r" b="b"/>
              <a:pathLst>
                <a:path w="228600" h="914400">
                  <a:moveTo>
                    <a:pt x="2286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228600" y="914400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3366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5486400" y="5029199"/>
              <a:ext cx="228600" cy="914400"/>
            </a:xfrm>
            <a:custGeom>
              <a:avLst/>
              <a:gdLst/>
              <a:ahLst/>
              <a:cxnLst/>
              <a:rect l="l" t="t" r="r" b="b"/>
              <a:pathLst>
                <a:path w="228600" h="914400">
                  <a:moveTo>
                    <a:pt x="0" y="914400"/>
                  </a:moveTo>
                  <a:lnTo>
                    <a:pt x="228600" y="914400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9144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6400800" y="5029199"/>
              <a:ext cx="228600" cy="914400"/>
            </a:xfrm>
            <a:custGeom>
              <a:avLst/>
              <a:gdLst/>
              <a:ahLst/>
              <a:cxnLst/>
              <a:rect l="l" t="t" r="r" b="b"/>
              <a:pathLst>
                <a:path w="228600" h="914400">
                  <a:moveTo>
                    <a:pt x="2286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228600" y="914400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3366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6400800" y="5029199"/>
              <a:ext cx="228600" cy="914400"/>
            </a:xfrm>
            <a:custGeom>
              <a:avLst/>
              <a:gdLst/>
              <a:ahLst/>
              <a:cxnLst/>
              <a:rect l="l" t="t" r="r" b="b"/>
              <a:pathLst>
                <a:path w="228600" h="914400">
                  <a:moveTo>
                    <a:pt x="0" y="914400"/>
                  </a:moveTo>
                  <a:lnTo>
                    <a:pt x="228600" y="914400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9144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2971800" y="5029199"/>
              <a:ext cx="228600" cy="914400"/>
            </a:xfrm>
            <a:custGeom>
              <a:avLst/>
              <a:gdLst/>
              <a:ahLst/>
              <a:cxnLst/>
              <a:rect l="l" t="t" r="r" b="b"/>
              <a:pathLst>
                <a:path w="228600" h="914400">
                  <a:moveTo>
                    <a:pt x="2286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228600" y="914400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99C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2971800" y="5029199"/>
              <a:ext cx="228600" cy="914400"/>
            </a:xfrm>
            <a:custGeom>
              <a:avLst/>
              <a:gdLst/>
              <a:ahLst/>
              <a:cxnLst/>
              <a:rect l="l" t="t" r="r" b="b"/>
              <a:pathLst>
                <a:path w="228600" h="914400">
                  <a:moveTo>
                    <a:pt x="0" y="914400"/>
                  </a:moveTo>
                  <a:lnTo>
                    <a:pt x="228600" y="914400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9144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3886200" y="5029199"/>
              <a:ext cx="228600" cy="914400"/>
            </a:xfrm>
            <a:custGeom>
              <a:avLst/>
              <a:gdLst/>
              <a:ahLst/>
              <a:cxnLst/>
              <a:rect l="l" t="t" r="r" b="b"/>
              <a:pathLst>
                <a:path w="228600" h="914400">
                  <a:moveTo>
                    <a:pt x="2286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228600" y="914400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99C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3886200" y="5029199"/>
              <a:ext cx="228600" cy="914400"/>
            </a:xfrm>
            <a:custGeom>
              <a:avLst/>
              <a:gdLst/>
              <a:ahLst/>
              <a:cxnLst/>
              <a:rect l="l" t="t" r="r" b="b"/>
              <a:pathLst>
                <a:path w="228600" h="914400">
                  <a:moveTo>
                    <a:pt x="0" y="914400"/>
                  </a:moveTo>
                  <a:lnTo>
                    <a:pt x="228600" y="914400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9144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4800600" y="5029199"/>
              <a:ext cx="228600" cy="914400"/>
            </a:xfrm>
            <a:custGeom>
              <a:avLst/>
              <a:gdLst/>
              <a:ahLst/>
              <a:cxnLst/>
              <a:rect l="l" t="t" r="r" b="b"/>
              <a:pathLst>
                <a:path w="228600" h="914400">
                  <a:moveTo>
                    <a:pt x="2286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228600" y="914400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99C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4800600" y="5029199"/>
              <a:ext cx="228600" cy="914400"/>
            </a:xfrm>
            <a:custGeom>
              <a:avLst/>
              <a:gdLst/>
              <a:ahLst/>
              <a:cxnLst/>
              <a:rect l="l" t="t" r="r" b="b"/>
              <a:pathLst>
                <a:path w="228600" h="914400">
                  <a:moveTo>
                    <a:pt x="0" y="914400"/>
                  </a:moveTo>
                  <a:lnTo>
                    <a:pt x="228600" y="914400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9144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5715000" y="5029199"/>
              <a:ext cx="228600" cy="914400"/>
            </a:xfrm>
            <a:custGeom>
              <a:avLst/>
              <a:gdLst/>
              <a:ahLst/>
              <a:cxnLst/>
              <a:rect l="l" t="t" r="r" b="b"/>
              <a:pathLst>
                <a:path w="228600" h="914400">
                  <a:moveTo>
                    <a:pt x="2286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228600" y="914400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99C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5715000" y="5029199"/>
              <a:ext cx="228600" cy="914400"/>
            </a:xfrm>
            <a:custGeom>
              <a:avLst/>
              <a:gdLst/>
              <a:ahLst/>
              <a:cxnLst/>
              <a:rect l="l" t="t" r="r" b="b"/>
              <a:pathLst>
                <a:path w="228600" h="914400">
                  <a:moveTo>
                    <a:pt x="0" y="914400"/>
                  </a:moveTo>
                  <a:lnTo>
                    <a:pt x="228600" y="914400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9144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6629400" y="5029199"/>
              <a:ext cx="228600" cy="914400"/>
            </a:xfrm>
            <a:custGeom>
              <a:avLst/>
              <a:gdLst/>
              <a:ahLst/>
              <a:cxnLst/>
              <a:rect l="l" t="t" r="r" b="b"/>
              <a:pathLst>
                <a:path w="228600" h="914400">
                  <a:moveTo>
                    <a:pt x="2286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228600" y="914400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99C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6629400" y="5029199"/>
              <a:ext cx="228600" cy="914400"/>
            </a:xfrm>
            <a:custGeom>
              <a:avLst/>
              <a:gdLst/>
              <a:ahLst/>
              <a:cxnLst/>
              <a:rect l="l" t="t" r="r" b="b"/>
              <a:pathLst>
                <a:path w="228600" h="914400">
                  <a:moveTo>
                    <a:pt x="0" y="914400"/>
                  </a:moveTo>
                  <a:lnTo>
                    <a:pt x="228600" y="914400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9144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3200400" y="5029199"/>
              <a:ext cx="228600" cy="914400"/>
            </a:xfrm>
            <a:custGeom>
              <a:avLst/>
              <a:gdLst/>
              <a:ahLst/>
              <a:cxnLst/>
              <a:rect l="l" t="t" r="r" b="b"/>
              <a:pathLst>
                <a:path w="228600" h="914400">
                  <a:moveTo>
                    <a:pt x="2286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228600" y="914400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C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/>
            <p:cNvSpPr/>
            <p:nvPr/>
          </p:nvSpPr>
          <p:spPr>
            <a:xfrm>
              <a:off x="3200400" y="5029199"/>
              <a:ext cx="228600" cy="914400"/>
            </a:xfrm>
            <a:custGeom>
              <a:avLst/>
              <a:gdLst/>
              <a:ahLst/>
              <a:cxnLst/>
              <a:rect l="l" t="t" r="r" b="b"/>
              <a:pathLst>
                <a:path w="228600" h="914400">
                  <a:moveTo>
                    <a:pt x="0" y="914400"/>
                  </a:moveTo>
                  <a:lnTo>
                    <a:pt x="228600" y="914400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9144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/>
            <p:cNvSpPr/>
            <p:nvPr/>
          </p:nvSpPr>
          <p:spPr>
            <a:xfrm>
              <a:off x="4114800" y="5029199"/>
              <a:ext cx="228600" cy="914400"/>
            </a:xfrm>
            <a:custGeom>
              <a:avLst/>
              <a:gdLst/>
              <a:ahLst/>
              <a:cxnLst/>
              <a:rect l="l" t="t" r="r" b="b"/>
              <a:pathLst>
                <a:path w="228600" h="914400">
                  <a:moveTo>
                    <a:pt x="2286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228600" y="914400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C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/>
            <p:cNvSpPr/>
            <p:nvPr/>
          </p:nvSpPr>
          <p:spPr>
            <a:xfrm>
              <a:off x="4114800" y="5029199"/>
              <a:ext cx="228600" cy="914400"/>
            </a:xfrm>
            <a:custGeom>
              <a:avLst/>
              <a:gdLst/>
              <a:ahLst/>
              <a:cxnLst/>
              <a:rect l="l" t="t" r="r" b="b"/>
              <a:pathLst>
                <a:path w="228600" h="914400">
                  <a:moveTo>
                    <a:pt x="0" y="914400"/>
                  </a:moveTo>
                  <a:lnTo>
                    <a:pt x="228600" y="914400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9144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/>
            <p:cNvSpPr/>
            <p:nvPr/>
          </p:nvSpPr>
          <p:spPr>
            <a:xfrm>
              <a:off x="5029200" y="5029199"/>
              <a:ext cx="228600" cy="914400"/>
            </a:xfrm>
            <a:custGeom>
              <a:avLst/>
              <a:gdLst/>
              <a:ahLst/>
              <a:cxnLst/>
              <a:rect l="l" t="t" r="r" b="b"/>
              <a:pathLst>
                <a:path w="228600" h="914400">
                  <a:moveTo>
                    <a:pt x="2286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228600" y="914400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C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/>
            <p:cNvSpPr/>
            <p:nvPr/>
          </p:nvSpPr>
          <p:spPr>
            <a:xfrm>
              <a:off x="5029200" y="5029199"/>
              <a:ext cx="228600" cy="914400"/>
            </a:xfrm>
            <a:custGeom>
              <a:avLst/>
              <a:gdLst/>
              <a:ahLst/>
              <a:cxnLst/>
              <a:rect l="l" t="t" r="r" b="b"/>
              <a:pathLst>
                <a:path w="228600" h="914400">
                  <a:moveTo>
                    <a:pt x="0" y="914400"/>
                  </a:moveTo>
                  <a:lnTo>
                    <a:pt x="228600" y="914400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9144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/>
            <p:cNvSpPr/>
            <p:nvPr/>
          </p:nvSpPr>
          <p:spPr>
            <a:xfrm>
              <a:off x="5943600" y="5029199"/>
              <a:ext cx="228600" cy="914400"/>
            </a:xfrm>
            <a:custGeom>
              <a:avLst/>
              <a:gdLst/>
              <a:ahLst/>
              <a:cxnLst/>
              <a:rect l="l" t="t" r="r" b="b"/>
              <a:pathLst>
                <a:path w="228600" h="914400">
                  <a:moveTo>
                    <a:pt x="2286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228600" y="914400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C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/>
            <p:cNvSpPr/>
            <p:nvPr/>
          </p:nvSpPr>
          <p:spPr>
            <a:xfrm>
              <a:off x="5943600" y="5029199"/>
              <a:ext cx="228600" cy="914400"/>
            </a:xfrm>
            <a:custGeom>
              <a:avLst/>
              <a:gdLst/>
              <a:ahLst/>
              <a:cxnLst/>
              <a:rect l="l" t="t" r="r" b="b"/>
              <a:pathLst>
                <a:path w="228600" h="914400">
                  <a:moveTo>
                    <a:pt x="0" y="914400"/>
                  </a:moveTo>
                  <a:lnTo>
                    <a:pt x="228600" y="914400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9144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/>
            <p:cNvSpPr/>
            <p:nvPr/>
          </p:nvSpPr>
          <p:spPr>
            <a:xfrm>
              <a:off x="6858000" y="5029199"/>
              <a:ext cx="228600" cy="914400"/>
            </a:xfrm>
            <a:custGeom>
              <a:avLst/>
              <a:gdLst/>
              <a:ahLst/>
              <a:cxnLst/>
              <a:rect l="l" t="t" r="r" b="b"/>
              <a:pathLst>
                <a:path w="228600" h="914400">
                  <a:moveTo>
                    <a:pt x="2286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228600" y="914400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C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/>
            <p:cNvSpPr/>
            <p:nvPr/>
          </p:nvSpPr>
          <p:spPr>
            <a:xfrm>
              <a:off x="6858000" y="5029199"/>
              <a:ext cx="228600" cy="914400"/>
            </a:xfrm>
            <a:custGeom>
              <a:avLst/>
              <a:gdLst/>
              <a:ahLst/>
              <a:cxnLst/>
              <a:rect l="l" t="t" r="r" b="b"/>
              <a:pathLst>
                <a:path w="228600" h="914400">
                  <a:moveTo>
                    <a:pt x="0" y="914400"/>
                  </a:moveTo>
                  <a:lnTo>
                    <a:pt x="228600" y="914400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9144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/>
            <p:cNvSpPr/>
            <p:nvPr/>
          </p:nvSpPr>
          <p:spPr>
            <a:xfrm>
              <a:off x="3429000" y="5029199"/>
              <a:ext cx="228600" cy="914400"/>
            </a:xfrm>
            <a:custGeom>
              <a:avLst/>
              <a:gdLst/>
              <a:ahLst/>
              <a:cxnLst/>
              <a:rect l="l" t="t" r="r" b="b"/>
              <a:pathLst>
                <a:path w="228600" h="914400">
                  <a:moveTo>
                    <a:pt x="2286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228600" y="914400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/>
            <p:cNvSpPr/>
            <p:nvPr/>
          </p:nvSpPr>
          <p:spPr>
            <a:xfrm>
              <a:off x="3429000" y="5029199"/>
              <a:ext cx="228600" cy="914400"/>
            </a:xfrm>
            <a:custGeom>
              <a:avLst/>
              <a:gdLst/>
              <a:ahLst/>
              <a:cxnLst/>
              <a:rect l="l" t="t" r="r" b="b"/>
              <a:pathLst>
                <a:path w="228600" h="914400">
                  <a:moveTo>
                    <a:pt x="0" y="914400"/>
                  </a:moveTo>
                  <a:lnTo>
                    <a:pt x="228600" y="914400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9144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/>
            <p:cNvSpPr/>
            <p:nvPr/>
          </p:nvSpPr>
          <p:spPr>
            <a:xfrm>
              <a:off x="4343400" y="5029199"/>
              <a:ext cx="228600" cy="914400"/>
            </a:xfrm>
            <a:custGeom>
              <a:avLst/>
              <a:gdLst/>
              <a:ahLst/>
              <a:cxnLst/>
              <a:rect l="l" t="t" r="r" b="b"/>
              <a:pathLst>
                <a:path w="228600" h="914400">
                  <a:moveTo>
                    <a:pt x="2286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228600" y="914400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/>
            <p:cNvSpPr/>
            <p:nvPr/>
          </p:nvSpPr>
          <p:spPr>
            <a:xfrm>
              <a:off x="4343400" y="5029199"/>
              <a:ext cx="228600" cy="914400"/>
            </a:xfrm>
            <a:custGeom>
              <a:avLst/>
              <a:gdLst/>
              <a:ahLst/>
              <a:cxnLst/>
              <a:rect l="l" t="t" r="r" b="b"/>
              <a:pathLst>
                <a:path w="228600" h="914400">
                  <a:moveTo>
                    <a:pt x="0" y="914400"/>
                  </a:moveTo>
                  <a:lnTo>
                    <a:pt x="228600" y="914400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9144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/>
            <p:cNvSpPr/>
            <p:nvPr/>
          </p:nvSpPr>
          <p:spPr>
            <a:xfrm>
              <a:off x="5257800" y="5029199"/>
              <a:ext cx="228600" cy="914400"/>
            </a:xfrm>
            <a:custGeom>
              <a:avLst/>
              <a:gdLst/>
              <a:ahLst/>
              <a:cxnLst/>
              <a:rect l="l" t="t" r="r" b="b"/>
              <a:pathLst>
                <a:path w="228600" h="914400">
                  <a:moveTo>
                    <a:pt x="2286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228600" y="914400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2" name="object 62"/>
            <p:cNvSpPr/>
            <p:nvPr/>
          </p:nvSpPr>
          <p:spPr>
            <a:xfrm>
              <a:off x="5257800" y="5029199"/>
              <a:ext cx="228600" cy="914400"/>
            </a:xfrm>
            <a:custGeom>
              <a:avLst/>
              <a:gdLst/>
              <a:ahLst/>
              <a:cxnLst/>
              <a:rect l="l" t="t" r="r" b="b"/>
              <a:pathLst>
                <a:path w="228600" h="914400">
                  <a:moveTo>
                    <a:pt x="0" y="914400"/>
                  </a:moveTo>
                  <a:lnTo>
                    <a:pt x="228600" y="914400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9144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3" name="object 63"/>
            <p:cNvSpPr/>
            <p:nvPr/>
          </p:nvSpPr>
          <p:spPr>
            <a:xfrm>
              <a:off x="6172200" y="5029199"/>
              <a:ext cx="228600" cy="914400"/>
            </a:xfrm>
            <a:custGeom>
              <a:avLst/>
              <a:gdLst/>
              <a:ahLst/>
              <a:cxnLst/>
              <a:rect l="l" t="t" r="r" b="b"/>
              <a:pathLst>
                <a:path w="228600" h="914400">
                  <a:moveTo>
                    <a:pt x="2286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228600" y="914400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4" name="object 64"/>
            <p:cNvSpPr/>
            <p:nvPr/>
          </p:nvSpPr>
          <p:spPr>
            <a:xfrm>
              <a:off x="6172200" y="5029199"/>
              <a:ext cx="228600" cy="914400"/>
            </a:xfrm>
            <a:custGeom>
              <a:avLst/>
              <a:gdLst/>
              <a:ahLst/>
              <a:cxnLst/>
              <a:rect l="l" t="t" r="r" b="b"/>
              <a:pathLst>
                <a:path w="228600" h="914400">
                  <a:moveTo>
                    <a:pt x="0" y="914400"/>
                  </a:moveTo>
                  <a:lnTo>
                    <a:pt x="228600" y="914400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9144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5" name="object 65"/>
            <p:cNvSpPr/>
            <p:nvPr/>
          </p:nvSpPr>
          <p:spPr>
            <a:xfrm>
              <a:off x="7086600" y="5029199"/>
              <a:ext cx="228600" cy="914400"/>
            </a:xfrm>
            <a:custGeom>
              <a:avLst/>
              <a:gdLst/>
              <a:ahLst/>
              <a:cxnLst/>
              <a:rect l="l" t="t" r="r" b="b"/>
              <a:pathLst>
                <a:path w="228600" h="914400">
                  <a:moveTo>
                    <a:pt x="2286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228600" y="914400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6" name="object 66"/>
            <p:cNvSpPr/>
            <p:nvPr/>
          </p:nvSpPr>
          <p:spPr>
            <a:xfrm>
              <a:off x="7086600" y="5029199"/>
              <a:ext cx="228600" cy="914400"/>
            </a:xfrm>
            <a:custGeom>
              <a:avLst/>
              <a:gdLst/>
              <a:ahLst/>
              <a:cxnLst/>
              <a:rect l="l" t="t" r="r" b="b"/>
              <a:pathLst>
                <a:path w="228600" h="914400">
                  <a:moveTo>
                    <a:pt x="0" y="914400"/>
                  </a:moveTo>
                  <a:lnTo>
                    <a:pt x="228600" y="914400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9144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7" name="object 67"/>
            <p:cNvSpPr/>
            <p:nvPr/>
          </p:nvSpPr>
          <p:spPr>
            <a:xfrm>
              <a:off x="2971800" y="5029199"/>
              <a:ext cx="4114800" cy="914400"/>
            </a:xfrm>
            <a:custGeom>
              <a:avLst/>
              <a:gdLst/>
              <a:ahLst/>
              <a:cxnLst/>
              <a:rect l="l" t="t" r="r" b="b"/>
              <a:pathLst>
                <a:path w="4114800" h="914400">
                  <a:moveTo>
                    <a:pt x="0" y="0"/>
                  </a:moveTo>
                  <a:lnTo>
                    <a:pt x="0" y="914400"/>
                  </a:lnTo>
                </a:path>
                <a:path w="4114800" h="914400">
                  <a:moveTo>
                    <a:pt x="228600" y="0"/>
                  </a:moveTo>
                  <a:lnTo>
                    <a:pt x="228600" y="914400"/>
                  </a:lnTo>
                </a:path>
                <a:path w="4114800" h="914400">
                  <a:moveTo>
                    <a:pt x="457200" y="0"/>
                  </a:moveTo>
                  <a:lnTo>
                    <a:pt x="457200" y="914400"/>
                  </a:lnTo>
                </a:path>
                <a:path w="4114800" h="914400">
                  <a:moveTo>
                    <a:pt x="685800" y="0"/>
                  </a:moveTo>
                  <a:lnTo>
                    <a:pt x="685800" y="914400"/>
                  </a:lnTo>
                </a:path>
                <a:path w="4114800" h="914400">
                  <a:moveTo>
                    <a:pt x="914400" y="0"/>
                  </a:moveTo>
                  <a:lnTo>
                    <a:pt x="914400" y="914400"/>
                  </a:lnTo>
                </a:path>
                <a:path w="4114800" h="914400">
                  <a:moveTo>
                    <a:pt x="1143000" y="0"/>
                  </a:moveTo>
                  <a:lnTo>
                    <a:pt x="1143000" y="914400"/>
                  </a:lnTo>
                </a:path>
                <a:path w="4114800" h="914400">
                  <a:moveTo>
                    <a:pt x="1371600" y="0"/>
                  </a:moveTo>
                  <a:lnTo>
                    <a:pt x="1371600" y="914400"/>
                  </a:lnTo>
                </a:path>
                <a:path w="4114800" h="914400">
                  <a:moveTo>
                    <a:pt x="1600200" y="0"/>
                  </a:moveTo>
                  <a:lnTo>
                    <a:pt x="1600200" y="914400"/>
                  </a:lnTo>
                </a:path>
                <a:path w="4114800" h="914400">
                  <a:moveTo>
                    <a:pt x="1828800" y="0"/>
                  </a:moveTo>
                  <a:lnTo>
                    <a:pt x="1828800" y="914400"/>
                  </a:lnTo>
                </a:path>
                <a:path w="4114800" h="914400">
                  <a:moveTo>
                    <a:pt x="2057400" y="0"/>
                  </a:moveTo>
                  <a:lnTo>
                    <a:pt x="2057400" y="914400"/>
                  </a:lnTo>
                </a:path>
                <a:path w="4114800" h="914400">
                  <a:moveTo>
                    <a:pt x="2286000" y="0"/>
                  </a:moveTo>
                  <a:lnTo>
                    <a:pt x="2286000" y="914400"/>
                  </a:lnTo>
                </a:path>
                <a:path w="4114800" h="914400">
                  <a:moveTo>
                    <a:pt x="2514600" y="0"/>
                  </a:moveTo>
                  <a:lnTo>
                    <a:pt x="2514600" y="914400"/>
                  </a:lnTo>
                </a:path>
                <a:path w="4114800" h="914400">
                  <a:moveTo>
                    <a:pt x="2743200" y="0"/>
                  </a:moveTo>
                  <a:lnTo>
                    <a:pt x="2743200" y="914400"/>
                  </a:lnTo>
                </a:path>
                <a:path w="4114800" h="914400">
                  <a:moveTo>
                    <a:pt x="2971800" y="0"/>
                  </a:moveTo>
                  <a:lnTo>
                    <a:pt x="2971800" y="914400"/>
                  </a:lnTo>
                </a:path>
                <a:path w="4114800" h="914400">
                  <a:moveTo>
                    <a:pt x="3200400" y="0"/>
                  </a:moveTo>
                  <a:lnTo>
                    <a:pt x="3200400" y="914400"/>
                  </a:lnTo>
                </a:path>
                <a:path w="4114800" h="914400">
                  <a:moveTo>
                    <a:pt x="3429000" y="0"/>
                  </a:moveTo>
                  <a:lnTo>
                    <a:pt x="3429000" y="914400"/>
                  </a:lnTo>
                </a:path>
                <a:path w="4114800" h="914400">
                  <a:moveTo>
                    <a:pt x="3657600" y="0"/>
                  </a:moveTo>
                  <a:lnTo>
                    <a:pt x="3657600" y="914400"/>
                  </a:lnTo>
                </a:path>
                <a:path w="4114800" h="914400">
                  <a:moveTo>
                    <a:pt x="3886200" y="0"/>
                  </a:moveTo>
                  <a:lnTo>
                    <a:pt x="3886200" y="914400"/>
                  </a:lnTo>
                </a:path>
                <a:path w="4114800" h="914400">
                  <a:moveTo>
                    <a:pt x="4114800" y="0"/>
                  </a:moveTo>
                  <a:lnTo>
                    <a:pt x="4114800" y="91440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8" name="object 68"/>
            <p:cNvSpPr/>
            <p:nvPr/>
          </p:nvSpPr>
          <p:spPr>
            <a:xfrm>
              <a:off x="2857500" y="5029199"/>
              <a:ext cx="4343400" cy="914400"/>
            </a:xfrm>
            <a:custGeom>
              <a:avLst/>
              <a:gdLst/>
              <a:ahLst/>
              <a:cxnLst/>
              <a:rect l="l" t="t" r="r" b="b"/>
              <a:pathLst>
                <a:path w="4343400" h="914400">
                  <a:moveTo>
                    <a:pt x="0" y="0"/>
                  </a:moveTo>
                  <a:lnTo>
                    <a:pt x="0" y="914400"/>
                  </a:lnTo>
                </a:path>
                <a:path w="4343400" h="914400">
                  <a:moveTo>
                    <a:pt x="228600" y="0"/>
                  </a:moveTo>
                  <a:lnTo>
                    <a:pt x="228600" y="914400"/>
                  </a:lnTo>
                </a:path>
                <a:path w="4343400" h="914400">
                  <a:moveTo>
                    <a:pt x="457200" y="0"/>
                  </a:moveTo>
                  <a:lnTo>
                    <a:pt x="457200" y="914400"/>
                  </a:lnTo>
                </a:path>
                <a:path w="4343400" h="914400">
                  <a:moveTo>
                    <a:pt x="685800" y="0"/>
                  </a:moveTo>
                  <a:lnTo>
                    <a:pt x="685800" y="914400"/>
                  </a:lnTo>
                </a:path>
                <a:path w="4343400" h="914400">
                  <a:moveTo>
                    <a:pt x="914400" y="0"/>
                  </a:moveTo>
                  <a:lnTo>
                    <a:pt x="914400" y="914400"/>
                  </a:lnTo>
                </a:path>
                <a:path w="4343400" h="914400">
                  <a:moveTo>
                    <a:pt x="1143000" y="0"/>
                  </a:moveTo>
                  <a:lnTo>
                    <a:pt x="1143000" y="914400"/>
                  </a:lnTo>
                </a:path>
                <a:path w="4343400" h="914400">
                  <a:moveTo>
                    <a:pt x="1371600" y="0"/>
                  </a:moveTo>
                  <a:lnTo>
                    <a:pt x="1371600" y="914400"/>
                  </a:lnTo>
                </a:path>
                <a:path w="4343400" h="914400">
                  <a:moveTo>
                    <a:pt x="1600200" y="0"/>
                  </a:moveTo>
                  <a:lnTo>
                    <a:pt x="1600200" y="914400"/>
                  </a:lnTo>
                </a:path>
                <a:path w="4343400" h="914400">
                  <a:moveTo>
                    <a:pt x="1828800" y="0"/>
                  </a:moveTo>
                  <a:lnTo>
                    <a:pt x="1828800" y="914400"/>
                  </a:lnTo>
                </a:path>
                <a:path w="4343400" h="914400">
                  <a:moveTo>
                    <a:pt x="2057400" y="0"/>
                  </a:moveTo>
                  <a:lnTo>
                    <a:pt x="2057400" y="914400"/>
                  </a:lnTo>
                </a:path>
                <a:path w="4343400" h="914400">
                  <a:moveTo>
                    <a:pt x="2286000" y="0"/>
                  </a:moveTo>
                  <a:lnTo>
                    <a:pt x="2286000" y="914400"/>
                  </a:lnTo>
                </a:path>
                <a:path w="4343400" h="914400">
                  <a:moveTo>
                    <a:pt x="2514600" y="0"/>
                  </a:moveTo>
                  <a:lnTo>
                    <a:pt x="2514600" y="914400"/>
                  </a:lnTo>
                </a:path>
                <a:path w="4343400" h="914400">
                  <a:moveTo>
                    <a:pt x="2743200" y="0"/>
                  </a:moveTo>
                  <a:lnTo>
                    <a:pt x="2743200" y="914400"/>
                  </a:lnTo>
                </a:path>
                <a:path w="4343400" h="914400">
                  <a:moveTo>
                    <a:pt x="2971800" y="0"/>
                  </a:moveTo>
                  <a:lnTo>
                    <a:pt x="2971800" y="914400"/>
                  </a:lnTo>
                </a:path>
                <a:path w="4343400" h="914400">
                  <a:moveTo>
                    <a:pt x="3200400" y="0"/>
                  </a:moveTo>
                  <a:lnTo>
                    <a:pt x="3200400" y="914400"/>
                  </a:lnTo>
                </a:path>
                <a:path w="4343400" h="914400">
                  <a:moveTo>
                    <a:pt x="3429000" y="0"/>
                  </a:moveTo>
                  <a:lnTo>
                    <a:pt x="3429000" y="914400"/>
                  </a:lnTo>
                </a:path>
                <a:path w="4343400" h="914400">
                  <a:moveTo>
                    <a:pt x="3657600" y="0"/>
                  </a:moveTo>
                  <a:lnTo>
                    <a:pt x="3657600" y="914400"/>
                  </a:lnTo>
                </a:path>
                <a:path w="4343400" h="914400">
                  <a:moveTo>
                    <a:pt x="3886200" y="0"/>
                  </a:moveTo>
                  <a:lnTo>
                    <a:pt x="3886200" y="914400"/>
                  </a:lnTo>
                </a:path>
                <a:path w="4343400" h="914400">
                  <a:moveTo>
                    <a:pt x="4114800" y="0"/>
                  </a:moveTo>
                  <a:lnTo>
                    <a:pt x="4114800" y="914400"/>
                  </a:lnTo>
                </a:path>
                <a:path w="4343400" h="914400">
                  <a:moveTo>
                    <a:pt x="4343400" y="0"/>
                  </a:moveTo>
                  <a:lnTo>
                    <a:pt x="4343400" y="914400"/>
                  </a:lnTo>
                </a:path>
              </a:pathLst>
            </a:custGeom>
            <a:ln w="9525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9" name="object 6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47950" y="4813299"/>
              <a:ext cx="3848100" cy="330200"/>
            </a:xfrm>
            <a:prstGeom prst="rect">
              <a:avLst/>
            </a:prstGeom>
          </p:spPr>
        </p:pic>
      </p:grpSp>
      <p:sp>
        <p:nvSpPr>
          <p:cNvPr id="70" name="object 70"/>
          <p:cNvSpPr txBox="1"/>
          <p:nvPr/>
        </p:nvSpPr>
        <p:spPr>
          <a:xfrm>
            <a:off x="4842128" y="6122619"/>
            <a:ext cx="6013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 MT"/>
                <a:cs typeface="Arial MT"/>
              </a:rPr>
              <a:t>time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5448427" y="1778253"/>
            <a:ext cx="10248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 MT"/>
                <a:cs typeface="Arial MT"/>
              </a:rPr>
              <a:t>4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users</a:t>
            </a:r>
            <a:endParaRPr sz="2400">
              <a:latin typeface="Arial MT"/>
              <a:cs typeface="Arial MT"/>
            </a:endParaRPr>
          </a:p>
        </p:txBody>
      </p:sp>
      <p:grpSp>
        <p:nvGrpSpPr>
          <p:cNvPr id="72" name="object 72"/>
          <p:cNvGrpSpPr/>
          <p:nvPr/>
        </p:nvGrpSpPr>
        <p:grpSpPr>
          <a:xfrm>
            <a:off x="6931088" y="1849437"/>
            <a:ext cx="238125" cy="238125"/>
            <a:chOff x="6931088" y="1849437"/>
            <a:chExt cx="238125" cy="238125"/>
          </a:xfrm>
        </p:grpSpPr>
        <p:sp>
          <p:nvSpPr>
            <p:cNvPr id="73" name="object 73"/>
            <p:cNvSpPr/>
            <p:nvPr/>
          </p:nvSpPr>
          <p:spPr>
            <a:xfrm>
              <a:off x="6935851" y="1854200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2286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228600" y="228600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3366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4" name="object 74"/>
            <p:cNvSpPr/>
            <p:nvPr/>
          </p:nvSpPr>
          <p:spPr>
            <a:xfrm>
              <a:off x="6935851" y="1854200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0" y="228600"/>
                  </a:moveTo>
                  <a:lnTo>
                    <a:pt x="228600" y="228600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5" name="object 75"/>
          <p:cNvGrpSpPr/>
          <p:nvPr/>
        </p:nvGrpSpPr>
        <p:grpSpPr>
          <a:xfrm>
            <a:off x="7235888" y="1849437"/>
            <a:ext cx="238125" cy="238125"/>
            <a:chOff x="7235888" y="1849437"/>
            <a:chExt cx="238125" cy="238125"/>
          </a:xfrm>
        </p:grpSpPr>
        <p:sp>
          <p:nvSpPr>
            <p:cNvPr id="76" name="object 76"/>
            <p:cNvSpPr/>
            <p:nvPr/>
          </p:nvSpPr>
          <p:spPr>
            <a:xfrm>
              <a:off x="7240651" y="1854200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2286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228600" y="228600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99C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7" name="object 77"/>
            <p:cNvSpPr/>
            <p:nvPr/>
          </p:nvSpPr>
          <p:spPr>
            <a:xfrm>
              <a:off x="7240651" y="1854200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0" y="228600"/>
                  </a:moveTo>
                  <a:lnTo>
                    <a:pt x="228600" y="228600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8" name="object 78"/>
          <p:cNvGrpSpPr/>
          <p:nvPr/>
        </p:nvGrpSpPr>
        <p:grpSpPr>
          <a:xfrm>
            <a:off x="7540688" y="1849437"/>
            <a:ext cx="238125" cy="238125"/>
            <a:chOff x="7540688" y="1849437"/>
            <a:chExt cx="238125" cy="238125"/>
          </a:xfrm>
        </p:grpSpPr>
        <p:sp>
          <p:nvSpPr>
            <p:cNvPr id="79" name="object 79"/>
            <p:cNvSpPr/>
            <p:nvPr/>
          </p:nvSpPr>
          <p:spPr>
            <a:xfrm>
              <a:off x="7545451" y="1854200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2286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228600" y="228600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C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0" name="object 80"/>
            <p:cNvSpPr/>
            <p:nvPr/>
          </p:nvSpPr>
          <p:spPr>
            <a:xfrm>
              <a:off x="7545451" y="1854200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0" y="228600"/>
                  </a:moveTo>
                  <a:lnTo>
                    <a:pt x="228600" y="228600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81" name="object 81"/>
          <p:cNvGrpSpPr/>
          <p:nvPr/>
        </p:nvGrpSpPr>
        <p:grpSpPr>
          <a:xfrm>
            <a:off x="7845488" y="1849437"/>
            <a:ext cx="238125" cy="238125"/>
            <a:chOff x="7845488" y="1849437"/>
            <a:chExt cx="238125" cy="238125"/>
          </a:xfrm>
        </p:grpSpPr>
        <p:sp>
          <p:nvSpPr>
            <p:cNvPr id="82" name="object 82"/>
            <p:cNvSpPr/>
            <p:nvPr/>
          </p:nvSpPr>
          <p:spPr>
            <a:xfrm>
              <a:off x="7850251" y="1854200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2286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228600" y="228600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3" name="object 83"/>
            <p:cNvSpPr/>
            <p:nvPr/>
          </p:nvSpPr>
          <p:spPr>
            <a:xfrm>
              <a:off x="7850251" y="1854200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0" y="228600"/>
                  </a:moveTo>
                  <a:lnTo>
                    <a:pt x="228600" y="228600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4" name="object 84"/>
          <p:cNvSpPr txBox="1"/>
          <p:nvPr/>
        </p:nvSpPr>
        <p:spPr>
          <a:xfrm>
            <a:off x="5453253" y="1282953"/>
            <a:ext cx="12941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 MT"/>
                <a:cs typeface="Arial MT"/>
              </a:rPr>
              <a:t>E</a:t>
            </a:r>
            <a:r>
              <a:rPr sz="2400" spc="-20" dirty="0">
                <a:latin typeface="Arial MT"/>
                <a:cs typeface="Arial MT"/>
              </a:rPr>
              <a:t>x</a:t>
            </a:r>
            <a:r>
              <a:rPr sz="2400" spc="-5" dirty="0">
                <a:latin typeface="Arial MT"/>
                <a:cs typeface="Arial MT"/>
              </a:rPr>
              <a:t>ample: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1481708" y="6553200"/>
            <a:ext cx="110109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  <a:hlinkClick r:id="rId3"/>
              </a:rPr>
              <a:t>CuuDuongThanCong.com</a:t>
            </a:r>
            <a:endParaRPr sz="8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2140" y="456641"/>
            <a:ext cx="44875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Numerical</a:t>
            </a:r>
            <a:r>
              <a:rPr sz="4000" spc="-35" dirty="0"/>
              <a:t> </a:t>
            </a:r>
            <a:r>
              <a:rPr sz="4000" spc="-5" dirty="0"/>
              <a:t>example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612140" y="1615186"/>
            <a:ext cx="7411084" cy="35737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Clr>
                <a:srgbClr val="3333CC"/>
              </a:buClr>
              <a:buSzPct val="84000"/>
              <a:buFont typeface="Wingdings" panose="05000000000000000000"/>
              <a:buChar char=""/>
              <a:tabLst>
                <a:tab pos="355600" algn="l"/>
              </a:tabLst>
            </a:pPr>
            <a:r>
              <a:rPr sz="2800" spc="-10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How </a:t>
            </a:r>
            <a:r>
              <a:rPr sz="2800" spc="-5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long does</a:t>
            </a:r>
            <a:r>
              <a:rPr sz="2800" spc="5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it</a:t>
            </a:r>
            <a:r>
              <a:rPr sz="2800" spc="10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 </a:t>
            </a:r>
            <a:r>
              <a:rPr sz="2800" spc="-10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take</a:t>
            </a:r>
            <a:r>
              <a:rPr sz="2800" spc="15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to send</a:t>
            </a:r>
            <a:r>
              <a:rPr sz="2800" spc="15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a</a:t>
            </a:r>
            <a:r>
              <a:rPr sz="2800" spc="5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 </a:t>
            </a:r>
            <a:r>
              <a:rPr sz="2800" spc="-10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file</a:t>
            </a:r>
            <a:r>
              <a:rPr sz="2800" spc="5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of </a:t>
            </a:r>
            <a:r>
              <a:rPr sz="2800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640,000</a:t>
            </a:r>
            <a:r>
              <a:rPr sz="2800" spc="25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bits</a:t>
            </a:r>
            <a:r>
              <a:rPr sz="2800" spc="10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from</a:t>
            </a:r>
            <a:r>
              <a:rPr sz="2800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host</a:t>
            </a:r>
            <a:r>
              <a:rPr sz="2800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A</a:t>
            </a:r>
            <a:r>
              <a:rPr sz="2800" spc="-10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to</a:t>
            </a:r>
            <a:r>
              <a:rPr sz="2800" spc="15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host B over</a:t>
            </a:r>
            <a:r>
              <a:rPr sz="2800" spc="5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a </a:t>
            </a:r>
            <a:r>
              <a:rPr sz="2800" spc="-819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circuit-switched</a:t>
            </a:r>
            <a:r>
              <a:rPr sz="2800" spc="20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 </a:t>
            </a:r>
            <a:r>
              <a:rPr sz="2800" spc="-10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network?</a:t>
            </a:r>
            <a:endParaRPr sz="2800">
              <a:latin typeface="Comic Sans MS" panose="030F0702030302020204"/>
              <a:cs typeface="Comic Sans MS" panose="030F0702030302020204"/>
            </a:endParaRPr>
          </a:p>
          <a:p>
            <a:pPr marL="756285" lvl="1" indent="-287020">
              <a:lnSpc>
                <a:spcPct val="100000"/>
              </a:lnSpc>
              <a:spcBef>
                <a:spcPts val="605"/>
              </a:spcBef>
              <a:buClr>
                <a:srgbClr val="3333CC"/>
              </a:buClr>
              <a:buSzPct val="75000"/>
              <a:buFont typeface="Wingdings" panose="05000000000000000000"/>
              <a:buChar char=""/>
              <a:tabLst>
                <a:tab pos="756920" algn="l"/>
              </a:tabLst>
            </a:pPr>
            <a:r>
              <a:rPr sz="2400" spc="-5" dirty="0">
                <a:latin typeface="Comic Sans MS" panose="030F0702030302020204"/>
                <a:cs typeface="Comic Sans MS" panose="030F0702030302020204"/>
              </a:rPr>
              <a:t>All</a:t>
            </a:r>
            <a:r>
              <a:rPr sz="2400" spc="-3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links</a:t>
            </a:r>
            <a:r>
              <a:rPr sz="2400" spc="-1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are</a:t>
            </a:r>
            <a:r>
              <a:rPr sz="2400" spc="-2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1.536</a:t>
            </a:r>
            <a:r>
              <a:rPr sz="2400" spc="-4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Mbps</a:t>
            </a:r>
            <a:endParaRPr sz="2400">
              <a:latin typeface="Comic Sans MS" panose="030F0702030302020204"/>
              <a:cs typeface="Comic Sans MS" panose="030F0702030302020204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Clr>
                <a:srgbClr val="3333CC"/>
              </a:buClr>
              <a:buSzPct val="75000"/>
              <a:buFont typeface="Wingdings" panose="05000000000000000000"/>
              <a:buChar char=""/>
              <a:tabLst>
                <a:tab pos="756920" algn="l"/>
              </a:tabLst>
            </a:pPr>
            <a:r>
              <a:rPr sz="2400" dirty="0">
                <a:latin typeface="Comic Sans MS" panose="030F0702030302020204"/>
                <a:cs typeface="Comic Sans MS" panose="030F0702030302020204"/>
              </a:rPr>
              <a:t>Each</a:t>
            </a:r>
            <a:r>
              <a:rPr sz="2400" spc="-3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link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uses</a:t>
            </a:r>
            <a:r>
              <a:rPr sz="2400" spc="-3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TDM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with</a:t>
            </a:r>
            <a:r>
              <a:rPr sz="2400" spc="-2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24</a:t>
            </a:r>
            <a:r>
              <a:rPr sz="2400" spc="-1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slots/sec</a:t>
            </a:r>
            <a:endParaRPr sz="2400">
              <a:latin typeface="Comic Sans MS" panose="030F0702030302020204"/>
              <a:cs typeface="Comic Sans MS" panose="030F0702030302020204"/>
            </a:endParaRPr>
          </a:p>
          <a:p>
            <a:pPr marL="756285" lvl="1" indent="-287020">
              <a:lnSpc>
                <a:spcPct val="100000"/>
              </a:lnSpc>
              <a:spcBef>
                <a:spcPts val="580"/>
              </a:spcBef>
              <a:buClr>
                <a:srgbClr val="3333CC"/>
              </a:buClr>
              <a:buSzPct val="75000"/>
              <a:buFont typeface="Wingdings" panose="05000000000000000000"/>
              <a:buChar char=""/>
              <a:tabLst>
                <a:tab pos="756920" algn="l"/>
              </a:tabLst>
            </a:pPr>
            <a:r>
              <a:rPr sz="2400" spc="-5" dirty="0">
                <a:latin typeface="Comic Sans MS" panose="030F0702030302020204"/>
                <a:cs typeface="Comic Sans MS" panose="030F0702030302020204"/>
              </a:rPr>
              <a:t>500</a:t>
            </a:r>
            <a:r>
              <a:rPr sz="2400" spc="-3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msec</a:t>
            </a:r>
            <a:r>
              <a:rPr sz="2400" spc="-1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to</a:t>
            </a:r>
            <a:r>
              <a:rPr sz="2400" spc="-2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establish</a:t>
            </a:r>
            <a:r>
              <a:rPr sz="2400" spc="-3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end-to-end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 circuit</a:t>
            </a:r>
            <a:endParaRPr sz="2400">
              <a:latin typeface="Comic Sans MS" panose="030F0702030302020204"/>
              <a:cs typeface="Comic Sans MS" panose="030F0702030302020204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2900">
              <a:latin typeface="Comic Sans MS" panose="030F0702030302020204"/>
              <a:cs typeface="Comic Sans MS" panose="030F0702030302020204"/>
            </a:endParaRPr>
          </a:p>
          <a:p>
            <a:pPr marL="12700">
              <a:lnSpc>
                <a:spcPct val="100000"/>
              </a:lnSpc>
            </a:pPr>
            <a:r>
              <a:rPr sz="2800" spc="-5" dirty="0">
                <a:solidFill>
                  <a:srgbClr val="3333CC"/>
                </a:solidFill>
                <a:latin typeface="Comic Sans MS" panose="030F0702030302020204"/>
                <a:cs typeface="Comic Sans MS" panose="030F0702030302020204"/>
              </a:rPr>
              <a:t>Let’s</a:t>
            </a:r>
            <a:r>
              <a:rPr sz="2800" spc="-15" dirty="0">
                <a:solidFill>
                  <a:srgbClr val="3333CC"/>
                </a:solidFill>
                <a:latin typeface="Comic Sans MS" panose="030F0702030302020204"/>
                <a:cs typeface="Comic Sans MS" panose="030F0702030302020204"/>
              </a:rPr>
              <a:t> </a:t>
            </a:r>
            <a:r>
              <a:rPr sz="2800" spc="-10" dirty="0">
                <a:solidFill>
                  <a:srgbClr val="3333CC"/>
                </a:solidFill>
                <a:latin typeface="Comic Sans MS" panose="030F0702030302020204"/>
                <a:cs typeface="Comic Sans MS" panose="030F0702030302020204"/>
              </a:rPr>
              <a:t>work </a:t>
            </a:r>
            <a:r>
              <a:rPr sz="2800" spc="-5" dirty="0">
                <a:solidFill>
                  <a:srgbClr val="3333CC"/>
                </a:solidFill>
                <a:latin typeface="Comic Sans MS" panose="030F0702030302020204"/>
                <a:cs typeface="Comic Sans MS" panose="030F0702030302020204"/>
              </a:rPr>
              <a:t>it</a:t>
            </a:r>
            <a:r>
              <a:rPr sz="2800" dirty="0">
                <a:solidFill>
                  <a:srgbClr val="3333CC"/>
                </a:solidFill>
                <a:latin typeface="Comic Sans MS" panose="030F0702030302020204"/>
                <a:cs typeface="Comic Sans MS" panose="030F0702030302020204"/>
              </a:rPr>
              <a:t> </a:t>
            </a:r>
            <a:r>
              <a:rPr sz="2800" spc="-5" dirty="0">
                <a:solidFill>
                  <a:srgbClr val="3333CC"/>
                </a:solidFill>
                <a:latin typeface="Comic Sans MS" panose="030F0702030302020204"/>
                <a:cs typeface="Comic Sans MS" panose="030F0702030302020204"/>
              </a:rPr>
              <a:t>out!</a:t>
            </a:r>
            <a:endParaRPr sz="2800">
              <a:latin typeface="Comic Sans MS" panose="030F0702030302020204"/>
              <a:cs typeface="Comic Sans MS" panose="030F070203030202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647950" y="3098800"/>
            <a:ext cx="3848100" cy="3302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647950" y="4813300"/>
            <a:ext cx="3848100" cy="33020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963411" y="6407698"/>
            <a:ext cx="2263775" cy="294640"/>
          </a:xfrm>
          <a:prstGeom prst="rect">
            <a:avLst/>
          </a:prstGeom>
        </p:spPr>
        <p:txBody>
          <a:bodyPr vert="horz" wrap="square" lIns="0" tIns="81915" rIns="0" bIns="0" rtlCol="0">
            <a:spAutoFit/>
          </a:bodyPr>
          <a:lstStyle/>
          <a:p>
            <a:pPr marL="12700">
              <a:lnSpc>
                <a:spcPts val="1675"/>
              </a:lnSpc>
              <a:spcBef>
                <a:spcPts val="645"/>
              </a:spcBef>
            </a:pPr>
            <a:r>
              <a:rPr sz="80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  <a:hlinkClick r:id="rId2"/>
              </a:rPr>
              <a:t>https://fb.com/tailieudientuc</a:t>
            </a:r>
            <a:r>
              <a:rPr sz="800" spc="-21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  <a:hlinkClick r:id="rId2"/>
              </a:rPr>
              <a:t>n</a:t>
            </a:r>
            <a:r>
              <a:rPr sz="2100" spc="-839" baseline="16000" dirty="0">
                <a:latin typeface="Comic Sans MS" panose="030F0702030302020204"/>
                <a:cs typeface="Comic Sans MS" panose="030F0702030302020204"/>
                <a:hlinkClick r:id="rId2"/>
              </a:rPr>
              <a:t>I</a:t>
            </a:r>
            <a:r>
              <a:rPr sz="80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  <a:hlinkClick r:id="rId2"/>
              </a:rPr>
              <a:t>tt</a:t>
            </a:r>
            <a:r>
              <a:rPr sz="800" spc="-9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  <a:hlinkClick r:id="rId2"/>
              </a:rPr>
              <a:t> </a:t>
            </a:r>
            <a:r>
              <a:rPr sz="2100" spc="-7" baseline="16000" dirty="0">
                <a:latin typeface="Comic Sans MS" panose="030F0702030302020204"/>
                <a:cs typeface="Comic Sans MS" panose="030F0702030302020204"/>
              </a:rPr>
              <a:t>ntro</a:t>
            </a:r>
            <a:r>
              <a:rPr sz="2100" baseline="16000" dirty="0">
                <a:latin typeface="Comic Sans MS" panose="030F0702030302020204"/>
                <a:cs typeface="Comic Sans MS" panose="030F0702030302020204"/>
              </a:rPr>
              <a:t>ducti</a:t>
            </a:r>
            <a:r>
              <a:rPr sz="2100" spc="7" baseline="16000" dirty="0">
                <a:latin typeface="Comic Sans MS" panose="030F0702030302020204"/>
                <a:cs typeface="Comic Sans MS" panose="030F0702030302020204"/>
              </a:rPr>
              <a:t>o</a:t>
            </a:r>
            <a:r>
              <a:rPr sz="2100" baseline="16000" dirty="0">
                <a:latin typeface="Comic Sans MS" panose="030F0702030302020204"/>
                <a:cs typeface="Comic Sans MS" panose="030F0702030302020204"/>
              </a:rPr>
              <a:t>n</a:t>
            </a:r>
            <a:endParaRPr sz="2100" baseline="16000">
              <a:latin typeface="Comic Sans MS" panose="030F0702030302020204"/>
              <a:cs typeface="Comic Sans MS" panose="030F0702030302020204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1-</a:t>
            </a: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1481708" y="6564262"/>
            <a:ext cx="1101090" cy="13843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80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  <a:hlinkClick r:id="rId3"/>
              </a:rPr>
              <a:t>CuuDuongThanCong.com</a:t>
            </a:r>
            <a:endParaRPr sz="8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2140" y="490169"/>
            <a:ext cx="691197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816475" algn="l"/>
              </a:tabLst>
            </a:pPr>
            <a:r>
              <a:rPr spc="-5" dirty="0"/>
              <a:t>Network</a:t>
            </a:r>
            <a:r>
              <a:rPr spc="15" dirty="0"/>
              <a:t> </a:t>
            </a:r>
            <a:r>
              <a:rPr dirty="0"/>
              <a:t>Core:</a:t>
            </a:r>
            <a:r>
              <a:rPr spc="5" dirty="0"/>
              <a:t> </a:t>
            </a:r>
            <a:r>
              <a:rPr spc="-5" dirty="0"/>
              <a:t>Packet	Switching</a:t>
            </a:r>
            <a:endParaRPr spc="-5" dirty="0"/>
          </a:p>
        </p:txBody>
      </p:sp>
      <p:sp>
        <p:nvSpPr>
          <p:cNvPr id="3" name="object 3"/>
          <p:cNvSpPr txBox="1">
            <a:spLocks noGrp="1"/>
          </p:cNvSpPr>
          <p:nvPr>
            <p:ph sz="half" idx="3"/>
          </p:nvPr>
        </p:nvSpPr>
        <p:spPr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675"/>
              </a:spcBef>
            </a:pPr>
            <a:r>
              <a:rPr spc="-5" dirty="0"/>
              <a:t>resource</a:t>
            </a:r>
            <a:r>
              <a:rPr spc="-65" dirty="0"/>
              <a:t> </a:t>
            </a:r>
            <a:r>
              <a:rPr spc="-5" dirty="0"/>
              <a:t>contention:</a:t>
            </a:r>
            <a:endParaRPr spc="-5" dirty="0"/>
          </a:p>
          <a:p>
            <a:pPr marL="355600" marR="523875" indent="-342900" algn="just">
              <a:lnSpc>
                <a:spcPct val="100000"/>
              </a:lnSpc>
              <a:spcBef>
                <a:spcPts val="575"/>
              </a:spcBef>
              <a:buClr>
                <a:srgbClr val="3333CC"/>
              </a:buClr>
              <a:buSzPct val="85000"/>
              <a:buFont typeface="Wingdings" panose="05000000000000000000"/>
              <a:buChar char=""/>
              <a:tabLst>
                <a:tab pos="355600" algn="l"/>
              </a:tabLst>
            </a:pPr>
            <a:r>
              <a:rPr spc="-5" dirty="0">
                <a:solidFill>
                  <a:srgbClr val="000000"/>
                </a:solidFill>
              </a:rPr>
              <a:t>aggregate</a:t>
            </a:r>
            <a:r>
              <a:rPr spc="-90" dirty="0">
                <a:solidFill>
                  <a:srgbClr val="000000"/>
                </a:solidFill>
              </a:rPr>
              <a:t> </a:t>
            </a:r>
            <a:r>
              <a:rPr spc="-5" dirty="0">
                <a:solidFill>
                  <a:srgbClr val="000000"/>
                </a:solidFill>
              </a:rPr>
              <a:t>resource </a:t>
            </a:r>
            <a:r>
              <a:rPr spc="-705" dirty="0">
                <a:solidFill>
                  <a:srgbClr val="000000"/>
                </a:solidFill>
              </a:rPr>
              <a:t> </a:t>
            </a:r>
            <a:r>
              <a:rPr spc="-5" dirty="0">
                <a:solidFill>
                  <a:srgbClr val="000000"/>
                </a:solidFill>
              </a:rPr>
              <a:t>demand </a:t>
            </a:r>
            <a:r>
              <a:rPr dirty="0">
                <a:solidFill>
                  <a:srgbClr val="000000"/>
                </a:solidFill>
              </a:rPr>
              <a:t>can exceed </a:t>
            </a:r>
            <a:r>
              <a:rPr spc="-705" dirty="0">
                <a:solidFill>
                  <a:srgbClr val="000000"/>
                </a:solidFill>
              </a:rPr>
              <a:t> </a:t>
            </a:r>
            <a:r>
              <a:rPr spc="-5" dirty="0">
                <a:solidFill>
                  <a:srgbClr val="000000"/>
                </a:solidFill>
              </a:rPr>
              <a:t>amount</a:t>
            </a:r>
            <a:r>
              <a:rPr spc="-25" dirty="0">
                <a:solidFill>
                  <a:srgbClr val="000000"/>
                </a:solidFill>
              </a:rPr>
              <a:t> </a:t>
            </a:r>
            <a:r>
              <a:rPr spc="-5" dirty="0">
                <a:solidFill>
                  <a:srgbClr val="000000"/>
                </a:solidFill>
              </a:rPr>
              <a:t>available</a:t>
            </a:r>
            <a:endParaRPr spc="-5" dirty="0">
              <a:solidFill>
                <a:srgbClr val="000000"/>
              </a:solidFill>
            </a:endParaRPr>
          </a:p>
          <a:p>
            <a:pPr marL="355600" marR="5080" indent="-342900">
              <a:lnSpc>
                <a:spcPct val="100000"/>
              </a:lnSpc>
              <a:spcBef>
                <a:spcPts val="580"/>
              </a:spcBef>
              <a:buClr>
                <a:srgbClr val="3333CC"/>
              </a:buClr>
              <a:buSzPct val="85000"/>
              <a:buFont typeface="Wingdings" panose="05000000000000000000"/>
              <a:buChar char=""/>
              <a:tabLst>
                <a:tab pos="355600" algn="l"/>
              </a:tabLst>
            </a:pPr>
            <a:r>
              <a:rPr spc="-5" dirty="0">
                <a:solidFill>
                  <a:srgbClr val="000000"/>
                </a:solidFill>
              </a:rPr>
              <a:t>congestion: </a:t>
            </a:r>
            <a:r>
              <a:rPr dirty="0">
                <a:solidFill>
                  <a:srgbClr val="000000"/>
                </a:solidFill>
              </a:rPr>
              <a:t>packets </a:t>
            </a:r>
            <a:r>
              <a:rPr spc="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queue,</a:t>
            </a:r>
            <a:r>
              <a:rPr spc="-50" dirty="0">
                <a:solidFill>
                  <a:srgbClr val="000000"/>
                </a:solidFill>
              </a:rPr>
              <a:t> </a:t>
            </a:r>
            <a:r>
              <a:rPr spc="-5" dirty="0">
                <a:solidFill>
                  <a:srgbClr val="000000"/>
                </a:solidFill>
              </a:rPr>
              <a:t>wait</a:t>
            </a:r>
            <a:r>
              <a:rPr spc="-35" dirty="0">
                <a:solidFill>
                  <a:srgbClr val="000000"/>
                </a:solidFill>
              </a:rPr>
              <a:t> </a:t>
            </a:r>
            <a:r>
              <a:rPr spc="-5" dirty="0">
                <a:solidFill>
                  <a:srgbClr val="000000"/>
                </a:solidFill>
              </a:rPr>
              <a:t>for</a:t>
            </a:r>
            <a:r>
              <a:rPr spc="-3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link</a:t>
            </a:r>
            <a:r>
              <a:rPr spc="-1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use</a:t>
            </a:r>
            <a:endParaRPr dirty="0">
              <a:solidFill>
                <a:srgbClr val="000000"/>
              </a:solidFill>
            </a:endParaRPr>
          </a:p>
          <a:p>
            <a:pPr marL="355600" marR="214630" indent="-342900">
              <a:lnSpc>
                <a:spcPct val="100000"/>
              </a:lnSpc>
              <a:spcBef>
                <a:spcPts val="575"/>
              </a:spcBef>
              <a:buClr>
                <a:srgbClr val="3333CC"/>
              </a:buClr>
              <a:buSzPct val="85000"/>
              <a:buFont typeface="Wingdings" panose="05000000000000000000"/>
              <a:buChar char=""/>
              <a:tabLst>
                <a:tab pos="355600" algn="l"/>
              </a:tabLst>
            </a:pPr>
            <a:r>
              <a:rPr spc="-5" dirty="0">
                <a:solidFill>
                  <a:srgbClr val="000000"/>
                </a:solidFill>
              </a:rPr>
              <a:t>store </a:t>
            </a:r>
            <a:r>
              <a:rPr dirty="0">
                <a:solidFill>
                  <a:srgbClr val="000000"/>
                </a:solidFill>
              </a:rPr>
              <a:t>and </a:t>
            </a:r>
            <a:r>
              <a:rPr spc="-5" dirty="0">
                <a:solidFill>
                  <a:srgbClr val="000000"/>
                </a:solidFill>
              </a:rPr>
              <a:t>forward: </a:t>
            </a:r>
            <a:r>
              <a:rPr dirty="0">
                <a:solidFill>
                  <a:srgbClr val="000000"/>
                </a:solidFill>
              </a:rPr>
              <a:t> packets</a:t>
            </a:r>
            <a:r>
              <a:rPr spc="-55" dirty="0">
                <a:solidFill>
                  <a:srgbClr val="000000"/>
                </a:solidFill>
              </a:rPr>
              <a:t> </a:t>
            </a:r>
            <a:r>
              <a:rPr spc="-5" dirty="0">
                <a:solidFill>
                  <a:srgbClr val="000000"/>
                </a:solidFill>
              </a:rPr>
              <a:t>move</a:t>
            </a:r>
            <a:r>
              <a:rPr spc="-30" dirty="0">
                <a:solidFill>
                  <a:srgbClr val="000000"/>
                </a:solidFill>
              </a:rPr>
              <a:t> </a:t>
            </a:r>
            <a:r>
              <a:rPr spc="-5" dirty="0">
                <a:solidFill>
                  <a:srgbClr val="000000"/>
                </a:solidFill>
              </a:rPr>
              <a:t>one</a:t>
            </a:r>
            <a:r>
              <a:rPr spc="-3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hop </a:t>
            </a:r>
            <a:r>
              <a:rPr spc="-70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at</a:t>
            </a:r>
            <a:r>
              <a:rPr spc="-3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a</a:t>
            </a:r>
            <a:r>
              <a:rPr spc="-5"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time</a:t>
            </a:r>
            <a:endParaRPr spc="-10" dirty="0">
              <a:solidFill>
                <a:srgbClr val="000000"/>
              </a:solidFill>
            </a:endParaRPr>
          </a:p>
          <a:p>
            <a:pPr marL="412115" lvl="1" indent="-412115">
              <a:lnSpc>
                <a:spcPct val="100000"/>
              </a:lnSpc>
              <a:spcBef>
                <a:spcPts val="460"/>
              </a:spcBef>
              <a:buClr>
                <a:srgbClr val="3333CC"/>
              </a:buClr>
              <a:buSzPct val="75000"/>
              <a:buFont typeface="Wingdings" panose="05000000000000000000"/>
              <a:buChar char=""/>
              <a:tabLst>
                <a:tab pos="412115" algn="l"/>
                <a:tab pos="756920" algn="l"/>
              </a:tabLst>
            </a:pPr>
            <a:r>
              <a:rPr sz="1800" dirty="0">
                <a:latin typeface="Comic Sans MS" panose="030F0702030302020204"/>
                <a:cs typeface="Comic Sans MS" panose="030F0702030302020204"/>
              </a:rPr>
              <a:t>Node</a:t>
            </a:r>
            <a:r>
              <a:rPr sz="1800" spc="-3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1800" spc="-5" dirty="0">
                <a:latin typeface="Comic Sans MS" panose="030F0702030302020204"/>
                <a:cs typeface="Comic Sans MS" panose="030F0702030302020204"/>
              </a:rPr>
              <a:t>receives</a:t>
            </a:r>
            <a:r>
              <a:rPr sz="1800" spc="-3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1800" spc="-5" dirty="0">
                <a:latin typeface="Comic Sans MS" panose="030F0702030302020204"/>
                <a:cs typeface="Comic Sans MS" panose="030F0702030302020204"/>
              </a:rPr>
              <a:t>complete</a:t>
            </a:r>
            <a:endParaRPr sz="1800">
              <a:latin typeface="Comic Sans MS" panose="030F0702030302020204"/>
              <a:cs typeface="Comic Sans MS" panose="030F0702030302020204"/>
            </a:endParaRPr>
          </a:p>
          <a:p>
            <a:pPr marL="619760" algn="ctr">
              <a:lnSpc>
                <a:spcPct val="100000"/>
              </a:lnSpc>
            </a:pPr>
            <a:r>
              <a:rPr sz="1800" spc="-5" dirty="0">
                <a:solidFill>
                  <a:srgbClr val="000000"/>
                </a:solidFill>
              </a:rPr>
              <a:t>packet</a:t>
            </a:r>
            <a:r>
              <a:rPr sz="1800" spc="-20" dirty="0">
                <a:solidFill>
                  <a:srgbClr val="000000"/>
                </a:solidFill>
              </a:rPr>
              <a:t> </a:t>
            </a:r>
            <a:r>
              <a:rPr sz="1800" spc="-5" dirty="0">
                <a:solidFill>
                  <a:srgbClr val="000000"/>
                </a:solidFill>
              </a:rPr>
              <a:t>before</a:t>
            </a:r>
            <a:r>
              <a:rPr sz="1800" spc="-20" dirty="0">
                <a:solidFill>
                  <a:srgbClr val="000000"/>
                </a:solidFill>
              </a:rPr>
              <a:t> </a:t>
            </a:r>
            <a:r>
              <a:rPr sz="1800" dirty="0">
                <a:solidFill>
                  <a:srgbClr val="000000"/>
                </a:solidFill>
              </a:rPr>
              <a:t>forwarding</a:t>
            </a:r>
            <a:endParaRPr sz="1800"/>
          </a:p>
        </p:txBody>
      </p:sp>
      <p:sp>
        <p:nvSpPr>
          <p:cNvPr id="4" name="object 4"/>
          <p:cNvSpPr txBox="1"/>
          <p:nvPr/>
        </p:nvSpPr>
        <p:spPr>
          <a:xfrm>
            <a:off x="612140" y="1389634"/>
            <a:ext cx="4011295" cy="457009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355600" marR="295275" indent="-342900">
              <a:lnSpc>
                <a:spcPts val="2880"/>
              </a:lnSpc>
              <a:spcBef>
                <a:spcPts val="195"/>
              </a:spcBef>
            </a:pPr>
            <a:r>
              <a:rPr sz="2400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each</a:t>
            </a:r>
            <a:r>
              <a:rPr sz="2400" spc="-55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end-end</a:t>
            </a:r>
            <a:r>
              <a:rPr sz="2400" spc="-35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data</a:t>
            </a:r>
            <a:r>
              <a:rPr sz="2400" spc="-30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stream </a:t>
            </a:r>
            <a:r>
              <a:rPr sz="2400" spc="-705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divided</a:t>
            </a:r>
            <a:r>
              <a:rPr sz="2400" spc="-15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into </a:t>
            </a:r>
            <a:r>
              <a:rPr sz="2500" i="1" spc="-55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packets</a:t>
            </a:r>
            <a:endParaRPr sz="2500">
              <a:latin typeface="Comic Sans MS" panose="030F0702030302020204"/>
              <a:cs typeface="Comic Sans MS" panose="030F0702030302020204"/>
            </a:endParaRPr>
          </a:p>
          <a:p>
            <a:pPr marL="355600" indent="-342900">
              <a:lnSpc>
                <a:spcPts val="2990"/>
              </a:lnSpc>
              <a:spcBef>
                <a:spcPts val="380"/>
              </a:spcBef>
              <a:buClr>
                <a:srgbClr val="3333CC"/>
              </a:buClr>
              <a:buSzPct val="85000"/>
              <a:buFont typeface="Wingdings" panose="05000000000000000000"/>
              <a:buChar char=""/>
              <a:tabLst>
                <a:tab pos="355600" algn="l"/>
              </a:tabLst>
            </a:pPr>
            <a:r>
              <a:rPr sz="2400" spc="-5" dirty="0">
                <a:latin typeface="Comic Sans MS" panose="030F0702030302020204"/>
                <a:cs typeface="Comic Sans MS" panose="030F0702030302020204"/>
              </a:rPr>
              <a:t>user</a:t>
            </a:r>
            <a:r>
              <a:rPr sz="2400" spc="-3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A,</a:t>
            </a:r>
            <a:r>
              <a:rPr sz="2400" spc="-3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B</a:t>
            </a:r>
            <a:r>
              <a:rPr sz="2400" spc="-2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packets</a:t>
            </a:r>
            <a:r>
              <a:rPr sz="2400" spc="-1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500" i="1" spc="-55" dirty="0">
                <a:latin typeface="Comic Sans MS" panose="030F0702030302020204"/>
                <a:cs typeface="Comic Sans MS" panose="030F0702030302020204"/>
              </a:rPr>
              <a:t>share</a:t>
            </a:r>
            <a:endParaRPr sz="2500">
              <a:latin typeface="Comic Sans MS" panose="030F0702030302020204"/>
              <a:cs typeface="Comic Sans MS" panose="030F0702030302020204"/>
            </a:endParaRPr>
          </a:p>
          <a:p>
            <a:pPr marL="355600">
              <a:lnSpc>
                <a:spcPts val="2870"/>
              </a:lnSpc>
            </a:pPr>
            <a:r>
              <a:rPr sz="2400" spc="-5" dirty="0">
                <a:latin typeface="Comic Sans MS" panose="030F0702030302020204"/>
                <a:cs typeface="Comic Sans MS" panose="030F0702030302020204"/>
              </a:rPr>
              <a:t>network</a:t>
            </a:r>
            <a:r>
              <a:rPr sz="2400" spc="-6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resources</a:t>
            </a:r>
            <a:endParaRPr sz="2400">
              <a:latin typeface="Comic Sans MS" panose="030F0702030302020204"/>
              <a:cs typeface="Comic Sans MS" panose="030F0702030302020204"/>
            </a:endParaRPr>
          </a:p>
          <a:p>
            <a:pPr marL="355600" marR="83185" indent="-342900">
              <a:lnSpc>
                <a:spcPct val="100000"/>
              </a:lnSpc>
              <a:spcBef>
                <a:spcPts val="580"/>
              </a:spcBef>
              <a:buClr>
                <a:srgbClr val="3333CC"/>
              </a:buClr>
              <a:buSzPct val="85000"/>
              <a:buFont typeface="Wingdings" panose="05000000000000000000"/>
              <a:buChar char=""/>
              <a:tabLst>
                <a:tab pos="355600" algn="l"/>
              </a:tabLst>
            </a:pPr>
            <a:r>
              <a:rPr sz="2400" dirty="0">
                <a:latin typeface="Comic Sans MS" panose="030F0702030302020204"/>
                <a:cs typeface="Comic Sans MS" panose="030F0702030302020204"/>
              </a:rPr>
              <a:t>each</a:t>
            </a:r>
            <a:r>
              <a:rPr sz="2400" spc="-4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packet</a:t>
            </a:r>
            <a:r>
              <a:rPr sz="2400" spc="-3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uses</a:t>
            </a:r>
            <a:r>
              <a:rPr sz="2400" spc="-3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full</a:t>
            </a:r>
            <a:r>
              <a:rPr sz="2400" spc="-1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link </a:t>
            </a:r>
            <a:r>
              <a:rPr sz="2400" spc="-70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bandwidth</a:t>
            </a:r>
            <a:endParaRPr sz="2400">
              <a:latin typeface="Comic Sans MS" panose="030F0702030302020204"/>
              <a:cs typeface="Comic Sans MS" panose="030F0702030302020204"/>
            </a:endParaRPr>
          </a:p>
          <a:p>
            <a:pPr marL="355600" indent="-342900">
              <a:lnSpc>
                <a:spcPct val="100000"/>
              </a:lnSpc>
              <a:spcBef>
                <a:spcPts val="475"/>
              </a:spcBef>
              <a:buClr>
                <a:srgbClr val="3333CC"/>
              </a:buClr>
              <a:buSzPct val="85000"/>
              <a:buFont typeface="Wingdings" panose="05000000000000000000"/>
              <a:buChar char=""/>
              <a:tabLst>
                <a:tab pos="355600" algn="l"/>
              </a:tabLst>
            </a:pPr>
            <a:r>
              <a:rPr sz="2400" spc="-5" dirty="0">
                <a:latin typeface="Comic Sans MS" panose="030F0702030302020204"/>
                <a:cs typeface="Comic Sans MS" panose="030F0702030302020204"/>
              </a:rPr>
              <a:t>resources</a:t>
            </a:r>
            <a:r>
              <a:rPr sz="2400" spc="-6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used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500" i="1" spc="-50" dirty="0">
                <a:latin typeface="Comic Sans MS" panose="030F0702030302020204"/>
                <a:cs typeface="Comic Sans MS" panose="030F0702030302020204"/>
              </a:rPr>
              <a:t>as</a:t>
            </a:r>
            <a:r>
              <a:rPr sz="2500" i="1" spc="-7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500" i="1" spc="-60" dirty="0">
                <a:latin typeface="Comic Sans MS" panose="030F0702030302020204"/>
                <a:cs typeface="Comic Sans MS" panose="030F0702030302020204"/>
              </a:rPr>
              <a:t>needed</a:t>
            </a:r>
            <a:endParaRPr sz="2500">
              <a:latin typeface="Comic Sans MS" panose="030F0702030302020204"/>
              <a:cs typeface="Comic Sans MS" panose="030F0702030302020204"/>
            </a:endParaRPr>
          </a:p>
          <a:p>
            <a:pPr>
              <a:lnSpc>
                <a:spcPct val="100000"/>
              </a:lnSpc>
            </a:pPr>
            <a:endParaRPr sz="3750">
              <a:latin typeface="Comic Sans MS" panose="030F0702030302020204"/>
              <a:cs typeface="Comic Sans MS" panose="030F0702030302020204"/>
            </a:endParaRPr>
          </a:p>
          <a:p>
            <a:pPr marL="683895" marR="191135" indent="-611505">
              <a:lnSpc>
                <a:spcPct val="120000"/>
              </a:lnSpc>
            </a:pPr>
            <a:r>
              <a:rPr sz="2000" spc="-5" dirty="0">
                <a:latin typeface="Comic Sans MS" panose="030F0702030302020204"/>
                <a:cs typeface="Comic Sans MS" panose="030F0702030302020204"/>
              </a:rPr>
              <a:t>Bandwidth </a:t>
            </a:r>
            <a:r>
              <a:rPr sz="2000" dirty="0">
                <a:latin typeface="Comic Sans MS" panose="030F0702030302020204"/>
                <a:cs typeface="Comic Sans MS" panose="030F0702030302020204"/>
              </a:rPr>
              <a:t>division into “pieces” </a:t>
            </a:r>
            <a:r>
              <a:rPr sz="2000" spc="-59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dirty="0">
                <a:latin typeface="Comic Sans MS" panose="030F0702030302020204"/>
                <a:cs typeface="Comic Sans MS" panose="030F0702030302020204"/>
              </a:rPr>
              <a:t>Dedicated allocation </a:t>
            </a:r>
            <a:r>
              <a:rPr sz="2000" spc="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spc="-5" dirty="0">
                <a:latin typeface="Comic Sans MS" panose="030F0702030302020204"/>
                <a:cs typeface="Comic Sans MS" panose="030F0702030302020204"/>
              </a:rPr>
              <a:t>Resource</a:t>
            </a:r>
            <a:r>
              <a:rPr sz="2000" spc="-2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spc="-5" dirty="0">
                <a:latin typeface="Comic Sans MS" panose="030F0702030302020204"/>
                <a:cs typeface="Comic Sans MS" panose="030F0702030302020204"/>
              </a:rPr>
              <a:t>reservation</a:t>
            </a:r>
            <a:endParaRPr sz="2000">
              <a:latin typeface="Comic Sans MS" panose="030F0702030302020204"/>
              <a:cs typeface="Comic Sans MS" panose="030F0702030302020204"/>
            </a:endParaRPr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647950" y="3098800"/>
            <a:ext cx="3848100" cy="330200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1181100" y="4381500"/>
            <a:ext cx="5314950" cy="2286000"/>
            <a:chOff x="1181100" y="4381500"/>
            <a:chExt cx="5314950" cy="2286000"/>
          </a:xfrm>
        </p:grpSpPr>
        <p:sp>
          <p:nvSpPr>
            <p:cNvPr id="7" name="object 7"/>
            <p:cNvSpPr/>
            <p:nvPr/>
          </p:nvSpPr>
          <p:spPr>
            <a:xfrm>
              <a:off x="1219200" y="4419600"/>
              <a:ext cx="2362200" cy="2209800"/>
            </a:xfrm>
            <a:custGeom>
              <a:avLst/>
              <a:gdLst/>
              <a:ahLst/>
              <a:cxnLst/>
              <a:rect l="l" t="t" r="r" b="b"/>
              <a:pathLst>
                <a:path w="2362200" h="2209800">
                  <a:moveTo>
                    <a:pt x="0" y="1104900"/>
                  </a:moveTo>
                  <a:lnTo>
                    <a:pt x="1036" y="1058193"/>
                  </a:lnTo>
                  <a:lnTo>
                    <a:pt x="4117" y="1011980"/>
                  </a:lnTo>
                  <a:lnTo>
                    <a:pt x="9202" y="966300"/>
                  </a:lnTo>
                  <a:lnTo>
                    <a:pt x="16251" y="921191"/>
                  </a:lnTo>
                  <a:lnTo>
                    <a:pt x="25222" y="876691"/>
                  </a:lnTo>
                  <a:lnTo>
                    <a:pt x="36073" y="832839"/>
                  </a:lnTo>
                  <a:lnTo>
                    <a:pt x="48765" y="789673"/>
                  </a:lnTo>
                  <a:lnTo>
                    <a:pt x="63256" y="747231"/>
                  </a:lnTo>
                  <a:lnTo>
                    <a:pt x="79505" y="705552"/>
                  </a:lnTo>
                  <a:lnTo>
                    <a:pt x="97471" y="664674"/>
                  </a:lnTo>
                  <a:lnTo>
                    <a:pt x="117113" y="624635"/>
                  </a:lnTo>
                  <a:lnTo>
                    <a:pt x="138390" y="585474"/>
                  </a:lnTo>
                  <a:lnTo>
                    <a:pt x="161261" y="547228"/>
                  </a:lnTo>
                  <a:lnTo>
                    <a:pt x="185686" y="509938"/>
                  </a:lnTo>
                  <a:lnTo>
                    <a:pt x="211622" y="473640"/>
                  </a:lnTo>
                  <a:lnTo>
                    <a:pt x="239029" y="438373"/>
                  </a:lnTo>
                  <a:lnTo>
                    <a:pt x="267867" y="404175"/>
                  </a:lnTo>
                  <a:lnTo>
                    <a:pt x="298093" y="371085"/>
                  </a:lnTo>
                  <a:lnTo>
                    <a:pt x="329668" y="339141"/>
                  </a:lnTo>
                  <a:lnTo>
                    <a:pt x="362549" y="308382"/>
                  </a:lnTo>
                  <a:lnTo>
                    <a:pt x="396697" y="278846"/>
                  </a:lnTo>
                  <a:lnTo>
                    <a:pt x="432069" y="250570"/>
                  </a:lnTo>
                  <a:lnTo>
                    <a:pt x="468626" y="223595"/>
                  </a:lnTo>
                  <a:lnTo>
                    <a:pt x="506325" y="197956"/>
                  </a:lnTo>
                  <a:lnTo>
                    <a:pt x="545127" y="173695"/>
                  </a:lnTo>
                  <a:lnTo>
                    <a:pt x="584990" y="150847"/>
                  </a:lnTo>
                  <a:lnTo>
                    <a:pt x="625872" y="129453"/>
                  </a:lnTo>
                  <a:lnTo>
                    <a:pt x="667734" y="109550"/>
                  </a:lnTo>
                  <a:lnTo>
                    <a:pt x="710534" y="91176"/>
                  </a:lnTo>
                  <a:lnTo>
                    <a:pt x="754230" y="74370"/>
                  </a:lnTo>
                  <a:lnTo>
                    <a:pt x="798783" y="59170"/>
                  </a:lnTo>
                  <a:lnTo>
                    <a:pt x="844151" y="45615"/>
                  </a:lnTo>
                  <a:lnTo>
                    <a:pt x="890292" y="33743"/>
                  </a:lnTo>
                  <a:lnTo>
                    <a:pt x="937167" y="23592"/>
                  </a:lnTo>
                  <a:lnTo>
                    <a:pt x="984733" y="15201"/>
                  </a:lnTo>
                  <a:lnTo>
                    <a:pt x="1032951" y="8608"/>
                  </a:lnTo>
                  <a:lnTo>
                    <a:pt x="1081779" y="3851"/>
                  </a:lnTo>
                  <a:lnTo>
                    <a:pt x="1131175" y="969"/>
                  </a:lnTo>
                  <a:lnTo>
                    <a:pt x="1181100" y="0"/>
                  </a:lnTo>
                  <a:lnTo>
                    <a:pt x="1231024" y="969"/>
                  </a:lnTo>
                  <a:lnTo>
                    <a:pt x="1280420" y="3851"/>
                  </a:lnTo>
                  <a:lnTo>
                    <a:pt x="1329248" y="8608"/>
                  </a:lnTo>
                  <a:lnTo>
                    <a:pt x="1377466" y="15201"/>
                  </a:lnTo>
                  <a:lnTo>
                    <a:pt x="1425032" y="23592"/>
                  </a:lnTo>
                  <a:lnTo>
                    <a:pt x="1471907" y="33743"/>
                  </a:lnTo>
                  <a:lnTo>
                    <a:pt x="1518048" y="45615"/>
                  </a:lnTo>
                  <a:lnTo>
                    <a:pt x="1563416" y="59170"/>
                  </a:lnTo>
                  <a:lnTo>
                    <a:pt x="1607969" y="74370"/>
                  </a:lnTo>
                  <a:lnTo>
                    <a:pt x="1651665" y="91176"/>
                  </a:lnTo>
                  <a:lnTo>
                    <a:pt x="1694465" y="109550"/>
                  </a:lnTo>
                  <a:lnTo>
                    <a:pt x="1736327" y="129453"/>
                  </a:lnTo>
                  <a:lnTo>
                    <a:pt x="1777209" y="150847"/>
                  </a:lnTo>
                  <a:lnTo>
                    <a:pt x="1817072" y="173695"/>
                  </a:lnTo>
                  <a:lnTo>
                    <a:pt x="1855874" y="197956"/>
                  </a:lnTo>
                  <a:lnTo>
                    <a:pt x="1893573" y="223595"/>
                  </a:lnTo>
                  <a:lnTo>
                    <a:pt x="1930130" y="250570"/>
                  </a:lnTo>
                  <a:lnTo>
                    <a:pt x="1965502" y="278846"/>
                  </a:lnTo>
                  <a:lnTo>
                    <a:pt x="1999650" y="308382"/>
                  </a:lnTo>
                  <a:lnTo>
                    <a:pt x="2032531" y="339141"/>
                  </a:lnTo>
                  <a:lnTo>
                    <a:pt x="2064106" y="371085"/>
                  </a:lnTo>
                  <a:lnTo>
                    <a:pt x="2094332" y="404175"/>
                  </a:lnTo>
                  <a:lnTo>
                    <a:pt x="2123170" y="438373"/>
                  </a:lnTo>
                  <a:lnTo>
                    <a:pt x="2150577" y="473640"/>
                  </a:lnTo>
                  <a:lnTo>
                    <a:pt x="2176513" y="509938"/>
                  </a:lnTo>
                  <a:lnTo>
                    <a:pt x="2200938" y="547228"/>
                  </a:lnTo>
                  <a:lnTo>
                    <a:pt x="2223809" y="585474"/>
                  </a:lnTo>
                  <a:lnTo>
                    <a:pt x="2245086" y="624635"/>
                  </a:lnTo>
                  <a:lnTo>
                    <a:pt x="2264728" y="664674"/>
                  </a:lnTo>
                  <a:lnTo>
                    <a:pt x="2282694" y="705552"/>
                  </a:lnTo>
                  <a:lnTo>
                    <a:pt x="2298943" y="747231"/>
                  </a:lnTo>
                  <a:lnTo>
                    <a:pt x="2313434" y="789673"/>
                  </a:lnTo>
                  <a:lnTo>
                    <a:pt x="2326126" y="832839"/>
                  </a:lnTo>
                  <a:lnTo>
                    <a:pt x="2336977" y="876691"/>
                  </a:lnTo>
                  <a:lnTo>
                    <a:pt x="2345948" y="921191"/>
                  </a:lnTo>
                  <a:lnTo>
                    <a:pt x="2352997" y="966300"/>
                  </a:lnTo>
                  <a:lnTo>
                    <a:pt x="2358082" y="1011980"/>
                  </a:lnTo>
                  <a:lnTo>
                    <a:pt x="2361163" y="1058193"/>
                  </a:lnTo>
                  <a:lnTo>
                    <a:pt x="2362200" y="1104900"/>
                  </a:lnTo>
                  <a:lnTo>
                    <a:pt x="2361163" y="1151605"/>
                  </a:lnTo>
                  <a:lnTo>
                    <a:pt x="2358082" y="1197817"/>
                  </a:lnTo>
                  <a:lnTo>
                    <a:pt x="2352997" y="1243496"/>
                  </a:lnTo>
                  <a:lnTo>
                    <a:pt x="2345948" y="1288605"/>
                  </a:lnTo>
                  <a:lnTo>
                    <a:pt x="2336977" y="1333104"/>
                  </a:lnTo>
                  <a:lnTo>
                    <a:pt x="2326126" y="1376956"/>
                  </a:lnTo>
                  <a:lnTo>
                    <a:pt x="2313434" y="1420121"/>
                  </a:lnTo>
                  <a:lnTo>
                    <a:pt x="2298943" y="1462563"/>
                  </a:lnTo>
                  <a:lnTo>
                    <a:pt x="2282694" y="1504242"/>
                  </a:lnTo>
                  <a:lnTo>
                    <a:pt x="2264728" y="1545120"/>
                  </a:lnTo>
                  <a:lnTo>
                    <a:pt x="2245086" y="1585159"/>
                  </a:lnTo>
                  <a:lnTo>
                    <a:pt x="2223809" y="1624320"/>
                  </a:lnTo>
                  <a:lnTo>
                    <a:pt x="2200938" y="1662565"/>
                  </a:lnTo>
                  <a:lnTo>
                    <a:pt x="2176513" y="1699856"/>
                  </a:lnTo>
                  <a:lnTo>
                    <a:pt x="2150577" y="1736154"/>
                  </a:lnTo>
                  <a:lnTo>
                    <a:pt x="2123170" y="1771421"/>
                  </a:lnTo>
                  <a:lnTo>
                    <a:pt x="2094332" y="1805619"/>
                  </a:lnTo>
                  <a:lnTo>
                    <a:pt x="2064106" y="1838709"/>
                  </a:lnTo>
                  <a:lnTo>
                    <a:pt x="2032531" y="1870653"/>
                  </a:lnTo>
                  <a:lnTo>
                    <a:pt x="1999650" y="1901412"/>
                  </a:lnTo>
                  <a:lnTo>
                    <a:pt x="1965502" y="1930949"/>
                  </a:lnTo>
                  <a:lnTo>
                    <a:pt x="1930130" y="1959225"/>
                  </a:lnTo>
                  <a:lnTo>
                    <a:pt x="1893573" y="1986201"/>
                  </a:lnTo>
                  <a:lnTo>
                    <a:pt x="1855874" y="2011839"/>
                  </a:lnTo>
                  <a:lnTo>
                    <a:pt x="1817072" y="2036101"/>
                  </a:lnTo>
                  <a:lnTo>
                    <a:pt x="1777209" y="2058949"/>
                  </a:lnTo>
                  <a:lnTo>
                    <a:pt x="1736327" y="2080344"/>
                  </a:lnTo>
                  <a:lnTo>
                    <a:pt x="1694465" y="2100247"/>
                  </a:lnTo>
                  <a:lnTo>
                    <a:pt x="1651665" y="2118621"/>
                  </a:lnTo>
                  <a:lnTo>
                    <a:pt x="1607969" y="2135428"/>
                  </a:lnTo>
                  <a:lnTo>
                    <a:pt x="1563416" y="2150627"/>
                  </a:lnTo>
                  <a:lnTo>
                    <a:pt x="1518048" y="2164183"/>
                  </a:lnTo>
                  <a:lnTo>
                    <a:pt x="1471907" y="2176055"/>
                  </a:lnTo>
                  <a:lnTo>
                    <a:pt x="1425032" y="2186206"/>
                  </a:lnTo>
                  <a:lnTo>
                    <a:pt x="1377466" y="2194597"/>
                  </a:lnTo>
                  <a:lnTo>
                    <a:pt x="1329248" y="2201191"/>
                  </a:lnTo>
                  <a:lnTo>
                    <a:pt x="1280420" y="2205948"/>
                  </a:lnTo>
                  <a:lnTo>
                    <a:pt x="1231024" y="2208830"/>
                  </a:lnTo>
                  <a:lnTo>
                    <a:pt x="1181100" y="2209800"/>
                  </a:lnTo>
                  <a:lnTo>
                    <a:pt x="1131175" y="2208830"/>
                  </a:lnTo>
                  <a:lnTo>
                    <a:pt x="1081779" y="2205948"/>
                  </a:lnTo>
                  <a:lnTo>
                    <a:pt x="1032951" y="2201191"/>
                  </a:lnTo>
                  <a:lnTo>
                    <a:pt x="984733" y="2194597"/>
                  </a:lnTo>
                  <a:lnTo>
                    <a:pt x="937167" y="2186206"/>
                  </a:lnTo>
                  <a:lnTo>
                    <a:pt x="890292" y="2176055"/>
                  </a:lnTo>
                  <a:lnTo>
                    <a:pt x="844151" y="2164183"/>
                  </a:lnTo>
                  <a:lnTo>
                    <a:pt x="798783" y="2150627"/>
                  </a:lnTo>
                  <a:lnTo>
                    <a:pt x="754230" y="2135428"/>
                  </a:lnTo>
                  <a:lnTo>
                    <a:pt x="710534" y="2118621"/>
                  </a:lnTo>
                  <a:lnTo>
                    <a:pt x="667734" y="2100247"/>
                  </a:lnTo>
                  <a:lnTo>
                    <a:pt x="625872" y="2080344"/>
                  </a:lnTo>
                  <a:lnTo>
                    <a:pt x="584990" y="2058949"/>
                  </a:lnTo>
                  <a:lnTo>
                    <a:pt x="545127" y="2036101"/>
                  </a:lnTo>
                  <a:lnTo>
                    <a:pt x="506325" y="2011839"/>
                  </a:lnTo>
                  <a:lnTo>
                    <a:pt x="468626" y="1986201"/>
                  </a:lnTo>
                  <a:lnTo>
                    <a:pt x="432069" y="1959225"/>
                  </a:lnTo>
                  <a:lnTo>
                    <a:pt x="396697" y="1930949"/>
                  </a:lnTo>
                  <a:lnTo>
                    <a:pt x="362549" y="1901412"/>
                  </a:lnTo>
                  <a:lnTo>
                    <a:pt x="329668" y="1870653"/>
                  </a:lnTo>
                  <a:lnTo>
                    <a:pt x="298093" y="1838709"/>
                  </a:lnTo>
                  <a:lnTo>
                    <a:pt x="267867" y="1805619"/>
                  </a:lnTo>
                  <a:lnTo>
                    <a:pt x="239029" y="1771421"/>
                  </a:lnTo>
                  <a:lnTo>
                    <a:pt x="211622" y="1736154"/>
                  </a:lnTo>
                  <a:lnTo>
                    <a:pt x="185686" y="1699856"/>
                  </a:lnTo>
                  <a:lnTo>
                    <a:pt x="161261" y="1662565"/>
                  </a:lnTo>
                  <a:lnTo>
                    <a:pt x="138390" y="1624320"/>
                  </a:lnTo>
                  <a:lnTo>
                    <a:pt x="117113" y="1585159"/>
                  </a:lnTo>
                  <a:lnTo>
                    <a:pt x="97471" y="1545120"/>
                  </a:lnTo>
                  <a:lnTo>
                    <a:pt x="79505" y="1504242"/>
                  </a:lnTo>
                  <a:lnTo>
                    <a:pt x="63256" y="1462563"/>
                  </a:lnTo>
                  <a:lnTo>
                    <a:pt x="48765" y="1420121"/>
                  </a:lnTo>
                  <a:lnTo>
                    <a:pt x="36073" y="1376956"/>
                  </a:lnTo>
                  <a:lnTo>
                    <a:pt x="25222" y="1333104"/>
                  </a:lnTo>
                  <a:lnTo>
                    <a:pt x="16251" y="1288605"/>
                  </a:lnTo>
                  <a:lnTo>
                    <a:pt x="9202" y="1243496"/>
                  </a:lnTo>
                  <a:lnTo>
                    <a:pt x="4117" y="1197817"/>
                  </a:lnTo>
                  <a:lnTo>
                    <a:pt x="1036" y="1151605"/>
                  </a:lnTo>
                  <a:lnTo>
                    <a:pt x="0" y="1104900"/>
                  </a:lnTo>
                  <a:close/>
                </a:path>
                <a:path w="2362200" h="2209800">
                  <a:moveTo>
                    <a:pt x="457200" y="228600"/>
                  </a:moveTo>
                  <a:lnTo>
                    <a:pt x="1981200" y="1905000"/>
                  </a:lnTo>
                </a:path>
              </a:pathLst>
            </a:custGeom>
            <a:ln w="762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647950" y="4813300"/>
              <a:ext cx="3848100" cy="330200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5963411" y="6407698"/>
            <a:ext cx="2263775" cy="294640"/>
          </a:xfrm>
          <a:prstGeom prst="rect">
            <a:avLst/>
          </a:prstGeom>
        </p:spPr>
        <p:txBody>
          <a:bodyPr vert="horz" wrap="square" lIns="0" tIns="81915" rIns="0" bIns="0" rtlCol="0">
            <a:spAutoFit/>
          </a:bodyPr>
          <a:lstStyle/>
          <a:p>
            <a:pPr marL="12700">
              <a:lnSpc>
                <a:spcPts val="1675"/>
              </a:lnSpc>
              <a:spcBef>
                <a:spcPts val="645"/>
              </a:spcBef>
            </a:pPr>
            <a:r>
              <a:rPr sz="80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  <a:hlinkClick r:id="rId2"/>
              </a:rPr>
              <a:t>https://fb.com/tailieudientuc</a:t>
            </a:r>
            <a:r>
              <a:rPr sz="800" spc="-21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  <a:hlinkClick r:id="rId2"/>
              </a:rPr>
              <a:t>n</a:t>
            </a:r>
            <a:r>
              <a:rPr sz="2100" spc="-839" baseline="16000" dirty="0">
                <a:latin typeface="Comic Sans MS" panose="030F0702030302020204"/>
                <a:cs typeface="Comic Sans MS" panose="030F0702030302020204"/>
                <a:hlinkClick r:id="rId2"/>
              </a:rPr>
              <a:t>I</a:t>
            </a:r>
            <a:r>
              <a:rPr sz="80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  <a:hlinkClick r:id="rId2"/>
              </a:rPr>
              <a:t>tt</a:t>
            </a:r>
            <a:r>
              <a:rPr sz="800" spc="-9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  <a:hlinkClick r:id="rId2"/>
              </a:rPr>
              <a:t> </a:t>
            </a:r>
            <a:r>
              <a:rPr sz="2100" spc="-7" baseline="16000" dirty="0">
                <a:latin typeface="Comic Sans MS" panose="030F0702030302020204"/>
                <a:cs typeface="Comic Sans MS" panose="030F0702030302020204"/>
              </a:rPr>
              <a:t>ntro</a:t>
            </a:r>
            <a:r>
              <a:rPr sz="2100" baseline="16000" dirty="0">
                <a:latin typeface="Comic Sans MS" panose="030F0702030302020204"/>
                <a:cs typeface="Comic Sans MS" panose="030F0702030302020204"/>
              </a:rPr>
              <a:t>ducti</a:t>
            </a:r>
            <a:r>
              <a:rPr sz="2100" spc="7" baseline="16000" dirty="0">
                <a:latin typeface="Comic Sans MS" panose="030F0702030302020204"/>
                <a:cs typeface="Comic Sans MS" panose="030F0702030302020204"/>
              </a:rPr>
              <a:t>o</a:t>
            </a:r>
            <a:r>
              <a:rPr sz="2100" baseline="16000" dirty="0">
                <a:latin typeface="Comic Sans MS" panose="030F0702030302020204"/>
                <a:cs typeface="Comic Sans MS" panose="030F0702030302020204"/>
              </a:rPr>
              <a:t>n</a:t>
            </a:r>
            <a:endParaRPr sz="2100" baseline="16000">
              <a:latin typeface="Comic Sans MS" panose="030F0702030302020204"/>
              <a:cs typeface="Comic Sans MS" panose="030F0702030302020204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1-</a:t>
            </a: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11" name="object 11"/>
          <p:cNvSpPr txBox="1"/>
          <p:nvPr/>
        </p:nvSpPr>
        <p:spPr>
          <a:xfrm>
            <a:off x="1481708" y="6564262"/>
            <a:ext cx="1101090" cy="13843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80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  <a:hlinkClick r:id="rId3"/>
              </a:rPr>
              <a:t>CuuDuongThanCong.com</a:t>
            </a:r>
            <a:endParaRPr sz="8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2140" y="522173"/>
            <a:ext cx="797496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Packet</a:t>
            </a:r>
            <a:r>
              <a:rPr sz="3200" spc="-30" dirty="0"/>
              <a:t> </a:t>
            </a:r>
            <a:r>
              <a:rPr sz="3200" spc="-5" dirty="0"/>
              <a:t>Switching:</a:t>
            </a:r>
            <a:r>
              <a:rPr sz="3200" dirty="0"/>
              <a:t> Statistical</a:t>
            </a:r>
            <a:r>
              <a:rPr sz="3200" spc="5" dirty="0"/>
              <a:t> </a:t>
            </a:r>
            <a:r>
              <a:rPr sz="3200" dirty="0"/>
              <a:t>Multiplexing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386892" y="5095747"/>
            <a:ext cx="8379459" cy="119634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355600" marR="5080" indent="-342900">
              <a:lnSpc>
                <a:spcPts val="2890"/>
              </a:lnSpc>
              <a:spcBef>
                <a:spcPts val="185"/>
              </a:spcBef>
            </a:pPr>
            <a:r>
              <a:rPr sz="2400" dirty="0">
                <a:latin typeface="Comic Sans MS" panose="030F0702030302020204"/>
                <a:cs typeface="Comic Sans MS" panose="030F0702030302020204"/>
              </a:rPr>
              <a:t>Sequence of A &amp; B packets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does not have fixed pattern, 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bandwidth</a:t>
            </a:r>
            <a:r>
              <a:rPr sz="2400" spc="-2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shared</a:t>
            </a:r>
            <a:r>
              <a:rPr sz="2400" spc="-2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on</a:t>
            </a:r>
            <a:r>
              <a:rPr sz="2400" spc="-1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demand</a:t>
            </a:r>
            <a:r>
              <a:rPr sz="2400" spc="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dirty="0">
                <a:latin typeface="Wingdings" panose="05000000000000000000"/>
                <a:cs typeface="Wingdings" panose="05000000000000000000"/>
              </a:rPr>
              <a:t></a:t>
            </a:r>
            <a:r>
              <a:rPr sz="2400" spc="10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00" b="1" i="1" spc="-50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statistical</a:t>
            </a:r>
            <a:r>
              <a:rPr sz="2500" b="1" i="1" spc="-55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 </a:t>
            </a:r>
            <a:r>
              <a:rPr sz="2500" b="1" i="1" spc="-45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multiplexing</a:t>
            </a:r>
            <a:r>
              <a:rPr sz="2400" spc="-45" dirty="0">
                <a:latin typeface="Comic Sans MS" panose="030F0702030302020204"/>
                <a:cs typeface="Comic Sans MS" panose="030F0702030302020204"/>
              </a:rPr>
              <a:t>.</a:t>
            </a:r>
            <a:endParaRPr sz="2400">
              <a:latin typeface="Comic Sans MS" panose="030F0702030302020204"/>
              <a:cs typeface="Comic Sans MS" panose="030F0702030302020204"/>
            </a:endParaRPr>
          </a:p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sz="2400" dirty="0">
                <a:latin typeface="Comic Sans MS" panose="030F0702030302020204"/>
                <a:cs typeface="Comic Sans MS" panose="030F0702030302020204"/>
              </a:rPr>
              <a:t>TDM:</a:t>
            </a:r>
            <a:r>
              <a:rPr sz="2400" spc="-1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each</a:t>
            </a:r>
            <a:r>
              <a:rPr sz="2400" spc="-2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host</a:t>
            </a:r>
            <a:r>
              <a:rPr sz="2400" spc="-2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gets</a:t>
            </a:r>
            <a:r>
              <a:rPr sz="2400" spc="-3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same</a:t>
            </a:r>
            <a:r>
              <a:rPr sz="2400" spc="-1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slot</a:t>
            </a:r>
            <a:r>
              <a:rPr sz="2400" spc="-3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in</a:t>
            </a:r>
            <a:r>
              <a:rPr sz="2400" spc="-1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revolving</a:t>
            </a:r>
            <a:r>
              <a:rPr sz="2400" spc="-1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TDM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 frame.</a:t>
            </a:r>
            <a:endParaRPr sz="2400">
              <a:latin typeface="Comic Sans MS" panose="030F0702030302020204"/>
              <a:cs typeface="Comic Sans MS" panose="030F0702030302020204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967768" y="1549502"/>
            <a:ext cx="6676390" cy="1450340"/>
            <a:chOff x="967768" y="1549502"/>
            <a:chExt cx="6676390" cy="1450340"/>
          </a:xfrm>
        </p:grpSpPr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05893" y="2473427"/>
              <a:ext cx="636988" cy="526048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895475" y="2957449"/>
              <a:ext cx="195580" cy="5080"/>
            </a:xfrm>
            <a:custGeom>
              <a:avLst/>
              <a:gdLst/>
              <a:ahLst/>
              <a:cxnLst/>
              <a:rect l="l" t="t" r="r" b="b"/>
              <a:pathLst>
                <a:path w="195580" h="5080">
                  <a:moveTo>
                    <a:pt x="-9525" y="2412"/>
                  </a:moveTo>
                  <a:lnTo>
                    <a:pt x="204850" y="2412"/>
                  </a:lnTo>
                </a:path>
              </a:pathLst>
            </a:custGeom>
            <a:ln w="238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7768" y="1568552"/>
              <a:ext cx="1127731" cy="526048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2095500" y="1962150"/>
              <a:ext cx="0" cy="1000125"/>
            </a:xfrm>
            <a:custGeom>
              <a:avLst/>
              <a:gdLst/>
              <a:ahLst/>
              <a:cxnLst/>
              <a:rect l="l" t="t" r="r" b="b"/>
              <a:pathLst>
                <a:path h="1000125">
                  <a:moveTo>
                    <a:pt x="0" y="0"/>
                  </a:moveTo>
                  <a:lnTo>
                    <a:pt x="0" y="1000125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2320925" y="2036825"/>
              <a:ext cx="1208405" cy="666750"/>
            </a:xfrm>
            <a:custGeom>
              <a:avLst/>
              <a:gdLst/>
              <a:ahLst/>
              <a:cxnLst/>
              <a:rect l="l" t="t" r="r" b="b"/>
              <a:pathLst>
                <a:path w="1208404" h="666750">
                  <a:moveTo>
                    <a:pt x="1208151" y="215011"/>
                  </a:moveTo>
                  <a:lnTo>
                    <a:pt x="1192314" y="165722"/>
                  </a:lnTo>
                  <a:lnTo>
                    <a:pt x="1147229" y="120459"/>
                  </a:lnTo>
                  <a:lnTo>
                    <a:pt x="1114831" y="99758"/>
                  </a:lnTo>
                  <a:lnTo>
                    <a:pt x="1076477" y="80543"/>
                  </a:lnTo>
                  <a:lnTo>
                    <a:pt x="1032598" y="62979"/>
                  </a:lnTo>
                  <a:lnTo>
                    <a:pt x="983653" y="47244"/>
                  </a:lnTo>
                  <a:lnTo>
                    <a:pt x="930097" y="33477"/>
                  </a:lnTo>
                  <a:lnTo>
                    <a:pt x="872375" y="21856"/>
                  </a:lnTo>
                  <a:lnTo>
                    <a:pt x="810945" y="12547"/>
                  </a:lnTo>
                  <a:lnTo>
                    <a:pt x="746239" y="5689"/>
                  </a:lnTo>
                  <a:lnTo>
                    <a:pt x="678713" y="1447"/>
                  </a:lnTo>
                  <a:lnTo>
                    <a:pt x="608838" y="0"/>
                  </a:lnTo>
                  <a:lnTo>
                    <a:pt x="538949" y="1447"/>
                  </a:lnTo>
                  <a:lnTo>
                    <a:pt x="471424" y="5689"/>
                  </a:lnTo>
                  <a:lnTo>
                    <a:pt x="406717" y="12547"/>
                  </a:lnTo>
                  <a:lnTo>
                    <a:pt x="345287" y="21856"/>
                  </a:lnTo>
                  <a:lnTo>
                    <a:pt x="287566" y="33477"/>
                  </a:lnTo>
                  <a:lnTo>
                    <a:pt x="234010" y="47244"/>
                  </a:lnTo>
                  <a:lnTo>
                    <a:pt x="185064" y="62979"/>
                  </a:lnTo>
                  <a:lnTo>
                    <a:pt x="141185" y="80543"/>
                  </a:lnTo>
                  <a:lnTo>
                    <a:pt x="102831" y="99758"/>
                  </a:lnTo>
                  <a:lnTo>
                    <a:pt x="70434" y="120459"/>
                  </a:lnTo>
                  <a:lnTo>
                    <a:pt x="25349" y="165722"/>
                  </a:lnTo>
                  <a:lnTo>
                    <a:pt x="9525" y="215011"/>
                  </a:lnTo>
                  <a:lnTo>
                    <a:pt x="11696" y="228600"/>
                  </a:lnTo>
                  <a:lnTo>
                    <a:pt x="0" y="228600"/>
                  </a:lnTo>
                  <a:lnTo>
                    <a:pt x="0" y="481711"/>
                  </a:lnTo>
                  <a:lnTo>
                    <a:pt x="0" y="492125"/>
                  </a:lnTo>
                  <a:lnTo>
                    <a:pt x="1930" y="492125"/>
                  </a:lnTo>
                  <a:lnTo>
                    <a:pt x="34937" y="544144"/>
                  </a:lnTo>
                  <a:lnTo>
                    <a:pt x="93306" y="580936"/>
                  </a:lnTo>
                  <a:lnTo>
                    <a:pt x="131660" y="597471"/>
                  </a:lnTo>
                  <a:lnTo>
                    <a:pt x="175539" y="612571"/>
                  </a:lnTo>
                  <a:lnTo>
                    <a:pt x="224485" y="626122"/>
                  </a:lnTo>
                  <a:lnTo>
                    <a:pt x="278041" y="637959"/>
                  </a:lnTo>
                  <a:lnTo>
                    <a:pt x="335762" y="647954"/>
                  </a:lnTo>
                  <a:lnTo>
                    <a:pt x="397192" y="655967"/>
                  </a:lnTo>
                  <a:lnTo>
                    <a:pt x="461899" y="661873"/>
                  </a:lnTo>
                  <a:lnTo>
                    <a:pt x="529424" y="665518"/>
                  </a:lnTo>
                  <a:lnTo>
                    <a:pt x="599313" y="666750"/>
                  </a:lnTo>
                  <a:lnTo>
                    <a:pt x="669188" y="665518"/>
                  </a:lnTo>
                  <a:lnTo>
                    <a:pt x="736714" y="661873"/>
                  </a:lnTo>
                  <a:lnTo>
                    <a:pt x="801420" y="655967"/>
                  </a:lnTo>
                  <a:lnTo>
                    <a:pt x="862850" y="647954"/>
                  </a:lnTo>
                  <a:lnTo>
                    <a:pt x="920572" y="637959"/>
                  </a:lnTo>
                  <a:lnTo>
                    <a:pt x="974128" y="626122"/>
                  </a:lnTo>
                  <a:lnTo>
                    <a:pt x="1023073" y="612571"/>
                  </a:lnTo>
                  <a:lnTo>
                    <a:pt x="1066952" y="597471"/>
                  </a:lnTo>
                  <a:lnTo>
                    <a:pt x="1105306" y="580936"/>
                  </a:lnTo>
                  <a:lnTo>
                    <a:pt x="1163675" y="544144"/>
                  </a:lnTo>
                  <a:lnTo>
                    <a:pt x="1194587" y="503301"/>
                  </a:lnTo>
                  <a:lnTo>
                    <a:pt x="1196670" y="492125"/>
                  </a:lnTo>
                  <a:lnTo>
                    <a:pt x="1198562" y="492125"/>
                  </a:lnTo>
                  <a:lnTo>
                    <a:pt x="1198562" y="482053"/>
                  </a:lnTo>
                  <a:lnTo>
                    <a:pt x="1198626" y="481711"/>
                  </a:lnTo>
                  <a:lnTo>
                    <a:pt x="1198562" y="481380"/>
                  </a:lnTo>
                  <a:lnTo>
                    <a:pt x="1198562" y="251523"/>
                  </a:lnTo>
                  <a:lnTo>
                    <a:pt x="1204112" y="240118"/>
                  </a:lnTo>
                  <a:lnTo>
                    <a:pt x="1208151" y="215011"/>
                  </a:lnTo>
                  <a:close/>
                </a:path>
              </a:pathLst>
            </a:custGeom>
            <a:solidFill>
              <a:srgbClr val="B1B1B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2676525" y="2068702"/>
              <a:ext cx="178435" cy="2540"/>
            </a:xfrm>
            <a:custGeom>
              <a:avLst/>
              <a:gdLst/>
              <a:ahLst/>
              <a:cxnLst/>
              <a:rect l="l" t="t" r="r" b="b"/>
              <a:pathLst>
                <a:path w="178435" h="2539">
                  <a:moveTo>
                    <a:pt x="-14287" y="1143"/>
                  </a:moveTo>
                  <a:lnTo>
                    <a:pt x="192341" y="1143"/>
                  </a:lnTo>
                </a:path>
              </a:pathLst>
            </a:custGeom>
            <a:ln w="308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2840354" y="2070988"/>
              <a:ext cx="334645" cy="115570"/>
            </a:xfrm>
            <a:custGeom>
              <a:avLst/>
              <a:gdLst/>
              <a:ahLst/>
              <a:cxnLst/>
              <a:rect l="l" t="t" r="r" b="b"/>
              <a:pathLst>
                <a:path w="334644" h="115569">
                  <a:moveTo>
                    <a:pt x="177926" y="115062"/>
                  </a:moveTo>
                  <a:lnTo>
                    <a:pt x="334644" y="115062"/>
                  </a:lnTo>
                </a:path>
                <a:path w="334644" h="115569">
                  <a:moveTo>
                    <a:pt x="0" y="0"/>
                  </a:moveTo>
                  <a:lnTo>
                    <a:pt x="185165" y="115062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2676525" y="2181859"/>
              <a:ext cx="178435" cy="2540"/>
            </a:xfrm>
            <a:custGeom>
              <a:avLst/>
              <a:gdLst/>
              <a:ahLst/>
              <a:cxnLst/>
              <a:rect l="l" t="t" r="r" b="b"/>
              <a:pathLst>
                <a:path w="178435" h="2539">
                  <a:moveTo>
                    <a:pt x="-14287" y="1206"/>
                  </a:moveTo>
                  <a:lnTo>
                    <a:pt x="192341" y="1206"/>
                  </a:lnTo>
                </a:path>
              </a:pathLst>
            </a:custGeom>
            <a:ln w="309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2840354" y="2066925"/>
              <a:ext cx="334645" cy="114935"/>
            </a:xfrm>
            <a:custGeom>
              <a:avLst/>
              <a:gdLst/>
              <a:ahLst/>
              <a:cxnLst/>
              <a:rect l="l" t="t" r="r" b="b"/>
              <a:pathLst>
                <a:path w="334644" h="114935">
                  <a:moveTo>
                    <a:pt x="177926" y="0"/>
                  </a:moveTo>
                  <a:lnTo>
                    <a:pt x="334644" y="0"/>
                  </a:lnTo>
                </a:path>
                <a:path w="334644" h="114935">
                  <a:moveTo>
                    <a:pt x="0" y="114935"/>
                  </a:moveTo>
                  <a:lnTo>
                    <a:pt x="185165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3505200" y="2383663"/>
              <a:ext cx="205104" cy="0"/>
            </a:xfrm>
            <a:custGeom>
              <a:avLst/>
              <a:gdLst/>
              <a:ahLst/>
              <a:cxnLst/>
              <a:rect l="l" t="t" r="r" b="b"/>
              <a:pathLst>
                <a:path w="205104">
                  <a:moveTo>
                    <a:pt x="0" y="0"/>
                  </a:moveTo>
                  <a:lnTo>
                    <a:pt x="204850" y="0"/>
                  </a:lnTo>
                </a:path>
              </a:pathLst>
            </a:custGeom>
            <a:ln w="48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5416550" y="2352675"/>
              <a:ext cx="1198880" cy="370205"/>
            </a:xfrm>
            <a:custGeom>
              <a:avLst/>
              <a:gdLst/>
              <a:ahLst/>
              <a:cxnLst/>
              <a:rect l="l" t="t" r="r" b="b"/>
              <a:pathLst>
                <a:path w="1198879" h="370205">
                  <a:moveTo>
                    <a:pt x="599313" y="0"/>
                  </a:moveTo>
                  <a:lnTo>
                    <a:pt x="529425" y="1244"/>
                  </a:lnTo>
                  <a:lnTo>
                    <a:pt x="461905" y="4884"/>
                  </a:lnTo>
                  <a:lnTo>
                    <a:pt x="397201" y="10781"/>
                  </a:lnTo>
                  <a:lnTo>
                    <a:pt x="335763" y="18797"/>
                  </a:lnTo>
                  <a:lnTo>
                    <a:pt x="278041" y="28792"/>
                  </a:lnTo>
                  <a:lnTo>
                    <a:pt x="224485" y="40628"/>
                  </a:lnTo>
                  <a:lnTo>
                    <a:pt x="175545" y="54165"/>
                  </a:lnTo>
                  <a:lnTo>
                    <a:pt x="131671" y="69265"/>
                  </a:lnTo>
                  <a:lnTo>
                    <a:pt x="93313" y="85789"/>
                  </a:lnTo>
                  <a:lnTo>
                    <a:pt x="34942" y="122555"/>
                  </a:lnTo>
                  <a:lnTo>
                    <a:pt x="4032" y="163350"/>
                  </a:lnTo>
                  <a:lnTo>
                    <a:pt x="0" y="184912"/>
                  </a:lnTo>
                  <a:lnTo>
                    <a:pt x="4032" y="206498"/>
                  </a:lnTo>
                  <a:lnTo>
                    <a:pt x="34942" y="247334"/>
                  </a:lnTo>
                  <a:lnTo>
                    <a:pt x="93313" y="284127"/>
                  </a:lnTo>
                  <a:lnTo>
                    <a:pt x="131671" y="300661"/>
                  </a:lnTo>
                  <a:lnTo>
                    <a:pt x="175545" y="315769"/>
                  </a:lnTo>
                  <a:lnTo>
                    <a:pt x="224485" y="329312"/>
                  </a:lnTo>
                  <a:lnTo>
                    <a:pt x="278041" y="341152"/>
                  </a:lnTo>
                  <a:lnTo>
                    <a:pt x="335763" y="351150"/>
                  </a:lnTo>
                  <a:lnTo>
                    <a:pt x="397201" y="359167"/>
                  </a:lnTo>
                  <a:lnTo>
                    <a:pt x="461905" y="365066"/>
                  </a:lnTo>
                  <a:lnTo>
                    <a:pt x="529425" y="368706"/>
                  </a:lnTo>
                  <a:lnTo>
                    <a:pt x="599313" y="369950"/>
                  </a:lnTo>
                  <a:lnTo>
                    <a:pt x="669200" y="368706"/>
                  </a:lnTo>
                  <a:lnTo>
                    <a:pt x="736720" y="365066"/>
                  </a:lnTo>
                  <a:lnTo>
                    <a:pt x="801424" y="359167"/>
                  </a:lnTo>
                  <a:lnTo>
                    <a:pt x="862862" y="351150"/>
                  </a:lnTo>
                  <a:lnTo>
                    <a:pt x="920584" y="341152"/>
                  </a:lnTo>
                  <a:lnTo>
                    <a:pt x="974140" y="329312"/>
                  </a:lnTo>
                  <a:lnTo>
                    <a:pt x="1023080" y="315769"/>
                  </a:lnTo>
                  <a:lnTo>
                    <a:pt x="1066954" y="300661"/>
                  </a:lnTo>
                  <a:lnTo>
                    <a:pt x="1105312" y="284127"/>
                  </a:lnTo>
                  <a:lnTo>
                    <a:pt x="1163683" y="247334"/>
                  </a:lnTo>
                  <a:lnTo>
                    <a:pt x="1194593" y="206498"/>
                  </a:lnTo>
                  <a:lnTo>
                    <a:pt x="1198626" y="184912"/>
                  </a:lnTo>
                  <a:lnTo>
                    <a:pt x="1194593" y="163350"/>
                  </a:lnTo>
                  <a:lnTo>
                    <a:pt x="1163683" y="122555"/>
                  </a:lnTo>
                  <a:lnTo>
                    <a:pt x="1105312" y="85789"/>
                  </a:lnTo>
                  <a:lnTo>
                    <a:pt x="1066954" y="69265"/>
                  </a:lnTo>
                  <a:lnTo>
                    <a:pt x="1023080" y="54165"/>
                  </a:lnTo>
                  <a:lnTo>
                    <a:pt x="974140" y="40628"/>
                  </a:lnTo>
                  <a:lnTo>
                    <a:pt x="920584" y="28792"/>
                  </a:lnTo>
                  <a:lnTo>
                    <a:pt x="862862" y="18797"/>
                  </a:lnTo>
                  <a:lnTo>
                    <a:pt x="801424" y="10781"/>
                  </a:lnTo>
                  <a:lnTo>
                    <a:pt x="736720" y="4884"/>
                  </a:lnTo>
                  <a:lnTo>
                    <a:pt x="669200" y="1244"/>
                  </a:lnTo>
                  <a:lnTo>
                    <a:pt x="599313" y="0"/>
                  </a:lnTo>
                  <a:close/>
                </a:path>
              </a:pathLst>
            </a:custGeom>
            <a:solidFill>
              <a:srgbClr val="B1B1B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5419725" y="2332100"/>
              <a:ext cx="12700" cy="227329"/>
            </a:xfrm>
            <a:custGeom>
              <a:avLst/>
              <a:gdLst/>
              <a:ahLst/>
              <a:cxnLst/>
              <a:rect l="l" t="t" r="r" b="b"/>
              <a:pathLst>
                <a:path w="12700" h="227330">
                  <a:moveTo>
                    <a:pt x="6350" y="0"/>
                  </a:moveTo>
                  <a:lnTo>
                    <a:pt x="6350" y="225425"/>
                  </a:lnTo>
                </a:path>
                <a:path w="12700" h="227330">
                  <a:moveTo>
                    <a:pt x="0" y="227012"/>
                  </a:moveTo>
                  <a:lnTo>
                    <a:pt x="12700" y="227012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5426075" y="2065400"/>
              <a:ext cx="1208405" cy="492125"/>
            </a:xfrm>
            <a:custGeom>
              <a:avLst/>
              <a:gdLst/>
              <a:ahLst/>
              <a:cxnLst/>
              <a:rect l="l" t="t" r="r" b="b"/>
              <a:pathLst>
                <a:path w="1208404" h="492125">
                  <a:moveTo>
                    <a:pt x="1208151" y="215011"/>
                  </a:moveTo>
                  <a:lnTo>
                    <a:pt x="1192314" y="165722"/>
                  </a:lnTo>
                  <a:lnTo>
                    <a:pt x="1147229" y="120459"/>
                  </a:lnTo>
                  <a:lnTo>
                    <a:pt x="1114831" y="99758"/>
                  </a:lnTo>
                  <a:lnTo>
                    <a:pt x="1076477" y="80543"/>
                  </a:lnTo>
                  <a:lnTo>
                    <a:pt x="1032598" y="62979"/>
                  </a:lnTo>
                  <a:lnTo>
                    <a:pt x="983653" y="47244"/>
                  </a:lnTo>
                  <a:lnTo>
                    <a:pt x="930097" y="33477"/>
                  </a:lnTo>
                  <a:lnTo>
                    <a:pt x="872375" y="21856"/>
                  </a:lnTo>
                  <a:lnTo>
                    <a:pt x="810945" y="12547"/>
                  </a:lnTo>
                  <a:lnTo>
                    <a:pt x="746239" y="5689"/>
                  </a:lnTo>
                  <a:lnTo>
                    <a:pt x="678713" y="1447"/>
                  </a:lnTo>
                  <a:lnTo>
                    <a:pt x="608838" y="0"/>
                  </a:lnTo>
                  <a:lnTo>
                    <a:pt x="538949" y="1447"/>
                  </a:lnTo>
                  <a:lnTo>
                    <a:pt x="471424" y="5689"/>
                  </a:lnTo>
                  <a:lnTo>
                    <a:pt x="406717" y="12547"/>
                  </a:lnTo>
                  <a:lnTo>
                    <a:pt x="345287" y="21856"/>
                  </a:lnTo>
                  <a:lnTo>
                    <a:pt x="287566" y="33477"/>
                  </a:lnTo>
                  <a:lnTo>
                    <a:pt x="234010" y="47244"/>
                  </a:lnTo>
                  <a:lnTo>
                    <a:pt x="185064" y="62979"/>
                  </a:lnTo>
                  <a:lnTo>
                    <a:pt x="141185" y="80543"/>
                  </a:lnTo>
                  <a:lnTo>
                    <a:pt x="102831" y="99758"/>
                  </a:lnTo>
                  <a:lnTo>
                    <a:pt x="70434" y="120459"/>
                  </a:lnTo>
                  <a:lnTo>
                    <a:pt x="25349" y="165722"/>
                  </a:lnTo>
                  <a:lnTo>
                    <a:pt x="9525" y="215011"/>
                  </a:lnTo>
                  <a:lnTo>
                    <a:pt x="11696" y="228600"/>
                  </a:lnTo>
                  <a:lnTo>
                    <a:pt x="0" y="228600"/>
                  </a:lnTo>
                  <a:lnTo>
                    <a:pt x="0" y="492125"/>
                  </a:lnTo>
                  <a:lnTo>
                    <a:pt x="1198562" y="492125"/>
                  </a:lnTo>
                  <a:lnTo>
                    <a:pt x="1198562" y="251523"/>
                  </a:lnTo>
                  <a:lnTo>
                    <a:pt x="1204112" y="240118"/>
                  </a:lnTo>
                  <a:lnTo>
                    <a:pt x="1208151" y="215011"/>
                  </a:lnTo>
                  <a:close/>
                </a:path>
              </a:pathLst>
            </a:custGeom>
            <a:solidFill>
              <a:srgbClr val="B1B1B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3505200" y="2383663"/>
              <a:ext cx="1952625" cy="14604"/>
            </a:xfrm>
            <a:custGeom>
              <a:avLst/>
              <a:gdLst/>
              <a:ahLst/>
              <a:cxnLst/>
              <a:rect l="l" t="t" r="r" b="b"/>
              <a:pathLst>
                <a:path w="1952625" h="14605">
                  <a:moveTo>
                    <a:pt x="1209738" y="0"/>
                  </a:moveTo>
                  <a:lnTo>
                    <a:pt x="1952625" y="0"/>
                  </a:lnTo>
                </a:path>
                <a:path w="1952625" h="14605">
                  <a:moveTo>
                    <a:pt x="352488" y="0"/>
                  </a:moveTo>
                  <a:lnTo>
                    <a:pt x="366775" y="0"/>
                  </a:lnTo>
                </a:path>
                <a:path w="1952625" h="14605">
                  <a:moveTo>
                    <a:pt x="514413" y="0"/>
                  </a:moveTo>
                  <a:lnTo>
                    <a:pt x="528701" y="0"/>
                  </a:lnTo>
                </a:path>
                <a:path w="1952625" h="14605">
                  <a:moveTo>
                    <a:pt x="676338" y="0"/>
                  </a:moveTo>
                  <a:lnTo>
                    <a:pt x="690626" y="0"/>
                  </a:lnTo>
                </a:path>
                <a:path w="1952625" h="14605">
                  <a:moveTo>
                    <a:pt x="838263" y="0"/>
                  </a:moveTo>
                  <a:lnTo>
                    <a:pt x="1062101" y="0"/>
                  </a:lnTo>
                </a:path>
                <a:path w="1952625" h="14605">
                  <a:moveTo>
                    <a:pt x="0" y="14287"/>
                  </a:moveTo>
                  <a:lnTo>
                    <a:pt x="1952625" y="14287"/>
                  </a:lnTo>
                </a:path>
              </a:pathLst>
            </a:custGeom>
            <a:ln w="48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9" name="object 19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006618" y="1549502"/>
              <a:ext cx="636988" cy="526048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2105025" y="1952625"/>
              <a:ext cx="4991100" cy="443230"/>
            </a:xfrm>
            <a:custGeom>
              <a:avLst/>
              <a:gdLst/>
              <a:ahLst/>
              <a:cxnLst/>
              <a:rect l="l" t="t" r="r" b="b"/>
              <a:pathLst>
                <a:path w="4991100" h="443230">
                  <a:moveTo>
                    <a:pt x="4486275" y="266700"/>
                  </a:moveTo>
                  <a:lnTo>
                    <a:pt x="4991100" y="0"/>
                  </a:lnTo>
                </a:path>
                <a:path w="4991100" h="443230">
                  <a:moveTo>
                    <a:pt x="0" y="442975"/>
                  </a:moveTo>
                  <a:lnTo>
                    <a:pt x="200025" y="442975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3548126" y="2186050"/>
              <a:ext cx="147955" cy="200025"/>
            </a:xfrm>
            <a:custGeom>
              <a:avLst/>
              <a:gdLst/>
              <a:ahLst/>
              <a:cxnLst/>
              <a:rect l="l" t="t" r="r" b="b"/>
              <a:pathLst>
                <a:path w="147954" h="200025">
                  <a:moveTo>
                    <a:pt x="147637" y="0"/>
                  </a:moveTo>
                  <a:lnTo>
                    <a:pt x="0" y="0"/>
                  </a:lnTo>
                  <a:lnTo>
                    <a:pt x="0" y="200025"/>
                  </a:lnTo>
                  <a:lnTo>
                    <a:pt x="147637" y="200025"/>
                  </a:lnTo>
                  <a:lnTo>
                    <a:pt x="147637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3548126" y="2186050"/>
              <a:ext cx="147955" cy="200025"/>
            </a:xfrm>
            <a:custGeom>
              <a:avLst/>
              <a:gdLst/>
              <a:ahLst/>
              <a:cxnLst/>
              <a:rect l="l" t="t" r="r" b="b"/>
              <a:pathLst>
                <a:path w="147954" h="200025">
                  <a:moveTo>
                    <a:pt x="0" y="200025"/>
                  </a:moveTo>
                  <a:lnTo>
                    <a:pt x="147637" y="200025"/>
                  </a:lnTo>
                  <a:lnTo>
                    <a:pt x="147637" y="0"/>
                  </a:lnTo>
                  <a:lnTo>
                    <a:pt x="0" y="0"/>
                  </a:lnTo>
                  <a:lnTo>
                    <a:pt x="0" y="2000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3710051" y="2186050"/>
              <a:ext cx="147955" cy="200025"/>
            </a:xfrm>
            <a:custGeom>
              <a:avLst/>
              <a:gdLst/>
              <a:ahLst/>
              <a:cxnLst/>
              <a:rect l="l" t="t" r="r" b="b"/>
              <a:pathLst>
                <a:path w="147954" h="200025">
                  <a:moveTo>
                    <a:pt x="147637" y="0"/>
                  </a:moveTo>
                  <a:lnTo>
                    <a:pt x="0" y="0"/>
                  </a:lnTo>
                  <a:lnTo>
                    <a:pt x="0" y="200025"/>
                  </a:lnTo>
                  <a:lnTo>
                    <a:pt x="147637" y="200025"/>
                  </a:lnTo>
                  <a:lnTo>
                    <a:pt x="147637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3710051" y="2186050"/>
              <a:ext cx="147955" cy="200025"/>
            </a:xfrm>
            <a:custGeom>
              <a:avLst/>
              <a:gdLst/>
              <a:ahLst/>
              <a:cxnLst/>
              <a:rect l="l" t="t" r="r" b="b"/>
              <a:pathLst>
                <a:path w="147954" h="200025">
                  <a:moveTo>
                    <a:pt x="0" y="200025"/>
                  </a:moveTo>
                  <a:lnTo>
                    <a:pt x="147637" y="200025"/>
                  </a:lnTo>
                  <a:lnTo>
                    <a:pt x="147637" y="0"/>
                  </a:lnTo>
                  <a:lnTo>
                    <a:pt x="0" y="0"/>
                  </a:lnTo>
                  <a:lnTo>
                    <a:pt x="0" y="2000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3871976" y="2186050"/>
              <a:ext cx="147955" cy="200025"/>
            </a:xfrm>
            <a:custGeom>
              <a:avLst/>
              <a:gdLst/>
              <a:ahLst/>
              <a:cxnLst/>
              <a:rect l="l" t="t" r="r" b="b"/>
              <a:pathLst>
                <a:path w="147954" h="200025">
                  <a:moveTo>
                    <a:pt x="147637" y="0"/>
                  </a:moveTo>
                  <a:lnTo>
                    <a:pt x="0" y="0"/>
                  </a:lnTo>
                  <a:lnTo>
                    <a:pt x="0" y="200025"/>
                  </a:lnTo>
                  <a:lnTo>
                    <a:pt x="147637" y="200025"/>
                  </a:lnTo>
                  <a:lnTo>
                    <a:pt x="147637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3871976" y="2186050"/>
              <a:ext cx="147955" cy="200025"/>
            </a:xfrm>
            <a:custGeom>
              <a:avLst/>
              <a:gdLst/>
              <a:ahLst/>
              <a:cxnLst/>
              <a:rect l="l" t="t" r="r" b="b"/>
              <a:pathLst>
                <a:path w="147954" h="200025">
                  <a:moveTo>
                    <a:pt x="0" y="200025"/>
                  </a:moveTo>
                  <a:lnTo>
                    <a:pt x="147637" y="200025"/>
                  </a:lnTo>
                  <a:lnTo>
                    <a:pt x="147637" y="0"/>
                  </a:lnTo>
                  <a:lnTo>
                    <a:pt x="0" y="0"/>
                  </a:lnTo>
                  <a:lnTo>
                    <a:pt x="0" y="2000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4033901" y="2186050"/>
              <a:ext cx="147955" cy="200025"/>
            </a:xfrm>
            <a:custGeom>
              <a:avLst/>
              <a:gdLst/>
              <a:ahLst/>
              <a:cxnLst/>
              <a:rect l="l" t="t" r="r" b="b"/>
              <a:pathLst>
                <a:path w="147954" h="200025">
                  <a:moveTo>
                    <a:pt x="147637" y="0"/>
                  </a:moveTo>
                  <a:lnTo>
                    <a:pt x="0" y="0"/>
                  </a:lnTo>
                  <a:lnTo>
                    <a:pt x="0" y="200025"/>
                  </a:lnTo>
                  <a:lnTo>
                    <a:pt x="147637" y="200025"/>
                  </a:lnTo>
                  <a:lnTo>
                    <a:pt x="147637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4033901" y="2186050"/>
              <a:ext cx="147955" cy="200025"/>
            </a:xfrm>
            <a:custGeom>
              <a:avLst/>
              <a:gdLst/>
              <a:ahLst/>
              <a:cxnLst/>
              <a:rect l="l" t="t" r="r" b="b"/>
              <a:pathLst>
                <a:path w="147954" h="200025">
                  <a:moveTo>
                    <a:pt x="0" y="200025"/>
                  </a:moveTo>
                  <a:lnTo>
                    <a:pt x="147637" y="200025"/>
                  </a:lnTo>
                  <a:lnTo>
                    <a:pt x="147637" y="0"/>
                  </a:lnTo>
                  <a:lnTo>
                    <a:pt x="0" y="0"/>
                  </a:lnTo>
                  <a:lnTo>
                    <a:pt x="0" y="2000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4195826" y="2186050"/>
              <a:ext cx="147955" cy="200025"/>
            </a:xfrm>
            <a:custGeom>
              <a:avLst/>
              <a:gdLst/>
              <a:ahLst/>
              <a:cxnLst/>
              <a:rect l="l" t="t" r="r" b="b"/>
              <a:pathLst>
                <a:path w="147954" h="200025">
                  <a:moveTo>
                    <a:pt x="147637" y="0"/>
                  </a:moveTo>
                  <a:lnTo>
                    <a:pt x="0" y="0"/>
                  </a:lnTo>
                  <a:lnTo>
                    <a:pt x="0" y="200025"/>
                  </a:lnTo>
                  <a:lnTo>
                    <a:pt x="147637" y="200025"/>
                  </a:lnTo>
                  <a:lnTo>
                    <a:pt x="147637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4195826" y="2186050"/>
              <a:ext cx="147955" cy="200025"/>
            </a:xfrm>
            <a:custGeom>
              <a:avLst/>
              <a:gdLst/>
              <a:ahLst/>
              <a:cxnLst/>
              <a:rect l="l" t="t" r="r" b="b"/>
              <a:pathLst>
                <a:path w="147954" h="200025">
                  <a:moveTo>
                    <a:pt x="0" y="200025"/>
                  </a:moveTo>
                  <a:lnTo>
                    <a:pt x="147637" y="200025"/>
                  </a:lnTo>
                  <a:lnTo>
                    <a:pt x="147637" y="0"/>
                  </a:lnTo>
                  <a:lnTo>
                    <a:pt x="0" y="0"/>
                  </a:lnTo>
                  <a:lnTo>
                    <a:pt x="0" y="2000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4567301" y="2186050"/>
              <a:ext cx="147955" cy="200025"/>
            </a:xfrm>
            <a:custGeom>
              <a:avLst/>
              <a:gdLst/>
              <a:ahLst/>
              <a:cxnLst/>
              <a:rect l="l" t="t" r="r" b="b"/>
              <a:pathLst>
                <a:path w="147954" h="200025">
                  <a:moveTo>
                    <a:pt x="147637" y="0"/>
                  </a:moveTo>
                  <a:lnTo>
                    <a:pt x="0" y="0"/>
                  </a:lnTo>
                  <a:lnTo>
                    <a:pt x="0" y="200025"/>
                  </a:lnTo>
                  <a:lnTo>
                    <a:pt x="147637" y="200025"/>
                  </a:lnTo>
                  <a:lnTo>
                    <a:pt x="147637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4567301" y="2186050"/>
              <a:ext cx="147955" cy="200025"/>
            </a:xfrm>
            <a:custGeom>
              <a:avLst/>
              <a:gdLst/>
              <a:ahLst/>
              <a:cxnLst/>
              <a:rect l="l" t="t" r="r" b="b"/>
              <a:pathLst>
                <a:path w="147954" h="200025">
                  <a:moveTo>
                    <a:pt x="0" y="200025"/>
                  </a:moveTo>
                  <a:lnTo>
                    <a:pt x="147637" y="200025"/>
                  </a:lnTo>
                  <a:lnTo>
                    <a:pt x="147637" y="0"/>
                  </a:lnTo>
                  <a:lnTo>
                    <a:pt x="0" y="0"/>
                  </a:lnTo>
                  <a:lnTo>
                    <a:pt x="0" y="2000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5005451" y="2181225"/>
              <a:ext cx="147955" cy="200025"/>
            </a:xfrm>
            <a:custGeom>
              <a:avLst/>
              <a:gdLst/>
              <a:ahLst/>
              <a:cxnLst/>
              <a:rect l="l" t="t" r="r" b="b"/>
              <a:pathLst>
                <a:path w="147954" h="200025">
                  <a:moveTo>
                    <a:pt x="147637" y="0"/>
                  </a:moveTo>
                  <a:lnTo>
                    <a:pt x="0" y="0"/>
                  </a:lnTo>
                  <a:lnTo>
                    <a:pt x="0" y="200025"/>
                  </a:lnTo>
                  <a:lnTo>
                    <a:pt x="147637" y="200025"/>
                  </a:lnTo>
                  <a:lnTo>
                    <a:pt x="147637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5005451" y="2181225"/>
              <a:ext cx="147955" cy="200025"/>
            </a:xfrm>
            <a:custGeom>
              <a:avLst/>
              <a:gdLst/>
              <a:ahLst/>
              <a:cxnLst/>
              <a:rect l="l" t="t" r="r" b="b"/>
              <a:pathLst>
                <a:path w="147954" h="200025">
                  <a:moveTo>
                    <a:pt x="0" y="200025"/>
                  </a:moveTo>
                  <a:lnTo>
                    <a:pt x="147637" y="200025"/>
                  </a:lnTo>
                  <a:lnTo>
                    <a:pt x="147637" y="0"/>
                  </a:lnTo>
                  <a:lnTo>
                    <a:pt x="0" y="0"/>
                  </a:lnTo>
                  <a:lnTo>
                    <a:pt x="0" y="2000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2857500" y="2262250"/>
              <a:ext cx="147955" cy="200025"/>
            </a:xfrm>
            <a:custGeom>
              <a:avLst/>
              <a:gdLst/>
              <a:ahLst/>
              <a:cxnLst/>
              <a:rect l="l" t="t" r="r" b="b"/>
              <a:pathLst>
                <a:path w="147955" h="200025">
                  <a:moveTo>
                    <a:pt x="147637" y="0"/>
                  </a:moveTo>
                  <a:lnTo>
                    <a:pt x="0" y="0"/>
                  </a:lnTo>
                  <a:lnTo>
                    <a:pt x="0" y="200025"/>
                  </a:lnTo>
                  <a:lnTo>
                    <a:pt x="147637" y="200025"/>
                  </a:lnTo>
                  <a:lnTo>
                    <a:pt x="147637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2857500" y="2262250"/>
              <a:ext cx="147955" cy="200025"/>
            </a:xfrm>
            <a:custGeom>
              <a:avLst/>
              <a:gdLst/>
              <a:ahLst/>
              <a:cxnLst/>
              <a:rect l="l" t="t" r="r" b="b"/>
              <a:pathLst>
                <a:path w="147955" h="200025">
                  <a:moveTo>
                    <a:pt x="0" y="200025"/>
                  </a:moveTo>
                  <a:lnTo>
                    <a:pt x="147637" y="200025"/>
                  </a:lnTo>
                  <a:lnTo>
                    <a:pt x="147637" y="0"/>
                  </a:lnTo>
                  <a:lnTo>
                    <a:pt x="0" y="0"/>
                  </a:lnTo>
                  <a:lnTo>
                    <a:pt x="0" y="2000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3019425" y="2262250"/>
              <a:ext cx="147955" cy="200025"/>
            </a:xfrm>
            <a:custGeom>
              <a:avLst/>
              <a:gdLst/>
              <a:ahLst/>
              <a:cxnLst/>
              <a:rect l="l" t="t" r="r" b="b"/>
              <a:pathLst>
                <a:path w="147955" h="200025">
                  <a:moveTo>
                    <a:pt x="147637" y="0"/>
                  </a:moveTo>
                  <a:lnTo>
                    <a:pt x="0" y="0"/>
                  </a:lnTo>
                  <a:lnTo>
                    <a:pt x="0" y="200025"/>
                  </a:lnTo>
                  <a:lnTo>
                    <a:pt x="147637" y="200025"/>
                  </a:lnTo>
                  <a:lnTo>
                    <a:pt x="147637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3019425" y="2262250"/>
              <a:ext cx="147955" cy="200025"/>
            </a:xfrm>
            <a:custGeom>
              <a:avLst/>
              <a:gdLst/>
              <a:ahLst/>
              <a:cxnLst/>
              <a:rect l="l" t="t" r="r" b="b"/>
              <a:pathLst>
                <a:path w="147955" h="200025">
                  <a:moveTo>
                    <a:pt x="0" y="200025"/>
                  </a:moveTo>
                  <a:lnTo>
                    <a:pt x="147637" y="200025"/>
                  </a:lnTo>
                  <a:lnTo>
                    <a:pt x="147637" y="0"/>
                  </a:lnTo>
                  <a:lnTo>
                    <a:pt x="0" y="0"/>
                  </a:lnTo>
                  <a:lnTo>
                    <a:pt x="0" y="2000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3181350" y="2262250"/>
              <a:ext cx="147955" cy="200025"/>
            </a:xfrm>
            <a:custGeom>
              <a:avLst/>
              <a:gdLst/>
              <a:ahLst/>
              <a:cxnLst/>
              <a:rect l="l" t="t" r="r" b="b"/>
              <a:pathLst>
                <a:path w="147954" h="200025">
                  <a:moveTo>
                    <a:pt x="147637" y="0"/>
                  </a:moveTo>
                  <a:lnTo>
                    <a:pt x="0" y="0"/>
                  </a:lnTo>
                  <a:lnTo>
                    <a:pt x="0" y="200025"/>
                  </a:lnTo>
                  <a:lnTo>
                    <a:pt x="147637" y="200025"/>
                  </a:lnTo>
                  <a:lnTo>
                    <a:pt x="147637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3181350" y="2262250"/>
              <a:ext cx="147955" cy="200025"/>
            </a:xfrm>
            <a:custGeom>
              <a:avLst/>
              <a:gdLst/>
              <a:ahLst/>
              <a:cxnLst/>
              <a:rect l="l" t="t" r="r" b="b"/>
              <a:pathLst>
                <a:path w="147954" h="200025">
                  <a:moveTo>
                    <a:pt x="0" y="200025"/>
                  </a:moveTo>
                  <a:lnTo>
                    <a:pt x="147637" y="200025"/>
                  </a:lnTo>
                  <a:lnTo>
                    <a:pt x="147637" y="0"/>
                  </a:lnTo>
                  <a:lnTo>
                    <a:pt x="0" y="0"/>
                  </a:lnTo>
                  <a:lnTo>
                    <a:pt x="0" y="2000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3343275" y="2262250"/>
              <a:ext cx="147955" cy="200025"/>
            </a:xfrm>
            <a:custGeom>
              <a:avLst/>
              <a:gdLst/>
              <a:ahLst/>
              <a:cxnLst/>
              <a:rect l="l" t="t" r="r" b="b"/>
              <a:pathLst>
                <a:path w="147954" h="200025">
                  <a:moveTo>
                    <a:pt x="147637" y="0"/>
                  </a:moveTo>
                  <a:lnTo>
                    <a:pt x="0" y="0"/>
                  </a:lnTo>
                  <a:lnTo>
                    <a:pt x="0" y="200025"/>
                  </a:lnTo>
                  <a:lnTo>
                    <a:pt x="147637" y="200025"/>
                  </a:lnTo>
                  <a:lnTo>
                    <a:pt x="147637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3343275" y="2262250"/>
              <a:ext cx="147955" cy="200025"/>
            </a:xfrm>
            <a:custGeom>
              <a:avLst/>
              <a:gdLst/>
              <a:ahLst/>
              <a:cxnLst/>
              <a:rect l="l" t="t" r="r" b="b"/>
              <a:pathLst>
                <a:path w="147954" h="200025">
                  <a:moveTo>
                    <a:pt x="0" y="200025"/>
                  </a:moveTo>
                  <a:lnTo>
                    <a:pt x="147637" y="200025"/>
                  </a:lnTo>
                  <a:lnTo>
                    <a:pt x="147637" y="0"/>
                  </a:lnTo>
                  <a:lnTo>
                    <a:pt x="0" y="0"/>
                  </a:lnTo>
                  <a:lnTo>
                    <a:pt x="0" y="2000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2128900" y="2162175"/>
              <a:ext cx="147955" cy="200025"/>
            </a:xfrm>
            <a:custGeom>
              <a:avLst/>
              <a:gdLst/>
              <a:ahLst/>
              <a:cxnLst/>
              <a:rect l="l" t="t" r="r" b="b"/>
              <a:pathLst>
                <a:path w="147955" h="200025">
                  <a:moveTo>
                    <a:pt x="147637" y="0"/>
                  </a:moveTo>
                  <a:lnTo>
                    <a:pt x="0" y="0"/>
                  </a:lnTo>
                  <a:lnTo>
                    <a:pt x="0" y="200025"/>
                  </a:lnTo>
                  <a:lnTo>
                    <a:pt x="147637" y="200025"/>
                  </a:lnTo>
                  <a:lnTo>
                    <a:pt x="147637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2128900" y="2162175"/>
              <a:ext cx="147955" cy="200025"/>
            </a:xfrm>
            <a:custGeom>
              <a:avLst/>
              <a:gdLst/>
              <a:ahLst/>
              <a:cxnLst/>
              <a:rect l="l" t="t" r="r" b="b"/>
              <a:pathLst>
                <a:path w="147955" h="200025">
                  <a:moveTo>
                    <a:pt x="0" y="200025"/>
                  </a:moveTo>
                  <a:lnTo>
                    <a:pt x="147637" y="200025"/>
                  </a:lnTo>
                  <a:lnTo>
                    <a:pt x="147637" y="0"/>
                  </a:lnTo>
                  <a:lnTo>
                    <a:pt x="0" y="0"/>
                  </a:lnTo>
                  <a:lnTo>
                    <a:pt x="0" y="2000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1909825" y="2733675"/>
              <a:ext cx="147955" cy="200025"/>
            </a:xfrm>
            <a:custGeom>
              <a:avLst/>
              <a:gdLst/>
              <a:ahLst/>
              <a:cxnLst/>
              <a:rect l="l" t="t" r="r" b="b"/>
              <a:pathLst>
                <a:path w="147955" h="200025">
                  <a:moveTo>
                    <a:pt x="147637" y="0"/>
                  </a:moveTo>
                  <a:lnTo>
                    <a:pt x="0" y="0"/>
                  </a:lnTo>
                  <a:lnTo>
                    <a:pt x="0" y="200025"/>
                  </a:lnTo>
                  <a:lnTo>
                    <a:pt x="147637" y="200025"/>
                  </a:lnTo>
                  <a:lnTo>
                    <a:pt x="147637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1909825" y="2733675"/>
              <a:ext cx="147955" cy="200025"/>
            </a:xfrm>
            <a:custGeom>
              <a:avLst/>
              <a:gdLst/>
              <a:ahLst/>
              <a:cxnLst/>
              <a:rect l="l" t="t" r="r" b="b"/>
              <a:pathLst>
                <a:path w="147955" h="200025">
                  <a:moveTo>
                    <a:pt x="0" y="200025"/>
                  </a:moveTo>
                  <a:lnTo>
                    <a:pt x="147637" y="200025"/>
                  </a:lnTo>
                  <a:lnTo>
                    <a:pt x="147637" y="0"/>
                  </a:lnTo>
                  <a:lnTo>
                    <a:pt x="0" y="0"/>
                  </a:lnTo>
                  <a:lnTo>
                    <a:pt x="0" y="2000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7" name="object 4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04922" y="2232151"/>
              <a:ext cx="242950" cy="76200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1933575" y="2038349"/>
              <a:ext cx="3057525" cy="681355"/>
            </a:xfrm>
            <a:custGeom>
              <a:avLst/>
              <a:gdLst/>
              <a:ahLst/>
              <a:cxnLst/>
              <a:rect l="l" t="t" r="r" b="b"/>
              <a:pathLst>
                <a:path w="3057525" h="681355">
                  <a:moveTo>
                    <a:pt x="76200" y="581025"/>
                  </a:moveTo>
                  <a:lnTo>
                    <a:pt x="69850" y="568325"/>
                  </a:lnTo>
                  <a:lnTo>
                    <a:pt x="38100" y="504825"/>
                  </a:lnTo>
                  <a:lnTo>
                    <a:pt x="0" y="581025"/>
                  </a:lnTo>
                  <a:lnTo>
                    <a:pt x="31750" y="581025"/>
                  </a:lnTo>
                  <a:lnTo>
                    <a:pt x="31750" y="680974"/>
                  </a:lnTo>
                  <a:lnTo>
                    <a:pt x="44450" y="680974"/>
                  </a:lnTo>
                  <a:lnTo>
                    <a:pt x="44450" y="581025"/>
                  </a:lnTo>
                  <a:lnTo>
                    <a:pt x="76200" y="581025"/>
                  </a:lnTo>
                  <a:close/>
                </a:path>
                <a:path w="3057525" h="681355">
                  <a:moveTo>
                    <a:pt x="3057525" y="38100"/>
                  </a:moveTo>
                  <a:lnTo>
                    <a:pt x="3044825" y="31750"/>
                  </a:lnTo>
                  <a:lnTo>
                    <a:pt x="2981325" y="0"/>
                  </a:lnTo>
                  <a:lnTo>
                    <a:pt x="2981325" y="31750"/>
                  </a:lnTo>
                  <a:lnTo>
                    <a:pt x="1995424" y="31750"/>
                  </a:lnTo>
                  <a:lnTo>
                    <a:pt x="1995424" y="44450"/>
                  </a:lnTo>
                  <a:lnTo>
                    <a:pt x="2981325" y="44450"/>
                  </a:lnTo>
                  <a:lnTo>
                    <a:pt x="2981325" y="76200"/>
                  </a:lnTo>
                  <a:lnTo>
                    <a:pt x="3044825" y="44450"/>
                  </a:lnTo>
                  <a:lnTo>
                    <a:pt x="3057525" y="381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9" name="object 49"/>
          <p:cNvSpPr txBox="1"/>
          <p:nvPr/>
        </p:nvSpPr>
        <p:spPr>
          <a:xfrm>
            <a:off x="691692" y="1608835"/>
            <a:ext cx="2489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CC99"/>
                </a:solidFill>
                <a:latin typeface="Comic Sans MS" panose="030F0702030302020204"/>
                <a:cs typeface="Comic Sans MS" panose="030F0702030302020204"/>
              </a:rPr>
              <a:t>A</a:t>
            </a:r>
            <a:endParaRPr sz="2400">
              <a:latin typeface="Comic Sans MS" panose="030F0702030302020204"/>
              <a:cs typeface="Comic Sans MS" panose="030F0702030302020204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967841" y="2628138"/>
            <a:ext cx="21780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3333CC"/>
                </a:solidFill>
                <a:latin typeface="Comic Sans MS" panose="030F0702030302020204"/>
                <a:cs typeface="Comic Sans MS" panose="030F0702030302020204"/>
              </a:rPr>
              <a:t>B</a:t>
            </a:r>
            <a:endParaRPr sz="2400">
              <a:latin typeface="Comic Sans MS" panose="030F0702030302020204"/>
              <a:cs typeface="Comic Sans MS" panose="030F0702030302020204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6683756" y="1484833"/>
            <a:ext cx="20955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omic Sans MS" panose="030F0702030302020204"/>
                <a:cs typeface="Comic Sans MS" panose="030F0702030302020204"/>
              </a:rPr>
              <a:t>C</a:t>
            </a:r>
            <a:endParaRPr sz="2400">
              <a:latin typeface="Comic Sans MS" panose="030F0702030302020204"/>
              <a:cs typeface="Comic Sans MS" panose="030F0702030302020204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692020" y="1332357"/>
            <a:ext cx="115379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Comic Sans MS" panose="030F0702030302020204"/>
                <a:cs typeface="Comic Sans MS" panose="030F0702030302020204"/>
              </a:rPr>
              <a:t>100</a:t>
            </a:r>
            <a:r>
              <a:rPr sz="2000" spc="-7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spc="-5" dirty="0">
                <a:latin typeface="Comic Sans MS" panose="030F0702030302020204"/>
                <a:cs typeface="Comic Sans MS" panose="030F0702030302020204"/>
              </a:rPr>
              <a:t>Mb/s</a:t>
            </a:r>
            <a:endParaRPr sz="2000">
              <a:latin typeface="Comic Sans MS" panose="030F0702030302020204"/>
              <a:cs typeface="Comic Sans MS" panose="030F0702030302020204"/>
            </a:endParaRPr>
          </a:p>
        </p:txBody>
      </p:sp>
      <p:pic>
        <p:nvPicPr>
          <p:cNvPr id="53" name="object 5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044343" y="2200338"/>
            <a:ext cx="2361013" cy="2608887"/>
          </a:xfrm>
          <a:prstGeom prst="rect">
            <a:avLst/>
          </a:prstGeom>
        </p:spPr>
      </p:pic>
      <p:sp>
        <p:nvSpPr>
          <p:cNvPr id="54" name="object 54"/>
          <p:cNvSpPr txBox="1"/>
          <p:nvPr/>
        </p:nvSpPr>
        <p:spPr>
          <a:xfrm>
            <a:off x="1692020" y="1638757"/>
            <a:ext cx="110299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Comic Sans MS" panose="030F0702030302020204"/>
                <a:cs typeface="Comic Sans MS" panose="030F0702030302020204"/>
              </a:rPr>
              <a:t>Et</a:t>
            </a:r>
            <a:r>
              <a:rPr sz="2000" spc="-10" dirty="0">
                <a:latin typeface="Comic Sans MS" panose="030F0702030302020204"/>
                <a:cs typeface="Comic Sans MS" panose="030F0702030302020204"/>
              </a:rPr>
              <a:t>he</a:t>
            </a:r>
            <a:r>
              <a:rPr sz="2000" spc="-5" dirty="0">
                <a:latin typeface="Comic Sans MS" panose="030F0702030302020204"/>
                <a:cs typeface="Comic Sans MS" panose="030F0702030302020204"/>
              </a:rPr>
              <a:t>r</a:t>
            </a:r>
            <a:r>
              <a:rPr sz="2000" spc="-10" dirty="0">
                <a:latin typeface="Comic Sans MS" panose="030F0702030302020204"/>
                <a:cs typeface="Comic Sans MS" panose="030F0702030302020204"/>
              </a:rPr>
              <a:t>ne</a:t>
            </a:r>
            <a:r>
              <a:rPr sz="2000" dirty="0">
                <a:latin typeface="Comic Sans MS" panose="030F0702030302020204"/>
                <a:cs typeface="Comic Sans MS" panose="030F0702030302020204"/>
              </a:rPr>
              <a:t>t</a:t>
            </a:r>
            <a:endParaRPr sz="2000">
              <a:latin typeface="Comic Sans MS" panose="030F0702030302020204"/>
              <a:cs typeface="Comic Sans MS" panose="030F0702030302020204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3835400" y="2448560"/>
            <a:ext cx="106235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Comic Sans MS" panose="030F0702030302020204"/>
                <a:cs typeface="Comic Sans MS" panose="030F0702030302020204"/>
              </a:rPr>
              <a:t>1.5</a:t>
            </a:r>
            <a:r>
              <a:rPr sz="2000" spc="-7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spc="-5" dirty="0">
                <a:latin typeface="Comic Sans MS" panose="030F0702030302020204"/>
                <a:cs typeface="Comic Sans MS" panose="030F0702030302020204"/>
              </a:rPr>
              <a:t>Mb/s</a:t>
            </a:r>
            <a:endParaRPr sz="2000">
              <a:latin typeface="Comic Sans MS" panose="030F0702030302020204"/>
              <a:cs typeface="Comic Sans MS" panose="030F0702030302020204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5467350" y="2205101"/>
            <a:ext cx="147955" cy="200025"/>
          </a:xfrm>
          <a:custGeom>
            <a:avLst/>
            <a:gdLst/>
            <a:ahLst/>
            <a:cxnLst/>
            <a:rect l="l" t="t" r="r" b="b"/>
            <a:pathLst>
              <a:path w="147954" h="200025">
                <a:moveTo>
                  <a:pt x="0" y="200025"/>
                </a:moveTo>
                <a:lnTo>
                  <a:pt x="147637" y="200025"/>
                </a:lnTo>
                <a:lnTo>
                  <a:pt x="147637" y="0"/>
                </a:lnTo>
                <a:lnTo>
                  <a:pt x="0" y="0"/>
                </a:lnTo>
                <a:lnTo>
                  <a:pt x="0" y="2000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 txBox="1"/>
          <p:nvPr/>
        </p:nvSpPr>
        <p:spPr>
          <a:xfrm>
            <a:off x="3759200" y="4219194"/>
            <a:ext cx="2457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omic Sans MS" panose="030F0702030302020204"/>
                <a:cs typeface="Comic Sans MS" panose="030F0702030302020204"/>
              </a:rPr>
              <a:t>D</a:t>
            </a:r>
            <a:endParaRPr sz="2400">
              <a:latin typeface="Comic Sans MS" panose="030F0702030302020204"/>
              <a:cs typeface="Comic Sans MS" panose="030F0702030302020204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6502654" y="4285869"/>
            <a:ext cx="2159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omic Sans MS" panose="030F0702030302020204"/>
                <a:cs typeface="Comic Sans MS" panose="030F0702030302020204"/>
              </a:rPr>
              <a:t>E</a:t>
            </a:r>
            <a:endParaRPr sz="2400">
              <a:latin typeface="Comic Sans MS" panose="030F0702030302020204"/>
              <a:cs typeface="Comic Sans MS" panose="030F0702030302020204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3320922" y="1644093"/>
            <a:ext cx="2794000" cy="3473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100" b="1" i="1" spc="-45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statistical</a:t>
            </a:r>
            <a:r>
              <a:rPr sz="2100" b="1" i="1" spc="-175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 </a:t>
            </a:r>
            <a:r>
              <a:rPr sz="2100" b="1" i="1" spc="-45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multiplexing</a:t>
            </a:r>
            <a:endParaRPr sz="2100">
              <a:latin typeface="Comic Sans MS" panose="030F0702030302020204"/>
              <a:cs typeface="Comic Sans MS" panose="030F0702030302020204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2038604" y="3006090"/>
            <a:ext cx="1951355" cy="8502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90"/>
              </a:spcBef>
            </a:pPr>
            <a:r>
              <a:rPr sz="1800" spc="-5" dirty="0">
                <a:latin typeface="Comic Sans MS" panose="030F0702030302020204"/>
                <a:cs typeface="Comic Sans MS" panose="030F0702030302020204"/>
              </a:rPr>
              <a:t>queue </a:t>
            </a:r>
            <a:r>
              <a:rPr sz="1800" dirty="0">
                <a:latin typeface="Comic Sans MS" panose="030F0702030302020204"/>
                <a:cs typeface="Comic Sans MS" panose="030F0702030302020204"/>
              </a:rPr>
              <a:t>of </a:t>
            </a:r>
            <a:r>
              <a:rPr sz="1800" spc="-5" dirty="0">
                <a:latin typeface="Comic Sans MS" panose="030F0702030302020204"/>
                <a:cs typeface="Comic Sans MS" panose="030F0702030302020204"/>
              </a:rPr>
              <a:t>packets </a:t>
            </a:r>
            <a:r>
              <a:rPr sz="180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1800" spc="-5" dirty="0">
                <a:latin typeface="Comic Sans MS" panose="030F0702030302020204"/>
                <a:cs typeface="Comic Sans MS" panose="030F0702030302020204"/>
              </a:rPr>
              <a:t>waiting</a:t>
            </a:r>
            <a:r>
              <a:rPr sz="1800" spc="-8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1800" spc="-5" dirty="0">
                <a:latin typeface="Comic Sans MS" panose="030F0702030302020204"/>
                <a:cs typeface="Comic Sans MS" panose="030F0702030302020204"/>
              </a:rPr>
              <a:t>for</a:t>
            </a:r>
            <a:r>
              <a:rPr sz="1800" spc="-4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1800" dirty="0">
                <a:latin typeface="Comic Sans MS" panose="030F0702030302020204"/>
                <a:cs typeface="Comic Sans MS" panose="030F0702030302020204"/>
              </a:rPr>
              <a:t>output </a:t>
            </a:r>
            <a:r>
              <a:rPr sz="1800" spc="-52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1800" dirty="0">
                <a:latin typeface="Comic Sans MS" panose="030F0702030302020204"/>
                <a:cs typeface="Comic Sans MS" panose="030F0702030302020204"/>
              </a:rPr>
              <a:t>link</a:t>
            </a:r>
            <a:endParaRPr sz="1800">
              <a:latin typeface="Comic Sans MS" panose="030F0702030302020204"/>
              <a:cs typeface="Comic Sans MS" panose="030F0702030302020204"/>
            </a:endParaRPr>
          </a:p>
        </p:txBody>
      </p:sp>
      <p:grpSp>
        <p:nvGrpSpPr>
          <p:cNvPr id="61" name="object 61"/>
          <p:cNvGrpSpPr/>
          <p:nvPr/>
        </p:nvGrpSpPr>
        <p:grpSpPr>
          <a:xfrm>
            <a:off x="2647950" y="2514600"/>
            <a:ext cx="3848100" cy="2628900"/>
            <a:chOff x="2647950" y="2514600"/>
            <a:chExt cx="3848100" cy="2628900"/>
          </a:xfrm>
        </p:grpSpPr>
        <p:sp>
          <p:nvSpPr>
            <p:cNvPr id="62" name="object 62"/>
            <p:cNvSpPr/>
            <p:nvPr/>
          </p:nvSpPr>
          <p:spPr>
            <a:xfrm>
              <a:off x="2884804" y="2514600"/>
              <a:ext cx="186055" cy="525780"/>
            </a:xfrm>
            <a:custGeom>
              <a:avLst/>
              <a:gdLst/>
              <a:ahLst/>
              <a:cxnLst/>
              <a:rect l="l" t="t" r="r" b="b"/>
              <a:pathLst>
                <a:path w="186055" h="525780">
                  <a:moveTo>
                    <a:pt x="143572" y="70724"/>
                  </a:moveTo>
                  <a:lnTo>
                    <a:pt x="0" y="521970"/>
                  </a:lnTo>
                  <a:lnTo>
                    <a:pt x="12064" y="525779"/>
                  </a:lnTo>
                  <a:lnTo>
                    <a:pt x="155664" y="74571"/>
                  </a:lnTo>
                  <a:lnTo>
                    <a:pt x="143572" y="70724"/>
                  </a:lnTo>
                  <a:close/>
                </a:path>
                <a:path w="186055" h="525780">
                  <a:moveTo>
                    <a:pt x="181903" y="58547"/>
                  </a:moveTo>
                  <a:lnTo>
                    <a:pt x="147446" y="58547"/>
                  </a:lnTo>
                  <a:lnTo>
                    <a:pt x="159512" y="62484"/>
                  </a:lnTo>
                  <a:lnTo>
                    <a:pt x="155664" y="74571"/>
                  </a:lnTo>
                  <a:lnTo>
                    <a:pt x="185927" y="84200"/>
                  </a:lnTo>
                  <a:lnTo>
                    <a:pt x="181903" y="58547"/>
                  </a:lnTo>
                  <a:close/>
                </a:path>
                <a:path w="186055" h="525780">
                  <a:moveTo>
                    <a:pt x="147446" y="58547"/>
                  </a:moveTo>
                  <a:lnTo>
                    <a:pt x="143572" y="70724"/>
                  </a:lnTo>
                  <a:lnTo>
                    <a:pt x="155664" y="74571"/>
                  </a:lnTo>
                  <a:lnTo>
                    <a:pt x="159512" y="62484"/>
                  </a:lnTo>
                  <a:lnTo>
                    <a:pt x="147446" y="58547"/>
                  </a:lnTo>
                  <a:close/>
                </a:path>
                <a:path w="186055" h="525780">
                  <a:moveTo>
                    <a:pt x="172719" y="0"/>
                  </a:moveTo>
                  <a:lnTo>
                    <a:pt x="113283" y="61087"/>
                  </a:lnTo>
                  <a:lnTo>
                    <a:pt x="143572" y="70724"/>
                  </a:lnTo>
                  <a:lnTo>
                    <a:pt x="147446" y="58547"/>
                  </a:lnTo>
                  <a:lnTo>
                    <a:pt x="181903" y="58547"/>
                  </a:lnTo>
                  <a:lnTo>
                    <a:pt x="17271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3" name="object 6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47950" y="3098800"/>
              <a:ext cx="3848100" cy="330200"/>
            </a:xfrm>
            <a:prstGeom prst="rect">
              <a:avLst/>
            </a:prstGeom>
          </p:spPr>
        </p:pic>
        <p:pic>
          <p:nvPicPr>
            <p:cNvPr id="64" name="object 6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47950" y="4813300"/>
              <a:ext cx="3848100" cy="330200"/>
            </a:xfrm>
            <a:prstGeom prst="rect">
              <a:avLst/>
            </a:prstGeom>
          </p:spPr>
        </p:pic>
      </p:grpSp>
      <p:sp>
        <p:nvSpPr>
          <p:cNvPr id="65" name="object 65"/>
          <p:cNvSpPr txBox="1"/>
          <p:nvPr/>
        </p:nvSpPr>
        <p:spPr>
          <a:xfrm>
            <a:off x="5963411" y="6407698"/>
            <a:ext cx="2263775" cy="294640"/>
          </a:xfrm>
          <a:prstGeom prst="rect">
            <a:avLst/>
          </a:prstGeom>
        </p:spPr>
        <p:txBody>
          <a:bodyPr vert="horz" wrap="square" lIns="0" tIns="81915" rIns="0" bIns="0" rtlCol="0">
            <a:spAutoFit/>
          </a:bodyPr>
          <a:lstStyle/>
          <a:p>
            <a:pPr marL="12700">
              <a:lnSpc>
                <a:spcPts val="1675"/>
              </a:lnSpc>
              <a:spcBef>
                <a:spcPts val="645"/>
              </a:spcBef>
            </a:pPr>
            <a:r>
              <a:rPr sz="80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  <a:hlinkClick r:id="rId6"/>
              </a:rPr>
              <a:t>https://fb.com/tailieudientuc</a:t>
            </a:r>
            <a:r>
              <a:rPr sz="800" spc="-21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  <a:hlinkClick r:id="rId6"/>
              </a:rPr>
              <a:t>n</a:t>
            </a:r>
            <a:r>
              <a:rPr sz="2100" spc="-839" baseline="16000" dirty="0">
                <a:latin typeface="Comic Sans MS" panose="030F0702030302020204"/>
                <a:cs typeface="Comic Sans MS" panose="030F0702030302020204"/>
                <a:hlinkClick r:id="rId6"/>
              </a:rPr>
              <a:t>I</a:t>
            </a:r>
            <a:r>
              <a:rPr sz="80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  <a:hlinkClick r:id="rId6"/>
              </a:rPr>
              <a:t>tt</a:t>
            </a:r>
            <a:r>
              <a:rPr sz="800" spc="-9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  <a:hlinkClick r:id="rId6"/>
              </a:rPr>
              <a:t> </a:t>
            </a:r>
            <a:r>
              <a:rPr sz="2100" spc="-7" baseline="16000" dirty="0">
                <a:latin typeface="Comic Sans MS" panose="030F0702030302020204"/>
                <a:cs typeface="Comic Sans MS" panose="030F0702030302020204"/>
              </a:rPr>
              <a:t>ntro</a:t>
            </a:r>
            <a:r>
              <a:rPr sz="2100" baseline="16000" dirty="0">
                <a:latin typeface="Comic Sans MS" panose="030F0702030302020204"/>
                <a:cs typeface="Comic Sans MS" panose="030F0702030302020204"/>
              </a:rPr>
              <a:t>ducti</a:t>
            </a:r>
            <a:r>
              <a:rPr sz="2100" spc="7" baseline="16000" dirty="0">
                <a:latin typeface="Comic Sans MS" panose="030F0702030302020204"/>
                <a:cs typeface="Comic Sans MS" panose="030F0702030302020204"/>
              </a:rPr>
              <a:t>o</a:t>
            </a:r>
            <a:r>
              <a:rPr sz="2100" baseline="16000" dirty="0">
                <a:latin typeface="Comic Sans MS" panose="030F0702030302020204"/>
                <a:cs typeface="Comic Sans MS" panose="030F0702030302020204"/>
              </a:rPr>
              <a:t>n</a:t>
            </a:r>
            <a:endParaRPr sz="2100" baseline="16000">
              <a:latin typeface="Comic Sans MS" panose="030F0702030302020204"/>
              <a:cs typeface="Comic Sans MS" panose="030F0702030302020204"/>
            </a:endParaRPr>
          </a:p>
        </p:txBody>
      </p:sp>
      <p:sp>
        <p:nvSpPr>
          <p:cNvPr id="66" name="object 6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1-</a:t>
            </a: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67" name="object 67"/>
          <p:cNvSpPr txBox="1"/>
          <p:nvPr/>
        </p:nvSpPr>
        <p:spPr>
          <a:xfrm>
            <a:off x="1481708" y="6564262"/>
            <a:ext cx="1101090" cy="13843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80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  <a:hlinkClick r:id="rId7"/>
              </a:rPr>
              <a:t>CuuDuongThanCong.com</a:t>
            </a:r>
            <a:endParaRPr sz="8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2140" y="490169"/>
            <a:ext cx="789813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Packet-switching:</a:t>
            </a:r>
            <a:r>
              <a:rPr spc="15" dirty="0"/>
              <a:t> </a:t>
            </a:r>
            <a:r>
              <a:rPr spc="-5" dirty="0"/>
              <a:t>store-and-forward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20090" y="4018915"/>
            <a:ext cx="3694429" cy="211074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355600" marR="17145">
              <a:lnSpc>
                <a:spcPct val="90000"/>
              </a:lnSpc>
              <a:spcBef>
                <a:spcPts val="385"/>
              </a:spcBef>
            </a:pPr>
            <a:r>
              <a:rPr sz="2400" spc="-5" dirty="0">
                <a:latin typeface="Comic Sans MS" panose="030F0702030302020204"/>
                <a:cs typeface="Comic Sans MS" panose="030F0702030302020204"/>
              </a:rPr>
              <a:t>entire 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packet must </a:t>
            </a:r>
            <a:r>
              <a:rPr sz="2400" spc="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arrive</a:t>
            </a:r>
            <a:r>
              <a:rPr sz="2400" spc="-5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at</a:t>
            </a:r>
            <a:r>
              <a:rPr sz="2400" spc="-4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router</a:t>
            </a:r>
            <a:r>
              <a:rPr sz="2400" spc="-5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before </a:t>
            </a:r>
            <a:r>
              <a:rPr sz="2400" spc="-70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it 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can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be </a:t>
            </a:r>
            <a:r>
              <a:rPr sz="2400" spc="-10" dirty="0">
                <a:latin typeface="Comic Sans MS" panose="030F0702030302020204"/>
                <a:cs typeface="Comic Sans MS" panose="030F0702030302020204"/>
              </a:rPr>
              <a:t>transmitted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on</a:t>
            </a:r>
            <a:r>
              <a:rPr sz="2400" spc="-1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next</a:t>
            </a:r>
            <a:r>
              <a:rPr sz="2400" spc="-3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link</a:t>
            </a:r>
            <a:endParaRPr sz="2400">
              <a:latin typeface="Comic Sans MS" panose="030F0702030302020204"/>
              <a:cs typeface="Comic Sans MS" panose="030F0702030302020204"/>
            </a:endParaRPr>
          </a:p>
          <a:p>
            <a:pPr marL="355600" marR="5080" indent="-342900">
              <a:lnSpc>
                <a:spcPts val="2590"/>
              </a:lnSpc>
              <a:spcBef>
                <a:spcPts val="620"/>
              </a:spcBef>
              <a:buClr>
                <a:srgbClr val="3333CC"/>
              </a:buClr>
              <a:buSzPct val="85000"/>
              <a:buFont typeface="Wingdings" panose="05000000000000000000"/>
              <a:buChar char=""/>
              <a:tabLst>
                <a:tab pos="355600" algn="l"/>
              </a:tabLst>
            </a:pPr>
            <a:r>
              <a:rPr sz="2400" spc="-5" dirty="0">
                <a:latin typeface="Comic Sans MS" panose="030F0702030302020204"/>
                <a:cs typeface="Comic Sans MS" panose="030F0702030302020204"/>
              </a:rPr>
              <a:t>delay 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=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3L/R </a:t>
            </a:r>
            <a:r>
              <a:rPr sz="2400" spc="-10" dirty="0">
                <a:latin typeface="Comic Sans MS" panose="030F0702030302020204"/>
                <a:cs typeface="Comic Sans MS" panose="030F0702030302020204"/>
              </a:rPr>
              <a:t>(assuming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 zero</a:t>
            </a:r>
            <a:r>
              <a:rPr sz="2400" spc="-7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propagation</a:t>
            </a:r>
            <a:r>
              <a:rPr sz="2400" spc="-2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delay)</a:t>
            </a:r>
            <a:endParaRPr sz="2400">
              <a:latin typeface="Comic Sans MS" panose="030F0702030302020204"/>
              <a:cs typeface="Comic Sans MS" panose="030F070203030202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047268" y="1386053"/>
            <a:ext cx="4254964" cy="568847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20090" y="1740535"/>
            <a:ext cx="3437254" cy="23437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847090" algn="r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Comic Sans MS" panose="030F0702030302020204"/>
                <a:cs typeface="Comic Sans MS" panose="030F0702030302020204"/>
              </a:rPr>
              <a:t>R</a:t>
            </a:r>
            <a:endParaRPr sz="2000">
              <a:latin typeface="Comic Sans MS" panose="030F0702030302020204"/>
              <a:cs typeface="Comic Sans MS" panose="030F0702030302020204"/>
            </a:endParaRPr>
          </a:p>
          <a:p>
            <a:pPr marL="355600" marR="5080" indent="-342900">
              <a:lnSpc>
                <a:spcPct val="90000"/>
              </a:lnSpc>
              <a:spcBef>
                <a:spcPts val="2285"/>
              </a:spcBef>
              <a:buClr>
                <a:srgbClr val="3333CC"/>
              </a:buClr>
              <a:buSzPct val="85000"/>
              <a:buFont typeface="Wingdings" panose="05000000000000000000"/>
              <a:buChar char=""/>
              <a:tabLst>
                <a:tab pos="355600" algn="l"/>
              </a:tabLst>
            </a:pPr>
            <a:r>
              <a:rPr sz="2400" spc="-5" dirty="0">
                <a:latin typeface="Comic Sans MS" panose="030F0702030302020204"/>
                <a:cs typeface="Comic Sans MS" panose="030F0702030302020204"/>
              </a:rPr>
              <a:t>takes L/R 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seconds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to </a:t>
            </a:r>
            <a:r>
              <a:rPr sz="2400" spc="-70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transmit (push 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out) </a:t>
            </a:r>
            <a:r>
              <a:rPr sz="2400" spc="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packet</a:t>
            </a:r>
            <a:r>
              <a:rPr sz="2400" spc="-4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of</a:t>
            </a:r>
            <a:r>
              <a:rPr sz="2400" spc="-1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L</a:t>
            </a:r>
            <a:r>
              <a:rPr sz="2400" spc="-2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bits</a:t>
            </a:r>
            <a:r>
              <a:rPr sz="2400" spc="-3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on</a:t>
            </a:r>
            <a:r>
              <a:rPr sz="2400" spc="-1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to </a:t>
            </a:r>
            <a:r>
              <a:rPr sz="2400" spc="-70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link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10" dirty="0">
                <a:latin typeface="Comic Sans MS" panose="030F0702030302020204"/>
                <a:cs typeface="Comic Sans MS" panose="030F0702030302020204"/>
              </a:rPr>
              <a:t>at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R</a:t>
            </a:r>
            <a:r>
              <a:rPr sz="2400" spc="-2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bps</a:t>
            </a:r>
            <a:endParaRPr sz="2400">
              <a:latin typeface="Comic Sans MS" panose="030F0702030302020204"/>
              <a:cs typeface="Comic Sans MS" panose="030F0702030302020204"/>
            </a:endParaRPr>
          </a:p>
          <a:p>
            <a:pPr marL="355600" indent="-342900">
              <a:lnSpc>
                <a:spcPct val="100000"/>
              </a:lnSpc>
              <a:spcBef>
                <a:spcPts val="185"/>
              </a:spcBef>
              <a:buClr>
                <a:srgbClr val="3333CC"/>
              </a:buClr>
              <a:buSzPct val="82000"/>
              <a:buFont typeface="Wingdings" panose="05000000000000000000"/>
              <a:buChar char=""/>
              <a:tabLst>
                <a:tab pos="355600" algn="l"/>
              </a:tabLst>
            </a:pPr>
            <a:r>
              <a:rPr sz="2500" i="1" spc="-55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store</a:t>
            </a:r>
            <a:r>
              <a:rPr sz="2500" i="1" spc="-85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 </a:t>
            </a:r>
            <a:r>
              <a:rPr sz="2500" i="1" spc="-55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and</a:t>
            </a:r>
            <a:r>
              <a:rPr sz="2500" i="1" spc="-45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 </a:t>
            </a:r>
            <a:r>
              <a:rPr sz="2500" i="1" spc="-60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forward:</a:t>
            </a:r>
            <a:endParaRPr sz="2500">
              <a:latin typeface="Comic Sans MS" panose="030F0702030302020204"/>
              <a:cs typeface="Comic Sans MS" panose="030F07020303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02100" y="1724660"/>
            <a:ext cx="18542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Comic Sans MS" panose="030F0702030302020204"/>
                <a:cs typeface="Comic Sans MS" panose="030F0702030302020204"/>
              </a:rPr>
              <a:t>R</a:t>
            </a:r>
            <a:endParaRPr sz="2000">
              <a:latin typeface="Comic Sans MS" panose="030F0702030302020204"/>
              <a:cs typeface="Comic Sans MS" panose="030F0702030302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75175" y="1731010"/>
            <a:ext cx="3640454" cy="24961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71882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Comic Sans MS" panose="030F0702030302020204"/>
                <a:cs typeface="Comic Sans MS" panose="030F0702030302020204"/>
              </a:rPr>
              <a:t>R</a:t>
            </a:r>
            <a:endParaRPr sz="2000">
              <a:latin typeface="Comic Sans MS" panose="030F0702030302020204"/>
              <a:cs typeface="Comic Sans MS" panose="030F0702030302020204"/>
            </a:endParaRPr>
          </a:p>
          <a:p>
            <a:pPr marL="12700">
              <a:lnSpc>
                <a:spcPct val="100000"/>
              </a:lnSpc>
              <a:spcBef>
                <a:spcPts val="2070"/>
              </a:spcBef>
            </a:pPr>
            <a:r>
              <a:rPr sz="2400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omic Sans MS" panose="030F0702030302020204"/>
                <a:cs typeface="Comic Sans MS" panose="030F0702030302020204"/>
              </a:rPr>
              <a:t>Example:</a:t>
            </a:r>
            <a:endParaRPr sz="2400">
              <a:latin typeface="Comic Sans MS" panose="030F0702030302020204"/>
              <a:cs typeface="Comic Sans MS" panose="030F0702030302020204"/>
            </a:endParaRPr>
          </a:p>
          <a:p>
            <a:pPr marL="355600" indent="-343535">
              <a:lnSpc>
                <a:spcPct val="100000"/>
              </a:lnSpc>
              <a:spcBef>
                <a:spcPts val="285"/>
              </a:spcBef>
              <a:buClr>
                <a:srgbClr val="3333CC"/>
              </a:buClr>
              <a:buSzPct val="85000"/>
              <a:buFont typeface="Wingdings" panose="05000000000000000000"/>
              <a:buChar char=""/>
              <a:tabLst>
                <a:tab pos="356235" algn="l"/>
              </a:tabLst>
            </a:pPr>
            <a:r>
              <a:rPr sz="2400" dirty="0">
                <a:latin typeface="Comic Sans MS" panose="030F0702030302020204"/>
                <a:cs typeface="Comic Sans MS" panose="030F0702030302020204"/>
              </a:rPr>
              <a:t>L</a:t>
            </a:r>
            <a:r>
              <a:rPr sz="2400" spc="-3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=</a:t>
            </a:r>
            <a:r>
              <a:rPr sz="2400" spc="-3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7.5</a:t>
            </a:r>
            <a:r>
              <a:rPr sz="2400" spc="-2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Mbits</a:t>
            </a:r>
            <a:endParaRPr sz="2400">
              <a:latin typeface="Comic Sans MS" panose="030F0702030302020204"/>
              <a:cs typeface="Comic Sans MS" panose="030F0702030302020204"/>
            </a:endParaRPr>
          </a:p>
          <a:p>
            <a:pPr marL="355600" indent="-343535">
              <a:lnSpc>
                <a:spcPct val="100000"/>
              </a:lnSpc>
              <a:spcBef>
                <a:spcPts val="290"/>
              </a:spcBef>
              <a:buClr>
                <a:srgbClr val="3333CC"/>
              </a:buClr>
              <a:buSzPct val="85000"/>
              <a:buFont typeface="Wingdings" panose="05000000000000000000"/>
              <a:buChar char=""/>
              <a:tabLst>
                <a:tab pos="356235" algn="l"/>
              </a:tabLst>
            </a:pPr>
            <a:r>
              <a:rPr sz="2400" dirty="0">
                <a:latin typeface="Comic Sans MS" panose="030F0702030302020204"/>
                <a:cs typeface="Comic Sans MS" panose="030F0702030302020204"/>
              </a:rPr>
              <a:t>R</a:t>
            </a:r>
            <a:r>
              <a:rPr sz="2400" spc="-4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=</a:t>
            </a:r>
            <a:r>
              <a:rPr sz="2400" spc="-2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1.5</a:t>
            </a:r>
            <a:r>
              <a:rPr sz="2400" spc="-3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Mbps</a:t>
            </a:r>
            <a:endParaRPr sz="2400">
              <a:latin typeface="Comic Sans MS" panose="030F0702030302020204"/>
              <a:cs typeface="Comic Sans MS" panose="030F0702030302020204"/>
            </a:endParaRPr>
          </a:p>
          <a:p>
            <a:pPr marL="355600" marR="5080" indent="-343535">
              <a:lnSpc>
                <a:spcPts val="2590"/>
              </a:lnSpc>
              <a:spcBef>
                <a:spcPts val="620"/>
              </a:spcBef>
              <a:buClr>
                <a:srgbClr val="3333CC"/>
              </a:buClr>
              <a:buSzPct val="85000"/>
              <a:buFont typeface="Wingdings" panose="05000000000000000000"/>
              <a:buChar char=""/>
              <a:tabLst>
                <a:tab pos="356235" algn="l"/>
              </a:tabLst>
            </a:pPr>
            <a:r>
              <a:rPr sz="2400" spc="-5" dirty="0">
                <a:latin typeface="Comic Sans MS" panose="030F0702030302020204"/>
                <a:cs typeface="Comic Sans MS" panose="030F0702030302020204"/>
              </a:rPr>
              <a:t>transmission</a:t>
            </a:r>
            <a:r>
              <a:rPr sz="2400" spc="-3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delay</a:t>
            </a:r>
            <a:r>
              <a:rPr sz="2400" spc="-3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=</a:t>
            </a:r>
            <a:r>
              <a:rPr sz="2400" spc="-3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15 </a:t>
            </a:r>
            <a:r>
              <a:rPr sz="2400" spc="-70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sec</a:t>
            </a:r>
            <a:endParaRPr sz="2400">
              <a:latin typeface="Comic Sans MS" panose="030F0702030302020204"/>
              <a:cs typeface="Comic Sans MS" panose="030F07020303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636901" y="1365250"/>
            <a:ext cx="1657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Comic Sans MS" panose="030F0702030302020204"/>
                <a:cs typeface="Comic Sans MS" panose="030F0702030302020204"/>
              </a:rPr>
              <a:t>L</a:t>
            </a:r>
            <a:endParaRPr sz="2000">
              <a:latin typeface="Comic Sans MS" panose="030F0702030302020204"/>
              <a:cs typeface="Comic Sans MS" panose="030F0702030302020204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379976" y="5307076"/>
            <a:ext cx="152400" cy="914400"/>
          </a:xfrm>
          <a:custGeom>
            <a:avLst/>
            <a:gdLst/>
            <a:ahLst/>
            <a:cxnLst/>
            <a:rect l="l" t="t" r="r" b="b"/>
            <a:pathLst>
              <a:path w="152400" h="914400">
                <a:moveTo>
                  <a:pt x="0" y="0"/>
                </a:moveTo>
                <a:lnTo>
                  <a:pt x="29640" y="5976"/>
                </a:lnTo>
                <a:lnTo>
                  <a:pt x="53863" y="22288"/>
                </a:lnTo>
                <a:lnTo>
                  <a:pt x="70205" y="46505"/>
                </a:lnTo>
                <a:lnTo>
                  <a:pt x="76200" y="76200"/>
                </a:lnTo>
                <a:lnTo>
                  <a:pt x="76200" y="380936"/>
                </a:lnTo>
                <a:lnTo>
                  <a:pt x="82176" y="410598"/>
                </a:lnTo>
                <a:lnTo>
                  <a:pt x="98488" y="434819"/>
                </a:lnTo>
                <a:lnTo>
                  <a:pt x="122705" y="451148"/>
                </a:lnTo>
                <a:lnTo>
                  <a:pt x="152400" y="457136"/>
                </a:lnTo>
                <a:lnTo>
                  <a:pt x="122705" y="463124"/>
                </a:lnTo>
                <a:lnTo>
                  <a:pt x="98488" y="479453"/>
                </a:lnTo>
                <a:lnTo>
                  <a:pt x="82176" y="503674"/>
                </a:lnTo>
                <a:lnTo>
                  <a:pt x="76200" y="533336"/>
                </a:lnTo>
                <a:lnTo>
                  <a:pt x="76200" y="838136"/>
                </a:lnTo>
                <a:lnTo>
                  <a:pt x="70205" y="867798"/>
                </a:lnTo>
                <a:lnTo>
                  <a:pt x="53863" y="892019"/>
                </a:lnTo>
                <a:lnTo>
                  <a:pt x="29640" y="908348"/>
                </a:lnTo>
                <a:lnTo>
                  <a:pt x="0" y="914336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4616577" y="5549595"/>
            <a:ext cx="282702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omic Sans MS" panose="030F0702030302020204"/>
                <a:cs typeface="Comic Sans MS" panose="030F0702030302020204"/>
              </a:rPr>
              <a:t>more</a:t>
            </a:r>
            <a:r>
              <a:rPr sz="2000" spc="-2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dirty="0">
                <a:latin typeface="Comic Sans MS" panose="030F0702030302020204"/>
                <a:cs typeface="Comic Sans MS" panose="030F0702030302020204"/>
              </a:rPr>
              <a:t>on</a:t>
            </a:r>
            <a:r>
              <a:rPr sz="2000" spc="-1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spc="-5" dirty="0">
                <a:latin typeface="Comic Sans MS" panose="030F0702030302020204"/>
                <a:cs typeface="Comic Sans MS" panose="030F0702030302020204"/>
              </a:rPr>
              <a:t>delay</a:t>
            </a:r>
            <a:r>
              <a:rPr sz="2000" spc="-1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spc="-5" dirty="0">
                <a:latin typeface="Comic Sans MS" panose="030F0702030302020204"/>
                <a:cs typeface="Comic Sans MS" panose="030F0702030302020204"/>
              </a:rPr>
              <a:t>shortly</a:t>
            </a:r>
            <a:r>
              <a:rPr sz="2000" spc="-3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dirty="0">
                <a:latin typeface="Comic Sans MS" panose="030F0702030302020204"/>
                <a:cs typeface="Comic Sans MS" panose="030F0702030302020204"/>
              </a:rPr>
              <a:t>…</a:t>
            </a:r>
            <a:endParaRPr sz="2000">
              <a:latin typeface="Comic Sans MS" panose="030F0702030302020204"/>
              <a:cs typeface="Comic Sans MS" panose="030F0702030302020204"/>
            </a:endParaRPr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47950" y="3098800"/>
            <a:ext cx="3848100" cy="330200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47950" y="4813300"/>
            <a:ext cx="3848100" cy="330200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5963411" y="6407698"/>
            <a:ext cx="2263775" cy="294640"/>
          </a:xfrm>
          <a:prstGeom prst="rect">
            <a:avLst/>
          </a:prstGeom>
        </p:spPr>
        <p:txBody>
          <a:bodyPr vert="horz" wrap="square" lIns="0" tIns="81915" rIns="0" bIns="0" rtlCol="0">
            <a:spAutoFit/>
          </a:bodyPr>
          <a:lstStyle/>
          <a:p>
            <a:pPr marL="12700">
              <a:lnSpc>
                <a:spcPts val="1675"/>
              </a:lnSpc>
              <a:spcBef>
                <a:spcPts val="645"/>
              </a:spcBef>
            </a:pPr>
            <a:r>
              <a:rPr sz="80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  <a:hlinkClick r:id="rId3"/>
              </a:rPr>
              <a:t>https://fb.com/tailieudientuc</a:t>
            </a:r>
            <a:r>
              <a:rPr sz="800" spc="-21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  <a:hlinkClick r:id="rId3"/>
              </a:rPr>
              <a:t>n</a:t>
            </a:r>
            <a:r>
              <a:rPr sz="2100" spc="-839" baseline="16000" dirty="0">
                <a:latin typeface="Comic Sans MS" panose="030F0702030302020204"/>
                <a:cs typeface="Comic Sans MS" panose="030F0702030302020204"/>
                <a:hlinkClick r:id="rId3"/>
              </a:rPr>
              <a:t>I</a:t>
            </a:r>
            <a:r>
              <a:rPr sz="80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  <a:hlinkClick r:id="rId3"/>
              </a:rPr>
              <a:t>tt</a:t>
            </a:r>
            <a:r>
              <a:rPr sz="800" spc="-9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  <a:hlinkClick r:id="rId3"/>
              </a:rPr>
              <a:t> </a:t>
            </a:r>
            <a:r>
              <a:rPr sz="2100" spc="-7" baseline="16000" dirty="0">
                <a:latin typeface="Comic Sans MS" panose="030F0702030302020204"/>
                <a:cs typeface="Comic Sans MS" panose="030F0702030302020204"/>
              </a:rPr>
              <a:t>ntro</a:t>
            </a:r>
            <a:r>
              <a:rPr sz="2100" baseline="16000" dirty="0">
                <a:latin typeface="Comic Sans MS" panose="030F0702030302020204"/>
                <a:cs typeface="Comic Sans MS" panose="030F0702030302020204"/>
              </a:rPr>
              <a:t>ducti</a:t>
            </a:r>
            <a:r>
              <a:rPr sz="2100" spc="7" baseline="16000" dirty="0">
                <a:latin typeface="Comic Sans MS" panose="030F0702030302020204"/>
                <a:cs typeface="Comic Sans MS" panose="030F0702030302020204"/>
              </a:rPr>
              <a:t>o</a:t>
            </a:r>
            <a:r>
              <a:rPr sz="2100" baseline="16000" dirty="0">
                <a:latin typeface="Comic Sans MS" panose="030F0702030302020204"/>
                <a:cs typeface="Comic Sans MS" panose="030F0702030302020204"/>
              </a:rPr>
              <a:t>n</a:t>
            </a:r>
            <a:endParaRPr sz="2100" baseline="16000">
              <a:latin typeface="Comic Sans MS" panose="030F0702030302020204"/>
              <a:cs typeface="Comic Sans MS" panose="030F0702030302020204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1-</a:t>
            </a: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15" name="object 15"/>
          <p:cNvSpPr txBox="1"/>
          <p:nvPr/>
        </p:nvSpPr>
        <p:spPr>
          <a:xfrm>
            <a:off x="1481708" y="6564262"/>
            <a:ext cx="1101090" cy="13843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80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  <a:hlinkClick r:id="rId4"/>
              </a:rPr>
              <a:t>CuuDuongThanCong.com</a:t>
            </a:r>
            <a:endParaRPr sz="8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986526" y="3535426"/>
            <a:ext cx="1168400" cy="633730"/>
            <a:chOff x="5986526" y="3535426"/>
            <a:chExt cx="1168400" cy="633730"/>
          </a:xfrm>
        </p:grpSpPr>
        <p:sp>
          <p:nvSpPr>
            <p:cNvPr id="3" name="object 3"/>
            <p:cNvSpPr/>
            <p:nvPr/>
          </p:nvSpPr>
          <p:spPr>
            <a:xfrm>
              <a:off x="6002401" y="3818382"/>
              <a:ext cx="1146175" cy="344170"/>
            </a:xfrm>
            <a:custGeom>
              <a:avLst/>
              <a:gdLst/>
              <a:ahLst/>
              <a:cxnLst/>
              <a:rect l="l" t="t" r="r" b="b"/>
              <a:pathLst>
                <a:path w="1146175" h="344170">
                  <a:moveTo>
                    <a:pt x="573024" y="0"/>
                  </a:moveTo>
                  <a:lnTo>
                    <a:pt x="501142" y="1339"/>
                  </a:lnTo>
                  <a:lnTo>
                    <a:pt x="431926" y="5250"/>
                  </a:lnTo>
                  <a:lnTo>
                    <a:pt x="365912" y="11571"/>
                  </a:lnTo>
                  <a:lnTo>
                    <a:pt x="303637" y="20142"/>
                  </a:lnTo>
                  <a:lnTo>
                    <a:pt x="245638" y="30801"/>
                  </a:lnTo>
                  <a:lnTo>
                    <a:pt x="192451" y="43389"/>
                  </a:lnTo>
                  <a:lnTo>
                    <a:pt x="144614" y="57743"/>
                  </a:lnTo>
                  <a:lnTo>
                    <a:pt x="102663" y="73703"/>
                  </a:lnTo>
                  <a:lnTo>
                    <a:pt x="67136" y="91108"/>
                  </a:lnTo>
                  <a:lnTo>
                    <a:pt x="17499" y="129608"/>
                  </a:lnTo>
                  <a:lnTo>
                    <a:pt x="0" y="171958"/>
                  </a:lnTo>
                  <a:lnTo>
                    <a:pt x="4464" y="193560"/>
                  </a:lnTo>
                  <a:lnTo>
                    <a:pt x="38569" y="234188"/>
                  </a:lnTo>
                  <a:lnTo>
                    <a:pt x="102663" y="270310"/>
                  </a:lnTo>
                  <a:lnTo>
                    <a:pt x="144614" y="286279"/>
                  </a:lnTo>
                  <a:lnTo>
                    <a:pt x="192451" y="300641"/>
                  </a:lnTo>
                  <a:lnTo>
                    <a:pt x="245638" y="313233"/>
                  </a:lnTo>
                  <a:lnTo>
                    <a:pt x="303637" y="323896"/>
                  </a:lnTo>
                  <a:lnTo>
                    <a:pt x="365912" y="332469"/>
                  </a:lnTo>
                  <a:lnTo>
                    <a:pt x="431926" y="338792"/>
                  </a:lnTo>
                  <a:lnTo>
                    <a:pt x="501142" y="342703"/>
                  </a:lnTo>
                  <a:lnTo>
                    <a:pt x="573024" y="344043"/>
                  </a:lnTo>
                  <a:lnTo>
                    <a:pt x="644907" y="342703"/>
                  </a:lnTo>
                  <a:lnTo>
                    <a:pt x="714129" y="338792"/>
                  </a:lnTo>
                  <a:lnTo>
                    <a:pt x="780152" y="332469"/>
                  </a:lnTo>
                  <a:lnTo>
                    <a:pt x="842439" y="323896"/>
                  </a:lnTo>
                  <a:lnTo>
                    <a:pt x="900451" y="313233"/>
                  </a:lnTo>
                  <a:lnTo>
                    <a:pt x="953652" y="300641"/>
                  </a:lnTo>
                  <a:lnTo>
                    <a:pt x="1001504" y="286279"/>
                  </a:lnTo>
                  <a:lnTo>
                    <a:pt x="1043469" y="270310"/>
                  </a:lnTo>
                  <a:lnTo>
                    <a:pt x="1079009" y="252892"/>
                  </a:lnTo>
                  <a:lnTo>
                    <a:pt x="1128666" y="214357"/>
                  </a:lnTo>
                  <a:lnTo>
                    <a:pt x="1146175" y="171958"/>
                  </a:lnTo>
                  <a:lnTo>
                    <a:pt x="1141708" y="150382"/>
                  </a:lnTo>
                  <a:lnTo>
                    <a:pt x="1107588" y="109796"/>
                  </a:lnTo>
                  <a:lnTo>
                    <a:pt x="1043469" y="73703"/>
                  </a:lnTo>
                  <a:lnTo>
                    <a:pt x="1001504" y="57743"/>
                  </a:lnTo>
                  <a:lnTo>
                    <a:pt x="953652" y="43389"/>
                  </a:lnTo>
                  <a:lnTo>
                    <a:pt x="900451" y="30801"/>
                  </a:lnTo>
                  <a:lnTo>
                    <a:pt x="842439" y="20142"/>
                  </a:lnTo>
                  <a:lnTo>
                    <a:pt x="780152" y="11571"/>
                  </a:lnTo>
                  <a:lnTo>
                    <a:pt x="714129" y="5250"/>
                  </a:lnTo>
                  <a:lnTo>
                    <a:pt x="644907" y="1339"/>
                  </a:lnTo>
                  <a:lnTo>
                    <a:pt x="573024" y="0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6002401" y="3790061"/>
              <a:ext cx="1146175" cy="372745"/>
            </a:xfrm>
            <a:custGeom>
              <a:avLst/>
              <a:gdLst/>
              <a:ahLst/>
              <a:cxnLst/>
              <a:rect l="l" t="t" r="r" b="b"/>
              <a:pathLst>
                <a:path w="1146175" h="372745">
                  <a:moveTo>
                    <a:pt x="0" y="200278"/>
                  </a:moveTo>
                  <a:lnTo>
                    <a:pt x="17499" y="157929"/>
                  </a:lnTo>
                  <a:lnTo>
                    <a:pt x="67136" y="119429"/>
                  </a:lnTo>
                  <a:lnTo>
                    <a:pt x="102663" y="102024"/>
                  </a:lnTo>
                  <a:lnTo>
                    <a:pt x="144614" y="86064"/>
                  </a:lnTo>
                  <a:lnTo>
                    <a:pt x="192451" y="71710"/>
                  </a:lnTo>
                  <a:lnTo>
                    <a:pt x="245638" y="59122"/>
                  </a:lnTo>
                  <a:lnTo>
                    <a:pt x="303637" y="48463"/>
                  </a:lnTo>
                  <a:lnTo>
                    <a:pt x="365912" y="39892"/>
                  </a:lnTo>
                  <a:lnTo>
                    <a:pt x="431926" y="33571"/>
                  </a:lnTo>
                  <a:lnTo>
                    <a:pt x="501142" y="29660"/>
                  </a:lnTo>
                  <a:lnTo>
                    <a:pt x="573024" y="28320"/>
                  </a:lnTo>
                  <a:lnTo>
                    <a:pt x="644907" y="29660"/>
                  </a:lnTo>
                  <a:lnTo>
                    <a:pt x="714129" y="33571"/>
                  </a:lnTo>
                  <a:lnTo>
                    <a:pt x="780152" y="39892"/>
                  </a:lnTo>
                  <a:lnTo>
                    <a:pt x="842439" y="48463"/>
                  </a:lnTo>
                  <a:lnTo>
                    <a:pt x="900451" y="59122"/>
                  </a:lnTo>
                  <a:lnTo>
                    <a:pt x="953652" y="71710"/>
                  </a:lnTo>
                  <a:lnTo>
                    <a:pt x="1001504" y="86064"/>
                  </a:lnTo>
                  <a:lnTo>
                    <a:pt x="1043469" y="102024"/>
                  </a:lnTo>
                  <a:lnTo>
                    <a:pt x="1079009" y="119429"/>
                  </a:lnTo>
                  <a:lnTo>
                    <a:pt x="1128666" y="157929"/>
                  </a:lnTo>
                  <a:lnTo>
                    <a:pt x="1146175" y="200278"/>
                  </a:lnTo>
                  <a:lnTo>
                    <a:pt x="1141708" y="221881"/>
                  </a:lnTo>
                  <a:lnTo>
                    <a:pt x="1128666" y="242678"/>
                  </a:lnTo>
                  <a:lnTo>
                    <a:pt x="1079009" y="281213"/>
                  </a:lnTo>
                  <a:lnTo>
                    <a:pt x="1043469" y="298631"/>
                  </a:lnTo>
                  <a:lnTo>
                    <a:pt x="1001504" y="314600"/>
                  </a:lnTo>
                  <a:lnTo>
                    <a:pt x="953652" y="328962"/>
                  </a:lnTo>
                  <a:lnTo>
                    <a:pt x="900451" y="341554"/>
                  </a:lnTo>
                  <a:lnTo>
                    <a:pt x="842439" y="352217"/>
                  </a:lnTo>
                  <a:lnTo>
                    <a:pt x="780152" y="360790"/>
                  </a:lnTo>
                  <a:lnTo>
                    <a:pt x="714129" y="367113"/>
                  </a:lnTo>
                  <a:lnTo>
                    <a:pt x="644907" y="371024"/>
                  </a:lnTo>
                  <a:lnTo>
                    <a:pt x="573024" y="372363"/>
                  </a:lnTo>
                  <a:lnTo>
                    <a:pt x="501142" y="371024"/>
                  </a:lnTo>
                  <a:lnTo>
                    <a:pt x="431926" y="367113"/>
                  </a:lnTo>
                  <a:lnTo>
                    <a:pt x="365912" y="360790"/>
                  </a:lnTo>
                  <a:lnTo>
                    <a:pt x="303637" y="352217"/>
                  </a:lnTo>
                  <a:lnTo>
                    <a:pt x="245638" y="341554"/>
                  </a:lnTo>
                  <a:lnTo>
                    <a:pt x="192451" y="328962"/>
                  </a:lnTo>
                  <a:lnTo>
                    <a:pt x="144614" y="314600"/>
                  </a:lnTo>
                  <a:lnTo>
                    <a:pt x="102663" y="298631"/>
                  </a:lnTo>
                  <a:lnTo>
                    <a:pt x="67136" y="281213"/>
                  </a:lnTo>
                  <a:lnTo>
                    <a:pt x="17499" y="242678"/>
                  </a:lnTo>
                  <a:lnTo>
                    <a:pt x="0" y="200278"/>
                  </a:lnTo>
                  <a:close/>
                </a:path>
                <a:path w="1146175" h="372745">
                  <a:moveTo>
                    <a:pt x="0" y="0"/>
                  </a:moveTo>
                  <a:lnTo>
                    <a:pt x="0" y="212725"/>
                  </a:lnTo>
                </a:path>
                <a:path w="1146175" h="372745">
                  <a:moveTo>
                    <a:pt x="1146175" y="0"/>
                  </a:moveTo>
                  <a:lnTo>
                    <a:pt x="1146175" y="212725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5992876" y="3541775"/>
              <a:ext cx="1146175" cy="457834"/>
            </a:xfrm>
            <a:custGeom>
              <a:avLst/>
              <a:gdLst/>
              <a:ahLst/>
              <a:cxnLst/>
              <a:rect l="l" t="t" r="r" b="b"/>
              <a:pathLst>
                <a:path w="1146175" h="457835">
                  <a:moveTo>
                    <a:pt x="1146048" y="200279"/>
                  </a:moveTo>
                  <a:lnTo>
                    <a:pt x="1130909" y="154355"/>
                  </a:lnTo>
                  <a:lnTo>
                    <a:pt x="1087805" y="112204"/>
                  </a:lnTo>
                  <a:lnTo>
                    <a:pt x="1020152" y="75018"/>
                  </a:lnTo>
                  <a:lnTo>
                    <a:pt x="978217" y="58661"/>
                  </a:lnTo>
                  <a:lnTo>
                    <a:pt x="931418" y="44005"/>
                  </a:lnTo>
                  <a:lnTo>
                    <a:pt x="880211" y="31191"/>
                  </a:lnTo>
                  <a:lnTo>
                    <a:pt x="825030" y="20358"/>
                  </a:lnTo>
                  <a:lnTo>
                    <a:pt x="766279" y="11684"/>
                  </a:lnTo>
                  <a:lnTo>
                    <a:pt x="704405" y="5295"/>
                  </a:lnTo>
                  <a:lnTo>
                    <a:pt x="639851" y="1358"/>
                  </a:lnTo>
                  <a:lnTo>
                    <a:pt x="573024" y="0"/>
                  </a:lnTo>
                  <a:lnTo>
                    <a:pt x="506183" y="1358"/>
                  </a:lnTo>
                  <a:lnTo>
                    <a:pt x="441629" y="5295"/>
                  </a:lnTo>
                  <a:lnTo>
                    <a:pt x="379755" y="11684"/>
                  </a:lnTo>
                  <a:lnTo>
                    <a:pt x="321005" y="20358"/>
                  </a:lnTo>
                  <a:lnTo>
                    <a:pt x="265823" y="31191"/>
                  </a:lnTo>
                  <a:lnTo>
                    <a:pt x="214617" y="44005"/>
                  </a:lnTo>
                  <a:lnTo>
                    <a:pt x="167830" y="58661"/>
                  </a:lnTo>
                  <a:lnTo>
                    <a:pt x="125882" y="75018"/>
                  </a:lnTo>
                  <a:lnTo>
                    <a:pt x="89204" y="92913"/>
                  </a:lnTo>
                  <a:lnTo>
                    <a:pt x="33401" y="132740"/>
                  </a:lnTo>
                  <a:lnTo>
                    <a:pt x="3848" y="176923"/>
                  </a:lnTo>
                  <a:lnTo>
                    <a:pt x="0" y="200279"/>
                  </a:lnTo>
                  <a:lnTo>
                    <a:pt x="3848" y="223672"/>
                  </a:lnTo>
                  <a:lnTo>
                    <a:pt x="15125" y="246253"/>
                  </a:lnTo>
                  <a:lnTo>
                    <a:pt x="16751" y="248183"/>
                  </a:lnTo>
                  <a:lnTo>
                    <a:pt x="9525" y="248183"/>
                  </a:lnTo>
                  <a:lnTo>
                    <a:pt x="9525" y="457454"/>
                  </a:lnTo>
                  <a:lnTo>
                    <a:pt x="1145959" y="457454"/>
                  </a:lnTo>
                  <a:lnTo>
                    <a:pt x="1145959" y="248183"/>
                  </a:lnTo>
                  <a:lnTo>
                    <a:pt x="1129271" y="248183"/>
                  </a:lnTo>
                  <a:lnTo>
                    <a:pt x="1130909" y="246253"/>
                  </a:lnTo>
                  <a:lnTo>
                    <a:pt x="1142187" y="223672"/>
                  </a:lnTo>
                  <a:lnTo>
                    <a:pt x="1146048" y="200279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5992876" y="3541776"/>
              <a:ext cx="1146175" cy="400685"/>
            </a:xfrm>
            <a:custGeom>
              <a:avLst/>
              <a:gdLst/>
              <a:ahLst/>
              <a:cxnLst/>
              <a:rect l="l" t="t" r="r" b="b"/>
              <a:pathLst>
                <a:path w="1146175" h="400685">
                  <a:moveTo>
                    <a:pt x="0" y="200279"/>
                  </a:moveTo>
                  <a:lnTo>
                    <a:pt x="15133" y="154354"/>
                  </a:lnTo>
                  <a:lnTo>
                    <a:pt x="58240" y="112198"/>
                  </a:lnTo>
                  <a:lnTo>
                    <a:pt x="125883" y="75012"/>
                  </a:lnTo>
                  <a:lnTo>
                    <a:pt x="167830" y="58658"/>
                  </a:lnTo>
                  <a:lnTo>
                    <a:pt x="214621" y="43997"/>
                  </a:lnTo>
                  <a:lnTo>
                    <a:pt x="265827" y="31179"/>
                  </a:lnTo>
                  <a:lnTo>
                    <a:pt x="321017" y="20355"/>
                  </a:lnTo>
                  <a:lnTo>
                    <a:pt x="379762" y="11675"/>
                  </a:lnTo>
                  <a:lnTo>
                    <a:pt x="441631" y="5289"/>
                  </a:lnTo>
                  <a:lnTo>
                    <a:pt x="506195" y="1347"/>
                  </a:lnTo>
                  <a:lnTo>
                    <a:pt x="573024" y="0"/>
                  </a:lnTo>
                  <a:lnTo>
                    <a:pt x="639852" y="1347"/>
                  </a:lnTo>
                  <a:lnTo>
                    <a:pt x="704416" y="5289"/>
                  </a:lnTo>
                  <a:lnTo>
                    <a:pt x="766285" y="11675"/>
                  </a:lnTo>
                  <a:lnTo>
                    <a:pt x="825030" y="20355"/>
                  </a:lnTo>
                  <a:lnTo>
                    <a:pt x="880220" y="31179"/>
                  </a:lnTo>
                  <a:lnTo>
                    <a:pt x="931426" y="43997"/>
                  </a:lnTo>
                  <a:lnTo>
                    <a:pt x="978217" y="58658"/>
                  </a:lnTo>
                  <a:lnTo>
                    <a:pt x="1020164" y="75012"/>
                  </a:lnTo>
                  <a:lnTo>
                    <a:pt x="1056837" y="92909"/>
                  </a:lnTo>
                  <a:lnTo>
                    <a:pt x="1112642" y="132730"/>
                  </a:lnTo>
                  <a:lnTo>
                    <a:pt x="1142193" y="176921"/>
                  </a:lnTo>
                  <a:lnTo>
                    <a:pt x="1146048" y="200279"/>
                  </a:lnTo>
                  <a:lnTo>
                    <a:pt x="1142193" y="223662"/>
                  </a:lnTo>
                  <a:lnTo>
                    <a:pt x="1130914" y="246250"/>
                  </a:lnTo>
                  <a:lnTo>
                    <a:pt x="1087807" y="288439"/>
                  </a:lnTo>
                  <a:lnTo>
                    <a:pt x="1020164" y="325649"/>
                  </a:lnTo>
                  <a:lnTo>
                    <a:pt x="978217" y="342011"/>
                  </a:lnTo>
                  <a:lnTo>
                    <a:pt x="931426" y="356677"/>
                  </a:lnTo>
                  <a:lnTo>
                    <a:pt x="880220" y="369499"/>
                  </a:lnTo>
                  <a:lnTo>
                    <a:pt x="825030" y="380326"/>
                  </a:lnTo>
                  <a:lnTo>
                    <a:pt x="766285" y="389008"/>
                  </a:lnTo>
                  <a:lnTo>
                    <a:pt x="704416" y="395395"/>
                  </a:lnTo>
                  <a:lnTo>
                    <a:pt x="639852" y="399337"/>
                  </a:lnTo>
                  <a:lnTo>
                    <a:pt x="573024" y="400685"/>
                  </a:lnTo>
                  <a:lnTo>
                    <a:pt x="506195" y="399337"/>
                  </a:lnTo>
                  <a:lnTo>
                    <a:pt x="441631" y="395395"/>
                  </a:lnTo>
                  <a:lnTo>
                    <a:pt x="379762" y="389008"/>
                  </a:lnTo>
                  <a:lnTo>
                    <a:pt x="321017" y="380326"/>
                  </a:lnTo>
                  <a:lnTo>
                    <a:pt x="265827" y="369499"/>
                  </a:lnTo>
                  <a:lnTo>
                    <a:pt x="214621" y="356677"/>
                  </a:lnTo>
                  <a:lnTo>
                    <a:pt x="167830" y="342011"/>
                  </a:lnTo>
                  <a:lnTo>
                    <a:pt x="125883" y="325649"/>
                  </a:lnTo>
                  <a:lnTo>
                    <a:pt x="89210" y="307742"/>
                  </a:lnTo>
                  <a:lnTo>
                    <a:pt x="33405" y="267892"/>
                  </a:lnTo>
                  <a:lnTo>
                    <a:pt x="3854" y="223662"/>
                  </a:lnTo>
                  <a:lnTo>
                    <a:pt x="0" y="200279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6268847" y="3630422"/>
              <a:ext cx="203200" cy="5080"/>
            </a:xfrm>
            <a:custGeom>
              <a:avLst/>
              <a:gdLst/>
              <a:ahLst/>
              <a:cxnLst/>
              <a:rect l="l" t="t" r="r" b="b"/>
              <a:pathLst>
                <a:path w="203200" h="5079">
                  <a:moveTo>
                    <a:pt x="-14287" y="2349"/>
                  </a:moveTo>
                  <a:lnTo>
                    <a:pt x="217233" y="2349"/>
                  </a:lnTo>
                </a:path>
              </a:pathLst>
            </a:custGeom>
            <a:ln w="3327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6455537" y="3635121"/>
              <a:ext cx="381635" cy="229870"/>
            </a:xfrm>
            <a:custGeom>
              <a:avLst/>
              <a:gdLst/>
              <a:ahLst/>
              <a:cxnLst/>
              <a:rect l="l" t="t" r="r" b="b"/>
              <a:pathLst>
                <a:path w="381634" h="229870">
                  <a:moveTo>
                    <a:pt x="202945" y="229361"/>
                  </a:moveTo>
                  <a:lnTo>
                    <a:pt x="381635" y="229361"/>
                  </a:lnTo>
                </a:path>
                <a:path w="381634" h="229870">
                  <a:moveTo>
                    <a:pt x="0" y="0"/>
                  </a:moveTo>
                  <a:lnTo>
                    <a:pt x="211073" y="229361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6268847" y="3856101"/>
              <a:ext cx="203200" cy="5080"/>
            </a:xfrm>
            <a:custGeom>
              <a:avLst/>
              <a:gdLst/>
              <a:ahLst/>
              <a:cxnLst/>
              <a:rect l="l" t="t" r="r" b="b"/>
              <a:pathLst>
                <a:path w="203200" h="5079">
                  <a:moveTo>
                    <a:pt x="-14287" y="2412"/>
                  </a:moveTo>
                  <a:lnTo>
                    <a:pt x="217233" y="2412"/>
                  </a:lnTo>
                </a:path>
              </a:pathLst>
            </a:custGeom>
            <a:ln w="33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6455537" y="3626866"/>
              <a:ext cx="381635" cy="229235"/>
            </a:xfrm>
            <a:custGeom>
              <a:avLst/>
              <a:gdLst/>
              <a:ahLst/>
              <a:cxnLst/>
              <a:rect l="l" t="t" r="r" b="b"/>
              <a:pathLst>
                <a:path w="381634" h="229235">
                  <a:moveTo>
                    <a:pt x="202945" y="0"/>
                  </a:moveTo>
                  <a:lnTo>
                    <a:pt x="381635" y="0"/>
                  </a:lnTo>
                </a:path>
                <a:path w="381634" h="229235">
                  <a:moveTo>
                    <a:pt x="0" y="229234"/>
                  </a:moveTo>
                  <a:lnTo>
                    <a:pt x="211073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612140" y="522173"/>
            <a:ext cx="778700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Packet</a:t>
            </a:r>
            <a:r>
              <a:rPr sz="3200" spc="-25" dirty="0"/>
              <a:t> </a:t>
            </a:r>
            <a:r>
              <a:rPr sz="3200" dirty="0"/>
              <a:t>switching</a:t>
            </a:r>
            <a:r>
              <a:rPr sz="3200" spc="5" dirty="0"/>
              <a:t> </a:t>
            </a:r>
            <a:r>
              <a:rPr sz="3200" spc="-5" dirty="0"/>
              <a:t>versus</a:t>
            </a:r>
            <a:r>
              <a:rPr sz="3200" spc="5" dirty="0"/>
              <a:t> </a:t>
            </a:r>
            <a:r>
              <a:rPr sz="3200" spc="-5" dirty="0"/>
              <a:t>circuit</a:t>
            </a:r>
            <a:r>
              <a:rPr sz="3200" spc="15" dirty="0"/>
              <a:t> </a:t>
            </a:r>
            <a:r>
              <a:rPr sz="3200" dirty="0"/>
              <a:t>switching</a:t>
            </a:r>
            <a:endParaRPr sz="3200"/>
          </a:p>
        </p:txBody>
      </p:sp>
      <p:sp>
        <p:nvSpPr>
          <p:cNvPr id="12" name="object 12"/>
          <p:cNvSpPr txBox="1"/>
          <p:nvPr/>
        </p:nvSpPr>
        <p:spPr>
          <a:xfrm>
            <a:off x="612140" y="3883772"/>
            <a:ext cx="3366770" cy="2569845"/>
          </a:xfrm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15"/>
              </a:spcBef>
              <a:buClr>
                <a:srgbClr val="3333CC"/>
              </a:buClr>
              <a:buSzPct val="82000"/>
              <a:buFont typeface="Wingdings" panose="05000000000000000000"/>
              <a:buChar char=""/>
              <a:tabLst>
                <a:tab pos="355600" algn="l"/>
              </a:tabLst>
            </a:pPr>
            <a:r>
              <a:rPr sz="2500" i="1" spc="-50" dirty="0">
                <a:solidFill>
                  <a:srgbClr val="FF3300"/>
                </a:solidFill>
                <a:latin typeface="Comic Sans MS" panose="030F0702030302020204"/>
                <a:cs typeface="Comic Sans MS" panose="030F0702030302020204"/>
              </a:rPr>
              <a:t>circuit-switching:</a:t>
            </a:r>
            <a:endParaRPr sz="2500">
              <a:latin typeface="Comic Sans MS" panose="030F0702030302020204"/>
              <a:cs typeface="Comic Sans MS" panose="030F0702030302020204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Clr>
                <a:srgbClr val="3333CC"/>
              </a:buClr>
              <a:buSzPct val="75000"/>
              <a:buFont typeface="Wingdings" panose="05000000000000000000"/>
              <a:buChar char=""/>
              <a:tabLst>
                <a:tab pos="756920" algn="l"/>
              </a:tabLst>
            </a:pPr>
            <a:r>
              <a:rPr sz="2000" spc="-5" dirty="0">
                <a:latin typeface="Comic Sans MS" panose="030F0702030302020204"/>
                <a:cs typeface="Comic Sans MS" panose="030F0702030302020204"/>
              </a:rPr>
              <a:t>10</a:t>
            </a:r>
            <a:r>
              <a:rPr sz="2000" spc="-5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spc="-5" dirty="0">
                <a:latin typeface="Comic Sans MS" panose="030F0702030302020204"/>
                <a:cs typeface="Comic Sans MS" panose="030F0702030302020204"/>
              </a:rPr>
              <a:t>users</a:t>
            </a:r>
            <a:endParaRPr sz="2000">
              <a:latin typeface="Comic Sans MS" panose="030F0702030302020204"/>
              <a:cs typeface="Comic Sans MS" panose="030F0702030302020204"/>
            </a:endParaRPr>
          </a:p>
          <a:p>
            <a:pPr marL="355600" indent="-342900">
              <a:lnSpc>
                <a:spcPct val="100000"/>
              </a:lnSpc>
              <a:spcBef>
                <a:spcPts val="460"/>
              </a:spcBef>
              <a:buClr>
                <a:srgbClr val="3333CC"/>
              </a:buClr>
              <a:buSzPct val="82000"/>
              <a:buFont typeface="Wingdings" panose="05000000000000000000"/>
              <a:buChar char=""/>
              <a:tabLst>
                <a:tab pos="355600" algn="l"/>
              </a:tabLst>
            </a:pPr>
            <a:r>
              <a:rPr sz="2500" i="1" spc="-55" dirty="0">
                <a:solidFill>
                  <a:srgbClr val="FF3300"/>
                </a:solidFill>
                <a:latin typeface="Comic Sans MS" panose="030F0702030302020204"/>
                <a:cs typeface="Comic Sans MS" panose="030F0702030302020204"/>
              </a:rPr>
              <a:t>packet</a:t>
            </a:r>
            <a:r>
              <a:rPr sz="2500" i="1" spc="-70" dirty="0">
                <a:solidFill>
                  <a:srgbClr val="FF3300"/>
                </a:solidFill>
                <a:latin typeface="Comic Sans MS" panose="030F0702030302020204"/>
                <a:cs typeface="Comic Sans MS" panose="030F0702030302020204"/>
              </a:rPr>
              <a:t> </a:t>
            </a:r>
            <a:r>
              <a:rPr sz="2500" i="1" spc="-50" dirty="0">
                <a:solidFill>
                  <a:srgbClr val="FF3300"/>
                </a:solidFill>
                <a:latin typeface="Comic Sans MS" panose="030F0702030302020204"/>
                <a:cs typeface="Comic Sans MS" panose="030F0702030302020204"/>
              </a:rPr>
              <a:t>switching:</a:t>
            </a:r>
            <a:endParaRPr sz="2500">
              <a:latin typeface="Comic Sans MS" panose="030F0702030302020204"/>
              <a:cs typeface="Comic Sans MS" panose="030F0702030302020204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475"/>
              </a:spcBef>
              <a:buClr>
                <a:srgbClr val="3333CC"/>
              </a:buClr>
              <a:buSzPct val="75000"/>
              <a:buFont typeface="Wingdings" panose="05000000000000000000"/>
              <a:buChar char=""/>
              <a:tabLst>
                <a:tab pos="756920" algn="l"/>
              </a:tabLst>
            </a:pPr>
            <a:r>
              <a:rPr sz="2000" spc="-5" dirty="0">
                <a:latin typeface="Comic Sans MS" panose="030F0702030302020204"/>
                <a:cs typeface="Comic Sans MS" panose="030F0702030302020204"/>
              </a:rPr>
              <a:t>with </a:t>
            </a:r>
            <a:r>
              <a:rPr sz="2000" dirty="0">
                <a:latin typeface="Comic Sans MS" panose="030F0702030302020204"/>
                <a:cs typeface="Comic Sans MS" panose="030F0702030302020204"/>
              </a:rPr>
              <a:t>35 </a:t>
            </a:r>
            <a:r>
              <a:rPr sz="2000" spc="-5" dirty="0">
                <a:latin typeface="Comic Sans MS" panose="030F0702030302020204"/>
                <a:cs typeface="Comic Sans MS" panose="030F0702030302020204"/>
              </a:rPr>
              <a:t>users, </a:t>
            </a:r>
            <a:r>
              <a:rPr sz="2000" dirty="0">
                <a:latin typeface="Comic Sans MS" panose="030F0702030302020204"/>
                <a:cs typeface="Comic Sans MS" panose="030F0702030302020204"/>
              </a:rPr>
              <a:t> probability</a:t>
            </a:r>
            <a:r>
              <a:rPr sz="2000" spc="-4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dirty="0">
                <a:latin typeface="Comic Sans MS" panose="030F0702030302020204"/>
                <a:cs typeface="Comic Sans MS" panose="030F0702030302020204"/>
              </a:rPr>
              <a:t>&gt;</a:t>
            </a:r>
            <a:r>
              <a:rPr sz="2000" spc="-3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spc="-5" dirty="0">
                <a:latin typeface="Comic Sans MS" panose="030F0702030302020204"/>
                <a:cs typeface="Comic Sans MS" panose="030F0702030302020204"/>
              </a:rPr>
              <a:t>10</a:t>
            </a:r>
            <a:r>
              <a:rPr sz="2000" spc="-2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dirty="0">
                <a:latin typeface="Comic Sans MS" panose="030F0702030302020204"/>
                <a:cs typeface="Comic Sans MS" panose="030F0702030302020204"/>
              </a:rPr>
              <a:t>active </a:t>
            </a:r>
            <a:r>
              <a:rPr sz="2000" spc="-58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spc="-5" dirty="0">
                <a:latin typeface="Comic Sans MS" panose="030F0702030302020204"/>
                <a:cs typeface="Comic Sans MS" panose="030F0702030302020204"/>
              </a:rPr>
              <a:t>at same </a:t>
            </a:r>
            <a:r>
              <a:rPr sz="2000" dirty="0">
                <a:latin typeface="Comic Sans MS" panose="030F0702030302020204"/>
                <a:cs typeface="Comic Sans MS" panose="030F0702030302020204"/>
              </a:rPr>
              <a:t>time </a:t>
            </a:r>
            <a:r>
              <a:rPr sz="2000" spc="-5" dirty="0">
                <a:latin typeface="Comic Sans MS" panose="030F0702030302020204"/>
                <a:cs typeface="Comic Sans MS" panose="030F0702030302020204"/>
              </a:rPr>
              <a:t>is less </a:t>
            </a:r>
            <a:r>
              <a:rPr sz="200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spc="-5" dirty="0">
                <a:latin typeface="Comic Sans MS" panose="030F0702030302020204"/>
                <a:cs typeface="Comic Sans MS" panose="030F0702030302020204"/>
              </a:rPr>
              <a:t>than</a:t>
            </a:r>
            <a:r>
              <a:rPr sz="2000" spc="-2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spc="-5" dirty="0">
                <a:latin typeface="Comic Sans MS" panose="030F0702030302020204"/>
                <a:cs typeface="Comic Sans MS" panose="030F0702030302020204"/>
              </a:rPr>
              <a:t>.0004</a:t>
            </a:r>
            <a:endParaRPr sz="2000">
              <a:latin typeface="Comic Sans MS" panose="030F0702030302020204"/>
              <a:cs typeface="Comic Sans MS" panose="030F070203030202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35991" y="1289657"/>
            <a:ext cx="8459470" cy="22739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950" i="1" spc="-80" dirty="0">
                <a:solidFill>
                  <a:srgbClr val="FF3300"/>
                </a:solidFill>
                <a:latin typeface="Comic Sans MS" panose="030F0702030302020204"/>
                <a:cs typeface="Comic Sans MS" panose="030F0702030302020204"/>
              </a:rPr>
              <a:t>Packet</a:t>
            </a:r>
            <a:r>
              <a:rPr sz="2950" i="1" spc="-35" dirty="0">
                <a:solidFill>
                  <a:srgbClr val="FF3300"/>
                </a:solidFill>
                <a:latin typeface="Comic Sans MS" panose="030F0702030302020204"/>
                <a:cs typeface="Comic Sans MS" panose="030F0702030302020204"/>
              </a:rPr>
              <a:t> </a:t>
            </a:r>
            <a:r>
              <a:rPr sz="2950" i="1" spc="-80" dirty="0">
                <a:solidFill>
                  <a:srgbClr val="FF3300"/>
                </a:solidFill>
                <a:latin typeface="Comic Sans MS" panose="030F0702030302020204"/>
                <a:cs typeface="Comic Sans MS" panose="030F0702030302020204"/>
              </a:rPr>
              <a:t>switching</a:t>
            </a:r>
            <a:r>
              <a:rPr sz="2950" i="1" spc="-30" dirty="0">
                <a:solidFill>
                  <a:srgbClr val="FF3300"/>
                </a:solidFill>
                <a:latin typeface="Comic Sans MS" panose="030F0702030302020204"/>
                <a:cs typeface="Comic Sans MS" panose="030F0702030302020204"/>
              </a:rPr>
              <a:t> </a:t>
            </a:r>
            <a:r>
              <a:rPr sz="2950" i="1" spc="-75" dirty="0">
                <a:solidFill>
                  <a:srgbClr val="FF3300"/>
                </a:solidFill>
                <a:latin typeface="Comic Sans MS" panose="030F0702030302020204"/>
                <a:cs typeface="Comic Sans MS" panose="030F0702030302020204"/>
              </a:rPr>
              <a:t>allows</a:t>
            </a:r>
            <a:r>
              <a:rPr sz="2950" i="1" spc="-45" dirty="0">
                <a:solidFill>
                  <a:srgbClr val="FF3300"/>
                </a:solidFill>
                <a:latin typeface="Comic Sans MS" panose="030F0702030302020204"/>
                <a:cs typeface="Comic Sans MS" panose="030F0702030302020204"/>
              </a:rPr>
              <a:t> </a:t>
            </a:r>
            <a:r>
              <a:rPr sz="2950" i="1" spc="-90" dirty="0">
                <a:solidFill>
                  <a:srgbClr val="FF3300"/>
                </a:solidFill>
                <a:latin typeface="Comic Sans MS" panose="030F0702030302020204"/>
                <a:cs typeface="Comic Sans MS" panose="030F0702030302020204"/>
              </a:rPr>
              <a:t>more</a:t>
            </a:r>
            <a:r>
              <a:rPr sz="2950" i="1" spc="-40" dirty="0">
                <a:solidFill>
                  <a:srgbClr val="FF3300"/>
                </a:solidFill>
                <a:latin typeface="Comic Sans MS" panose="030F0702030302020204"/>
                <a:cs typeface="Comic Sans MS" panose="030F0702030302020204"/>
              </a:rPr>
              <a:t> </a:t>
            </a:r>
            <a:r>
              <a:rPr sz="2950" i="1" spc="-85" dirty="0">
                <a:solidFill>
                  <a:srgbClr val="FF3300"/>
                </a:solidFill>
                <a:latin typeface="Comic Sans MS" panose="030F0702030302020204"/>
                <a:cs typeface="Comic Sans MS" panose="030F0702030302020204"/>
              </a:rPr>
              <a:t>users</a:t>
            </a:r>
            <a:r>
              <a:rPr sz="2950" i="1" spc="-30" dirty="0">
                <a:solidFill>
                  <a:srgbClr val="FF3300"/>
                </a:solidFill>
                <a:latin typeface="Comic Sans MS" panose="030F0702030302020204"/>
                <a:cs typeface="Comic Sans MS" panose="030F0702030302020204"/>
              </a:rPr>
              <a:t> </a:t>
            </a:r>
            <a:r>
              <a:rPr sz="2950" i="1" spc="-80" dirty="0">
                <a:solidFill>
                  <a:srgbClr val="FF3300"/>
                </a:solidFill>
                <a:latin typeface="Comic Sans MS" panose="030F0702030302020204"/>
                <a:cs typeface="Comic Sans MS" panose="030F0702030302020204"/>
              </a:rPr>
              <a:t>to</a:t>
            </a:r>
            <a:r>
              <a:rPr sz="2950" i="1" spc="-45" dirty="0">
                <a:solidFill>
                  <a:srgbClr val="FF3300"/>
                </a:solidFill>
                <a:latin typeface="Comic Sans MS" panose="030F0702030302020204"/>
                <a:cs typeface="Comic Sans MS" panose="030F0702030302020204"/>
              </a:rPr>
              <a:t> </a:t>
            </a:r>
            <a:r>
              <a:rPr sz="2950" i="1" spc="-85" dirty="0">
                <a:solidFill>
                  <a:srgbClr val="FF3300"/>
                </a:solidFill>
                <a:latin typeface="Comic Sans MS" panose="030F0702030302020204"/>
                <a:cs typeface="Comic Sans MS" panose="030F0702030302020204"/>
              </a:rPr>
              <a:t>use</a:t>
            </a:r>
            <a:r>
              <a:rPr sz="2950" i="1" spc="-50" dirty="0">
                <a:solidFill>
                  <a:srgbClr val="FF3300"/>
                </a:solidFill>
                <a:latin typeface="Comic Sans MS" panose="030F0702030302020204"/>
                <a:cs typeface="Comic Sans MS" panose="030F0702030302020204"/>
              </a:rPr>
              <a:t> </a:t>
            </a:r>
            <a:r>
              <a:rPr sz="2950" i="1" spc="-85" dirty="0">
                <a:solidFill>
                  <a:srgbClr val="FF3300"/>
                </a:solidFill>
                <a:latin typeface="Comic Sans MS" panose="030F0702030302020204"/>
                <a:cs typeface="Comic Sans MS" panose="030F0702030302020204"/>
              </a:rPr>
              <a:t>network!</a:t>
            </a:r>
            <a:endParaRPr sz="2950">
              <a:latin typeface="Comic Sans MS" panose="030F0702030302020204"/>
              <a:cs typeface="Comic Sans MS" panose="030F0702030302020204"/>
            </a:endParaRPr>
          </a:p>
          <a:p>
            <a:pPr marL="631190" indent="-343535">
              <a:lnSpc>
                <a:spcPct val="100000"/>
              </a:lnSpc>
              <a:spcBef>
                <a:spcPts val="2055"/>
              </a:spcBef>
              <a:buClr>
                <a:srgbClr val="3333CC"/>
              </a:buClr>
              <a:buSzPct val="85000"/>
              <a:buFont typeface="Wingdings" panose="05000000000000000000"/>
              <a:buChar char=""/>
              <a:tabLst>
                <a:tab pos="631825" algn="l"/>
              </a:tabLst>
            </a:pPr>
            <a:r>
              <a:rPr sz="2400" dirty="0">
                <a:latin typeface="Comic Sans MS" panose="030F0702030302020204"/>
                <a:cs typeface="Comic Sans MS" panose="030F0702030302020204"/>
              </a:rPr>
              <a:t>1</a:t>
            </a:r>
            <a:r>
              <a:rPr sz="2400" spc="-5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Mb/s</a:t>
            </a:r>
            <a:r>
              <a:rPr sz="2400" spc="-4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link</a:t>
            </a:r>
            <a:endParaRPr sz="2400">
              <a:latin typeface="Comic Sans MS" panose="030F0702030302020204"/>
              <a:cs typeface="Comic Sans MS" panose="030F0702030302020204"/>
            </a:endParaRPr>
          </a:p>
          <a:p>
            <a:pPr marL="631190" indent="-343535">
              <a:lnSpc>
                <a:spcPct val="100000"/>
              </a:lnSpc>
              <a:spcBef>
                <a:spcPts val="575"/>
              </a:spcBef>
              <a:buClr>
                <a:srgbClr val="3333CC"/>
              </a:buClr>
              <a:buSzPct val="85000"/>
              <a:buFont typeface="Wingdings" panose="05000000000000000000"/>
              <a:buChar char=""/>
              <a:tabLst>
                <a:tab pos="631825" algn="l"/>
              </a:tabLst>
            </a:pPr>
            <a:r>
              <a:rPr sz="2400" dirty="0">
                <a:latin typeface="Comic Sans MS" panose="030F0702030302020204"/>
                <a:cs typeface="Comic Sans MS" panose="030F0702030302020204"/>
              </a:rPr>
              <a:t>each</a:t>
            </a:r>
            <a:r>
              <a:rPr sz="2400" spc="-7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user:</a:t>
            </a:r>
            <a:endParaRPr sz="2400">
              <a:latin typeface="Comic Sans MS" panose="030F0702030302020204"/>
              <a:cs typeface="Comic Sans MS" panose="030F0702030302020204"/>
            </a:endParaRPr>
          </a:p>
          <a:p>
            <a:pPr marL="1032510" lvl="1" indent="-287020">
              <a:lnSpc>
                <a:spcPct val="100000"/>
              </a:lnSpc>
              <a:spcBef>
                <a:spcPts val="495"/>
              </a:spcBef>
              <a:buClr>
                <a:srgbClr val="3333CC"/>
              </a:buClr>
              <a:buSzPct val="75000"/>
              <a:buFont typeface="Wingdings" panose="05000000000000000000"/>
              <a:buChar char=""/>
              <a:tabLst>
                <a:tab pos="1032510" algn="l"/>
              </a:tabLst>
            </a:pPr>
            <a:r>
              <a:rPr sz="2000" spc="-5" dirty="0">
                <a:latin typeface="Comic Sans MS" panose="030F0702030302020204"/>
                <a:cs typeface="Comic Sans MS" panose="030F0702030302020204"/>
              </a:rPr>
              <a:t>100</a:t>
            </a:r>
            <a:r>
              <a:rPr sz="2000" spc="-2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spc="-5" dirty="0">
                <a:latin typeface="Comic Sans MS" panose="030F0702030302020204"/>
                <a:cs typeface="Comic Sans MS" panose="030F0702030302020204"/>
              </a:rPr>
              <a:t>kb/s</a:t>
            </a:r>
            <a:r>
              <a:rPr sz="2000" spc="-10" dirty="0">
                <a:latin typeface="Comic Sans MS" panose="030F0702030302020204"/>
                <a:cs typeface="Comic Sans MS" panose="030F0702030302020204"/>
              </a:rPr>
              <a:t> when</a:t>
            </a:r>
            <a:r>
              <a:rPr sz="2000" spc="-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dirty="0">
                <a:latin typeface="Comic Sans MS" panose="030F0702030302020204"/>
                <a:cs typeface="Comic Sans MS" panose="030F0702030302020204"/>
              </a:rPr>
              <a:t>“active”</a:t>
            </a:r>
            <a:endParaRPr sz="2000">
              <a:latin typeface="Comic Sans MS" panose="030F0702030302020204"/>
              <a:cs typeface="Comic Sans MS" panose="030F0702030302020204"/>
            </a:endParaRPr>
          </a:p>
          <a:p>
            <a:pPr marL="1032510" lvl="1" indent="-287020">
              <a:lnSpc>
                <a:spcPct val="100000"/>
              </a:lnSpc>
              <a:spcBef>
                <a:spcPts val="480"/>
              </a:spcBef>
              <a:buClr>
                <a:srgbClr val="3333CC"/>
              </a:buClr>
              <a:buSzPct val="75000"/>
              <a:buFont typeface="Wingdings" panose="05000000000000000000"/>
              <a:buChar char=""/>
              <a:tabLst>
                <a:tab pos="1032510" algn="l"/>
              </a:tabLst>
            </a:pPr>
            <a:r>
              <a:rPr sz="2000" spc="-5" dirty="0">
                <a:latin typeface="Comic Sans MS" panose="030F0702030302020204"/>
                <a:cs typeface="Comic Sans MS" panose="030F0702030302020204"/>
              </a:rPr>
              <a:t>active</a:t>
            </a:r>
            <a:r>
              <a:rPr sz="2000" spc="-3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spc="-5" dirty="0">
                <a:latin typeface="Comic Sans MS" panose="030F0702030302020204"/>
                <a:cs typeface="Comic Sans MS" panose="030F0702030302020204"/>
              </a:rPr>
              <a:t>10%</a:t>
            </a:r>
            <a:r>
              <a:rPr sz="2000" spc="-2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dirty="0">
                <a:latin typeface="Comic Sans MS" panose="030F0702030302020204"/>
                <a:cs typeface="Comic Sans MS" panose="030F0702030302020204"/>
              </a:rPr>
              <a:t>of</a:t>
            </a:r>
            <a:r>
              <a:rPr sz="2000" spc="-2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dirty="0">
                <a:latin typeface="Comic Sans MS" panose="030F0702030302020204"/>
                <a:cs typeface="Comic Sans MS" panose="030F0702030302020204"/>
              </a:rPr>
              <a:t>time</a:t>
            </a:r>
            <a:endParaRPr sz="2000">
              <a:latin typeface="Comic Sans MS" panose="030F0702030302020204"/>
              <a:cs typeface="Comic Sans MS" panose="030F0702030302020204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4468004" y="3319462"/>
            <a:ext cx="3342640" cy="1476375"/>
            <a:chOff x="4468004" y="3319462"/>
            <a:chExt cx="3342640" cy="1476375"/>
          </a:xfrm>
        </p:grpSpPr>
        <p:sp>
          <p:nvSpPr>
            <p:cNvPr id="15" name="object 15"/>
            <p:cNvSpPr/>
            <p:nvPr/>
          </p:nvSpPr>
          <p:spPr>
            <a:xfrm>
              <a:off x="4933950" y="3333750"/>
              <a:ext cx="838200" cy="457200"/>
            </a:xfrm>
            <a:custGeom>
              <a:avLst/>
              <a:gdLst/>
              <a:ahLst/>
              <a:cxnLst/>
              <a:rect l="l" t="t" r="r" b="b"/>
              <a:pathLst>
                <a:path w="838200" h="457200">
                  <a:moveTo>
                    <a:pt x="0" y="0"/>
                  </a:moveTo>
                  <a:lnTo>
                    <a:pt x="838200" y="457200"/>
                  </a:lnTo>
                </a:path>
              </a:pathLst>
            </a:custGeom>
            <a:ln w="28575">
              <a:solidFill>
                <a:srgbClr val="3333C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5772150" y="3748023"/>
              <a:ext cx="2038350" cy="238125"/>
            </a:xfrm>
            <a:custGeom>
              <a:avLst/>
              <a:gdLst/>
              <a:ahLst/>
              <a:cxnLst/>
              <a:rect l="l" t="t" r="r" b="b"/>
              <a:pathLst>
                <a:path w="2038350" h="238125">
                  <a:moveTo>
                    <a:pt x="2038350" y="195326"/>
                  </a:moveTo>
                  <a:lnTo>
                    <a:pt x="2009686" y="180975"/>
                  </a:lnTo>
                  <a:lnTo>
                    <a:pt x="1952625" y="152400"/>
                  </a:lnTo>
                  <a:lnTo>
                    <a:pt x="1952625" y="180975"/>
                  </a:lnTo>
                  <a:lnTo>
                    <a:pt x="0" y="180975"/>
                  </a:lnTo>
                  <a:lnTo>
                    <a:pt x="0" y="209550"/>
                  </a:lnTo>
                  <a:lnTo>
                    <a:pt x="1952625" y="209550"/>
                  </a:lnTo>
                  <a:lnTo>
                    <a:pt x="1952625" y="238125"/>
                  </a:lnTo>
                  <a:lnTo>
                    <a:pt x="2009851" y="209550"/>
                  </a:lnTo>
                  <a:lnTo>
                    <a:pt x="2038350" y="195326"/>
                  </a:lnTo>
                  <a:close/>
                </a:path>
                <a:path w="2038350" h="238125">
                  <a:moveTo>
                    <a:pt x="2038350" y="42926"/>
                  </a:moveTo>
                  <a:lnTo>
                    <a:pt x="2009686" y="28575"/>
                  </a:lnTo>
                  <a:lnTo>
                    <a:pt x="1952625" y="0"/>
                  </a:lnTo>
                  <a:lnTo>
                    <a:pt x="1952625" y="28575"/>
                  </a:lnTo>
                  <a:lnTo>
                    <a:pt x="0" y="28575"/>
                  </a:lnTo>
                  <a:lnTo>
                    <a:pt x="0" y="57150"/>
                  </a:lnTo>
                  <a:lnTo>
                    <a:pt x="1952625" y="57150"/>
                  </a:lnTo>
                  <a:lnTo>
                    <a:pt x="1952625" y="85725"/>
                  </a:lnTo>
                  <a:lnTo>
                    <a:pt x="2009851" y="57150"/>
                  </a:lnTo>
                  <a:lnTo>
                    <a:pt x="2038350" y="42926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7" name="object 17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4468004" y="3929062"/>
              <a:ext cx="1318433" cy="866157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3976878" y="3647389"/>
            <a:ext cx="112649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3333CC"/>
                </a:solidFill>
                <a:latin typeface="Comic Sans MS" panose="030F0702030302020204"/>
                <a:cs typeface="Comic Sans MS" panose="030F0702030302020204"/>
              </a:rPr>
              <a:t>N</a:t>
            </a:r>
            <a:r>
              <a:rPr sz="2400" spc="-90" dirty="0">
                <a:solidFill>
                  <a:srgbClr val="3333CC"/>
                </a:solidFill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solidFill>
                  <a:srgbClr val="3333CC"/>
                </a:solidFill>
                <a:latin typeface="Comic Sans MS" panose="030F0702030302020204"/>
                <a:cs typeface="Comic Sans MS" panose="030F0702030302020204"/>
              </a:rPr>
              <a:t>users</a:t>
            </a:r>
            <a:endParaRPr sz="2400">
              <a:latin typeface="Comic Sans MS" panose="030F0702030302020204"/>
              <a:cs typeface="Comic Sans MS" panose="030F0702030302020204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176007" y="4095369"/>
            <a:ext cx="15970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omic Sans MS" panose="030F0702030302020204"/>
                <a:cs typeface="Comic Sans MS" panose="030F0702030302020204"/>
              </a:rPr>
              <a:t>1</a:t>
            </a:r>
            <a:r>
              <a:rPr sz="2400" spc="-7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Mbps</a:t>
            </a:r>
            <a:r>
              <a:rPr sz="2400" spc="-5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link</a:t>
            </a:r>
            <a:endParaRPr sz="2400">
              <a:latin typeface="Comic Sans MS" panose="030F0702030302020204"/>
              <a:cs typeface="Comic Sans MS" panose="030F0702030302020204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2647950" y="2949502"/>
            <a:ext cx="6143625" cy="2194560"/>
            <a:chOff x="2647950" y="2949502"/>
            <a:chExt cx="6143625" cy="2194560"/>
          </a:xfrm>
        </p:grpSpPr>
        <p:sp>
          <p:nvSpPr>
            <p:cNvPr id="21" name="object 21"/>
            <p:cNvSpPr/>
            <p:nvPr/>
          </p:nvSpPr>
          <p:spPr>
            <a:xfrm>
              <a:off x="7077075" y="3857624"/>
              <a:ext cx="1714500" cy="0"/>
            </a:xfrm>
            <a:custGeom>
              <a:avLst/>
              <a:gdLst/>
              <a:ahLst/>
              <a:cxnLst/>
              <a:rect l="l" t="t" r="r" b="b"/>
              <a:pathLst>
                <a:path w="1714500">
                  <a:moveTo>
                    <a:pt x="0" y="0"/>
                  </a:moveTo>
                  <a:lnTo>
                    <a:pt x="171450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2" name="object 2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382279" y="2949502"/>
              <a:ext cx="602552" cy="497866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47950" y="3098799"/>
              <a:ext cx="3848100" cy="330200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47950" y="4813300"/>
              <a:ext cx="3848100" cy="330200"/>
            </a:xfrm>
            <a:prstGeom prst="rect">
              <a:avLst/>
            </a:prstGeom>
          </p:spPr>
        </p:pic>
      </p:grpSp>
      <p:sp>
        <p:nvSpPr>
          <p:cNvPr id="25" name="object 25"/>
          <p:cNvSpPr txBox="1"/>
          <p:nvPr/>
        </p:nvSpPr>
        <p:spPr>
          <a:xfrm>
            <a:off x="4548378" y="5351170"/>
            <a:ext cx="387794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Comic Sans MS" panose="030F0702030302020204"/>
                <a:cs typeface="Comic Sans MS" panose="030F0702030302020204"/>
              </a:rPr>
              <a:t>Q:</a:t>
            </a:r>
            <a:r>
              <a:rPr sz="2000" spc="-2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spc="-5" dirty="0">
                <a:latin typeface="Comic Sans MS" panose="030F0702030302020204"/>
                <a:cs typeface="Comic Sans MS" panose="030F0702030302020204"/>
              </a:rPr>
              <a:t>how</a:t>
            </a:r>
            <a:r>
              <a:rPr sz="2000" spc="-1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spc="-5" dirty="0">
                <a:latin typeface="Comic Sans MS" panose="030F0702030302020204"/>
                <a:cs typeface="Comic Sans MS" panose="030F0702030302020204"/>
              </a:rPr>
              <a:t>did</a:t>
            </a:r>
            <a:r>
              <a:rPr sz="2000" spc="-1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dirty="0">
                <a:latin typeface="Comic Sans MS" panose="030F0702030302020204"/>
                <a:cs typeface="Comic Sans MS" panose="030F0702030302020204"/>
              </a:rPr>
              <a:t>we get</a:t>
            </a:r>
            <a:r>
              <a:rPr sz="2000" spc="-1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spc="-5" dirty="0">
                <a:latin typeface="Comic Sans MS" panose="030F0702030302020204"/>
                <a:cs typeface="Comic Sans MS" panose="030F0702030302020204"/>
              </a:rPr>
              <a:t>value</a:t>
            </a:r>
            <a:r>
              <a:rPr sz="2000" spc="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spc="-5" dirty="0">
                <a:latin typeface="Comic Sans MS" panose="030F0702030302020204"/>
                <a:cs typeface="Comic Sans MS" panose="030F0702030302020204"/>
              </a:rPr>
              <a:t>0.0004?</a:t>
            </a:r>
            <a:endParaRPr sz="2000">
              <a:latin typeface="Comic Sans MS" panose="030F0702030302020204"/>
              <a:cs typeface="Comic Sans MS" panose="030F0702030302020204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963411" y="6407698"/>
            <a:ext cx="2263775" cy="294640"/>
          </a:xfrm>
          <a:prstGeom prst="rect">
            <a:avLst/>
          </a:prstGeom>
        </p:spPr>
        <p:txBody>
          <a:bodyPr vert="horz" wrap="square" lIns="0" tIns="81915" rIns="0" bIns="0" rtlCol="0">
            <a:spAutoFit/>
          </a:bodyPr>
          <a:lstStyle/>
          <a:p>
            <a:pPr marL="12700">
              <a:lnSpc>
                <a:spcPts val="1675"/>
              </a:lnSpc>
              <a:spcBef>
                <a:spcPts val="645"/>
              </a:spcBef>
            </a:pPr>
            <a:r>
              <a:rPr sz="80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  <a:hlinkClick r:id="rId4"/>
              </a:rPr>
              <a:t>https://fb.com/tailieudientuc</a:t>
            </a:r>
            <a:r>
              <a:rPr sz="800" spc="-21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  <a:hlinkClick r:id="rId4"/>
              </a:rPr>
              <a:t>n</a:t>
            </a:r>
            <a:r>
              <a:rPr sz="2100" spc="-839" baseline="16000" dirty="0">
                <a:latin typeface="Comic Sans MS" panose="030F0702030302020204"/>
                <a:cs typeface="Comic Sans MS" panose="030F0702030302020204"/>
                <a:hlinkClick r:id="rId4"/>
              </a:rPr>
              <a:t>I</a:t>
            </a:r>
            <a:r>
              <a:rPr sz="80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  <a:hlinkClick r:id="rId4"/>
              </a:rPr>
              <a:t>tt</a:t>
            </a:r>
            <a:r>
              <a:rPr sz="800" spc="-9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  <a:hlinkClick r:id="rId4"/>
              </a:rPr>
              <a:t> </a:t>
            </a:r>
            <a:r>
              <a:rPr sz="2100" spc="-7" baseline="16000" dirty="0">
                <a:latin typeface="Comic Sans MS" panose="030F0702030302020204"/>
                <a:cs typeface="Comic Sans MS" panose="030F0702030302020204"/>
              </a:rPr>
              <a:t>ntro</a:t>
            </a:r>
            <a:r>
              <a:rPr sz="2100" baseline="16000" dirty="0">
                <a:latin typeface="Comic Sans MS" panose="030F0702030302020204"/>
                <a:cs typeface="Comic Sans MS" panose="030F0702030302020204"/>
              </a:rPr>
              <a:t>ducti</a:t>
            </a:r>
            <a:r>
              <a:rPr sz="2100" spc="7" baseline="16000" dirty="0">
                <a:latin typeface="Comic Sans MS" panose="030F0702030302020204"/>
                <a:cs typeface="Comic Sans MS" panose="030F0702030302020204"/>
              </a:rPr>
              <a:t>o</a:t>
            </a:r>
            <a:r>
              <a:rPr sz="2100" baseline="16000" dirty="0">
                <a:latin typeface="Comic Sans MS" panose="030F0702030302020204"/>
                <a:cs typeface="Comic Sans MS" panose="030F0702030302020204"/>
              </a:rPr>
              <a:t>n</a:t>
            </a:r>
            <a:endParaRPr sz="2100" baseline="16000">
              <a:latin typeface="Comic Sans MS" panose="030F0702030302020204"/>
              <a:cs typeface="Comic Sans MS" panose="030F0702030302020204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1-</a:t>
            </a: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28" name="object 28"/>
          <p:cNvSpPr txBox="1"/>
          <p:nvPr/>
        </p:nvSpPr>
        <p:spPr>
          <a:xfrm>
            <a:off x="1481708" y="6564262"/>
            <a:ext cx="1101090" cy="13843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80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  <a:hlinkClick r:id="rId5"/>
              </a:rPr>
              <a:t>CuuDuongThanCong.com</a:t>
            </a:r>
            <a:endParaRPr sz="8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136130" y="6428943"/>
            <a:ext cx="171767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74775" algn="l"/>
              </a:tabLst>
            </a:pPr>
            <a:r>
              <a:rPr sz="1400" spc="-5" dirty="0">
                <a:latin typeface="Comic Sans MS" panose="030F0702030302020204"/>
                <a:cs typeface="Comic Sans MS" panose="030F0702030302020204"/>
              </a:rPr>
              <a:t>Intro</a:t>
            </a:r>
            <a:r>
              <a:rPr sz="1400" dirty="0">
                <a:latin typeface="Comic Sans MS" panose="030F0702030302020204"/>
                <a:cs typeface="Comic Sans MS" panose="030F0702030302020204"/>
              </a:rPr>
              <a:t>ducti</a:t>
            </a:r>
            <a:r>
              <a:rPr sz="1400" spc="5" dirty="0">
                <a:latin typeface="Comic Sans MS" panose="030F0702030302020204"/>
                <a:cs typeface="Comic Sans MS" panose="030F0702030302020204"/>
              </a:rPr>
              <a:t>o</a:t>
            </a:r>
            <a:r>
              <a:rPr sz="1400" dirty="0">
                <a:latin typeface="Comic Sans MS" panose="030F0702030302020204"/>
                <a:cs typeface="Comic Sans MS" panose="030F0702030302020204"/>
              </a:rPr>
              <a:t>n</a:t>
            </a:r>
            <a:r>
              <a:rPr sz="1400" dirty="0">
                <a:latin typeface="Comic Sans MS" panose="030F0702030302020204"/>
                <a:cs typeface="Comic Sans MS" panose="030F0702030302020204"/>
              </a:rPr>
              <a:t>	</a:t>
            </a:r>
            <a:r>
              <a:rPr sz="1400" spc="5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-</a:t>
            </a:r>
            <a:r>
              <a:rPr sz="1400" spc="5" dirty="0">
                <a:latin typeface="Times New Roman" panose="02020603050405020304"/>
                <a:cs typeface="Times New Roman" panose="02020603050405020304"/>
              </a:rPr>
              <a:t>45</a:t>
            </a:r>
            <a:endParaRPr sz="1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12140" y="522173"/>
            <a:ext cx="778700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Packet</a:t>
            </a:r>
            <a:r>
              <a:rPr sz="3200" spc="-25" dirty="0"/>
              <a:t> </a:t>
            </a:r>
            <a:r>
              <a:rPr sz="3200" dirty="0"/>
              <a:t>switching</a:t>
            </a:r>
            <a:r>
              <a:rPr sz="3200" spc="5" dirty="0"/>
              <a:t> </a:t>
            </a:r>
            <a:r>
              <a:rPr sz="3200" spc="-5" dirty="0"/>
              <a:t>versus</a:t>
            </a:r>
            <a:r>
              <a:rPr sz="3200" spc="5" dirty="0"/>
              <a:t> </a:t>
            </a:r>
            <a:r>
              <a:rPr sz="3200" spc="-5" dirty="0"/>
              <a:t>circuit</a:t>
            </a:r>
            <a:r>
              <a:rPr sz="3200" spc="15" dirty="0"/>
              <a:t> </a:t>
            </a:r>
            <a:r>
              <a:rPr sz="3200" dirty="0"/>
              <a:t>switching</a:t>
            </a:r>
            <a:endParaRPr sz="3200"/>
          </a:p>
        </p:txBody>
      </p:sp>
      <p:sp>
        <p:nvSpPr>
          <p:cNvPr id="4" name="object 4"/>
          <p:cNvSpPr txBox="1"/>
          <p:nvPr/>
        </p:nvSpPr>
        <p:spPr>
          <a:xfrm>
            <a:off x="429564" y="1389634"/>
            <a:ext cx="8178165" cy="4942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4945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Is</a:t>
            </a:r>
            <a:r>
              <a:rPr sz="2400" spc="-30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packet</a:t>
            </a:r>
            <a:r>
              <a:rPr sz="2400" spc="-20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switching</a:t>
            </a:r>
            <a:r>
              <a:rPr sz="2400" spc="-20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a</a:t>
            </a:r>
            <a:r>
              <a:rPr sz="2400" spc="-10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“slam</a:t>
            </a:r>
            <a:r>
              <a:rPr sz="2400" spc="-10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dunk</a:t>
            </a:r>
            <a:r>
              <a:rPr sz="2400" spc="-10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winner?”</a:t>
            </a:r>
            <a:endParaRPr sz="2400">
              <a:latin typeface="Comic Sans MS" panose="030F0702030302020204"/>
              <a:cs typeface="Comic Sans MS" panose="030F0702030302020204"/>
            </a:endParaRPr>
          </a:p>
          <a:p>
            <a:pPr marL="537845" indent="-343535">
              <a:lnSpc>
                <a:spcPct val="100000"/>
              </a:lnSpc>
              <a:spcBef>
                <a:spcPts val="1920"/>
              </a:spcBef>
              <a:buClr>
                <a:srgbClr val="3333CC"/>
              </a:buClr>
              <a:buSzPct val="85000"/>
              <a:buFont typeface="Wingdings" panose="05000000000000000000"/>
              <a:buChar char=""/>
              <a:tabLst>
                <a:tab pos="538480" algn="l"/>
              </a:tabLst>
            </a:pPr>
            <a:r>
              <a:rPr sz="2400" spc="-5" dirty="0">
                <a:latin typeface="Comic Sans MS" panose="030F0702030302020204"/>
                <a:cs typeface="Comic Sans MS" panose="030F0702030302020204"/>
              </a:rPr>
              <a:t>great</a:t>
            </a:r>
            <a:r>
              <a:rPr sz="2400" spc="-4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for</a:t>
            </a:r>
            <a:r>
              <a:rPr sz="2400" spc="-3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bursty</a:t>
            </a:r>
            <a:r>
              <a:rPr sz="2400" spc="-2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10" dirty="0">
                <a:latin typeface="Comic Sans MS" panose="030F0702030302020204"/>
                <a:cs typeface="Comic Sans MS" panose="030F0702030302020204"/>
              </a:rPr>
              <a:t>data</a:t>
            </a:r>
            <a:endParaRPr sz="2400">
              <a:latin typeface="Comic Sans MS" panose="030F0702030302020204"/>
              <a:cs typeface="Comic Sans MS" panose="030F0702030302020204"/>
            </a:endParaRPr>
          </a:p>
          <a:p>
            <a:pPr marL="939165" lvl="1" indent="-287020">
              <a:lnSpc>
                <a:spcPct val="100000"/>
              </a:lnSpc>
              <a:spcBef>
                <a:spcPts val="575"/>
              </a:spcBef>
              <a:buClr>
                <a:srgbClr val="3333CC"/>
              </a:buClr>
              <a:buSzPct val="75000"/>
              <a:buFont typeface="Wingdings" panose="05000000000000000000"/>
              <a:buChar char=""/>
              <a:tabLst>
                <a:tab pos="939800" algn="l"/>
              </a:tabLst>
            </a:pPr>
            <a:r>
              <a:rPr sz="2400" spc="-5" dirty="0">
                <a:latin typeface="Comic Sans MS" panose="030F0702030302020204"/>
                <a:cs typeface="Comic Sans MS" panose="030F0702030302020204"/>
              </a:rPr>
              <a:t>resource</a:t>
            </a:r>
            <a:r>
              <a:rPr sz="2400" spc="-8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sharing</a:t>
            </a:r>
            <a:endParaRPr sz="2400">
              <a:latin typeface="Comic Sans MS" panose="030F0702030302020204"/>
              <a:cs typeface="Comic Sans MS" panose="030F0702030302020204"/>
            </a:endParaRPr>
          </a:p>
          <a:p>
            <a:pPr marL="939165" lvl="1" indent="-287020">
              <a:lnSpc>
                <a:spcPct val="100000"/>
              </a:lnSpc>
              <a:spcBef>
                <a:spcPts val="580"/>
              </a:spcBef>
              <a:buClr>
                <a:srgbClr val="3333CC"/>
              </a:buClr>
              <a:buSzPct val="75000"/>
              <a:buFont typeface="Wingdings" panose="05000000000000000000"/>
              <a:buChar char=""/>
              <a:tabLst>
                <a:tab pos="939800" algn="l"/>
              </a:tabLst>
            </a:pPr>
            <a:r>
              <a:rPr sz="2400" spc="-5" dirty="0">
                <a:latin typeface="Comic Sans MS" panose="030F0702030302020204"/>
                <a:cs typeface="Comic Sans MS" panose="030F0702030302020204"/>
              </a:rPr>
              <a:t>simpler,</a:t>
            </a:r>
            <a:r>
              <a:rPr sz="2400" spc="-4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no</a:t>
            </a:r>
            <a:r>
              <a:rPr sz="2400" spc="-2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call</a:t>
            </a:r>
            <a:r>
              <a:rPr sz="2400" spc="-1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setup</a:t>
            </a:r>
            <a:endParaRPr sz="2400">
              <a:latin typeface="Comic Sans MS" panose="030F0702030302020204"/>
              <a:cs typeface="Comic Sans MS" panose="030F0702030302020204"/>
            </a:endParaRPr>
          </a:p>
          <a:p>
            <a:pPr marL="537845" indent="-343535">
              <a:lnSpc>
                <a:spcPct val="100000"/>
              </a:lnSpc>
              <a:spcBef>
                <a:spcPts val="575"/>
              </a:spcBef>
              <a:buClr>
                <a:srgbClr val="3333CC"/>
              </a:buClr>
              <a:buSzPct val="85000"/>
              <a:buFont typeface="Wingdings" panose="05000000000000000000"/>
              <a:buChar char=""/>
              <a:tabLst>
                <a:tab pos="538480" algn="l"/>
              </a:tabLst>
            </a:pPr>
            <a:r>
              <a:rPr sz="2400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excessive</a:t>
            </a:r>
            <a:r>
              <a:rPr sz="2400" spc="-60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congestion:</a:t>
            </a:r>
            <a:r>
              <a:rPr sz="2400" spc="-10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packet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 delay</a:t>
            </a:r>
            <a:r>
              <a:rPr sz="2400" spc="-1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and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 loss</a:t>
            </a:r>
            <a:endParaRPr sz="2400">
              <a:latin typeface="Comic Sans MS" panose="030F0702030302020204"/>
              <a:cs typeface="Comic Sans MS" panose="030F0702030302020204"/>
            </a:endParaRPr>
          </a:p>
          <a:p>
            <a:pPr marL="939165" lvl="1" indent="-287020">
              <a:lnSpc>
                <a:spcPct val="100000"/>
              </a:lnSpc>
              <a:spcBef>
                <a:spcPts val="575"/>
              </a:spcBef>
              <a:buClr>
                <a:srgbClr val="3333CC"/>
              </a:buClr>
              <a:buSzPct val="75000"/>
              <a:buFont typeface="Wingdings" panose="05000000000000000000"/>
              <a:buChar char=""/>
              <a:tabLst>
                <a:tab pos="939800" algn="l"/>
              </a:tabLst>
            </a:pPr>
            <a:r>
              <a:rPr sz="2400" dirty="0">
                <a:latin typeface="Comic Sans MS" panose="030F0702030302020204"/>
                <a:cs typeface="Comic Sans MS" panose="030F0702030302020204"/>
              </a:rPr>
              <a:t>protocols</a:t>
            </a:r>
            <a:r>
              <a:rPr sz="2400" spc="-3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needed</a:t>
            </a:r>
            <a:r>
              <a:rPr sz="2400" spc="-3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for</a:t>
            </a:r>
            <a:r>
              <a:rPr sz="2400" spc="-1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reliable</a:t>
            </a:r>
            <a:r>
              <a:rPr sz="2400" spc="-3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data</a:t>
            </a:r>
            <a:r>
              <a:rPr sz="2400" spc="-1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transfer,</a:t>
            </a:r>
            <a:endParaRPr sz="2400">
              <a:latin typeface="Comic Sans MS" panose="030F0702030302020204"/>
              <a:cs typeface="Comic Sans MS" panose="030F0702030302020204"/>
            </a:endParaRPr>
          </a:p>
          <a:p>
            <a:pPr marL="939165">
              <a:lnSpc>
                <a:spcPct val="100000"/>
              </a:lnSpc>
            </a:pPr>
            <a:r>
              <a:rPr sz="2400" spc="-5" dirty="0">
                <a:latin typeface="Comic Sans MS" panose="030F0702030302020204"/>
                <a:cs typeface="Comic Sans MS" panose="030F0702030302020204"/>
              </a:rPr>
              <a:t>congestion</a:t>
            </a:r>
            <a:r>
              <a:rPr sz="2400" spc="-3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control</a:t>
            </a:r>
            <a:endParaRPr sz="2400">
              <a:latin typeface="Comic Sans MS" panose="030F0702030302020204"/>
              <a:cs typeface="Comic Sans MS" panose="030F0702030302020204"/>
            </a:endParaRPr>
          </a:p>
          <a:p>
            <a:pPr marL="537845" indent="-343535">
              <a:lnSpc>
                <a:spcPct val="100000"/>
              </a:lnSpc>
              <a:spcBef>
                <a:spcPts val="580"/>
              </a:spcBef>
              <a:buClr>
                <a:srgbClr val="3333CC"/>
              </a:buClr>
              <a:buSzPct val="85000"/>
              <a:buFont typeface="Wingdings" panose="05000000000000000000"/>
              <a:buChar char=""/>
              <a:tabLst>
                <a:tab pos="538480" algn="l"/>
              </a:tabLst>
            </a:pPr>
            <a:r>
              <a:rPr sz="2400" spc="-5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Q:</a:t>
            </a:r>
            <a:r>
              <a:rPr sz="2400" spc="-30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How</a:t>
            </a:r>
            <a:r>
              <a:rPr sz="2400" spc="-20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to</a:t>
            </a:r>
            <a:r>
              <a:rPr sz="2400" spc="-15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provide</a:t>
            </a:r>
            <a:r>
              <a:rPr sz="2400" spc="5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circuit-like</a:t>
            </a:r>
            <a:r>
              <a:rPr sz="2400" spc="20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behavior?</a:t>
            </a:r>
            <a:endParaRPr sz="2400">
              <a:latin typeface="Comic Sans MS" panose="030F0702030302020204"/>
              <a:cs typeface="Comic Sans MS" panose="030F0702030302020204"/>
            </a:endParaRPr>
          </a:p>
          <a:p>
            <a:pPr marL="939165" lvl="1" indent="-287020">
              <a:lnSpc>
                <a:spcPct val="100000"/>
              </a:lnSpc>
              <a:spcBef>
                <a:spcPts val="575"/>
              </a:spcBef>
              <a:buClr>
                <a:srgbClr val="3333CC"/>
              </a:buClr>
              <a:buSzPct val="75000"/>
              <a:buFont typeface="Wingdings" panose="05000000000000000000"/>
              <a:buChar char=""/>
              <a:tabLst>
                <a:tab pos="939800" algn="l"/>
              </a:tabLst>
            </a:pPr>
            <a:r>
              <a:rPr sz="2400" spc="-5" dirty="0">
                <a:latin typeface="Comic Sans MS" panose="030F0702030302020204"/>
                <a:cs typeface="Comic Sans MS" panose="030F0702030302020204"/>
              </a:rPr>
              <a:t>bandwidth</a:t>
            </a:r>
            <a:r>
              <a:rPr sz="2400" spc="-3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guarantees</a:t>
            </a:r>
            <a:r>
              <a:rPr sz="2400" spc="-4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needed</a:t>
            </a:r>
            <a:r>
              <a:rPr sz="2400" spc="-2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for</a:t>
            </a:r>
            <a:r>
              <a:rPr sz="2400" spc="-1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audio/video 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apps</a:t>
            </a:r>
            <a:endParaRPr sz="2400">
              <a:latin typeface="Comic Sans MS" panose="030F0702030302020204"/>
              <a:cs typeface="Comic Sans MS" panose="030F0702030302020204"/>
            </a:endParaRPr>
          </a:p>
          <a:p>
            <a:pPr marL="939165" lvl="1" indent="-287020">
              <a:lnSpc>
                <a:spcPct val="100000"/>
              </a:lnSpc>
              <a:spcBef>
                <a:spcPts val="580"/>
              </a:spcBef>
              <a:buClr>
                <a:srgbClr val="3333CC"/>
              </a:buClr>
              <a:buSzPct val="75000"/>
              <a:buFont typeface="Wingdings" panose="05000000000000000000"/>
              <a:buChar char=""/>
              <a:tabLst>
                <a:tab pos="939800" algn="l"/>
              </a:tabLst>
            </a:pPr>
            <a:r>
              <a:rPr sz="2400" dirty="0">
                <a:latin typeface="Comic Sans MS" panose="030F0702030302020204"/>
                <a:cs typeface="Comic Sans MS" panose="030F0702030302020204"/>
              </a:rPr>
              <a:t>still</a:t>
            </a:r>
            <a:r>
              <a:rPr sz="2400" spc="-3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an</a:t>
            </a:r>
            <a:r>
              <a:rPr sz="2400" spc="-2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unsolved</a:t>
            </a:r>
            <a:r>
              <a:rPr sz="2400" spc="-1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problem</a:t>
            </a:r>
            <a:r>
              <a:rPr sz="2400" spc="-1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(chapter</a:t>
            </a:r>
            <a:r>
              <a:rPr sz="2400" spc="-3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7)</a:t>
            </a:r>
            <a:endParaRPr sz="2400">
              <a:latin typeface="Comic Sans MS" panose="030F0702030302020204"/>
              <a:cs typeface="Comic Sans MS" panose="030F0702030302020204"/>
            </a:endParaRPr>
          </a:p>
          <a:p>
            <a:pPr marL="12700">
              <a:lnSpc>
                <a:spcPct val="100000"/>
              </a:lnSpc>
              <a:spcBef>
                <a:spcPts val="1795"/>
              </a:spcBef>
              <a:tabLst>
                <a:tab pos="415925" algn="l"/>
              </a:tabLst>
            </a:pPr>
            <a:r>
              <a:rPr sz="1800" spc="-5" dirty="0">
                <a:latin typeface="Comic Sans MS" panose="030F0702030302020204"/>
                <a:cs typeface="Comic Sans MS" panose="030F0702030302020204"/>
              </a:rPr>
              <a:t>Q:	</a:t>
            </a:r>
            <a:r>
              <a:rPr sz="1800" dirty="0">
                <a:latin typeface="Comic Sans MS" panose="030F0702030302020204"/>
                <a:cs typeface="Comic Sans MS" panose="030F0702030302020204"/>
              </a:rPr>
              <a:t>human</a:t>
            </a:r>
            <a:r>
              <a:rPr sz="1800" spc="-3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1800" dirty="0">
                <a:latin typeface="Comic Sans MS" panose="030F0702030302020204"/>
                <a:cs typeface="Comic Sans MS" panose="030F0702030302020204"/>
              </a:rPr>
              <a:t>analogies</a:t>
            </a:r>
            <a:r>
              <a:rPr sz="1800" spc="-4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1800" dirty="0">
                <a:latin typeface="Comic Sans MS" panose="030F0702030302020204"/>
                <a:cs typeface="Comic Sans MS" panose="030F0702030302020204"/>
              </a:rPr>
              <a:t>of</a:t>
            </a:r>
            <a:r>
              <a:rPr sz="1800" spc="-1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1800" spc="-5" dirty="0">
                <a:latin typeface="Comic Sans MS" panose="030F0702030302020204"/>
                <a:cs typeface="Comic Sans MS" panose="030F0702030302020204"/>
              </a:rPr>
              <a:t>reserved</a:t>
            </a:r>
            <a:r>
              <a:rPr sz="1800" spc="-1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1800" spc="-5" dirty="0">
                <a:latin typeface="Comic Sans MS" panose="030F0702030302020204"/>
                <a:cs typeface="Comic Sans MS" panose="030F0702030302020204"/>
              </a:rPr>
              <a:t>resources</a:t>
            </a:r>
            <a:r>
              <a:rPr sz="1800" spc="-2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1800" spc="-5" dirty="0">
                <a:latin typeface="Comic Sans MS" panose="030F0702030302020204"/>
                <a:cs typeface="Comic Sans MS" panose="030F0702030302020204"/>
              </a:rPr>
              <a:t>(circuit</a:t>
            </a:r>
            <a:endParaRPr sz="1800">
              <a:latin typeface="Comic Sans MS" panose="030F0702030302020204"/>
              <a:cs typeface="Comic Sans MS" panose="030F07020303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9564" y="6306718"/>
            <a:ext cx="63061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mic Sans MS" panose="030F0702030302020204"/>
                <a:cs typeface="Comic Sans MS" panose="030F0702030302020204"/>
              </a:rPr>
              <a:t>switching)</a:t>
            </a:r>
            <a:r>
              <a:rPr sz="1800" spc="-3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1800" spc="-5" dirty="0">
                <a:latin typeface="Comic Sans MS" panose="030F0702030302020204"/>
                <a:cs typeface="Comic Sans MS" panose="030F0702030302020204"/>
              </a:rPr>
              <a:t>versus</a:t>
            </a:r>
            <a:r>
              <a:rPr sz="1800" spc="1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1800" spc="-5" dirty="0">
                <a:latin typeface="Comic Sans MS" panose="030F0702030302020204"/>
                <a:cs typeface="Comic Sans MS" panose="030F0702030302020204"/>
              </a:rPr>
              <a:t>on-demand</a:t>
            </a:r>
            <a:r>
              <a:rPr sz="1800" spc="1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1800" spc="-5" dirty="0">
                <a:latin typeface="Comic Sans MS" panose="030F0702030302020204"/>
                <a:cs typeface="Comic Sans MS" panose="030F0702030302020204"/>
              </a:rPr>
              <a:t>allocation (packet-switching)?</a:t>
            </a:r>
            <a:endParaRPr sz="1800">
              <a:latin typeface="Comic Sans MS" panose="030F0702030302020204"/>
              <a:cs typeface="Comic Sans MS" panose="030F0702030302020204"/>
            </a:endParaRPr>
          </a:p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647950" y="3098800"/>
            <a:ext cx="3848100" cy="33020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647950" y="4813300"/>
            <a:ext cx="3848100" cy="33020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481708" y="6553200"/>
            <a:ext cx="576326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493895" algn="l"/>
              </a:tabLst>
            </a:pPr>
            <a:r>
              <a:rPr sz="80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  <a:hlinkClick r:id="rId2"/>
              </a:rPr>
              <a:t>CuuDuongThanCong.com</a:t>
            </a:r>
            <a:r>
              <a:rPr sz="80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80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  <a:hlinkClick r:id="rId3"/>
              </a:rPr>
              <a:t>https://fb.com/tailieudientucntt</a:t>
            </a:r>
            <a:endParaRPr sz="8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2140" y="522173"/>
            <a:ext cx="7817484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/>
              <a:t>Internet</a:t>
            </a:r>
            <a:r>
              <a:rPr sz="3200" spc="-30" dirty="0"/>
              <a:t> </a:t>
            </a:r>
            <a:r>
              <a:rPr sz="3200" dirty="0"/>
              <a:t>structure: </a:t>
            </a:r>
            <a:r>
              <a:rPr sz="3200" spc="-5" dirty="0"/>
              <a:t>network of</a:t>
            </a:r>
            <a:r>
              <a:rPr sz="3200" dirty="0"/>
              <a:t> </a:t>
            </a:r>
            <a:r>
              <a:rPr sz="3200" spc="-5" dirty="0"/>
              <a:t>networks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431393" y="1373886"/>
            <a:ext cx="7813040" cy="170815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5"/>
              </a:spcBef>
              <a:buClr>
                <a:srgbClr val="3333CC"/>
              </a:buClr>
              <a:buSzPct val="85000"/>
              <a:buFont typeface="Wingdings" panose="05000000000000000000"/>
              <a:buChar char=""/>
              <a:tabLst>
                <a:tab pos="355600" algn="l"/>
              </a:tabLst>
            </a:pPr>
            <a:r>
              <a:rPr sz="2400" spc="-5" dirty="0">
                <a:latin typeface="Comic Sans MS" panose="030F0702030302020204"/>
                <a:cs typeface="Comic Sans MS" panose="030F0702030302020204"/>
              </a:rPr>
              <a:t>roughly</a:t>
            </a:r>
            <a:r>
              <a:rPr sz="2400" spc="-5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hierarchical</a:t>
            </a:r>
            <a:endParaRPr sz="2400">
              <a:latin typeface="Comic Sans MS" panose="030F0702030302020204"/>
              <a:cs typeface="Comic Sans MS" panose="030F0702030302020204"/>
            </a:endParaRPr>
          </a:p>
          <a:p>
            <a:pPr marL="355600" marR="5080" indent="-342900">
              <a:lnSpc>
                <a:spcPct val="100000"/>
              </a:lnSpc>
              <a:spcBef>
                <a:spcPts val="575"/>
              </a:spcBef>
              <a:buClr>
                <a:srgbClr val="3333CC"/>
              </a:buClr>
              <a:buSzPct val="85000"/>
              <a:buFont typeface="Wingdings" panose="05000000000000000000"/>
              <a:buChar char=""/>
              <a:tabLst>
                <a:tab pos="355600" algn="l"/>
              </a:tabLst>
            </a:pPr>
            <a:r>
              <a:rPr sz="2400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at </a:t>
            </a:r>
            <a:r>
              <a:rPr sz="2400" spc="-5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center: “tier-1” ISPs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(e.g., 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Verizon,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Sprint, AT&amp;T, </a:t>
            </a:r>
            <a:r>
              <a:rPr sz="2400" spc="-70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Cable</a:t>
            </a:r>
            <a:r>
              <a:rPr sz="2400" spc="-3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and</a:t>
            </a:r>
            <a:r>
              <a:rPr sz="2400" spc="-1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Wireless),</a:t>
            </a:r>
            <a:r>
              <a:rPr sz="2400" spc="-3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national/international 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coverage</a:t>
            </a:r>
            <a:endParaRPr sz="2400">
              <a:latin typeface="Comic Sans MS" panose="030F0702030302020204"/>
              <a:cs typeface="Comic Sans MS" panose="030F0702030302020204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Clr>
                <a:srgbClr val="3333CC"/>
              </a:buClr>
              <a:buSzPct val="75000"/>
              <a:buFont typeface="Wingdings" panose="05000000000000000000"/>
              <a:buChar char=""/>
              <a:tabLst>
                <a:tab pos="756920" algn="l"/>
              </a:tabLst>
            </a:pPr>
            <a:r>
              <a:rPr sz="2400" spc="-5" dirty="0">
                <a:latin typeface="Comic Sans MS" panose="030F0702030302020204"/>
                <a:cs typeface="Comic Sans MS" panose="030F0702030302020204"/>
              </a:rPr>
              <a:t>treat</a:t>
            </a:r>
            <a:r>
              <a:rPr sz="2400" spc="-6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each</a:t>
            </a:r>
            <a:r>
              <a:rPr sz="2400" spc="-2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other</a:t>
            </a:r>
            <a:r>
              <a:rPr sz="2400" spc="-4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as</a:t>
            </a:r>
            <a:r>
              <a:rPr sz="2400" spc="-3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equals</a:t>
            </a:r>
            <a:endParaRPr sz="2400">
              <a:latin typeface="Comic Sans MS" panose="030F0702030302020204"/>
              <a:cs typeface="Comic Sans MS" panose="030F070203030202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427287" y="3675062"/>
            <a:ext cx="4241800" cy="200342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623185" y="5070094"/>
            <a:ext cx="14846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Comic Sans MS" panose="030F0702030302020204"/>
                <a:cs typeface="Comic Sans MS" panose="030F0702030302020204"/>
              </a:rPr>
              <a:t>Tier</a:t>
            </a:r>
            <a:r>
              <a:rPr sz="2400" spc="-65" dirty="0">
                <a:solidFill>
                  <a:srgbClr val="FFFFFF"/>
                </a:solidFill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dirty="0">
                <a:solidFill>
                  <a:srgbClr val="FFFFFF"/>
                </a:solidFill>
                <a:latin typeface="Comic Sans MS" panose="030F0702030302020204"/>
                <a:cs typeface="Comic Sans MS" panose="030F0702030302020204"/>
              </a:rPr>
              <a:t>1</a:t>
            </a:r>
            <a:r>
              <a:rPr sz="2400" spc="-60" dirty="0">
                <a:solidFill>
                  <a:srgbClr val="FFFFFF"/>
                </a:solidFill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mic Sans MS" panose="030F0702030302020204"/>
                <a:cs typeface="Comic Sans MS" panose="030F0702030302020204"/>
              </a:rPr>
              <a:t>ISP</a:t>
            </a:r>
            <a:endParaRPr sz="2400">
              <a:latin typeface="Comic Sans MS" panose="030F0702030302020204"/>
              <a:cs typeface="Comic Sans MS" panose="030F07020303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721989" y="3866464"/>
            <a:ext cx="148526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Comic Sans MS" panose="030F0702030302020204"/>
                <a:cs typeface="Comic Sans MS" panose="030F0702030302020204"/>
              </a:rPr>
              <a:t>Tier</a:t>
            </a:r>
            <a:r>
              <a:rPr sz="2400" spc="-65" dirty="0">
                <a:solidFill>
                  <a:srgbClr val="FFFFFF"/>
                </a:solidFill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dirty="0">
                <a:solidFill>
                  <a:srgbClr val="FFFFFF"/>
                </a:solidFill>
                <a:latin typeface="Comic Sans MS" panose="030F0702030302020204"/>
                <a:cs typeface="Comic Sans MS" panose="030F0702030302020204"/>
              </a:rPr>
              <a:t>1</a:t>
            </a:r>
            <a:r>
              <a:rPr sz="2400" spc="-55" dirty="0">
                <a:solidFill>
                  <a:srgbClr val="FFFFFF"/>
                </a:solidFill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mic Sans MS" panose="030F0702030302020204"/>
                <a:cs typeface="Comic Sans MS" panose="030F0702030302020204"/>
              </a:rPr>
              <a:t>ISP</a:t>
            </a:r>
            <a:endParaRPr sz="2400">
              <a:latin typeface="Comic Sans MS" panose="030F0702030302020204"/>
              <a:cs typeface="Comic Sans MS" panose="030F0702030302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992370" y="5031994"/>
            <a:ext cx="14846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Comic Sans MS" panose="030F0702030302020204"/>
                <a:cs typeface="Comic Sans MS" panose="030F0702030302020204"/>
              </a:rPr>
              <a:t>Tier</a:t>
            </a:r>
            <a:r>
              <a:rPr sz="2400" spc="-65" dirty="0">
                <a:solidFill>
                  <a:srgbClr val="FFFFFF"/>
                </a:solidFill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dirty="0">
                <a:solidFill>
                  <a:srgbClr val="FFFFFF"/>
                </a:solidFill>
                <a:latin typeface="Comic Sans MS" panose="030F0702030302020204"/>
                <a:cs typeface="Comic Sans MS" panose="030F0702030302020204"/>
              </a:rPr>
              <a:t>1</a:t>
            </a:r>
            <a:r>
              <a:rPr sz="2400" spc="-60" dirty="0">
                <a:solidFill>
                  <a:srgbClr val="FFFFFF"/>
                </a:solidFill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mic Sans MS" panose="030F0702030302020204"/>
                <a:cs typeface="Comic Sans MS" panose="030F0702030302020204"/>
              </a:rPr>
              <a:t>ISP</a:t>
            </a:r>
            <a:endParaRPr sz="2400">
              <a:latin typeface="Comic Sans MS" panose="030F0702030302020204"/>
              <a:cs typeface="Comic Sans MS" panose="030F07020303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99591" y="3803142"/>
            <a:ext cx="1381760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omic Sans MS" panose="030F0702030302020204"/>
                <a:cs typeface="Comic Sans MS" panose="030F0702030302020204"/>
              </a:rPr>
              <a:t>Tier-1 </a:t>
            </a:r>
            <a:r>
              <a:rPr sz="1800" dirty="0">
                <a:latin typeface="Comic Sans MS" panose="030F0702030302020204"/>
                <a:cs typeface="Comic Sans MS" panose="030F0702030302020204"/>
              </a:rPr>
              <a:t> providers </a:t>
            </a:r>
            <a:r>
              <a:rPr sz="1800" spc="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1800" spc="-5" dirty="0">
                <a:latin typeface="Comic Sans MS" panose="030F0702030302020204"/>
                <a:cs typeface="Comic Sans MS" panose="030F0702030302020204"/>
              </a:rPr>
              <a:t>i</a:t>
            </a:r>
            <a:r>
              <a:rPr sz="1800" dirty="0">
                <a:latin typeface="Comic Sans MS" panose="030F0702030302020204"/>
                <a:cs typeface="Comic Sans MS" panose="030F0702030302020204"/>
              </a:rPr>
              <a:t>n</a:t>
            </a:r>
            <a:r>
              <a:rPr sz="1800" spc="-5" dirty="0">
                <a:latin typeface="Comic Sans MS" panose="030F0702030302020204"/>
                <a:cs typeface="Comic Sans MS" panose="030F0702030302020204"/>
              </a:rPr>
              <a:t>terco</a:t>
            </a:r>
            <a:r>
              <a:rPr sz="1800" spc="5" dirty="0">
                <a:latin typeface="Comic Sans MS" panose="030F0702030302020204"/>
                <a:cs typeface="Comic Sans MS" panose="030F0702030302020204"/>
              </a:rPr>
              <a:t>n</a:t>
            </a:r>
            <a:r>
              <a:rPr sz="1800" dirty="0">
                <a:latin typeface="Comic Sans MS" panose="030F0702030302020204"/>
                <a:cs typeface="Comic Sans MS" panose="030F0702030302020204"/>
              </a:rPr>
              <a:t>nect  </a:t>
            </a:r>
            <a:r>
              <a:rPr sz="1800" spc="-10" dirty="0">
                <a:latin typeface="Comic Sans MS" panose="030F0702030302020204"/>
                <a:cs typeface="Comic Sans MS" panose="030F0702030302020204"/>
              </a:rPr>
              <a:t>(peer) </a:t>
            </a:r>
            <a:r>
              <a:rPr sz="1800" spc="-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1800" dirty="0">
                <a:latin typeface="Comic Sans MS" panose="030F0702030302020204"/>
                <a:cs typeface="Comic Sans MS" panose="030F0702030302020204"/>
              </a:rPr>
              <a:t>privately</a:t>
            </a:r>
            <a:endParaRPr sz="1800">
              <a:latin typeface="Comic Sans MS" panose="030F0702030302020204"/>
              <a:cs typeface="Comic Sans MS" panose="030F0702030302020204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573022" y="3937253"/>
            <a:ext cx="4923155" cy="1206500"/>
            <a:chOff x="1573022" y="3937253"/>
            <a:chExt cx="4923155" cy="1206500"/>
          </a:xfrm>
        </p:grpSpPr>
        <p:sp>
          <p:nvSpPr>
            <p:cNvPr id="10" name="object 10"/>
            <p:cNvSpPr/>
            <p:nvPr/>
          </p:nvSpPr>
          <p:spPr>
            <a:xfrm>
              <a:off x="1573022" y="3937253"/>
              <a:ext cx="2338705" cy="707390"/>
            </a:xfrm>
            <a:custGeom>
              <a:avLst/>
              <a:gdLst/>
              <a:ahLst/>
              <a:cxnLst/>
              <a:rect l="l" t="t" r="r" b="b"/>
              <a:pathLst>
                <a:path w="2338704" h="707389">
                  <a:moveTo>
                    <a:pt x="2263702" y="676523"/>
                  </a:moveTo>
                  <a:lnTo>
                    <a:pt x="2254757" y="707009"/>
                  </a:lnTo>
                  <a:lnTo>
                    <a:pt x="2338578" y="691896"/>
                  </a:lnTo>
                  <a:lnTo>
                    <a:pt x="2325888" y="680085"/>
                  </a:lnTo>
                  <a:lnTo>
                    <a:pt x="2275840" y="680085"/>
                  </a:lnTo>
                  <a:lnTo>
                    <a:pt x="2263702" y="676523"/>
                  </a:lnTo>
                  <a:close/>
                </a:path>
                <a:path w="2338704" h="707389">
                  <a:moveTo>
                    <a:pt x="2267278" y="664336"/>
                  </a:moveTo>
                  <a:lnTo>
                    <a:pt x="2263702" y="676523"/>
                  </a:lnTo>
                  <a:lnTo>
                    <a:pt x="2275840" y="680085"/>
                  </a:lnTo>
                  <a:lnTo>
                    <a:pt x="2279395" y="667893"/>
                  </a:lnTo>
                  <a:lnTo>
                    <a:pt x="2267278" y="664336"/>
                  </a:lnTo>
                  <a:close/>
                </a:path>
                <a:path w="2338704" h="707389">
                  <a:moveTo>
                    <a:pt x="2276220" y="633857"/>
                  </a:moveTo>
                  <a:lnTo>
                    <a:pt x="2267278" y="664336"/>
                  </a:lnTo>
                  <a:lnTo>
                    <a:pt x="2279395" y="667893"/>
                  </a:lnTo>
                  <a:lnTo>
                    <a:pt x="2275840" y="680085"/>
                  </a:lnTo>
                  <a:lnTo>
                    <a:pt x="2325888" y="680085"/>
                  </a:lnTo>
                  <a:lnTo>
                    <a:pt x="2276220" y="633857"/>
                  </a:lnTo>
                  <a:close/>
                </a:path>
                <a:path w="2338704" h="707389">
                  <a:moveTo>
                    <a:pt x="3555" y="0"/>
                  </a:moveTo>
                  <a:lnTo>
                    <a:pt x="0" y="12192"/>
                  </a:lnTo>
                  <a:lnTo>
                    <a:pt x="2263702" y="676523"/>
                  </a:lnTo>
                  <a:lnTo>
                    <a:pt x="2267278" y="664336"/>
                  </a:lnTo>
                  <a:lnTo>
                    <a:pt x="355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47950" y="4813299"/>
              <a:ext cx="3848100" cy="330200"/>
            </a:xfrm>
            <a:prstGeom prst="rect">
              <a:avLst/>
            </a:prstGeom>
          </p:spPr>
        </p:pic>
      </p:grpSp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762250" y="3149600"/>
            <a:ext cx="3619500" cy="228600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5963411" y="6407698"/>
            <a:ext cx="2263775" cy="294640"/>
          </a:xfrm>
          <a:prstGeom prst="rect">
            <a:avLst/>
          </a:prstGeom>
        </p:spPr>
        <p:txBody>
          <a:bodyPr vert="horz" wrap="square" lIns="0" tIns="81915" rIns="0" bIns="0" rtlCol="0">
            <a:spAutoFit/>
          </a:bodyPr>
          <a:lstStyle/>
          <a:p>
            <a:pPr marL="12700">
              <a:lnSpc>
                <a:spcPts val="1675"/>
              </a:lnSpc>
              <a:spcBef>
                <a:spcPts val="645"/>
              </a:spcBef>
            </a:pPr>
            <a:r>
              <a:rPr sz="80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  <a:hlinkClick r:id="rId4"/>
              </a:rPr>
              <a:t>https://fb.com/tailieudientuc</a:t>
            </a:r>
            <a:r>
              <a:rPr sz="800" spc="-21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  <a:hlinkClick r:id="rId4"/>
              </a:rPr>
              <a:t>n</a:t>
            </a:r>
            <a:r>
              <a:rPr sz="2100" spc="-839" baseline="16000" dirty="0">
                <a:latin typeface="Comic Sans MS" panose="030F0702030302020204"/>
                <a:cs typeface="Comic Sans MS" panose="030F0702030302020204"/>
                <a:hlinkClick r:id="rId4"/>
              </a:rPr>
              <a:t>I</a:t>
            </a:r>
            <a:r>
              <a:rPr sz="80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  <a:hlinkClick r:id="rId4"/>
              </a:rPr>
              <a:t>tt</a:t>
            </a:r>
            <a:r>
              <a:rPr sz="800" spc="-9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  <a:hlinkClick r:id="rId4"/>
              </a:rPr>
              <a:t> </a:t>
            </a:r>
            <a:r>
              <a:rPr sz="2100" spc="-7" baseline="16000" dirty="0">
                <a:latin typeface="Comic Sans MS" panose="030F0702030302020204"/>
                <a:cs typeface="Comic Sans MS" panose="030F0702030302020204"/>
              </a:rPr>
              <a:t>ntro</a:t>
            </a:r>
            <a:r>
              <a:rPr sz="2100" baseline="16000" dirty="0">
                <a:latin typeface="Comic Sans MS" panose="030F0702030302020204"/>
                <a:cs typeface="Comic Sans MS" panose="030F0702030302020204"/>
              </a:rPr>
              <a:t>ducti</a:t>
            </a:r>
            <a:r>
              <a:rPr sz="2100" spc="7" baseline="16000" dirty="0">
                <a:latin typeface="Comic Sans MS" panose="030F0702030302020204"/>
                <a:cs typeface="Comic Sans MS" panose="030F0702030302020204"/>
              </a:rPr>
              <a:t>o</a:t>
            </a:r>
            <a:r>
              <a:rPr sz="2100" baseline="16000" dirty="0">
                <a:latin typeface="Comic Sans MS" panose="030F0702030302020204"/>
                <a:cs typeface="Comic Sans MS" panose="030F0702030302020204"/>
              </a:rPr>
              <a:t>n</a:t>
            </a:r>
            <a:endParaRPr sz="2100" baseline="16000">
              <a:latin typeface="Comic Sans MS" panose="030F0702030302020204"/>
              <a:cs typeface="Comic Sans MS" panose="030F0702030302020204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1-</a:t>
            </a: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15" name="object 15"/>
          <p:cNvSpPr txBox="1"/>
          <p:nvPr/>
        </p:nvSpPr>
        <p:spPr>
          <a:xfrm>
            <a:off x="1481708" y="6564262"/>
            <a:ext cx="1101090" cy="13843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80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  <a:hlinkClick r:id="rId5"/>
              </a:rPr>
              <a:t>CuuDuongThanCong.com</a:t>
            </a:r>
            <a:endParaRPr sz="8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2140" y="456641"/>
            <a:ext cx="60579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“Cool”</a:t>
            </a:r>
            <a:r>
              <a:rPr sz="4000" spc="-15" dirty="0"/>
              <a:t> </a:t>
            </a:r>
            <a:r>
              <a:rPr sz="4000" spc="-10" dirty="0"/>
              <a:t>internet</a:t>
            </a:r>
            <a:r>
              <a:rPr sz="4000" spc="45" dirty="0"/>
              <a:t> </a:t>
            </a:r>
            <a:r>
              <a:rPr sz="4000" spc="-10" dirty="0"/>
              <a:t>appliances</a:t>
            </a:r>
            <a:endParaRPr sz="4000"/>
          </a:p>
        </p:txBody>
      </p:sp>
      <p:grpSp>
        <p:nvGrpSpPr>
          <p:cNvPr id="3" name="object 3"/>
          <p:cNvGrpSpPr/>
          <p:nvPr/>
        </p:nvGrpSpPr>
        <p:grpSpPr>
          <a:xfrm>
            <a:off x="739775" y="1460372"/>
            <a:ext cx="5870575" cy="4017010"/>
            <a:chOff x="739775" y="1460372"/>
            <a:chExt cx="5870575" cy="4017010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4114800" y="1460372"/>
              <a:ext cx="2495550" cy="293535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9775" y="3764025"/>
              <a:ext cx="2165350" cy="1712849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66812" y="1368425"/>
            <a:ext cx="1895475" cy="1560576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818794" y="5506313"/>
            <a:ext cx="397891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Arial MT"/>
                <a:cs typeface="Arial MT"/>
              </a:rPr>
              <a:t>World’s</a:t>
            </a:r>
            <a:r>
              <a:rPr sz="1600" spc="-5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smallest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web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server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Arial MT"/>
                <a:cs typeface="Arial MT"/>
                <a:hlinkClick r:id="rId4"/>
              </a:rPr>
              <a:t>http://www-ccs.cs.umass.edu/~shri/iPic.html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58646" y="2803905"/>
            <a:ext cx="198437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 MT"/>
                <a:cs typeface="Arial MT"/>
              </a:rPr>
              <a:t>IP picture frame 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  <a:hlinkClick r:id="rId5"/>
              </a:rPr>
              <a:t>http://</a:t>
            </a:r>
            <a:r>
              <a:rPr sz="1600" spc="-20" dirty="0">
                <a:latin typeface="Arial MT"/>
                <a:cs typeface="Arial MT"/>
                <a:hlinkClick r:id="rId5"/>
              </a:rPr>
              <a:t>w</a:t>
            </a:r>
            <a:r>
              <a:rPr sz="1600" spc="-20" dirty="0">
                <a:latin typeface="Arial MT"/>
                <a:cs typeface="Arial MT"/>
                <a:hlinkClick r:id="rId5"/>
              </a:rPr>
              <a:t>w</a:t>
            </a:r>
            <a:r>
              <a:rPr sz="1600" spc="-105" dirty="0">
                <a:latin typeface="Arial MT"/>
                <a:cs typeface="Arial MT"/>
                <a:hlinkClick r:id="rId5"/>
              </a:rPr>
              <a:t>w</a:t>
            </a:r>
            <a:r>
              <a:rPr sz="1600" spc="-5" dirty="0">
                <a:latin typeface="Arial MT"/>
                <a:cs typeface="Arial MT"/>
                <a:hlinkClick r:id="rId5"/>
              </a:rPr>
              <a:t>.c</a:t>
            </a:r>
            <a:r>
              <a:rPr sz="1600" spc="-5" dirty="0">
                <a:latin typeface="Arial MT"/>
                <a:cs typeface="Arial MT"/>
                <a:hlinkClick r:id="rId5"/>
              </a:rPr>
              <a:t>ei</a:t>
            </a:r>
            <a:r>
              <a:rPr sz="1600" spc="-5" dirty="0">
                <a:latin typeface="Arial MT"/>
                <a:cs typeface="Arial MT"/>
                <a:hlinkClick r:id="rId5"/>
              </a:rPr>
              <a:t>va.com/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194805" y="2017852"/>
            <a:ext cx="20828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 MT"/>
                <a:cs typeface="Arial MT"/>
              </a:rPr>
              <a:t>Web-enabled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toaster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+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Arial MT"/>
                <a:cs typeface="Arial MT"/>
              </a:rPr>
              <a:t>weather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forecaster</a:t>
            </a:r>
            <a:endParaRPr sz="1600">
              <a:latin typeface="Arial MT"/>
              <a:cs typeface="Arial MT"/>
            </a:endParaRPr>
          </a:p>
        </p:txBody>
      </p:sp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115050" y="4138676"/>
            <a:ext cx="2395601" cy="1919224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6537706" y="5797092"/>
            <a:ext cx="143700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 MT"/>
                <a:cs typeface="Arial MT"/>
              </a:rPr>
              <a:t>Internet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phones</a:t>
            </a:r>
            <a:endParaRPr sz="1600">
              <a:latin typeface="Arial MT"/>
              <a:cs typeface="Arial MT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2647950" y="3098800"/>
            <a:ext cx="3848100" cy="2044700"/>
            <a:chOff x="2647950" y="3098800"/>
            <a:chExt cx="3848100" cy="2044700"/>
          </a:xfrm>
        </p:grpSpPr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647950" y="3098800"/>
              <a:ext cx="3848100" cy="33020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647950" y="4813300"/>
              <a:ext cx="3848100" cy="330200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5963411" y="6407698"/>
            <a:ext cx="2263775" cy="294640"/>
          </a:xfrm>
          <a:prstGeom prst="rect">
            <a:avLst/>
          </a:prstGeom>
        </p:spPr>
        <p:txBody>
          <a:bodyPr vert="horz" wrap="square" lIns="0" tIns="81915" rIns="0" bIns="0" rtlCol="0">
            <a:spAutoFit/>
          </a:bodyPr>
          <a:lstStyle/>
          <a:p>
            <a:pPr marL="12700">
              <a:lnSpc>
                <a:spcPts val="1675"/>
              </a:lnSpc>
              <a:spcBef>
                <a:spcPts val="645"/>
              </a:spcBef>
            </a:pPr>
            <a:r>
              <a:rPr sz="80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  <a:hlinkClick r:id="rId8"/>
              </a:rPr>
              <a:t>https://fb.com/tailieudientuc</a:t>
            </a:r>
            <a:r>
              <a:rPr sz="800" spc="-21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  <a:hlinkClick r:id="rId8"/>
              </a:rPr>
              <a:t>n</a:t>
            </a:r>
            <a:r>
              <a:rPr sz="2100" spc="-839" baseline="16000" dirty="0">
                <a:latin typeface="Comic Sans MS" panose="030F0702030302020204"/>
                <a:cs typeface="Comic Sans MS" panose="030F0702030302020204"/>
                <a:hlinkClick r:id="rId8"/>
              </a:rPr>
              <a:t>I</a:t>
            </a:r>
            <a:r>
              <a:rPr sz="80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  <a:hlinkClick r:id="rId8"/>
              </a:rPr>
              <a:t>tt</a:t>
            </a:r>
            <a:r>
              <a:rPr sz="800" spc="-9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  <a:hlinkClick r:id="rId8"/>
              </a:rPr>
              <a:t> </a:t>
            </a:r>
            <a:r>
              <a:rPr sz="2100" spc="-7" baseline="16000" dirty="0">
                <a:latin typeface="Comic Sans MS" panose="030F0702030302020204"/>
                <a:cs typeface="Comic Sans MS" panose="030F0702030302020204"/>
              </a:rPr>
              <a:t>ntro</a:t>
            </a:r>
            <a:r>
              <a:rPr sz="2100" baseline="16000" dirty="0">
                <a:latin typeface="Comic Sans MS" panose="030F0702030302020204"/>
                <a:cs typeface="Comic Sans MS" panose="030F0702030302020204"/>
              </a:rPr>
              <a:t>ducti</a:t>
            </a:r>
            <a:r>
              <a:rPr sz="2100" spc="7" baseline="16000" dirty="0">
                <a:latin typeface="Comic Sans MS" panose="030F0702030302020204"/>
                <a:cs typeface="Comic Sans MS" panose="030F0702030302020204"/>
              </a:rPr>
              <a:t>o</a:t>
            </a:r>
            <a:r>
              <a:rPr sz="2100" baseline="16000" dirty="0">
                <a:latin typeface="Comic Sans MS" panose="030F0702030302020204"/>
                <a:cs typeface="Comic Sans MS" panose="030F0702030302020204"/>
              </a:rPr>
              <a:t>n</a:t>
            </a:r>
            <a:endParaRPr sz="2100" baseline="16000">
              <a:latin typeface="Comic Sans MS" panose="030F0702030302020204"/>
              <a:cs typeface="Comic Sans MS" panose="030F0702030302020204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1-</a:t>
            </a: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17" name="object 17"/>
          <p:cNvSpPr txBox="1"/>
          <p:nvPr/>
        </p:nvSpPr>
        <p:spPr>
          <a:xfrm>
            <a:off x="1481708" y="6564262"/>
            <a:ext cx="1101090" cy="13843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80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  <a:hlinkClick r:id="rId9"/>
              </a:rPr>
              <a:t>CuuDuongThanCong.com</a:t>
            </a:r>
            <a:endParaRPr sz="8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65150" y="1465138"/>
            <a:ext cx="8366759" cy="4766310"/>
            <a:chOff x="565150" y="1465138"/>
            <a:chExt cx="8366759" cy="476631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565150" y="1465138"/>
              <a:ext cx="8366372" cy="476579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2065400" y="1728342"/>
              <a:ext cx="2476500" cy="2993390"/>
            </a:xfrm>
            <a:custGeom>
              <a:avLst/>
              <a:gdLst/>
              <a:ahLst/>
              <a:cxnLst/>
              <a:rect l="l" t="t" r="r" b="b"/>
              <a:pathLst>
                <a:path w="2476500" h="2993390">
                  <a:moveTo>
                    <a:pt x="2476500" y="0"/>
                  </a:moveTo>
                  <a:lnTo>
                    <a:pt x="0" y="0"/>
                  </a:lnTo>
                  <a:lnTo>
                    <a:pt x="0" y="2992881"/>
                  </a:lnTo>
                  <a:lnTo>
                    <a:pt x="2476500" y="2992881"/>
                  </a:lnTo>
                  <a:lnTo>
                    <a:pt x="24765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2247010" y="3120135"/>
              <a:ext cx="448309" cy="130810"/>
            </a:xfrm>
            <a:custGeom>
              <a:avLst/>
              <a:gdLst/>
              <a:ahLst/>
              <a:cxnLst/>
              <a:rect l="l" t="t" r="r" b="b"/>
              <a:pathLst>
                <a:path w="448310" h="130810">
                  <a:moveTo>
                    <a:pt x="447801" y="0"/>
                  </a:moveTo>
                  <a:lnTo>
                    <a:pt x="0" y="0"/>
                  </a:lnTo>
                </a:path>
                <a:path w="448310" h="130810">
                  <a:moveTo>
                    <a:pt x="447801" y="130428"/>
                  </a:moveTo>
                  <a:lnTo>
                    <a:pt x="0" y="130428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12140" y="456641"/>
            <a:ext cx="54336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Tier-1 ISP:</a:t>
            </a:r>
            <a:r>
              <a:rPr sz="4000" spc="5" dirty="0"/>
              <a:t> </a:t>
            </a:r>
            <a:r>
              <a:rPr sz="4000" spc="-5" dirty="0"/>
              <a:t>e.g.,</a:t>
            </a:r>
            <a:r>
              <a:rPr sz="4000" spc="-15" dirty="0"/>
              <a:t> </a:t>
            </a:r>
            <a:r>
              <a:rPr sz="4000" spc="-10" dirty="0"/>
              <a:t>Sprint</a:t>
            </a:r>
            <a:endParaRPr sz="4000"/>
          </a:p>
        </p:txBody>
      </p:sp>
      <p:sp>
        <p:nvSpPr>
          <p:cNvPr id="7" name="object 7"/>
          <p:cNvSpPr txBox="1"/>
          <p:nvPr/>
        </p:nvSpPr>
        <p:spPr>
          <a:xfrm>
            <a:off x="2411857" y="2982382"/>
            <a:ext cx="304800" cy="337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20"/>
              </a:lnSpc>
            </a:pPr>
            <a:r>
              <a:rPr sz="2400" dirty="0">
                <a:latin typeface="Times New Roman" panose="02020603050405020304"/>
                <a:cs typeface="Times New Roman" panose="02020603050405020304"/>
              </a:rPr>
              <a:t>…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275713" y="2453132"/>
            <a:ext cx="1746885" cy="1597660"/>
            <a:chOff x="2275713" y="2453132"/>
            <a:chExt cx="1746885" cy="1597660"/>
          </a:xfrm>
        </p:grpSpPr>
        <p:sp>
          <p:nvSpPr>
            <p:cNvPr id="9" name="object 9"/>
            <p:cNvSpPr/>
            <p:nvPr/>
          </p:nvSpPr>
          <p:spPr>
            <a:xfrm>
              <a:off x="2531364" y="2459482"/>
              <a:ext cx="1278890" cy="1299845"/>
            </a:xfrm>
            <a:custGeom>
              <a:avLst/>
              <a:gdLst/>
              <a:ahLst/>
              <a:cxnLst/>
              <a:rect l="l" t="t" r="r" b="b"/>
              <a:pathLst>
                <a:path w="1278889" h="1299845">
                  <a:moveTo>
                    <a:pt x="972058" y="860425"/>
                  </a:moveTo>
                  <a:lnTo>
                    <a:pt x="1278382" y="1283080"/>
                  </a:lnTo>
                </a:path>
                <a:path w="1278889" h="1299845">
                  <a:moveTo>
                    <a:pt x="912368" y="839977"/>
                  </a:moveTo>
                  <a:lnTo>
                    <a:pt x="651510" y="1291335"/>
                  </a:lnTo>
                </a:path>
                <a:path w="1278889" h="1299845">
                  <a:moveTo>
                    <a:pt x="774826" y="839977"/>
                  </a:moveTo>
                  <a:lnTo>
                    <a:pt x="46609" y="1280413"/>
                  </a:lnTo>
                </a:path>
                <a:path w="1278889" h="1299845">
                  <a:moveTo>
                    <a:pt x="368554" y="564133"/>
                  </a:moveTo>
                  <a:lnTo>
                    <a:pt x="367284" y="0"/>
                  </a:lnTo>
                </a:path>
                <a:path w="1278889" h="1299845">
                  <a:moveTo>
                    <a:pt x="306197" y="868552"/>
                  </a:moveTo>
                  <a:lnTo>
                    <a:pt x="0" y="1291335"/>
                  </a:lnTo>
                </a:path>
                <a:path w="1278889" h="1299845">
                  <a:moveTo>
                    <a:pt x="366013" y="848232"/>
                  </a:moveTo>
                  <a:lnTo>
                    <a:pt x="626872" y="1299463"/>
                  </a:lnTo>
                </a:path>
                <a:path w="1278889" h="1299845">
                  <a:moveTo>
                    <a:pt x="503555" y="848232"/>
                  </a:moveTo>
                  <a:lnTo>
                    <a:pt x="1231646" y="1288541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3284220" y="3178175"/>
              <a:ext cx="476250" cy="156845"/>
            </a:xfrm>
            <a:custGeom>
              <a:avLst/>
              <a:gdLst/>
              <a:ahLst/>
              <a:cxnLst/>
              <a:rect l="l" t="t" r="r" b="b"/>
              <a:pathLst>
                <a:path w="476250" h="156845">
                  <a:moveTo>
                    <a:pt x="238125" y="0"/>
                  </a:moveTo>
                  <a:lnTo>
                    <a:pt x="174845" y="2796"/>
                  </a:lnTo>
                  <a:lnTo>
                    <a:pt x="117968" y="10691"/>
                  </a:lnTo>
                  <a:lnTo>
                    <a:pt x="69770" y="22939"/>
                  </a:lnTo>
                  <a:lnTo>
                    <a:pt x="32526" y="38796"/>
                  </a:lnTo>
                  <a:lnTo>
                    <a:pt x="0" y="78359"/>
                  </a:lnTo>
                  <a:lnTo>
                    <a:pt x="8510" y="99156"/>
                  </a:lnTo>
                  <a:lnTo>
                    <a:pt x="69770" y="133730"/>
                  </a:lnTo>
                  <a:lnTo>
                    <a:pt x="117968" y="145998"/>
                  </a:lnTo>
                  <a:lnTo>
                    <a:pt x="174845" y="153912"/>
                  </a:lnTo>
                  <a:lnTo>
                    <a:pt x="238125" y="156717"/>
                  </a:lnTo>
                  <a:lnTo>
                    <a:pt x="301448" y="153912"/>
                  </a:lnTo>
                  <a:lnTo>
                    <a:pt x="358337" y="145998"/>
                  </a:lnTo>
                  <a:lnTo>
                    <a:pt x="406526" y="133730"/>
                  </a:lnTo>
                  <a:lnTo>
                    <a:pt x="443752" y="117865"/>
                  </a:lnTo>
                  <a:lnTo>
                    <a:pt x="476250" y="78359"/>
                  </a:lnTo>
                  <a:lnTo>
                    <a:pt x="467748" y="57517"/>
                  </a:lnTo>
                  <a:lnTo>
                    <a:pt x="406527" y="22939"/>
                  </a:lnTo>
                  <a:lnTo>
                    <a:pt x="358337" y="10691"/>
                  </a:lnTo>
                  <a:lnTo>
                    <a:pt x="301448" y="2796"/>
                  </a:lnTo>
                  <a:lnTo>
                    <a:pt x="238125" y="0"/>
                  </a:lnTo>
                  <a:close/>
                </a:path>
              </a:pathLst>
            </a:custGeom>
            <a:solidFill>
              <a:srgbClr val="CC66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3284220" y="3165221"/>
              <a:ext cx="476250" cy="170180"/>
            </a:xfrm>
            <a:custGeom>
              <a:avLst/>
              <a:gdLst/>
              <a:ahLst/>
              <a:cxnLst/>
              <a:rect l="l" t="t" r="r" b="b"/>
              <a:pathLst>
                <a:path w="476250" h="170179">
                  <a:moveTo>
                    <a:pt x="0" y="91312"/>
                  </a:moveTo>
                  <a:lnTo>
                    <a:pt x="32526" y="51750"/>
                  </a:lnTo>
                  <a:lnTo>
                    <a:pt x="69770" y="35893"/>
                  </a:lnTo>
                  <a:lnTo>
                    <a:pt x="117968" y="23645"/>
                  </a:lnTo>
                  <a:lnTo>
                    <a:pt x="174845" y="15750"/>
                  </a:lnTo>
                  <a:lnTo>
                    <a:pt x="238125" y="12953"/>
                  </a:lnTo>
                  <a:lnTo>
                    <a:pt x="301448" y="15750"/>
                  </a:lnTo>
                  <a:lnTo>
                    <a:pt x="358337" y="23645"/>
                  </a:lnTo>
                  <a:lnTo>
                    <a:pt x="406526" y="35893"/>
                  </a:lnTo>
                  <a:lnTo>
                    <a:pt x="443752" y="51750"/>
                  </a:lnTo>
                  <a:lnTo>
                    <a:pt x="476250" y="91312"/>
                  </a:lnTo>
                  <a:lnTo>
                    <a:pt x="467748" y="112110"/>
                  </a:lnTo>
                  <a:lnTo>
                    <a:pt x="443752" y="130819"/>
                  </a:lnTo>
                  <a:lnTo>
                    <a:pt x="406526" y="146684"/>
                  </a:lnTo>
                  <a:lnTo>
                    <a:pt x="358337" y="158952"/>
                  </a:lnTo>
                  <a:lnTo>
                    <a:pt x="301448" y="166866"/>
                  </a:lnTo>
                  <a:lnTo>
                    <a:pt x="238125" y="169671"/>
                  </a:lnTo>
                  <a:lnTo>
                    <a:pt x="174845" y="166866"/>
                  </a:lnTo>
                  <a:lnTo>
                    <a:pt x="117968" y="158952"/>
                  </a:lnTo>
                  <a:lnTo>
                    <a:pt x="69770" y="146684"/>
                  </a:lnTo>
                  <a:lnTo>
                    <a:pt x="32526" y="130819"/>
                  </a:lnTo>
                  <a:lnTo>
                    <a:pt x="8510" y="112110"/>
                  </a:lnTo>
                  <a:lnTo>
                    <a:pt x="0" y="91312"/>
                  </a:lnTo>
                  <a:close/>
                </a:path>
                <a:path w="476250" h="170179">
                  <a:moveTo>
                    <a:pt x="0" y="0"/>
                  </a:moveTo>
                  <a:lnTo>
                    <a:pt x="0" y="96900"/>
                  </a:lnTo>
                </a:path>
                <a:path w="476250" h="170179">
                  <a:moveTo>
                    <a:pt x="476250" y="0"/>
                  </a:moveTo>
                  <a:lnTo>
                    <a:pt x="476250" y="9690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3280283" y="3052190"/>
              <a:ext cx="476250" cy="208915"/>
            </a:xfrm>
            <a:custGeom>
              <a:avLst/>
              <a:gdLst/>
              <a:ahLst/>
              <a:cxnLst/>
              <a:rect l="l" t="t" r="r" b="b"/>
              <a:pathLst>
                <a:path w="476250" h="208914">
                  <a:moveTo>
                    <a:pt x="476173" y="113093"/>
                  </a:moveTo>
                  <a:lnTo>
                    <a:pt x="468439" y="113093"/>
                  </a:lnTo>
                  <a:lnTo>
                    <a:pt x="476123" y="91186"/>
                  </a:lnTo>
                  <a:lnTo>
                    <a:pt x="467614" y="66929"/>
                  </a:lnTo>
                  <a:lnTo>
                    <a:pt x="406412" y="26695"/>
                  </a:lnTo>
                  <a:lnTo>
                    <a:pt x="358241" y="12446"/>
                  </a:lnTo>
                  <a:lnTo>
                    <a:pt x="301383" y="3263"/>
                  </a:lnTo>
                  <a:lnTo>
                    <a:pt x="238125" y="0"/>
                  </a:lnTo>
                  <a:lnTo>
                    <a:pt x="174790" y="3263"/>
                  </a:lnTo>
                  <a:lnTo>
                    <a:pt x="117906" y="12446"/>
                  </a:lnTo>
                  <a:lnTo>
                    <a:pt x="69723" y="26695"/>
                  </a:lnTo>
                  <a:lnTo>
                    <a:pt x="32486" y="45148"/>
                  </a:lnTo>
                  <a:lnTo>
                    <a:pt x="0" y="91186"/>
                  </a:lnTo>
                  <a:lnTo>
                    <a:pt x="7658" y="113093"/>
                  </a:lnTo>
                  <a:lnTo>
                    <a:pt x="3937" y="113093"/>
                  </a:lnTo>
                  <a:lnTo>
                    <a:pt x="3937" y="208407"/>
                  </a:lnTo>
                  <a:lnTo>
                    <a:pt x="476173" y="208407"/>
                  </a:lnTo>
                  <a:lnTo>
                    <a:pt x="476173" y="113093"/>
                  </a:lnTo>
                  <a:close/>
                </a:path>
              </a:pathLst>
            </a:custGeom>
            <a:solidFill>
              <a:srgbClr val="CC66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3280283" y="3052191"/>
              <a:ext cx="476250" cy="182880"/>
            </a:xfrm>
            <a:custGeom>
              <a:avLst/>
              <a:gdLst/>
              <a:ahLst/>
              <a:cxnLst/>
              <a:rect l="l" t="t" r="r" b="b"/>
              <a:pathLst>
                <a:path w="476250" h="182880">
                  <a:moveTo>
                    <a:pt x="0" y="91186"/>
                  </a:moveTo>
                  <a:lnTo>
                    <a:pt x="32497" y="45136"/>
                  </a:lnTo>
                  <a:lnTo>
                    <a:pt x="69723" y="26685"/>
                  </a:lnTo>
                  <a:lnTo>
                    <a:pt x="117912" y="12436"/>
                  </a:lnTo>
                  <a:lnTo>
                    <a:pt x="174801" y="3253"/>
                  </a:lnTo>
                  <a:lnTo>
                    <a:pt x="238125" y="0"/>
                  </a:lnTo>
                  <a:lnTo>
                    <a:pt x="301395" y="3253"/>
                  </a:lnTo>
                  <a:lnTo>
                    <a:pt x="358248" y="12436"/>
                  </a:lnTo>
                  <a:lnTo>
                    <a:pt x="406415" y="26685"/>
                  </a:lnTo>
                  <a:lnTo>
                    <a:pt x="443629" y="45136"/>
                  </a:lnTo>
                  <a:lnTo>
                    <a:pt x="476122" y="91186"/>
                  </a:lnTo>
                  <a:lnTo>
                    <a:pt x="467621" y="115456"/>
                  </a:lnTo>
                  <a:lnTo>
                    <a:pt x="443629" y="137268"/>
                  </a:lnTo>
                  <a:lnTo>
                    <a:pt x="406415" y="155749"/>
                  </a:lnTo>
                  <a:lnTo>
                    <a:pt x="358248" y="170029"/>
                  </a:lnTo>
                  <a:lnTo>
                    <a:pt x="301395" y="179236"/>
                  </a:lnTo>
                  <a:lnTo>
                    <a:pt x="238125" y="182499"/>
                  </a:lnTo>
                  <a:lnTo>
                    <a:pt x="174801" y="179236"/>
                  </a:lnTo>
                  <a:lnTo>
                    <a:pt x="117912" y="170029"/>
                  </a:lnTo>
                  <a:lnTo>
                    <a:pt x="69723" y="155749"/>
                  </a:lnTo>
                  <a:lnTo>
                    <a:pt x="32497" y="137268"/>
                  </a:lnTo>
                  <a:lnTo>
                    <a:pt x="8501" y="115456"/>
                  </a:lnTo>
                  <a:lnTo>
                    <a:pt x="0" y="91186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80676" y="3076638"/>
              <a:ext cx="250380" cy="136778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3541268" y="3872738"/>
              <a:ext cx="474980" cy="156845"/>
            </a:xfrm>
            <a:custGeom>
              <a:avLst/>
              <a:gdLst/>
              <a:ahLst/>
              <a:cxnLst/>
              <a:rect l="l" t="t" r="r" b="b"/>
              <a:pathLst>
                <a:path w="474979" h="156845">
                  <a:moveTo>
                    <a:pt x="237362" y="0"/>
                  </a:moveTo>
                  <a:lnTo>
                    <a:pt x="174272" y="2796"/>
                  </a:lnTo>
                  <a:lnTo>
                    <a:pt x="117573" y="10691"/>
                  </a:lnTo>
                  <a:lnTo>
                    <a:pt x="69532" y="22939"/>
                  </a:lnTo>
                  <a:lnTo>
                    <a:pt x="32413" y="38796"/>
                  </a:lnTo>
                  <a:lnTo>
                    <a:pt x="0" y="78359"/>
                  </a:lnTo>
                  <a:lnTo>
                    <a:pt x="8480" y="99156"/>
                  </a:lnTo>
                  <a:lnTo>
                    <a:pt x="69532" y="133731"/>
                  </a:lnTo>
                  <a:lnTo>
                    <a:pt x="117573" y="145998"/>
                  </a:lnTo>
                  <a:lnTo>
                    <a:pt x="174272" y="153912"/>
                  </a:lnTo>
                  <a:lnTo>
                    <a:pt x="237362" y="156718"/>
                  </a:lnTo>
                  <a:lnTo>
                    <a:pt x="300507" y="153912"/>
                  </a:lnTo>
                  <a:lnTo>
                    <a:pt x="357241" y="145998"/>
                  </a:lnTo>
                  <a:lnTo>
                    <a:pt x="405304" y="133731"/>
                  </a:lnTo>
                  <a:lnTo>
                    <a:pt x="442435" y="117865"/>
                  </a:lnTo>
                  <a:lnTo>
                    <a:pt x="474853" y="78359"/>
                  </a:lnTo>
                  <a:lnTo>
                    <a:pt x="466371" y="57517"/>
                  </a:lnTo>
                  <a:lnTo>
                    <a:pt x="405304" y="22939"/>
                  </a:lnTo>
                  <a:lnTo>
                    <a:pt x="357241" y="10691"/>
                  </a:lnTo>
                  <a:lnTo>
                    <a:pt x="300507" y="2796"/>
                  </a:lnTo>
                  <a:lnTo>
                    <a:pt x="237362" y="0"/>
                  </a:lnTo>
                  <a:close/>
                </a:path>
              </a:pathLst>
            </a:custGeom>
            <a:solidFill>
              <a:srgbClr val="CC66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3541268" y="3859784"/>
              <a:ext cx="474980" cy="170180"/>
            </a:xfrm>
            <a:custGeom>
              <a:avLst/>
              <a:gdLst/>
              <a:ahLst/>
              <a:cxnLst/>
              <a:rect l="l" t="t" r="r" b="b"/>
              <a:pathLst>
                <a:path w="474979" h="170179">
                  <a:moveTo>
                    <a:pt x="0" y="91313"/>
                  </a:moveTo>
                  <a:lnTo>
                    <a:pt x="32413" y="51750"/>
                  </a:lnTo>
                  <a:lnTo>
                    <a:pt x="69532" y="35893"/>
                  </a:lnTo>
                  <a:lnTo>
                    <a:pt x="117573" y="23645"/>
                  </a:lnTo>
                  <a:lnTo>
                    <a:pt x="174272" y="15750"/>
                  </a:lnTo>
                  <a:lnTo>
                    <a:pt x="237362" y="12954"/>
                  </a:lnTo>
                  <a:lnTo>
                    <a:pt x="300507" y="15750"/>
                  </a:lnTo>
                  <a:lnTo>
                    <a:pt x="357241" y="23645"/>
                  </a:lnTo>
                  <a:lnTo>
                    <a:pt x="405304" y="35893"/>
                  </a:lnTo>
                  <a:lnTo>
                    <a:pt x="442435" y="51750"/>
                  </a:lnTo>
                  <a:lnTo>
                    <a:pt x="474853" y="91313"/>
                  </a:lnTo>
                  <a:lnTo>
                    <a:pt x="466371" y="112110"/>
                  </a:lnTo>
                  <a:lnTo>
                    <a:pt x="442435" y="130819"/>
                  </a:lnTo>
                  <a:lnTo>
                    <a:pt x="405304" y="146685"/>
                  </a:lnTo>
                  <a:lnTo>
                    <a:pt x="357241" y="158952"/>
                  </a:lnTo>
                  <a:lnTo>
                    <a:pt x="300507" y="166866"/>
                  </a:lnTo>
                  <a:lnTo>
                    <a:pt x="237362" y="169672"/>
                  </a:lnTo>
                  <a:lnTo>
                    <a:pt x="174272" y="166866"/>
                  </a:lnTo>
                  <a:lnTo>
                    <a:pt x="117573" y="158952"/>
                  </a:lnTo>
                  <a:lnTo>
                    <a:pt x="69532" y="146685"/>
                  </a:lnTo>
                  <a:lnTo>
                    <a:pt x="32413" y="130819"/>
                  </a:lnTo>
                  <a:lnTo>
                    <a:pt x="8480" y="112110"/>
                  </a:lnTo>
                  <a:lnTo>
                    <a:pt x="0" y="91313"/>
                  </a:lnTo>
                  <a:close/>
                </a:path>
                <a:path w="474979" h="170179">
                  <a:moveTo>
                    <a:pt x="0" y="0"/>
                  </a:moveTo>
                  <a:lnTo>
                    <a:pt x="0" y="96901"/>
                  </a:lnTo>
                </a:path>
                <a:path w="474979" h="170179">
                  <a:moveTo>
                    <a:pt x="474853" y="0"/>
                  </a:moveTo>
                  <a:lnTo>
                    <a:pt x="474853" y="96901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3537204" y="3746626"/>
              <a:ext cx="475615" cy="208915"/>
            </a:xfrm>
            <a:custGeom>
              <a:avLst/>
              <a:gdLst/>
              <a:ahLst/>
              <a:cxnLst/>
              <a:rect l="l" t="t" r="r" b="b"/>
              <a:pathLst>
                <a:path w="475614" h="208914">
                  <a:moveTo>
                    <a:pt x="475030" y="113093"/>
                  </a:moveTo>
                  <a:lnTo>
                    <a:pt x="467360" y="113093"/>
                  </a:lnTo>
                  <a:lnTo>
                    <a:pt x="474980" y="91313"/>
                  </a:lnTo>
                  <a:lnTo>
                    <a:pt x="466496" y="67043"/>
                  </a:lnTo>
                  <a:lnTo>
                    <a:pt x="405422" y="26758"/>
                  </a:lnTo>
                  <a:lnTo>
                    <a:pt x="357365" y="12471"/>
                  </a:lnTo>
                  <a:lnTo>
                    <a:pt x="300621" y="3263"/>
                  </a:lnTo>
                  <a:lnTo>
                    <a:pt x="237490" y="0"/>
                  </a:lnTo>
                  <a:lnTo>
                    <a:pt x="174345" y="3263"/>
                  </a:lnTo>
                  <a:lnTo>
                    <a:pt x="117602" y="12471"/>
                  </a:lnTo>
                  <a:lnTo>
                    <a:pt x="69545" y="26758"/>
                  </a:lnTo>
                  <a:lnTo>
                    <a:pt x="32410" y="45237"/>
                  </a:lnTo>
                  <a:lnTo>
                    <a:pt x="0" y="91313"/>
                  </a:lnTo>
                  <a:lnTo>
                    <a:pt x="7594" y="113093"/>
                  </a:lnTo>
                  <a:lnTo>
                    <a:pt x="4064" y="113093"/>
                  </a:lnTo>
                  <a:lnTo>
                    <a:pt x="4064" y="208407"/>
                  </a:lnTo>
                  <a:lnTo>
                    <a:pt x="475030" y="208407"/>
                  </a:lnTo>
                  <a:lnTo>
                    <a:pt x="475030" y="113093"/>
                  </a:lnTo>
                  <a:close/>
                </a:path>
              </a:pathLst>
            </a:custGeom>
            <a:solidFill>
              <a:srgbClr val="CC66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3537204" y="3746627"/>
              <a:ext cx="474980" cy="182880"/>
            </a:xfrm>
            <a:custGeom>
              <a:avLst/>
              <a:gdLst/>
              <a:ahLst/>
              <a:cxnLst/>
              <a:rect l="l" t="t" r="r" b="b"/>
              <a:pathLst>
                <a:path w="474979" h="182879">
                  <a:moveTo>
                    <a:pt x="0" y="91312"/>
                  </a:moveTo>
                  <a:lnTo>
                    <a:pt x="32417" y="45230"/>
                  </a:lnTo>
                  <a:lnTo>
                    <a:pt x="69548" y="26749"/>
                  </a:lnTo>
                  <a:lnTo>
                    <a:pt x="117611" y="12469"/>
                  </a:lnTo>
                  <a:lnTo>
                    <a:pt x="174345" y="3262"/>
                  </a:lnTo>
                  <a:lnTo>
                    <a:pt x="237490" y="0"/>
                  </a:lnTo>
                  <a:lnTo>
                    <a:pt x="300634" y="3262"/>
                  </a:lnTo>
                  <a:lnTo>
                    <a:pt x="357368" y="12469"/>
                  </a:lnTo>
                  <a:lnTo>
                    <a:pt x="405431" y="26749"/>
                  </a:lnTo>
                  <a:lnTo>
                    <a:pt x="442562" y="45230"/>
                  </a:lnTo>
                  <a:lnTo>
                    <a:pt x="474980" y="91312"/>
                  </a:lnTo>
                  <a:lnTo>
                    <a:pt x="466498" y="115583"/>
                  </a:lnTo>
                  <a:lnTo>
                    <a:pt x="442562" y="137395"/>
                  </a:lnTo>
                  <a:lnTo>
                    <a:pt x="405431" y="155876"/>
                  </a:lnTo>
                  <a:lnTo>
                    <a:pt x="357368" y="170156"/>
                  </a:lnTo>
                  <a:lnTo>
                    <a:pt x="300634" y="179363"/>
                  </a:lnTo>
                  <a:lnTo>
                    <a:pt x="237490" y="182625"/>
                  </a:lnTo>
                  <a:lnTo>
                    <a:pt x="174345" y="179363"/>
                  </a:lnTo>
                  <a:lnTo>
                    <a:pt x="117611" y="170156"/>
                  </a:lnTo>
                  <a:lnTo>
                    <a:pt x="69548" y="155876"/>
                  </a:lnTo>
                  <a:lnTo>
                    <a:pt x="32417" y="137395"/>
                  </a:lnTo>
                  <a:lnTo>
                    <a:pt x="8481" y="115583"/>
                  </a:lnTo>
                  <a:lnTo>
                    <a:pt x="0" y="91312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37343" y="3771201"/>
              <a:ext cx="249745" cy="136779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2915666" y="3887597"/>
              <a:ext cx="476250" cy="156845"/>
            </a:xfrm>
            <a:custGeom>
              <a:avLst/>
              <a:gdLst/>
              <a:ahLst/>
              <a:cxnLst/>
              <a:rect l="l" t="t" r="r" b="b"/>
              <a:pathLst>
                <a:path w="476250" h="156845">
                  <a:moveTo>
                    <a:pt x="238125" y="0"/>
                  </a:moveTo>
                  <a:lnTo>
                    <a:pt x="174801" y="2805"/>
                  </a:lnTo>
                  <a:lnTo>
                    <a:pt x="117912" y="10719"/>
                  </a:lnTo>
                  <a:lnTo>
                    <a:pt x="69723" y="22987"/>
                  </a:lnTo>
                  <a:lnTo>
                    <a:pt x="32497" y="38852"/>
                  </a:lnTo>
                  <a:lnTo>
                    <a:pt x="0" y="78358"/>
                  </a:lnTo>
                  <a:lnTo>
                    <a:pt x="8501" y="99200"/>
                  </a:lnTo>
                  <a:lnTo>
                    <a:pt x="69723" y="133778"/>
                  </a:lnTo>
                  <a:lnTo>
                    <a:pt x="117912" y="146026"/>
                  </a:lnTo>
                  <a:lnTo>
                    <a:pt x="174801" y="153921"/>
                  </a:lnTo>
                  <a:lnTo>
                    <a:pt x="238125" y="156717"/>
                  </a:lnTo>
                  <a:lnTo>
                    <a:pt x="301395" y="153921"/>
                  </a:lnTo>
                  <a:lnTo>
                    <a:pt x="358248" y="146026"/>
                  </a:lnTo>
                  <a:lnTo>
                    <a:pt x="406415" y="133778"/>
                  </a:lnTo>
                  <a:lnTo>
                    <a:pt x="443629" y="117921"/>
                  </a:lnTo>
                  <a:lnTo>
                    <a:pt x="476122" y="78358"/>
                  </a:lnTo>
                  <a:lnTo>
                    <a:pt x="467621" y="57561"/>
                  </a:lnTo>
                  <a:lnTo>
                    <a:pt x="406415" y="22987"/>
                  </a:lnTo>
                  <a:lnTo>
                    <a:pt x="358248" y="10719"/>
                  </a:lnTo>
                  <a:lnTo>
                    <a:pt x="301395" y="2805"/>
                  </a:lnTo>
                  <a:lnTo>
                    <a:pt x="238125" y="0"/>
                  </a:lnTo>
                  <a:close/>
                </a:path>
              </a:pathLst>
            </a:custGeom>
            <a:solidFill>
              <a:srgbClr val="CC66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2915666" y="3874770"/>
              <a:ext cx="476250" cy="169545"/>
            </a:xfrm>
            <a:custGeom>
              <a:avLst/>
              <a:gdLst/>
              <a:ahLst/>
              <a:cxnLst/>
              <a:rect l="l" t="t" r="r" b="b"/>
              <a:pathLst>
                <a:path w="476250" h="169545">
                  <a:moveTo>
                    <a:pt x="0" y="91185"/>
                  </a:moveTo>
                  <a:lnTo>
                    <a:pt x="32497" y="51679"/>
                  </a:lnTo>
                  <a:lnTo>
                    <a:pt x="69723" y="35813"/>
                  </a:lnTo>
                  <a:lnTo>
                    <a:pt x="117912" y="23546"/>
                  </a:lnTo>
                  <a:lnTo>
                    <a:pt x="174801" y="15632"/>
                  </a:lnTo>
                  <a:lnTo>
                    <a:pt x="238125" y="12826"/>
                  </a:lnTo>
                  <a:lnTo>
                    <a:pt x="301395" y="15632"/>
                  </a:lnTo>
                  <a:lnTo>
                    <a:pt x="358248" y="23546"/>
                  </a:lnTo>
                  <a:lnTo>
                    <a:pt x="406415" y="35813"/>
                  </a:lnTo>
                  <a:lnTo>
                    <a:pt x="443629" y="51679"/>
                  </a:lnTo>
                  <a:lnTo>
                    <a:pt x="476122" y="91185"/>
                  </a:lnTo>
                  <a:lnTo>
                    <a:pt x="467621" y="112027"/>
                  </a:lnTo>
                  <a:lnTo>
                    <a:pt x="443629" y="130748"/>
                  </a:lnTo>
                  <a:lnTo>
                    <a:pt x="406415" y="146605"/>
                  </a:lnTo>
                  <a:lnTo>
                    <a:pt x="358248" y="158853"/>
                  </a:lnTo>
                  <a:lnTo>
                    <a:pt x="301395" y="166748"/>
                  </a:lnTo>
                  <a:lnTo>
                    <a:pt x="238125" y="169544"/>
                  </a:lnTo>
                  <a:lnTo>
                    <a:pt x="174801" y="166748"/>
                  </a:lnTo>
                  <a:lnTo>
                    <a:pt x="117912" y="158853"/>
                  </a:lnTo>
                  <a:lnTo>
                    <a:pt x="69722" y="146605"/>
                  </a:lnTo>
                  <a:lnTo>
                    <a:pt x="32497" y="130748"/>
                  </a:lnTo>
                  <a:lnTo>
                    <a:pt x="8501" y="112027"/>
                  </a:lnTo>
                  <a:lnTo>
                    <a:pt x="0" y="91185"/>
                  </a:lnTo>
                  <a:close/>
                </a:path>
                <a:path w="476250" h="169545">
                  <a:moveTo>
                    <a:pt x="0" y="0"/>
                  </a:moveTo>
                  <a:lnTo>
                    <a:pt x="0" y="96900"/>
                  </a:lnTo>
                </a:path>
                <a:path w="476250" h="169545">
                  <a:moveTo>
                    <a:pt x="476122" y="0"/>
                  </a:moveTo>
                  <a:lnTo>
                    <a:pt x="476122" y="9690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2911602" y="3761612"/>
              <a:ext cx="476884" cy="208915"/>
            </a:xfrm>
            <a:custGeom>
              <a:avLst/>
              <a:gdLst/>
              <a:ahLst/>
              <a:cxnLst/>
              <a:rect l="l" t="t" r="r" b="b"/>
              <a:pathLst>
                <a:path w="476885" h="208914">
                  <a:moveTo>
                    <a:pt x="476300" y="113093"/>
                  </a:moveTo>
                  <a:lnTo>
                    <a:pt x="468617" y="113093"/>
                  </a:lnTo>
                  <a:lnTo>
                    <a:pt x="476250" y="91313"/>
                  </a:lnTo>
                  <a:lnTo>
                    <a:pt x="467741" y="67043"/>
                  </a:lnTo>
                  <a:lnTo>
                    <a:pt x="406514" y="26758"/>
                  </a:lnTo>
                  <a:lnTo>
                    <a:pt x="358330" y="12471"/>
                  </a:lnTo>
                  <a:lnTo>
                    <a:pt x="301447" y="3263"/>
                  </a:lnTo>
                  <a:lnTo>
                    <a:pt x="238125" y="0"/>
                  </a:lnTo>
                  <a:lnTo>
                    <a:pt x="174790" y="3263"/>
                  </a:lnTo>
                  <a:lnTo>
                    <a:pt x="117906" y="12471"/>
                  </a:lnTo>
                  <a:lnTo>
                    <a:pt x="69723" y="26758"/>
                  </a:lnTo>
                  <a:lnTo>
                    <a:pt x="32486" y="45237"/>
                  </a:lnTo>
                  <a:lnTo>
                    <a:pt x="0" y="91313"/>
                  </a:lnTo>
                  <a:lnTo>
                    <a:pt x="7620" y="113093"/>
                  </a:lnTo>
                  <a:lnTo>
                    <a:pt x="4064" y="113093"/>
                  </a:lnTo>
                  <a:lnTo>
                    <a:pt x="4064" y="208407"/>
                  </a:lnTo>
                  <a:lnTo>
                    <a:pt x="476300" y="208407"/>
                  </a:lnTo>
                  <a:lnTo>
                    <a:pt x="476300" y="113093"/>
                  </a:lnTo>
                  <a:close/>
                </a:path>
              </a:pathLst>
            </a:custGeom>
            <a:solidFill>
              <a:srgbClr val="CC66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2911602" y="3761613"/>
              <a:ext cx="476250" cy="182880"/>
            </a:xfrm>
            <a:custGeom>
              <a:avLst/>
              <a:gdLst/>
              <a:ahLst/>
              <a:cxnLst/>
              <a:rect l="l" t="t" r="r" b="b"/>
              <a:pathLst>
                <a:path w="476250" h="182879">
                  <a:moveTo>
                    <a:pt x="0" y="91312"/>
                  </a:moveTo>
                  <a:lnTo>
                    <a:pt x="32497" y="45230"/>
                  </a:lnTo>
                  <a:lnTo>
                    <a:pt x="69723" y="26749"/>
                  </a:lnTo>
                  <a:lnTo>
                    <a:pt x="117912" y="12469"/>
                  </a:lnTo>
                  <a:lnTo>
                    <a:pt x="174801" y="3262"/>
                  </a:lnTo>
                  <a:lnTo>
                    <a:pt x="238125" y="0"/>
                  </a:lnTo>
                  <a:lnTo>
                    <a:pt x="301448" y="3262"/>
                  </a:lnTo>
                  <a:lnTo>
                    <a:pt x="358337" y="12469"/>
                  </a:lnTo>
                  <a:lnTo>
                    <a:pt x="406526" y="26749"/>
                  </a:lnTo>
                  <a:lnTo>
                    <a:pt x="443752" y="45230"/>
                  </a:lnTo>
                  <a:lnTo>
                    <a:pt x="476250" y="91312"/>
                  </a:lnTo>
                  <a:lnTo>
                    <a:pt x="467748" y="115583"/>
                  </a:lnTo>
                  <a:lnTo>
                    <a:pt x="443752" y="137395"/>
                  </a:lnTo>
                  <a:lnTo>
                    <a:pt x="406526" y="155876"/>
                  </a:lnTo>
                  <a:lnTo>
                    <a:pt x="358337" y="170156"/>
                  </a:lnTo>
                  <a:lnTo>
                    <a:pt x="301448" y="179363"/>
                  </a:lnTo>
                  <a:lnTo>
                    <a:pt x="238125" y="182625"/>
                  </a:lnTo>
                  <a:lnTo>
                    <a:pt x="174801" y="179363"/>
                  </a:lnTo>
                  <a:lnTo>
                    <a:pt x="117912" y="170156"/>
                  </a:lnTo>
                  <a:lnTo>
                    <a:pt x="69722" y="155876"/>
                  </a:lnTo>
                  <a:lnTo>
                    <a:pt x="32497" y="137395"/>
                  </a:lnTo>
                  <a:lnTo>
                    <a:pt x="8501" y="115583"/>
                  </a:lnTo>
                  <a:lnTo>
                    <a:pt x="0" y="91312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4" name="object 2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11995" y="3786060"/>
              <a:ext cx="250507" cy="136906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2286127" y="3888359"/>
              <a:ext cx="474980" cy="156210"/>
            </a:xfrm>
            <a:custGeom>
              <a:avLst/>
              <a:gdLst/>
              <a:ahLst/>
              <a:cxnLst/>
              <a:rect l="l" t="t" r="r" b="b"/>
              <a:pathLst>
                <a:path w="474980" h="156210">
                  <a:moveTo>
                    <a:pt x="237490" y="0"/>
                  </a:moveTo>
                  <a:lnTo>
                    <a:pt x="174345" y="2786"/>
                  </a:lnTo>
                  <a:lnTo>
                    <a:pt x="117611" y="10649"/>
                  </a:lnTo>
                  <a:lnTo>
                    <a:pt x="69548" y="22844"/>
                  </a:lnTo>
                  <a:lnTo>
                    <a:pt x="32417" y="38626"/>
                  </a:lnTo>
                  <a:lnTo>
                    <a:pt x="0" y="77978"/>
                  </a:lnTo>
                  <a:lnTo>
                    <a:pt x="8481" y="98703"/>
                  </a:lnTo>
                  <a:lnTo>
                    <a:pt x="69548" y="133111"/>
                  </a:lnTo>
                  <a:lnTo>
                    <a:pt x="117611" y="145306"/>
                  </a:lnTo>
                  <a:lnTo>
                    <a:pt x="174345" y="153169"/>
                  </a:lnTo>
                  <a:lnTo>
                    <a:pt x="237490" y="155956"/>
                  </a:lnTo>
                  <a:lnTo>
                    <a:pt x="300590" y="153169"/>
                  </a:lnTo>
                  <a:lnTo>
                    <a:pt x="357312" y="145306"/>
                  </a:lnTo>
                  <a:lnTo>
                    <a:pt x="405384" y="133111"/>
                  </a:lnTo>
                  <a:lnTo>
                    <a:pt x="442533" y="117329"/>
                  </a:lnTo>
                  <a:lnTo>
                    <a:pt x="474980" y="77978"/>
                  </a:lnTo>
                  <a:lnTo>
                    <a:pt x="466489" y="57252"/>
                  </a:lnTo>
                  <a:lnTo>
                    <a:pt x="405384" y="22844"/>
                  </a:lnTo>
                  <a:lnTo>
                    <a:pt x="357312" y="10649"/>
                  </a:lnTo>
                  <a:lnTo>
                    <a:pt x="300590" y="2786"/>
                  </a:lnTo>
                  <a:lnTo>
                    <a:pt x="237490" y="0"/>
                  </a:lnTo>
                  <a:close/>
                </a:path>
              </a:pathLst>
            </a:custGeom>
            <a:solidFill>
              <a:srgbClr val="CC66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2286127" y="3875532"/>
              <a:ext cx="474980" cy="168910"/>
            </a:xfrm>
            <a:custGeom>
              <a:avLst/>
              <a:gdLst/>
              <a:ahLst/>
              <a:cxnLst/>
              <a:rect l="l" t="t" r="r" b="b"/>
              <a:pathLst>
                <a:path w="474980" h="168910">
                  <a:moveTo>
                    <a:pt x="0" y="90805"/>
                  </a:moveTo>
                  <a:lnTo>
                    <a:pt x="32417" y="51453"/>
                  </a:lnTo>
                  <a:lnTo>
                    <a:pt x="69548" y="35671"/>
                  </a:lnTo>
                  <a:lnTo>
                    <a:pt x="117611" y="23476"/>
                  </a:lnTo>
                  <a:lnTo>
                    <a:pt x="174345" y="15613"/>
                  </a:lnTo>
                  <a:lnTo>
                    <a:pt x="237490" y="12827"/>
                  </a:lnTo>
                  <a:lnTo>
                    <a:pt x="300590" y="15613"/>
                  </a:lnTo>
                  <a:lnTo>
                    <a:pt x="357312" y="23476"/>
                  </a:lnTo>
                  <a:lnTo>
                    <a:pt x="405384" y="35671"/>
                  </a:lnTo>
                  <a:lnTo>
                    <a:pt x="442533" y="51453"/>
                  </a:lnTo>
                  <a:lnTo>
                    <a:pt x="474980" y="90805"/>
                  </a:lnTo>
                  <a:lnTo>
                    <a:pt x="466489" y="111530"/>
                  </a:lnTo>
                  <a:lnTo>
                    <a:pt x="442533" y="130156"/>
                  </a:lnTo>
                  <a:lnTo>
                    <a:pt x="405384" y="145938"/>
                  </a:lnTo>
                  <a:lnTo>
                    <a:pt x="357312" y="158133"/>
                  </a:lnTo>
                  <a:lnTo>
                    <a:pt x="300590" y="165996"/>
                  </a:lnTo>
                  <a:lnTo>
                    <a:pt x="237490" y="168783"/>
                  </a:lnTo>
                  <a:lnTo>
                    <a:pt x="174345" y="165996"/>
                  </a:lnTo>
                  <a:lnTo>
                    <a:pt x="117611" y="158133"/>
                  </a:lnTo>
                  <a:lnTo>
                    <a:pt x="69548" y="145938"/>
                  </a:lnTo>
                  <a:lnTo>
                    <a:pt x="32417" y="130156"/>
                  </a:lnTo>
                  <a:lnTo>
                    <a:pt x="8481" y="111530"/>
                  </a:lnTo>
                  <a:lnTo>
                    <a:pt x="0" y="90805"/>
                  </a:lnTo>
                  <a:close/>
                </a:path>
                <a:path w="474980" h="168910">
                  <a:moveTo>
                    <a:pt x="0" y="0"/>
                  </a:moveTo>
                  <a:lnTo>
                    <a:pt x="0" y="96520"/>
                  </a:lnTo>
                </a:path>
                <a:path w="474980" h="168910">
                  <a:moveTo>
                    <a:pt x="474853" y="0"/>
                  </a:moveTo>
                  <a:lnTo>
                    <a:pt x="474853" y="9652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2282063" y="3763009"/>
              <a:ext cx="475615" cy="207645"/>
            </a:xfrm>
            <a:custGeom>
              <a:avLst/>
              <a:gdLst/>
              <a:ahLst/>
              <a:cxnLst/>
              <a:rect l="l" t="t" r="r" b="b"/>
              <a:pathLst>
                <a:path w="475614" h="207645">
                  <a:moveTo>
                    <a:pt x="475030" y="112534"/>
                  </a:moveTo>
                  <a:lnTo>
                    <a:pt x="467347" y="112534"/>
                  </a:lnTo>
                  <a:lnTo>
                    <a:pt x="474980" y="90805"/>
                  </a:lnTo>
                  <a:lnTo>
                    <a:pt x="466496" y="66662"/>
                  </a:lnTo>
                  <a:lnTo>
                    <a:pt x="405422" y="26593"/>
                  </a:lnTo>
                  <a:lnTo>
                    <a:pt x="357365" y="12395"/>
                  </a:lnTo>
                  <a:lnTo>
                    <a:pt x="300621" y="3251"/>
                  </a:lnTo>
                  <a:lnTo>
                    <a:pt x="237490" y="0"/>
                  </a:lnTo>
                  <a:lnTo>
                    <a:pt x="174345" y="3251"/>
                  </a:lnTo>
                  <a:lnTo>
                    <a:pt x="117602" y="12395"/>
                  </a:lnTo>
                  <a:lnTo>
                    <a:pt x="69545" y="26593"/>
                  </a:lnTo>
                  <a:lnTo>
                    <a:pt x="32410" y="44970"/>
                  </a:lnTo>
                  <a:lnTo>
                    <a:pt x="0" y="90805"/>
                  </a:lnTo>
                  <a:lnTo>
                    <a:pt x="7620" y="112534"/>
                  </a:lnTo>
                  <a:lnTo>
                    <a:pt x="4064" y="112534"/>
                  </a:lnTo>
                  <a:lnTo>
                    <a:pt x="4064" y="207391"/>
                  </a:lnTo>
                  <a:lnTo>
                    <a:pt x="475030" y="207391"/>
                  </a:lnTo>
                  <a:lnTo>
                    <a:pt x="475030" y="112534"/>
                  </a:lnTo>
                  <a:close/>
                </a:path>
              </a:pathLst>
            </a:custGeom>
            <a:solidFill>
              <a:srgbClr val="CC66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2282063" y="3763010"/>
              <a:ext cx="474980" cy="181610"/>
            </a:xfrm>
            <a:custGeom>
              <a:avLst/>
              <a:gdLst/>
              <a:ahLst/>
              <a:cxnLst/>
              <a:rect l="l" t="t" r="r" b="b"/>
              <a:pathLst>
                <a:path w="474980" h="181610">
                  <a:moveTo>
                    <a:pt x="0" y="90804"/>
                  </a:moveTo>
                  <a:lnTo>
                    <a:pt x="32417" y="44967"/>
                  </a:lnTo>
                  <a:lnTo>
                    <a:pt x="69548" y="26590"/>
                  </a:lnTo>
                  <a:lnTo>
                    <a:pt x="117611" y="12394"/>
                  </a:lnTo>
                  <a:lnTo>
                    <a:pt x="174345" y="3242"/>
                  </a:lnTo>
                  <a:lnTo>
                    <a:pt x="237489" y="0"/>
                  </a:lnTo>
                  <a:lnTo>
                    <a:pt x="300634" y="3242"/>
                  </a:lnTo>
                  <a:lnTo>
                    <a:pt x="357368" y="12394"/>
                  </a:lnTo>
                  <a:lnTo>
                    <a:pt x="405431" y="26590"/>
                  </a:lnTo>
                  <a:lnTo>
                    <a:pt x="442562" y="44967"/>
                  </a:lnTo>
                  <a:lnTo>
                    <a:pt x="474980" y="90804"/>
                  </a:lnTo>
                  <a:lnTo>
                    <a:pt x="466498" y="114949"/>
                  </a:lnTo>
                  <a:lnTo>
                    <a:pt x="442562" y="136642"/>
                  </a:lnTo>
                  <a:lnTo>
                    <a:pt x="405431" y="155019"/>
                  </a:lnTo>
                  <a:lnTo>
                    <a:pt x="357368" y="169215"/>
                  </a:lnTo>
                  <a:lnTo>
                    <a:pt x="300634" y="178367"/>
                  </a:lnTo>
                  <a:lnTo>
                    <a:pt x="237489" y="181609"/>
                  </a:lnTo>
                  <a:lnTo>
                    <a:pt x="174345" y="178367"/>
                  </a:lnTo>
                  <a:lnTo>
                    <a:pt x="117611" y="169215"/>
                  </a:lnTo>
                  <a:lnTo>
                    <a:pt x="69548" y="155019"/>
                  </a:lnTo>
                  <a:lnTo>
                    <a:pt x="32417" y="136642"/>
                  </a:lnTo>
                  <a:lnTo>
                    <a:pt x="8481" y="114949"/>
                  </a:lnTo>
                  <a:lnTo>
                    <a:pt x="0" y="90804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9" name="object 2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382202" y="3787330"/>
              <a:ext cx="249745" cy="136270"/>
            </a:xfrm>
            <a:prstGeom prst="rect">
              <a:avLst/>
            </a:prstGeom>
          </p:spPr>
        </p:pic>
      </p:grpSp>
      <p:sp>
        <p:nvSpPr>
          <p:cNvPr id="30" name="object 30"/>
          <p:cNvSpPr txBox="1"/>
          <p:nvPr/>
        </p:nvSpPr>
        <p:spPr>
          <a:xfrm>
            <a:off x="2604007" y="4326382"/>
            <a:ext cx="165163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 MT"/>
                <a:cs typeface="Arial MT"/>
              </a:rPr>
              <a:t>to/from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customers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694557" y="2828289"/>
            <a:ext cx="70167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 MT"/>
                <a:cs typeface="Arial MT"/>
              </a:rPr>
              <a:t>peering</a:t>
            </a:r>
            <a:endParaRPr sz="1600">
              <a:latin typeface="Arial MT"/>
              <a:cs typeface="Arial MT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2157920" y="1828228"/>
            <a:ext cx="2306955" cy="2825750"/>
            <a:chOff x="2157920" y="1828228"/>
            <a:chExt cx="2306955" cy="2825750"/>
          </a:xfrm>
        </p:grpSpPr>
        <p:sp>
          <p:nvSpPr>
            <p:cNvPr id="33" name="object 33"/>
            <p:cNvSpPr/>
            <p:nvPr/>
          </p:nvSpPr>
          <p:spPr>
            <a:xfrm>
              <a:off x="2162682" y="1832991"/>
              <a:ext cx="2297430" cy="2816225"/>
            </a:xfrm>
            <a:custGeom>
              <a:avLst/>
              <a:gdLst/>
              <a:ahLst/>
              <a:cxnLst/>
              <a:rect l="l" t="t" r="r" b="b"/>
              <a:pathLst>
                <a:path w="2297429" h="2816225">
                  <a:moveTo>
                    <a:pt x="0" y="2816224"/>
                  </a:moveTo>
                  <a:lnTo>
                    <a:pt x="2297430" y="2816224"/>
                  </a:lnTo>
                  <a:lnTo>
                    <a:pt x="2297430" y="0"/>
                  </a:lnTo>
                  <a:lnTo>
                    <a:pt x="0" y="0"/>
                  </a:lnTo>
                  <a:lnTo>
                    <a:pt x="0" y="2816224"/>
                  </a:lnTo>
                  <a:close/>
                </a:path>
              </a:pathLst>
            </a:custGeom>
            <a:ln w="952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2653410" y="3161791"/>
              <a:ext cx="476250" cy="156845"/>
            </a:xfrm>
            <a:custGeom>
              <a:avLst/>
              <a:gdLst/>
              <a:ahLst/>
              <a:cxnLst/>
              <a:rect l="l" t="t" r="r" b="b"/>
              <a:pathLst>
                <a:path w="476250" h="156845">
                  <a:moveTo>
                    <a:pt x="238125" y="0"/>
                  </a:moveTo>
                  <a:lnTo>
                    <a:pt x="174845" y="2805"/>
                  </a:lnTo>
                  <a:lnTo>
                    <a:pt x="117968" y="10719"/>
                  </a:lnTo>
                  <a:lnTo>
                    <a:pt x="69770" y="22987"/>
                  </a:lnTo>
                  <a:lnTo>
                    <a:pt x="32526" y="38852"/>
                  </a:lnTo>
                  <a:lnTo>
                    <a:pt x="0" y="78359"/>
                  </a:lnTo>
                  <a:lnTo>
                    <a:pt x="8510" y="99200"/>
                  </a:lnTo>
                  <a:lnTo>
                    <a:pt x="69770" y="133778"/>
                  </a:lnTo>
                  <a:lnTo>
                    <a:pt x="117968" y="146026"/>
                  </a:lnTo>
                  <a:lnTo>
                    <a:pt x="174845" y="153921"/>
                  </a:lnTo>
                  <a:lnTo>
                    <a:pt x="238125" y="156718"/>
                  </a:lnTo>
                  <a:lnTo>
                    <a:pt x="301448" y="153921"/>
                  </a:lnTo>
                  <a:lnTo>
                    <a:pt x="358337" y="146026"/>
                  </a:lnTo>
                  <a:lnTo>
                    <a:pt x="406526" y="133778"/>
                  </a:lnTo>
                  <a:lnTo>
                    <a:pt x="443752" y="117921"/>
                  </a:lnTo>
                  <a:lnTo>
                    <a:pt x="476250" y="78359"/>
                  </a:lnTo>
                  <a:lnTo>
                    <a:pt x="467748" y="57561"/>
                  </a:lnTo>
                  <a:lnTo>
                    <a:pt x="406527" y="22987"/>
                  </a:lnTo>
                  <a:lnTo>
                    <a:pt x="358337" y="10719"/>
                  </a:lnTo>
                  <a:lnTo>
                    <a:pt x="301448" y="2805"/>
                  </a:lnTo>
                  <a:lnTo>
                    <a:pt x="238125" y="0"/>
                  </a:lnTo>
                  <a:close/>
                </a:path>
              </a:pathLst>
            </a:custGeom>
            <a:solidFill>
              <a:srgbClr val="CC66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2653410" y="3148965"/>
              <a:ext cx="476250" cy="169545"/>
            </a:xfrm>
            <a:custGeom>
              <a:avLst/>
              <a:gdLst/>
              <a:ahLst/>
              <a:cxnLst/>
              <a:rect l="l" t="t" r="r" b="b"/>
              <a:pathLst>
                <a:path w="476250" h="169545">
                  <a:moveTo>
                    <a:pt x="0" y="91186"/>
                  </a:moveTo>
                  <a:lnTo>
                    <a:pt x="32526" y="51679"/>
                  </a:lnTo>
                  <a:lnTo>
                    <a:pt x="69770" y="35814"/>
                  </a:lnTo>
                  <a:lnTo>
                    <a:pt x="117968" y="23546"/>
                  </a:lnTo>
                  <a:lnTo>
                    <a:pt x="174845" y="15632"/>
                  </a:lnTo>
                  <a:lnTo>
                    <a:pt x="238125" y="12826"/>
                  </a:lnTo>
                  <a:lnTo>
                    <a:pt x="301448" y="15632"/>
                  </a:lnTo>
                  <a:lnTo>
                    <a:pt x="358337" y="23546"/>
                  </a:lnTo>
                  <a:lnTo>
                    <a:pt x="406527" y="35814"/>
                  </a:lnTo>
                  <a:lnTo>
                    <a:pt x="443752" y="51679"/>
                  </a:lnTo>
                  <a:lnTo>
                    <a:pt x="476250" y="91186"/>
                  </a:lnTo>
                  <a:lnTo>
                    <a:pt x="467748" y="112027"/>
                  </a:lnTo>
                  <a:lnTo>
                    <a:pt x="443752" y="130748"/>
                  </a:lnTo>
                  <a:lnTo>
                    <a:pt x="406526" y="146605"/>
                  </a:lnTo>
                  <a:lnTo>
                    <a:pt x="358337" y="158853"/>
                  </a:lnTo>
                  <a:lnTo>
                    <a:pt x="301448" y="166748"/>
                  </a:lnTo>
                  <a:lnTo>
                    <a:pt x="238125" y="169545"/>
                  </a:lnTo>
                  <a:lnTo>
                    <a:pt x="174845" y="166748"/>
                  </a:lnTo>
                  <a:lnTo>
                    <a:pt x="117968" y="158853"/>
                  </a:lnTo>
                  <a:lnTo>
                    <a:pt x="69770" y="146605"/>
                  </a:lnTo>
                  <a:lnTo>
                    <a:pt x="32526" y="130748"/>
                  </a:lnTo>
                  <a:lnTo>
                    <a:pt x="8510" y="112027"/>
                  </a:lnTo>
                  <a:lnTo>
                    <a:pt x="0" y="91186"/>
                  </a:lnTo>
                  <a:close/>
                </a:path>
                <a:path w="476250" h="169545">
                  <a:moveTo>
                    <a:pt x="0" y="0"/>
                  </a:moveTo>
                  <a:lnTo>
                    <a:pt x="0" y="96900"/>
                  </a:lnTo>
                </a:path>
                <a:path w="476250" h="169545">
                  <a:moveTo>
                    <a:pt x="476250" y="0"/>
                  </a:moveTo>
                  <a:lnTo>
                    <a:pt x="476250" y="9690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2649474" y="3035807"/>
              <a:ext cx="476250" cy="208915"/>
            </a:xfrm>
            <a:custGeom>
              <a:avLst/>
              <a:gdLst/>
              <a:ahLst/>
              <a:cxnLst/>
              <a:rect l="l" t="t" r="r" b="b"/>
              <a:pathLst>
                <a:path w="476250" h="208914">
                  <a:moveTo>
                    <a:pt x="476250" y="91313"/>
                  </a:moveTo>
                  <a:lnTo>
                    <a:pt x="443712" y="45237"/>
                  </a:lnTo>
                  <a:lnTo>
                    <a:pt x="406476" y="26758"/>
                  </a:lnTo>
                  <a:lnTo>
                    <a:pt x="358279" y="12471"/>
                  </a:lnTo>
                  <a:lnTo>
                    <a:pt x="301396" y="3263"/>
                  </a:lnTo>
                  <a:lnTo>
                    <a:pt x="238125" y="0"/>
                  </a:lnTo>
                  <a:lnTo>
                    <a:pt x="174790" y="3263"/>
                  </a:lnTo>
                  <a:lnTo>
                    <a:pt x="117906" y="12471"/>
                  </a:lnTo>
                  <a:lnTo>
                    <a:pt x="69723" y="26758"/>
                  </a:lnTo>
                  <a:lnTo>
                    <a:pt x="32486" y="45237"/>
                  </a:lnTo>
                  <a:lnTo>
                    <a:pt x="0" y="91313"/>
                  </a:lnTo>
                  <a:lnTo>
                    <a:pt x="7620" y="113093"/>
                  </a:lnTo>
                  <a:lnTo>
                    <a:pt x="3937" y="113093"/>
                  </a:lnTo>
                  <a:lnTo>
                    <a:pt x="3937" y="208407"/>
                  </a:lnTo>
                  <a:lnTo>
                    <a:pt x="476173" y="208407"/>
                  </a:lnTo>
                  <a:lnTo>
                    <a:pt x="476173" y="113093"/>
                  </a:lnTo>
                  <a:lnTo>
                    <a:pt x="468604" y="113093"/>
                  </a:lnTo>
                  <a:lnTo>
                    <a:pt x="476250" y="91313"/>
                  </a:lnTo>
                  <a:close/>
                </a:path>
              </a:pathLst>
            </a:custGeom>
            <a:solidFill>
              <a:srgbClr val="CC66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2649473" y="3035808"/>
              <a:ext cx="476250" cy="182880"/>
            </a:xfrm>
            <a:custGeom>
              <a:avLst/>
              <a:gdLst/>
              <a:ahLst/>
              <a:cxnLst/>
              <a:rect l="l" t="t" r="r" b="b"/>
              <a:pathLst>
                <a:path w="476250" h="182880">
                  <a:moveTo>
                    <a:pt x="0" y="91312"/>
                  </a:moveTo>
                  <a:lnTo>
                    <a:pt x="32497" y="45230"/>
                  </a:lnTo>
                  <a:lnTo>
                    <a:pt x="69723" y="26749"/>
                  </a:lnTo>
                  <a:lnTo>
                    <a:pt x="117912" y="12469"/>
                  </a:lnTo>
                  <a:lnTo>
                    <a:pt x="174801" y="3262"/>
                  </a:lnTo>
                  <a:lnTo>
                    <a:pt x="238125" y="0"/>
                  </a:lnTo>
                  <a:lnTo>
                    <a:pt x="301404" y="3262"/>
                  </a:lnTo>
                  <a:lnTo>
                    <a:pt x="358281" y="12469"/>
                  </a:lnTo>
                  <a:lnTo>
                    <a:pt x="406479" y="26749"/>
                  </a:lnTo>
                  <a:lnTo>
                    <a:pt x="443723" y="45230"/>
                  </a:lnTo>
                  <a:lnTo>
                    <a:pt x="476250" y="91312"/>
                  </a:lnTo>
                  <a:lnTo>
                    <a:pt x="467739" y="115583"/>
                  </a:lnTo>
                  <a:lnTo>
                    <a:pt x="443723" y="137395"/>
                  </a:lnTo>
                  <a:lnTo>
                    <a:pt x="406479" y="155876"/>
                  </a:lnTo>
                  <a:lnTo>
                    <a:pt x="358281" y="170156"/>
                  </a:lnTo>
                  <a:lnTo>
                    <a:pt x="301404" y="179363"/>
                  </a:lnTo>
                  <a:lnTo>
                    <a:pt x="238125" y="182625"/>
                  </a:lnTo>
                  <a:lnTo>
                    <a:pt x="174801" y="179363"/>
                  </a:lnTo>
                  <a:lnTo>
                    <a:pt x="117912" y="170156"/>
                  </a:lnTo>
                  <a:lnTo>
                    <a:pt x="69722" y="155876"/>
                  </a:lnTo>
                  <a:lnTo>
                    <a:pt x="32497" y="137395"/>
                  </a:lnTo>
                  <a:lnTo>
                    <a:pt x="8501" y="115583"/>
                  </a:lnTo>
                  <a:lnTo>
                    <a:pt x="0" y="91312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8" name="object 3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749867" y="3060255"/>
              <a:ext cx="250380" cy="136906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3544950" y="2500249"/>
              <a:ext cx="785495" cy="767080"/>
            </a:xfrm>
            <a:custGeom>
              <a:avLst/>
              <a:gdLst/>
              <a:ahLst/>
              <a:cxnLst/>
              <a:rect l="l" t="t" r="r" b="b"/>
              <a:pathLst>
                <a:path w="785495" h="767079">
                  <a:moveTo>
                    <a:pt x="1397" y="564134"/>
                  </a:moveTo>
                  <a:lnTo>
                    <a:pt x="0" y="0"/>
                  </a:lnTo>
                </a:path>
                <a:path w="785495" h="767079">
                  <a:moveTo>
                    <a:pt x="212978" y="766699"/>
                  </a:moveTo>
                  <a:lnTo>
                    <a:pt x="785368" y="766699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0" name="object 40"/>
          <p:cNvSpPr txBox="1"/>
          <p:nvPr/>
        </p:nvSpPr>
        <p:spPr>
          <a:xfrm>
            <a:off x="3745229" y="2952750"/>
            <a:ext cx="5981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84835" algn="l"/>
              </a:tabLst>
            </a:pPr>
            <a:r>
              <a:rPr sz="2400" strike="sngStrike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trike="sngStrike" spc="-3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trike="sngStrike" dirty="0">
                <a:latin typeface="Times New Roman" panose="02020603050405020304"/>
                <a:cs typeface="Times New Roman" panose="02020603050405020304"/>
              </a:rPr>
              <a:t>…	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3852798" y="3318459"/>
            <a:ext cx="10223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 panose="02020603050405020304"/>
                <a:cs typeface="Times New Roman" panose="02020603050405020304"/>
              </a:rPr>
              <a:t>.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3727322" y="4024376"/>
            <a:ext cx="132715" cy="265430"/>
          </a:xfrm>
          <a:custGeom>
            <a:avLst/>
            <a:gdLst/>
            <a:ahLst/>
            <a:cxnLst/>
            <a:rect l="l" t="t" r="r" b="b"/>
            <a:pathLst>
              <a:path w="132714" h="265429">
                <a:moveTo>
                  <a:pt x="0" y="0"/>
                </a:moveTo>
                <a:lnTo>
                  <a:pt x="0" y="265049"/>
                </a:lnTo>
              </a:path>
              <a:path w="132714" h="265429">
                <a:moveTo>
                  <a:pt x="132461" y="0"/>
                </a:moveTo>
                <a:lnTo>
                  <a:pt x="132461" y="26504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 txBox="1"/>
          <p:nvPr/>
        </p:nvSpPr>
        <p:spPr>
          <a:xfrm>
            <a:off x="3577758" y="3943350"/>
            <a:ext cx="363220" cy="33020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720"/>
              </a:lnSpc>
            </a:pPr>
            <a:r>
              <a:rPr sz="2400" dirty="0">
                <a:latin typeface="Times New Roman" panose="02020603050405020304"/>
                <a:cs typeface="Times New Roman" panose="02020603050405020304"/>
              </a:rPr>
              <a:t>…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3088767" y="4057015"/>
            <a:ext cx="132715" cy="265430"/>
          </a:xfrm>
          <a:custGeom>
            <a:avLst/>
            <a:gdLst/>
            <a:ahLst/>
            <a:cxnLst/>
            <a:rect l="l" t="t" r="r" b="b"/>
            <a:pathLst>
              <a:path w="132714" h="265429">
                <a:moveTo>
                  <a:pt x="0" y="0"/>
                </a:moveTo>
                <a:lnTo>
                  <a:pt x="0" y="265049"/>
                </a:lnTo>
              </a:path>
              <a:path w="132714" h="265429">
                <a:moveTo>
                  <a:pt x="132333" y="0"/>
                </a:moveTo>
                <a:lnTo>
                  <a:pt x="132333" y="26504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 txBox="1"/>
          <p:nvPr/>
        </p:nvSpPr>
        <p:spPr>
          <a:xfrm>
            <a:off x="2941107" y="3979545"/>
            <a:ext cx="363220" cy="33020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720"/>
              </a:lnSpc>
            </a:pPr>
            <a:r>
              <a:rPr sz="2400" dirty="0">
                <a:latin typeface="Times New Roman" panose="02020603050405020304"/>
                <a:cs typeface="Times New Roman" panose="02020603050405020304"/>
              </a:rPr>
              <a:t>…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2439923" y="4048759"/>
            <a:ext cx="146050" cy="265430"/>
          </a:xfrm>
          <a:custGeom>
            <a:avLst/>
            <a:gdLst/>
            <a:ahLst/>
            <a:cxnLst/>
            <a:rect l="l" t="t" r="r" b="b"/>
            <a:pathLst>
              <a:path w="146050" h="265429">
                <a:moveTo>
                  <a:pt x="0" y="0"/>
                </a:moveTo>
                <a:lnTo>
                  <a:pt x="0" y="265048"/>
                </a:lnTo>
              </a:path>
              <a:path w="146050" h="265429">
                <a:moveTo>
                  <a:pt x="146050" y="0"/>
                </a:moveTo>
                <a:lnTo>
                  <a:pt x="146050" y="26504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 txBox="1"/>
          <p:nvPr/>
        </p:nvSpPr>
        <p:spPr>
          <a:xfrm>
            <a:off x="2271182" y="3971290"/>
            <a:ext cx="363220" cy="33020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720"/>
              </a:lnSpc>
            </a:pPr>
            <a:r>
              <a:rPr sz="2400" dirty="0">
                <a:latin typeface="Times New Roman" panose="02020603050405020304"/>
                <a:cs typeface="Times New Roman" panose="02020603050405020304"/>
              </a:rPr>
              <a:t>…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2257425" y="1687537"/>
            <a:ext cx="2036445" cy="304800"/>
          </a:xfrm>
          <a:custGeom>
            <a:avLst/>
            <a:gdLst/>
            <a:ahLst/>
            <a:cxnLst/>
            <a:rect l="l" t="t" r="r" b="b"/>
            <a:pathLst>
              <a:path w="2036445" h="304800">
                <a:moveTo>
                  <a:pt x="2036445" y="0"/>
                </a:moveTo>
                <a:lnTo>
                  <a:pt x="0" y="0"/>
                </a:lnTo>
                <a:lnTo>
                  <a:pt x="0" y="304457"/>
                </a:lnTo>
                <a:lnTo>
                  <a:pt x="2036445" y="304457"/>
                </a:lnTo>
                <a:lnTo>
                  <a:pt x="203644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 txBox="1"/>
          <p:nvPr/>
        </p:nvSpPr>
        <p:spPr>
          <a:xfrm>
            <a:off x="2336673" y="1714881"/>
            <a:ext cx="2005964" cy="7791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0000"/>
                </a:solidFill>
                <a:latin typeface="Arial MT"/>
                <a:cs typeface="Arial MT"/>
              </a:rPr>
              <a:t>POP:</a:t>
            </a:r>
            <a:r>
              <a:rPr sz="1400" spc="-3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FF0000"/>
                </a:solidFill>
                <a:latin typeface="Arial MT"/>
                <a:cs typeface="Arial MT"/>
              </a:rPr>
              <a:t>point-of-presence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000">
              <a:latin typeface="Arial MT"/>
              <a:cs typeface="Arial MT"/>
            </a:endParaRPr>
          </a:p>
          <a:p>
            <a:pPr marL="419100">
              <a:lnSpc>
                <a:spcPct val="100000"/>
              </a:lnSpc>
            </a:pPr>
            <a:r>
              <a:rPr sz="1600" spc="-5" dirty="0">
                <a:latin typeface="Arial MT"/>
                <a:cs typeface="Arial MT"/>
              </a:rPr>
              <a:t>to/from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backbone</a:t>
            </a:r>
            <a:endParaRPr sz="1600">
              <a:latin typeface="Arial MT"/>
              <a:cs typeface="Arial MT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1452625" y="1674876"/>
            <a:ext cx="5043805" cy="3469004"/>
            <a:chOff x="1452625" y="1674876"/>
            <a:chExt cx="5043805" cy="3469004"/>
          </a:xfrm>
        </p:grpSpPr>
        <p:pic>
          <p:nvPicPr>
            <p:cNvPr id="51" name="object 5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52625" y="1674876"/>
              <a:ext cx="708025" cy="2962148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647950" y="3098800"/>
              <a:ext cx="3848100" cy="330200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647950" y="4813300"/>
              <a:ext cx="3848100" cy="330200"/>
            </a:xfrm>
            <a:prstGeom prst="rect">
              <a:avLst/>
            </a:prstGeom>
          </p:spPr>
        </p:pic>
      </p:grpSp>
      <p:sp>
        <p:nvSpPr>
          <p:cNvPr id="54" name="object 54"/>
          <p:cNvSpPr txBox="1"/>
          <p:nvPr/>
        </p:nvSpPr>
        <p:spPr>
          <a:xfrm>
            <a:off x="5963411" y="6407698"/>
            <a:ext cx="2263775" cy="294640"/>
          </a:xfrm>
          <a:prstGeom prst="rect">
            <a:avLst/>
          </a:prstGeom>
        </p:spPr>
        <p:txBody>
          <a:bodyPr vert="horz" wrap="square" lIns="0" tIns="81915" rIns="0" bIns="0" rtlCol="0">
            <a:spAutoFit/>
          </a:bodyPr>
          <a:lstStyle/>
          <a:p>
            <a:pPr marL="12700">
              <a:lnSpc>
                <a:spcPts val="1675"/>
              </a:lnSpc>
              <a:spcBef>
                <a:spcPts val="645"/>
              </a:spcBef>
            </a:pPr>
            <a:r>
              <a:rPr sz="80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  <a:hlinkClick r:id="rId9"/>
              </a:rPr>
              <a:t>https://fb.com/tailieudientuc</a:t>
            </a:r>
            <a:r>
              <a:rPr sz="800" spc="-21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  <a:hlinkClick r:id="rId9"/>
              </a:rPr>
              <a:t>n</a:t>
            </a:r>
            <a:r>
              <a:rPr sz="2100" spc="-839" baseline="16000" dirty="0">
                <a:latin typeface="Comic Sans MS" panose="030F0702030302020204"/>
                <a:cs typeface="Comic Sans MS" panose="030F0702030302020204"/>
                <a:hlinkClick r:id="rId9"/>
              </a:rPr>
              <a:t>I</a:t>
            </a:r>
            <a:r>
              <a:rPr sz="80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  <a:hlinkClick r:id="rId9"/>
              </a:rPr>
              <a:t>tt</a:t>
            </a:r>
            <a:r>
              <a:rPr sz="800" spc="-9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  <a:hlinkClick r:id="rId9"/>
              </a:rPr>
              <a:t> </a:t>
            </a:r>
            <a:r>
              <a:rPr sz="2100" spc="-7" baseline="16000" dirty="0">
                <a:latin typeface="Comic Sans MS" panose="030F0702030302020204"/>
                <a:cs typeface="Comic Sans MS" panose="030F0702030302020204"/>
              </a:rPr>
              <a:t>ntro</a:t>
            </a:r>
            <a:r>
              <a:rPr sz="2100" baseline="16000" dirty="0">
                <a:latin typeface="Comic Sans MS" panose="030F0702030302020204"/>
                <a:cs typeface="Comic Sans MS" panose="030F0702030302020204"/>
              </a:rPr>
              <a:t>ducti</a:t>
            </a:r>
            <a:r>
              <a:rPr sz="2100" spc="7" baseline="16000" dirty="0">
                <a:latin typeface="Comic Sans MS" panose="030F0702030302020204"/>
                <a:cs typeface="Comic Sans MS" panose="030F0702030302020204"/>
              </a:rPr>
              <a:t>o</a:t>
            </a:r>
            <a:r>
              <a:rPr sz="2100" baseline="16000" dirty="0">
                <a:latin typeface="Comic Sans MS" panose="030F0702030302020204"/>
                <a:cs typeface="Comic Sans MS" panose="030F0702030302020204"/>
              </a:rPr>
              <a:t>n</a:t>
            </a:r>
            <a:endParaRPr sz="2100" baseline="16000">
              <a:latin typeface="Comic Sans MS" panose="030F0702030302020204"/>
              <a:cs typeface="Comic Sans MS" panose="030F0702030302020204"/>
            </a:endParaRPr>
          </a:p>
        </p:txBody>
      </p:sp>
      <p:sp>
        <p:nvSpPr>
          <p:cNvPr id="55" name="object 5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1-</a:t>
            </a: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56" name="object 56"/>
          <p:cNvSpPr txBox="1"/>
          <p:nvPr/>
        </p:nvSpPr>
        <p:spPr>
          <a:xfrm>
            <a:off x="1481708" y="6564262"/>
            <a:ext cx="1101090" cy="13843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80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  <a:hlinkClick r:id="rId10"/>
              </a:rPr>
              <a:t>CuuDuongThanCong.com</a:t>
            </a:r>
            <a:endParaRPr sz="8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2140" y="522173"/>
            <a:ext cx="7817484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/>
              <a:t>Internet</a:t>
            </a:r>
            <a:r>
              <a:rPr sz="3200" spc="-30" dirty="0"/>
              <a:t> </a:t>
            </a:r>
            <a:r>
              <a:rPr sz="3200" dirty="0"/>
              <a:t>structure: </a:t>
            </a:r>
            <a:r>
              <a:rPr sz="3200" spc="-5" dirty="0"/>
              <a:t>network of</a:t>
            </a:r>
            <a:r>
              <a:rPr sz="3200" dirty="0"/>
              <a:t> </a:t>
            </a:r>
            <a:r>
              <a:rPr sz="3200" spc="-5" dirty="0"/>
              <a:t>networks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431393" y="1372206"/>
            <a:ext cx="8179434" cy="834390"/>
          </a:xfrm>
          <a:prstGeom prst="rect">
            <a:avLst/>
          </a:prstGeom>
        </p:spPr>
        <p:txBody>
          <a:bodyPr vert="horz" wrap="square" lIns="0" tIns="8763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90"/>
              </a:spcBef>
              <a:buClr>
                <a:srgbClr val="3333CC"/>
              </a:buClr>
              <a:buSzPct val="85000"/>
              <a:buFont typeface="Wingdings" panose="05000000000000000000"/>
              <a:buChar char=""/>
              <a:tabLst>
                <a:tab pos="355600" algn="l"/>
              </a:tabLst>
            </a:pPr>
            <a:r>
              <a:rPr sz="2400" spc="-5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“Tier-2”</a:t>
            </a:r>
            <a:r>
              <a:rPr sz="2400" spc="-20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ISPs:</a:t>
            </a:r>
            <a:r>
              <a:rPr sz="2400" spc="-20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smaller (often</a:t>
            </a:r>
            <a:r>
              <a:rPr sz="2400" spc="-10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regional)</a:t>
            </a:r>
            <a:r>
              <a:rPr sz="2400" spc="-25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ISPs</a:t>
            </a:r>
            <a:endParaRPr sz="2400">
              <a:latin typeface="Comic Sans MS" panose="030F0702030302020204"/>
              <a:cs typeface="Comic Sans MS" panose="030F0702030302020204"/>
            </a:endParaRPr>
          </a:p>
          <a:p>
            <a:pPr marL="756285" lvl="1" indent="-287020">
              <a:lnSpc>
                <a:spcPct val="100000"/>
              </a:lnSpc>
              <a:spcBef>
                <a:spcPts val="495"/>
              </a:spcBef>
              <a:buClr>
                <a:srgbClr val="3333CC"/>
              </a:buClr>
              <a:buSzPct val="75000"/>
              <a:buFont typeface="Wingdings" panose="05000000000000000000"/>
              <a:buChar char=""/>
              <a:tabLst>
                <a:tab pos="756920" algn="l"/>
              </a:tabLst>
            </a:pPr>
            <a:r>
              <a:rPr sz="2000" dirty="0">
                <a:latin typeface="Comic Sans MS" panose="030F0702030302020204"/>
                <a:cs typeface="Comic Sans MS" panose="030F0702030302020204"/>
              </a:rPr>
              <a:t>Connect</a:t>
            </a:r>
            <a:r>
              <a:rPr sz="2000" spc="-2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spc="-5" dirty="0">
                <a:latin typeface="Comic Sans MS" panose="030F0702030302020204"/>
                <a:cs typeface="Comic Sans MS" panose="030F0702030302020204"/>
              </a:rPr>
              <a:t>to</a:t>
            </a:r>
            <a:r>
              <a:rPr sz="2000" spc="-2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dirty="0">
                <a:latin typeface="Comic Sans MS" panose="030F0702030302020204"/>
                <a:cs typeface="Comic Sans MS" panose="030F0702030302020204"/>
              </a:rPr>
              <a:t>one</a:t>
            </a:r>
            <a:r>
              <a:rPr sz="2000" spc="-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dirty="0">
                <a:latin typeface="Comic Sans MS" panose="030F0702030302020204"/>
                <a:cs typeface="Comic Sans MS" panose="030F0702030302020204"/>
              </a:rPr>
              <a:t>or more</a:t>
            </a:r>
            <a:r>
              <a:rPr sz="2000" spc="-1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dirty="0">
                <a:latin typeface="Comic Sans MS" panose="030F0702030302020204"/>
                <a:cs typeface="Comic Sans MS" panose="030F0702030302020204"/>
              </a:rPr>
              <a:t>tier-1</a:t>
            </a:r>
            <a:r>
              <a:rPr sz="2000" spc="-5" dirty="0">
                <a:latin typeface="Comic Sans MS" panose="030F0702030302020204"/>
                <a:cs typeface="Comic Sans MS" panose="030F0702030302020204"/>
              </a:rPr>
              <a:t> ISPs,</a:t>
            </a:r>
            <a:r>
              <a:rPr sz="2000" spc="-2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dirty="0">
                <a:latin typeface="Comic Sans MS" panose="030F0702030302020204"/>
                <a:cs typeface="Comic Sans MS" panose="030F0702030302020204"/>
              </a:rPr>
              <a:t>possibly</a:t>
            </a:r>
            <a:r>
              <a:rPr sz="2000" spc="-1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spc="-5" dirty="0">
                <a:latin typeface="Comic Sans MS" panose="030F0702030302020204"/>
                <a:cs typeface="Comic Sans MS" panose="030F0702030302020204"/>
              </a:rPr>
              <a:t>other </a:t>
            </a:r>
            <a:r>
              <a:rPr sz="2000" dirty="0">
                <a:latin typeface="Comic Sans MS" panose="030F0702030302020204"/>
                <a:cs typeface="Comic Sans MS" panose="030F0702030302020204"/>
              </a:rPr>
              <a:t>tier-2 </a:t>
            </a:r>
            <a:r>
              <a:rPr sz="2000" spc="-5" dirty="0">
                <a:latin typeface="Comic Sans MS" panose="030F0702030302020204"/>
                <a:cs typeface="Comic Sans MS" panose="030F0702030302020204"/>
              </a:rPr>
              <a:t>ISPs</a:t>
            </a:r>
            <a:endParaRPr sz="2000">
              <a:latin typeface="Comic Sans MS" panose="030F0702030302020204"/>
              <a:cs typeface="Comic Sans MS" panose="030F070203030202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941512" y="3281362"/>
            <a:ext cx="6229350" cy="284797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3721989" y="3866464"/>
            <a:ext cx="148526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Comic Sans MS" panose="030F0702030302020204"/>
                <a:cs typeface="Comic Sans MS" panose="030F0702030302020204"/>
              </a:rPr>
              <a:t>Tier</a:t>
            </a:r>
            <a:r>
              <a:rPr sz="2400" spc="-65" dirty="0">
                <a:solidFill>
                  <a:srgbClr val="FFFFFF"/>
                </a:solidFill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dirty="0">
                <a:solidFill>
                  <a:srgbClr val="FFFFFF"/>
                </a:solidFill>
                <a:latin typeface="Comic Sans MS" panose="030F0702030302020204"/>
                <a:cs typeface="Comic Sans MS" panose="030F0702030302020204"/>
              </a:rPr>
              <a:t>1</a:t>
            </a:r>
            <a:r>
              <a:rPr sz="2400" spc="-55" dirty="0">
                <a:solidFill>
                  <a:srgbClr val="FFFFFF"/>
                </a:solidFill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mic Sans MS" panose="030F0702030302020204"/>
                <a:cs typeface="Comic Sans MS" panose="030F0702030302020204"/>
              </a:rPr>
              <a:t>ISP</a:t>
            </a:r>
            <a:endParaRPr sz="2400">
              <a:latin typeface="Comic Sans MS" panose="030F0702030302020204"/>
              <a:cs typeface="Comic Sans MS" panose="030F07020303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31053" y="3477514"/>
            <a:ext cx="11836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omic Sans MS" panose="030F0702030302020204"/>
                <a:cs typeface="Comic Sans MS" panose="030F0702030302020204"/>
              </a:rPr>
              <a:t>Tier-2</a:t>
            </a:r>
            <a:r>
              <a:rPr sz="1800" spc="-8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1800" spc="-5" dirty="0">
                <a:latin typeface="Comic Sans MS" panose="030F0702030302020204"/>
                <a:cs typeface="Comic Sans MS" panose="030F0702030302020204"/>
              </a:rPr>
              <a:t>ISP</a:t>
            </a:r>
            <a:endParaRPr sz="1800">
              <a:latin typeface="Comic Sans MS" panose="030F0702030302020204"/>
              <a:cs typeface="Comic Sans MS" panose="030F0702030302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857245" y="3426714"/>
            <a:ext cx="11836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omic Sans MS" panose="030F0702030302020204"/>
                <a:cs typeface="Comic Sans MS" panose="030F0702030302020204"/>
              </a:rPr>
              <a:t>Tier-2</a:t>
            </a:r>
            <a:r>
              <a:rPr sz="1800" spc="-8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1800" spc="-5" dirty="0">
                <a:latin typeface="Comic Sans MS" panose="030F0702030302020204"/>
                <a:cs typeface="Comic Sans MS" panose="030F0702030302020204"/>
              </a:rPr>
              <a:t>ISP</a:t>
            </a:r>
            <a:endParaRPr sz="1800">
              <a:latin typeface="Comic Sans MS" panose="030F0702030302020204"/>
              <a:cs typeface="Comic Sans MS" panose="030F07020303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47645" y="5070094"/>
            <a:ext cx="1859914" cy="8921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7985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Comic Sans MS" panose="030F0702030302020204"/>
                <a:cs typeface="Comic Sans MS" panose="030F0702030302020204"/>
              </a:rPr>
              <a:t>Tier</a:t>
            </a:r>
            <a:r>
              <a:rPr sz="2400" spc="-65" dirty="0">
                <a:solidFill>
                  <a:srgbClr val="FFFFFF"/>
                </a:solidFill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dirty="0">
                <a:solidFill>
                  <a:srgbClr val="FFFFFF"/>
                </a:solidFill>
                <a:latin typeface="Comic Sans MS" panose="030F0702030302020204"/>
                <a:cs typeface="Comic Sans MS" panose="030F0702030302020204"/>
              </a:rPr>
              <a:t>1</a:t>
            </a:r>
            <a:r>
              <a:rPr sz="2400" spc="-60" dirty="0">
                <a:solidFill>
                  <a:srgbClr val="FFFFFF"/>
                </a:solidFill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mic Sans MS" panose="030F0702030302020204"/>
                <a:cs typeface="Comic Sans MS" panose="030F0702030302020204"/>
              </a:rPr>
              <a:t>ISP</a:t>
            </a:r>
            <a:endParaRPr sz="2400">
              <a:latin typeface="Comic Sans MS" panose="030F0702030302020204"/>
              <a:cs typeface="Comic Sans MS" panose="030F0702030302020204"/>
            </a:endParaRPr>
          </a:p>
          <a:p>
            <a:pPr marL="12700">
              <a:lnSpc>
                <a:spcPct val="100000"/>
              </a:lnSpc>
              <a:spcBef>
                <a:spcPts val="1780"/>
              </a:spcBef>
            </a:pPr>
            <a:r>
              <a:rPr sz="1800" spc="-5" dirty="0">
                <a:latin typeface="Comic Sans MS" panose="030F0702030302020204"/>
                <a:cs typeface="Comic Sans MS" panose="030F0702030302020204"/>
              </a:rPr>
              <a:t>Tier-2</a:t>
            </a:r>
            <a:r>
              <a:rPr sz="1800" spc="-5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1800" spc="-5" dirty="0">
                <a:latin typeface="Comic Sans MS" panose="030F0702030302020204"/>
                <a:cs typeface="Comic Sans MS" panose="030F0702030302020204"/>
              </a:rPr>
              <a:t>ISP</a:t>
            </a:r>
            <a:endParaRPr sz="1800">
              <a:latin typeface="Comic Sans MS" panose="030F0702030302020204"/>
              <a:cs typeface="Comic Sans MS" panose="030F07020303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546853" y="5031994"/>
            <a:ext cx="1930400" cy="942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7835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Comic Sans MS" panose="030F0702030302020204"/>
                <a:cs typeface="Comic Sans MS" panose="030F0702030302020204"/>
              </a:rPr>
              <a:t>Tier</a:t>
            </a:r>
            <a:r>
              <a:rPr sz="2400" spc="-65" dirty="0">
                <a:solidFill>
                  <a:srgbClr val="FFFFFF"/>
                </a:solidFill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dirty="0">
                <a:solidFill>
                  <a:srgbClr val="FFFFFF"/>
                </a:solidFill>
                <a:latin typeface="Comic Sans MS" panose="030F0702030302020204"/>
                <a:cs typeface="Comic Sans MS" panose="030F0702030302020204"/>
              </a:rPr>
              <a:t>1</a:t>
            </a:r>
            <a:r>
              <a:rPr sz="2400" spc="-60" dirty="0">
                <a:solidFill>
                  <a:srgbClr val="FFFFFF"/>
                </a:solidFill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mic Sans MS" panose="030F0702030302020204"/>
                <a:cs typeface="Comic Sans MS" panose="030F0702030302020204"/>
              </a:rPr>
              <a:t>ISP</a:t>
            </a:r>
            <a:endParaRPr sz="2400">
              <a:latin typeface="Comic Sans MS" panose="030F0702030302020204"/>
              <a:cs typeface="Comic Sans MS" panose="030F0702030302020204"/>
            </a:endParaRPr>
          </a:p>
          <a:p>
            <a:pPr marL="12700">
              <a:lnSpc>
                <a:spcPct val="100000"/>
              </a:lnSpc>
              <a:spcBef>
                <a:spcPts val="2185"/>
              </a:spcBef>
            </a:pPr>
            <a:r>
              <a:rPr sz="1800" spc="-5" dirty="0">
                <a:latin typeface="Comic Sans MS" panose="030F0702030302020204"/>
                <a:cs typeface="Comic Sans MS" panose="030F0702030302020204"/>
              </a:rPr>
              <a:t>Tier-2</a:t>
            </a:r>
            <a:r>
              <a:rPr sz="1800" spc="-5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1800" spc="-5" dirty="0">
                <a:latin typeface="Comic Sans MS" panose="030F0702030302020204"/>
                <a:cs typeface="Comic Sans MS" panose="030F0702030302020204"/>
              </a:rPr>
              <a:t>ISP</a:t>
            </a:r>
            <a:endParaRPr sz="1800">
              <a:latin typeface="Comic Sans MS" panose="030F0702030302020204"/>
              <a:cs typeface="Comic Sans MS" panose="030F070203030202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795007" y="5192395"/>
            <a:ext cx="11836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omic Sans MS" panose="030F0702030302020204"/>
                <a:cs typeface="Comic Sans MS" panose="030F0702030302020204"/>
              </a:rPr>
              <a:t>Tier-2</a:t>
            </a:r>
            <a:r>
              <a:rPr sz="1800" spc="-8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1800" spc="-5" dirty="0">
                <a:latin typeface="Comic Sans MS" panose="030F0702030302020204"/>
                <a:cs typeface="Comic Sans MS" panose="030F0702030302020204"/>
              </a:rPr>
              <a:t>ISP</a:t>
            </a:r>
            <a:endParaRPr sz="1800">
              <a:latin typeface="Comic Sans MS" panose="030F0702030302020204"/>
              <a:cs typeface="Comic Sans MS" panose="030F070203030202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56743" y="3428187"/>
            <a:ext cx="1792605" cy="1946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omic Sans MS" panose="030F0702030302020204"/>
                <a:cs typeface="Comic Sans MS" panose="030F0702030302020204"/>
              </a:rPr>
              <a:t>Tier-2 ISP pays </a:t>
            </a:r>
            <a:r>
              <a:rPr sz="1800" spc="-52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1800" spc="-5" dirty="0">
                <a:latin typeface="Comic Sans MS" panose="030F0702030302020204"/>
                <a:cs typeface="Comic Sans MS" panose="030F0702030302020204"/>
              </a:rPr>
              <a:t>tier-1 ISP for </a:t>
            </a:r>
            <a:r>
              <a:rPr sz="1800" dirty="0">
                <a:latin typeface="Comic Sans MS" panose="030F0702030302020204"/>
                <a:cs typeface="Comic Sans MS" panose="030F0702030302020204"/>
              </a:rPr>
              <a:t> connectivity </a:t>
            </a:r>
            <a:r>
              <a:rPr sz="1800" spc="-5" dirty="0">
                <a:latin typeface="Comic Sans MS" panose="030F0702030302020204"/>
                <a:cs typeface="Comic Sans MS" panose="030F0702030302020204"/>
              </a:rPr>
              <a:t>to </a:t>
            </a:r>
            <a:r>
              <a:rPr sz="180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1800" spc="-5" dirty="0">
                <a:latin typeface="Comic Sans MS" panose="030F0702030302020204"/>
                <a:cs typeface="Comic Sans MS" panose="030F0702030302020204"/>
              </a:rPr>
              <a:t>rest</a:t>
            </a:r>
            <a:r>
              <a:rPr sz="1800" spc="-5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1800" dirty="0">
                <a:latin typeface="Comic Sans MS" panose="030F0702030302020204"/>
                <a:cs typeface="Comic Sans MS" panose="030F0702030302020204"/>
              </a:rPr>
              <a:t>of</a:t>
            </a:r>
            <a:r>
              <a:rPr sz="1800" spc="-3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1800" spc="-5" dirty="0">
                <a:latin typeface="Comic Sans MS" panose="030F0702030302020204"/>
                <a:cs typeface="Comic Sans MS" panose="030F0702030302020204"/>
              </a:rPr>
              <a:t>Internet</a:t>
            </a:r>
            <a:endParaRPr sz="1800">
              <a:latin typeface="Comic Sans MS" panose="030F0702030302020204"/>
              <a:cs typeface="Comic Sans MS" panose="030F0702030302020204"/>
            </a:endParaRPr>
          </a:p>
          <a:p>
            <a:pPr marL="12700" marR="176530">
              <a:lnSpc>
                <a:spcPts val="2160"/>
              </a:lnSpc>
              <a:spcBef>
                <a:spcPts val="75"/>
              </a:spcBef>
              <a:buClr>
                <a:srgbClr val="3333CC"/>
              </a:buClr>
              <a:buSzPct val="83000"/>
              <a:buFont typeface="Wingdings" panose="05000000000000000000"/>
              <a:buChar char=""/>
              <a:tabLst>
                <a:tab pos="254000" algn="l"/>
              </a:tabLst>
            </a:pPr>
            <a:r>
              <a:rPr sz="1800" spc="-5" dirty="0">
                <a:latin typeface="Comic Sans MS" panose="030F0702030302020204"/>
                <a:cs typeface="Comic Sans MS" panose="030F0702030302020204"/>
              </a:rPr>
              <a:t>tier-2</a:t>
            </a:r>
            <a:r>
              <a:rPr sz="1800" spc="-5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1800" spc="-5" dirty="0">
                <a:latin typeface="Comic Sans MS" panose="030F0702030302020204"/>
                <a:cs typeface="Comic Sans MS" panose="030F0702030302020204"/>
              </a:rPr>
              <a:t>ISP</a:t>
            </a:r>
            <a:r>
              <a:rPr sz="1800" spc="-3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1800" spc="-5" dirty="0">
                <a:latin typeface="Comic Sans MS" panose="030F0702030302020204"/>
                <a:cs typeface="Comic Sans MS" panose="030F0702030302020204"/>
              </a:rPr>
              <a:t>is </a:t>
            </a:r>
            <a:r>
              <a:rPr sz="1800" spc="-52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1800" spc="-50" dirty="0">
                <a:latin typeface="Comic Sans MS" panose="030F0702030302020204"/>
                <a:cs typeface="Comic Sans MS" panose="030F0702030302020204"/>
              </a:rPr>
              <a:t>c</a:t>
            </a:r>
            <a:r>
              <a:rPr sz="1900" i="1" spc="-50" dirty="0">
                <a:latin typeface="Comic Sans MS" panose="030F0702030302020204"/>
                <a:cs typeface="Comic Sans MS" panose="030F0702030302020204"/>
              </a:rPr>
              <a:t>ustomer </a:t>
            </a:r>
            <a:r>
              <a:rPr sz="1800" dirty="0">
                <a:latin typeface="Comic Sans MS" panose="030F0702030302020204"/>
                <a:cs typeface="Comic Sans MS" panose="030F0702030302020204"/>
              </a:rPr>
              <a:t>of </a:t>
            </a:r>
            <a:r>
              <a:rPr sz="1800" spc="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1800" spc="-5" dirty="0">
                <a:latin typeface="Comic Sans MS" panose="030F0702030302020204"/>
                <a:cs typeface="Comic Sans MS" panose="030F0702030302020204"/>
              </a:rPr>
              <a:t>tier-1</a:t>
            </a:r>
            <a:r>
              <a:rPr sz="1800" spc="-5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1800" spc="-5" dirty="0">
                <a:latin typeface="Comic Sans MS" panose="030F0702030302020204"/>
                <a:cs typeface="Comic Sans MS" panose="030F0702030302020204"/>
              </a:rPr>
              <a:t>provider</a:t>
            </a:r>
            <a:endParaRPr sz="1800">
              <a:latin typeface="Comic Sans MS" panose="030F0702030302020204"/>
              <a:cs typeface="Comic Sans MS" panose="030F070203030202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325359" y="3040760"/>
            <a:ext cx="149225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omic Sans MS" panose="030F0702030302020204"/>
                <a:cs typeface="Comic Sans MS" panose="030F0702030302020204"/>
              </a:rPr>
              <a:t>Tier-2 ISPs </a:t>
            </a:r>
            <a:r>
              <a:rPr sz="1800" dirty="0">
                <a:latin typeface="Comic Sans MS" panose="030F0702030302020204"/>
                <a:cs typeface="Comic Sans MS" panose="030F0702030302020204"/>
              </a:rPr>
              <a:t> also </a:t>
            </a:r>
            <a:r>
              <a:rPr sz="1800" spc="-5" dirty="0">
                <a:latin typeface="Comic Sans MS" panose="030F0702030302020204"/>
                <a:cs typeface="Comic Sans MS" panose="030F0702030302020204"/>
              </a:rPr>
              <a:t>peer </a:t>
            </a:r>
            <a:r>
              <a:rPr sz="1800" dirty="0">
                <a:latin typeface="Comic Sans MS" panose="030F0702030302020204"/>
                <a:cs typeface="Comic Sans MS" panose="030F0702030302020204"/>
              </a:rPr>
              <a:t> privately</a:t>
            </a:r>
            <a:r>
              <a:rPr sz="1800" spc="-10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1800" spc="-5" dirty="0">
                <a:latin typeface="Comic Sans MS" panose="030F0702030302020204"/>
                <a:cs typeface="Comic Sans MS" panose="030F0702030302020204"/>
              </a:rPr>
              <a:t>with </a:t>
            </a:r>
            <a:r>
              <a:rPr sz="1800" spc="-52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1800" dirty="0">
                <a:latin typeface="Comic Sans MS" panose="030F0702030302020204"/>
                <a:cs typeface="Comic Sans MS" panose="030F0702030302020204"/>
              </a:rPr>
              <a:t>each</a:t>
            </a:r>
            <a:r>
              <a:rPr sz="1800" spc="-3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1800" dirty="0">
                <a:latin typeface="Comic Sans MS" panose="030F0702030302020204"/>
                <a:cs typeface="Comic Sans MS" panose="030F0702030302020204"/>
              </a:rPr>
              <a:t>other.</a:t>
            </a:r>
            <a:endParaRPr sz="1800">
              <a:latin typeface="Comic Sans MS" panose="030F0702030302020204"/>
              <a:cs typeface="Comic Sans MS" panose="030F0702030302020204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2647950" y="3098800"/>
            <a:ext cx="3848100" cy="2044700"/>
            <a:chOff x="2647950" y="3098800"/>
            <a:chExt cx="3848100" cy="2044700"/>
          </a:xfrm>
        </p:grpSpPr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47950" y="3098800"/>
              <a:ext cx="3848100" cy="33020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47950" y="4813300"/>
              <a:ext cx="3848100" cy="330200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5963411" y="6407698"/>
            <a:ext cx="2263775" cy="294640"/>
          </a:xfrm>
          <a:prstGeom prst="rect">
            <a:avLst/>
          </a:prstGeom>
        </p:spPr>
        <p:txBody>
          <a:bodyPr vert="horz" wrap="square" lIns="0" tIns="81915" rIns="0" bIns="0" rtlCol="0">
            <a:spAutoFit/>
          </a:bodyPr>
          <a:lstStyle/>
          <a:p>
            <a:pPr marL="12700">
              <a:lnSpc>
                <a:spcPts val="1675"/>
              </a:lnSpc>
              <a:spcBef>
                <a:spcPts val="645"/>
              </a:spcBef>
            </a:pPr>
            <a:r>
              <a:rPr sz="80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  <a:hlinkClick r:id="rId3"/>
              </a:rPr>
              <a:t>https://fb.com/tailieudientuc</a:t>
            </a:r>
            <a:r>
              <a:rPr sz="800" spc="-21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  <a:hlinkClick r:id="rId3"/>
              </a:rPr>
              <a:t>n</a:t>
            </a:r>
            <a:r>
              <a:rPr sz="2100" spc="-839" baseline="16000" dirty="0">
                <a:latin typeface="Comic Sans MS" panose="030F0702030302020204"/>
                <a:cs typeface="Comic Sans MS" panose="030F0702030302020204"/>
                <a:hlinkClick r:id="rId3"/>
              </a:rPr>
              <a:t>I</a:t>
            </a:r>
            <a:r>
              <a:rPr sz="80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  <a:hlinkClick r:id="rId3"/>
              </a:rPr>
              <a:t>tt</a:t>
            </a:r>
            <a:r>
              <a:rPr sz="800" spc="-9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  <a:hlinkClick r:id="rId3"/>
              </a:rPr>
              <a:t> </a:t>
            </a:r>
            <a:r>
              <a:rPr sz="2100" spc="-7" baseline="16000" dirty="0">
                <a:latin typeface="Comic Sans MS" panose="030F0702030302020204"/>
                <a:cs typeface="Comic Sans MS" panose="030F0702030302020204"/>
              </a:rPr>
              <a:t>ntro</a:t>
            </a:r>
            <a:r>
              <a:rPr sz="2100" baseline="16000" dirty="0">
                <a:latin typeface="Comic Sans MS" panose="030F0702030302020204"/>
                <a:cs typeface="Comic Sans MS" panose="030F0702030302020204"/>
              </a:rPr>
              <a:t>ducti</a:t>
            </a:r>
            <a:r>
              <a:rPr sz="2100" spc="7" baseline="16000" dirty="0">
                <a:latin typeface="Comic Sans MS" panose="030F0702030302020204"/>
                <a:cs typeface="Comic Sans MS" panose="030F0702030302020204"/>
              </a:rPr>
              <a:t>o</a:t>
            </a:r>
            <a:r>
              <a:rPr sz="2100" baseline="16000" dirty="0">
                <a:latin typeface="Comic Sans MS" panose="030F0702030302020204"/>
                <a:cs typeface="Comic Sans MS" panose="030F0702030302020204"/>
              </a:rPr>
              <a:t>n</a:t>
            </a:r>
            <a:endParaRPr sz="2100" baseline="16000">
              <a:latin typeface="Comic Sans MS" panose="030F0702030302020204"/>
              <a:cs typeface="Comic Sans MS" panose="030F0702030302020204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1-</a:t>
            </a: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18" name="object 18"/>
          <p:cNvSpPr txBox="1"/>
          <p:nvPr/>
        </p:nvSpPr>
        <p:spPr>
          <a:xfrm>
            <a:off x="1481708" y="6564262"/>
            <a:ext cx="1101090" cy="13843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80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  <a:hlinkClick r:id="rId4"/>
              </a:rPr>
              <a:t>CuuDuongThanCong.com</a:t>
            </a:r>
            <a:endParaRPr sz="8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136130" y="6425895"/>
            <a:ext cx="109093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omic Sans MS" panose="030F0702030302020204"/>
                <a:cs typeface="Comic Sans MS" panose="030F0702030302020204"/>
              </a:rPr>
              <a:t>Intro</a:t>
            </a:r>
            <a:r>
              <a:rPr sz="1400" dirty="0">
                <a:latin typeface="Comic Sans MS" panose="030F0702030302020204"/>
                <a:cs typeface="Comic Sans MS" panose="030F0702030302020204"/>
              </a:rPr>
              <a:t>ducti</a:t>
            </a:r>
            <a:r>
              <a:rPr sz="1400" spc="5" dirty="0">
                <a:latin typeface="Comic Sans MS" panose="030F0702030302020204"/>
                <a:cs typeface="Comic Sans MS" panose="030F0702030302020204"/>
              </a:rPr>
              <a:t>o</a:t>
            </a:r>
            <a:r>
              <a:rPr sz="1400" dirty="0">
                <a:latin typeface="Comic Sans MS" panose="030F0702030302020204"/>
                <a:cs typeface="Comic Sans MS" panose="030F0702030302020204"/>
              </a:rPr>
              <a:t>n</a:t>
            </a:r>
            <a:endParaRPr sz="1400">
              <a:latin typeface="Comic Sans MS" panose="030F0702030302020204"/>
              <a:cs typeface="Comic Sans MS" panose="030F07020303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98585" y="6428943"/>
            <a:ext cx="35496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5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-</a:t>
            </a:r>
            <a:r>
              <a:rPr sz="1400" spc="5" dirty="0">
                <a:latin typeface="Times New Roman" panose="02020603050405020304"/>
                <a:cs typeface="Times New Roman" panose="02020603050405020304"/>
              </a:rPr>
              <a:t>49</a:t>
            </a:r>
            <a:endParaRPr sz="1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12140" y="522173"/>
            <a:ext cx="7817484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/>
              <a:t>Internet</a:t>
            </a:r>
            <a:r>
              <a:rPr sz="3200" spc="-30" dirty="0"/>
              <a:t> </a:t>
            </a:r>
            <a:r>
              <a:rPr sz="3200" dirty="0"/>
              <a:t>structure: </a:t>
            </a:r>
            <a:r>
              <a:rPr sz="3200" spc="-5" dirty="0"/>
              <a:t>network of</a:t>
            </a:r>
            <a:r>
              <a:rPr sz="3200" dirty="0"/>
              <a:t> </a:t>
            </a:r>
            <a:r>
              <a:rPr sz="3200" spc="-5" dirty="0"/>
              <a:t>networks</a:t>
            </a:r>
            <a:endParaRPr sz="3200"/>
          </a:p>
        </p:txBody>
      </p:sp>
      <p:sp>
        <p:nvSpPr>
          <p:cNvPr id="5" name="object 5"/>
          <p:cNvSpPr txBox="1"/>
          <p:nvPr/>
        </p:nvSpPr>
        <p:spPr>
          <a:xfrm>
            <a:off x="431393" y="1372206"/>
            <a:ext cx="6941820" cy="834390"/>
          </a:xfrm>
          <a:prstGeom prst="rect">
            <a:avLst/>
          </a:prstGeom>
        </p:spPr>
        <p:txBody>
          <a:bodyPr vert="horz" wrap="square" lIns="0" tIns="8763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90"/>
              </a:spcBef>
              <a:buClr>
                <a:srgbClr val="3333CC"/>
              </a:buClr>
              <a:buSzPct val="85000"/>
              <a:buFont typeface="Wingdings" panose="05000000000000000000"/>
              <a:buChar char=""/>
              <a:tabLst>
                <a:tab pos="355600" algn="l"/>
              </a:tabLst>
            </a:pPr>
            <a:r>
              <a:rPr sz="2400" spc="-5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“Tier-3”</a:t>
            </a:r>
            <a:r>
              <a:rPr sz="2400" spc="-25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ISPs</a:t>
            </a:r>
            <a:r>
              <a:rPr sz="2400" spc="-35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and</a:t>
            </a:r>
            <a:r>
              <a:rPr sz="2400" spc="-5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local</a:t>
            </a:r>
            <a:r>
              <a:rPr sz="2400" spc="-15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ISPs</a:t>
            </a:r>
            <a:endParaRPr sz="2400">
              <a:latin typeface="Comic Sans MS" panose="030F0702030302020204"/>
              <a:cs typeface="Comic Sans MS" panose="030F0702030302020204"/>
            </a:endParaRPr>
          </a:p>
          <a:p>
            <a:pPr marL="756285" lvl="1" indent="-287020">
              <a:lnSpc>
                <a:spcPct val="100000"/>
              </a:lnSpc>
              <a:spcBef>
                <a:spcPts val="495"/>
              </a:spcBef>
              <a:buClr>
                <a:srgbClr val="3333CC"/>
              </a:buClr>
              <a:buSzPct val="75000"/>
              <a:buFont typeface="Wingdings" panose="05000000000000000000"/>
              <a:buChar char=""/>
              <a:tabLst>
                <a:tab pos="756920" algn="l"/>
              </a:tabLst>
            </a:pPr>
            <a:r>
              <a:rPr sz="2000" spc="-5" dirty="0">
                <a:latin typeface="Comic Sans MS" panose="030F0702030302020204"/>
                <a:cs typeface="Comic Sans MS" panose="030F0702030302020204"/>
              </a:rPr>
              <a:t>last</a:t>
            </a:r>
            <a:r>
              <a:rPr sz="2000" spc="-1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spc="-5" dirty="0">
                <a:latin typeface="Comic Sans MS" panose="030F0702030302020204"/>
                <a:cs typeface="Comic Sans MS" panose="030F0702030302020204"/>
              </a:rPr>
              <a:t>hop</a:t>
            </a:r>
            <a:r>
              <a:rPr sz="2000" spc="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spc="-5" dirty="0">
                <a:latin typeface="Comic Sans MS" panose="030F0702030302020204"/>
                <a:cs typeface="Comic Sans MS" panose="030F0702030302020204"/>
              </a:rPr>
              <a:t>(“access”)</a:t>
            </a:r>
            <a:r>
              <a:rPr sz="2000" spc="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spc="-5" dirty="0">
                <a:latin typeface="Comic Sans MS" panose="030F0702030302020204"/>
                <a:cs typeface="Comic Sans MS" panose="030F0702030302020204"/>
              </a:rPr>
              <a:t>network</a:t>
            </a:r>
            <a:r>
              <a:rPr sz="2000" spc="-1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spc="-5" dirty="0">
                <a:latin typeface="Comic Sans MS" panose="030F0702030302020204"/>
                <a:cs typeface="Comic Sans MS" panose="030F0702030302020204"/>
              </a:rPr>
              <a:t>(closest</a:t>
            </a:r>
            <a:r>
              <a:rPr sz="2000" dirty="0">
                <a:latin typeface="Comic Sans MS" panose="030F0702030302020204"/>
                <a:cs typeface="Comic Sans MS" panose="030F0702030302020204"/>
              </a:rPr>
              <a:t> to</a:t>
            </a:r>
            <a:r>
              <a:rPr sz="2000" spc="-1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spc="-5" dirty="0">
                <a:latin typeface="Comic Sans MS" panose="030F0702030302020204"/>
                <a:cs typeface="Comic Sans MS" panose="030F0702030302020204"/>
              </a:rPr>
              <a:t>end</a:t>
            </a:r>
            <a:r>
              <a:rPr sz="2000" spc="1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spc="-5" dirty="0">
                <a:latin typeface="Comic Sans MS" panose="030F0702030302020204"/>
                <a:cs typeface="Comic Sans MS" panose="030F0702030302020204"/>
              </a:rPr>
              <a:t>systems)</a:t>
            </a:r>
            <a:endParaRPr sz="2000">
              <a:latin typeface="Comic Sans MS" panose="030F0702030302020204"/>
              <a:cs typeface="Comic Sans MS" panose="030F0702030302020204"/>
            </a:endParaRPr>
          </a:p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535112" y="2468562"/>
            <a:ext cx="6832600" cy="417195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3721989" y="3866464"/>
            <a:ext cx="148526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Comic Sans MS" panose="030F0702030302020204"/>
                <a:cs typeface="Comic Sans MS" panose="030F0702030302020204"/>
              </a:rPr>
              <a:t>Tier</a:t>
            </a:r>
            <a:r>
              <a:rPr sz="2400" spc="-65" dirty="0">
                <a:solidFill>
                  <a:srgbClr val="FFFFFF"/>
                </a:solidFill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dirty="0">
                <a:solidFill>
                  <a:srgbClr val="FFFFFF"/>
                </a:solidFill>
                <a:latin typeface="Comic Sans MS" panose="030F0702030302020204"/>
                <a:cs typeface="Comic Sans MS" panose="030F0702030302020204"/>
              </a:rPr>
              <a:t>1</a:t>
            </a:r>
            <a:r>
              <a:rPr sz="2400" spc="-55" dirty="0">
                <a:solidFill>
                  <a:srgbClr val="FFFFFF"/>
                </a:solidFill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mic Sans MS" panose="030F0702030302020204"/>
                <a:cs typeface="Comic Sans MS" panose="030F0702030302020204"/>
              </a:rPr>
              <a:t>ISP</a:t>
            </a:r>
            <a:endParaRPr sz="2400">
              <a:latin typeface="Comic Sans MS" panose="030F0702030302020204"/>
              <a:cs typeface="Comic Sans MS" panose="030F07020303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131053" y="3477514"/>
            <a:ext cx="11836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omic Sans MS" panose="030F0702030302020204"/>
                <a:cs typeface="Comic Sans MS" panose="030F0702030302020204"/>
              </a:rPr>
              <a:t>Tier-2</a:t>
            </a:r>
            <a:r>
              <a:rPr sz="1800" spc="-8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1800" spc="-5" dirty="0">
                <a:latin typeface="Comic Sans MS" panose="030F0702030302020204"/>
                <a:cs typeface="Comic Sans MS" panose="030F0702030302020204"/>
              </a:rPr>
              <a:t>ISP</a:t>
            </a:r>
            <a:endParaRPr sz="1800">
              <a:latin typeface="Comic Sans MS" panose="030F0702030302020204"/>
              <a:cs typeface="Comic Sans MS" panose="030F07020303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465190" y="2729610"/>
            <a:ext cx="505459" cy="5759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mic Sans MS" panose="030F0702030302020204"/>
                <a:cs typeface="Comic Sans MS" panose="030F0702030302020204"/>
              </a:rPr>
              <a:t>local</a:t>
            </a:r>
            <a:endParaRPr sz="1800">
              <a:latin typeface="Comic Sans MS" panose="030F0702030302020204"/>
              <a:cs typeface="Comic Sans MS" panose="030F0702030302020204"/>
            </a:endParaRPr>
          </a:p>
          <a:p>
            <a:pPr marL="50800">
              <a:lnSpc>
                <a:spcPct val="100000"/>
              </a:lnSpc>
              <a:spcBef>
                <a:spcPts val="15"/>
              </a:spcBef>
            </a:pPr>
            <a:r>
              <a:rPr sz="1800" spc="-5" dirty="0">
                <a:latin typeface="Comic Sans MS" panose="030F0702030302020204"/>
                <a:cs typeface="Comic Sans MS" panose="030F0702030302020204"/>
              </a:rPr>
              <a:t>ISP</a:t>
            </a:r>
            <a:endParaRPr sz="1800">
              <a:latin typeface="Comic Sans MS" panose="030F0702030302020204"/>
              <a:cs typeface="Comic Sans MS" panose="030F070203030202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499609" y="2882010"/>
            <a:ext cx="505459" cy="5759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50800" marR="5080" indent="-38100">
              <a:lnSpc>
                <a:spcPct val="101000"/>
              </a:lnSpc>
              <a:spcBef>
                <a:spcPts val="85"/>
              </a:spcBef>
            </a:pPr>
            <a:r>
              <a:rPr sz="1800" dirty="0">
                <a:latin typeface="Comic Sans MS" panose="030F0702030302020204"/>
                <a:cs typeface="Comic Sans MS" panose="030F0702030302020204"/>
              </a:rPr>
              <a:t>local  </a:t>
            </a:r>
            <a:r>
              <a:rPr sz="1800" dirty="0">
                <a:latin typeface="Comic Sans MS" panose="030F0702030302020204"/>
                <a:cs typeface="Comic Sans MS" panose="030F0702030302020204"/>
              </a:rPr>
              <a:t>ISP</a:t>
            </a:r>
            <a:endParaRPr sz="1800">
              <a:latin typeface="Comic Sans MS" panose="030F0702030302020204"/>
              <a:cs typeface="Comic Sans MS" panose="030F070203030202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214364" y="2869438"/>
            <a:ext cx="505459" cy="5759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50800" marR="5080" indent="-38100">
              <a:lnSpc>
                <a:spcPct val="101000"/>
              </a:lnSpc>
              <a:spcBef>
                <a:spcPts val="85"/>
              </a:spcBef>
            </a:pPr>
            <a:r>
              <a:rPr sz="1800" dirty="0">
                <a:latin typeface="Comic Sans MS" panose="030F0702030302020204"/>
                <a:cs typeface="Comic Sans MS" panose="030F0702030302020204"/>
              </a:rPr>
              <a:t>local  </a:t>
            </a:r>
            <a:r>
              <a:rPr sz="1800" dirty="0">
                <a:latin typeface="Comic Sans MS" panose="030F0702030302020204"/>
                <a:cs typeface="Comic Sans MS" panose="030F0702030302020204"/>
              </a:rPr>
              <a:t>ISP</a:t>
            </a:r>
            <a:endParaRPr sz="1800">
              <a:latin typeface="Comic Sans MS" panose="030F0702030302020204"/>
              <a:cs typeface="Comic Sans MS" panose="030F070203030202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730755" y="5930595"/>
            <a:ext cx="505459" cy="5759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50800" marR="5080" indent="-38100">
              <a:lnSpc>
                <a:spcPct val="101000"/>
              </a:lnSpc>
              <a:spcBef>
                <a:spcPts val="85"/>
              </a:spcBef>
            </a:pPr>
            <a:r>
              <a:rPr sz="1800" dirty="0">
                <a:latin typeface="Comic Sans MS" panose="030F0702030302020204"/>
                <a:cs typeface="Comic Sans MS" panose="030F0702030302020204"/>
              </a:rPr>
              <a:t>local  </a:t>
            </a:r>
            <a:r>
              <a:rPr sz="1800" dirty="0">
                <a:latin typeface="Comic Sans MS" panose="030F0702030302020204"/>
                <a:cs typeface="Comic Sans MS" panose="030F0702030302020204"/>
              </a:rPr>
              <a:t>ISP</a:t>
            </a:r>
            <a:endParaRPr sz="1800">
              <a:latin typeface="Comic Sans MS" panose="030F0702030302020204"/>
              <a:cs typeface="Comic Sans MS" panose="030F070203030202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073655" y="2526233"/>
            <a:ext cx="506095" cy="5759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mic Sans MS" panose="030F0702030302020204"/>
                <a:cs typeface="Comic Sans MS" panose="030F0702030302020204"/>
              </a:rPr>
              <a:t>local</a:t>
            </a:r>
            <a:endParaRPr sz="1800">
              <a:latin typeface="Comic Sans MS" panose="030F0702030302020204"/>
              <a:cs typeface="Comic Sans MS" panose="030F0702030302020204"/>
            </a:endParaRPr>
          </a:p>
          <a:p>
            <a:pPr marL="50800">
              <a:lnSpc>
                <a:spcPct val="100000"/>
              </a:lnSpc>
              <a:spcBef>
                <a:spcPts val="15"/>
              </a:spcBef>
            </a:pPr>
            <a:r>
              <a:rPr sz="1800" dirty="0">
                <a:latin typeface="Comic Sans MS" panose="030F0702030302020204"/>
                <a:cs typeface="Comic Sans MS" panose="030F0702030302020204"/>
              </a:rPr>
              <a:t>ISP</a:t>
            </a:r>
            <a:endParaRPr sz="1800">
              <a:latin typeface="Comic Sans MS" panose="030F0702030302020204"/>
              <a:cs typeface="Comic Sans MS" panose="030F07020303020202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848482" y="2767710"/>
            <a:ext cx="1191895" cy="958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mic Sans MS" panose="030F0702030302020204"/>
                <a:cs typeface="Comic Sans MS" panose="030F0702030302020204"/>
              </a:rPr>
              <a:t>Tier</a:t>
            </a:r>
            <a:r>
              <a:rPr sz="1800" spc="-6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1800" dirty="0">
                <a:latin typeface="Comic Sans MS" panose="030F0702030302020204"/>
                <a:cs typeface="Comic Sans MS" panose="030F0702030302020204"/>
              </a:rPr>
              <a:t>3</a:t>
            </a:r>
            <a:endParaRPr sz="1800">
              <a:latin typeface="Comic Sans MS" panose="030F0702030302020204"/>
              <a:cs typeface="Comic Sans MS" panose="030F0702030302020204"/>
            </a:endParaRPr>
          </a:p>
          <a:p>
            <a:pPr marL="142240">
              <a:lnSpc>
                <a:spcPct val="100000"/>
              </a:lnSpc>
              <a:spcBef>
                <a:spcPts val="15"/>
              </a:spcBef>
            </a:pPr>
            <a:r>
              <a:rPr sz="1800" spc="-5" dirty="0">
                <a:latin typeface="Comic Sans MS" panose="030F0702030302020204"/>
                <a:cs typeface="Comic Sans MS" panose="030F0702030302020204"/>
              </a:rPr>
              <a:t>ISP</a:t>
            </a:r>
            <a:endParaRPr sz="1800">
              <a:latin typeface="Comic Sans MS" panose="030F0702030302020204"/>
              <a:cs typeface="Comic Sans MS" panose="030F0702030302020204"/>
            </a:endParaRPr>
          </a:p>
          <a:p>
            <a:pPr marL="20955">
              <a:lnSpc>
                <a:spcPct val="100000"/>
              </a:lnSpc>
              <a:spcBef>
                <a:spcPts val="855"/>
              </a:spcBef>
            </a:pPr>
            <a:r>
              <a:rPr sz="1800" spc="-5" dirty="0">
                <a:latin typeface="Comic Sans MS" panose="030F0702030302020204"/>
                <a:cs typeface="Comic Sans MS" panose="030F0702030302020204"/>
              </a:rPr>
              <a:t>Tier-2</a:t>
            </a:r>
            <a:r>
              <a:rPr sz="1800" spc="-8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1800" spc="-5" dirty="0">
                <a:latin typeface="Comic Sans MS" panose="030F0702030302020204"/>
                <a:cs typeface="Comic Sans MS" panose="030F0702030302020204"/>
              </a:rPr>
              <a:t>ISP</a:t>
            </a:r>
            <a:endParaRPr sz="1800">
              <a:latin typeface="Comic Sans MS" panose="030F0702030302020204"/>
              <a:cs typeface="Comic Sans MS" panose="030F07020303020202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247645" y="5070094"/>
            <a:ext cx="1859914" cy="1499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5285" algn="ctr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Comic Sans MS" panose="030F0702030302020204"/>
                <a:cs typeface="Comic Sans MS" panose="030F0702030302020204"/>
              </a:rPr>
              <a:t>Tier</a:t>
            </a:r>
            <a:r>
              <a:rPr sz="2400" spc="-60" dirty="0">
                <a:solidFill>
                  <a:srgbClr val="FFFFFF"/>
                </a:solidFill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dirty="0">
                <a:solidFill>
                  <a:srgbClr val="FFFFFF"/>
                </a:solidFill>
                <a:latin typeface="Comic Sans MS" panose="030F0702030302020204"/>
                <a:cs typeface="Comic Sans MS" panose="030F0702030302020204"/>
              </a:rPr>
              <a:t>1</a:t>
            </a:r>
            <a:r>
              <a:rPr sz="2400" spc="-60" dirty="0">
                <a:solidFill>
                  <a:srgbClr val="FFFFFF"/>
                </a:solidFill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mic Sans MS" panose="030F0702030302020204"/>
                <a:cs typeface="Comic Sans MS" panose="030F0702030302020204"/>
              </a:rPr>
              <a:t>ISP</a:t>
            </a:r>
            <a:endParaRPr sz="2400">
              <a:latin typeface="Comic Sans MS" panose="030F0702030302020204"/>
              <a:cs typeface="Comic Sans MS" panose="030F0702030302020204"/>
            </a:endParaRPr>
          </a:p>
          <a:p>
            <a:pPr marL="12700">
              <a:lnSpc>
                <a:spcPct val="100000"/>
              </a:lnSpc>
              <a:spcBef>
                <a:spcPts val="1780"/>
              </a:spcBef>
            </a:pPr>
            <a:r>
              <a:rPr sz="1800" spc="-5" dirty="0">
                <a:latin typeface="Comic Sans MS" panose="030F0702030302020204"/>
                <a:cs typeface="Comic Sans MS" panose="030F0702030302020204"/>
              </a:rPr>
              <a:t>Tier-2</a:t>
            </a:r>
            <a:r>
              <a:rPr sz="1800" spc="-5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1800" spc="-5" dirty="0">
                <a:latin typeface="Comic Sans MS" panose="030F0702030302020204"/>
                <a:cs typeface="Comic Sans MS" panose="030F0702030302020204"/>
              </a:rPr>
              <a:t>ISP</a:t>
            </a:r>
            <a:endParaRPr sz="1800">
              <a:latin typeface="Comic Sans MS" panose="030F0702030302020204"/>
              <a:cs typeface="Comic Sans MS" panose="030F0702030302020204"/>
            </a:endParaRPr>
          </a:p>
          <a:p>
            <a:pPr marL="854710" marR="516890" algn="ctr">
              <a:lnSpc>
                <a:spcPct val="101000"/>
              </a:lnSpc>
              <a:spcBef>
                <a:spcPts val="445"/>
              </a:spcBef>
            </a:pPr>
            <a:r>
              <a:rPr sz="1800" dirty="0">
                <a:latin typeface="Comic Sans MS" panose="030F0702030302020204"/>
                <a:cs typeface="Comic Sans MS" panose="030F0702030302020204"/>
              </a:rPr>
              <a:t>local  </a:t>
            </a:r>
            <a:r>
              <a:rPr sz="1800" dirty="0">
                <a:latin typeface="Comic Sans MS" panose="030F0702030302020204"/>
                <a:cs typeface="Comic Sans MS" panose="030F0702030302020204"/>
              </a:rPr>
              <a:t>ISP</a:t>
            </a:r>
            <a:endParaRPr sz="1800">
              <a:latin typeface="Comic Sans MS" panose="030F0702030302020204"/>
              <a:cs typeface="Comic Sans MS" panose="030F0702030302020204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546853" y="5031994"/>
            <a:ext cx="1930400" cy="15379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7835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Comic Sans MS" panose="030F0702030302020204"/>
                <a:cs typeface="Comic Sans MS" panose="030F0702030302020204"/>
              </a:rPr>
              <a:t>Tier</a:t>
            </a:r>
            <a:r>
              <a:rPr sz="2400" spc="-65" dirty="0">
                <a:solidFill>
                  <a:srgbClr val="FFFFFF"/>
                </a:solidFill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dirty="0">
                <a:solidFill>
                  <a:srgbClr val="FFFFFF"/>
                </a:solidFill>
                <a:latin typeface="Comic Sans MS" panose="030F0702030302020204"/>
                <a:cs typeface="Comic Sans MS" panose="030F0702030302020204"/>
              </a:rPr>
              <a:t>1</a:t>
            </a:r>
            <a:r>
              <a:rPr sz="2400" spc="-60" dirty="0">
                <a:solidFill>
                  <a:srgbClr val="FFFFFF"/>
                </a:solidFill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mic Sans MS" panose="030F0702030302020204"/>
                <a:cs typeface="Comic Sans MS" panose="030F0702030302020204"/>
              </a:rPr>
              <a:t>ISP</a:t>
            </a:r>
            <a:endParaRPr sz="2400">
              <a:latin typeface="Comic Sans MS" panose="030F0702030302020204"/>
              <a:cs typeface="Comic Sans MS" panose="030F0702030302020204"/>
            </a:endParaRPr>
          </a:p>
          <a:p>
            <a:pPr marL="257175" marR="750570" indent="-245110">
              <a:lnSpc>
                <a:spcPct val="108000"/>
              </a:lnSpc>
              <a:spcBef>
                <a:spcPts val="2000"/>
              </a:spcBef>
            </a:pPr>
            <a:r>
              <a:rPr sz="1800" spc="-5" dirty="0">
                <a:latin typeface="Comic Sans MS" panose="030F0702030302020204"/>
                <a:cs typeface="Comic Sans MS" panose="030F0702030302020204"/>
              </a:rPr>
              <a:t>Tier-2</a:t>
            </a:r>
            <a:r>
              <a:rPr sz="1800" spc="-8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1800" spc="-5" dirty="0">
                <a:latin typeface="Comic Sans MS" panose="030F0702030302020204"/>
                <a:cs typeface="Comic Sans MS" panose="030F0702030302020204"/>
              </a:rPr>
              <a:t>ISP </a:t>
            </a:r>
            <a:r>
              <a:rPr sz="1800" spc="-52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1800" dirty="0">
                <a:latin typeface="Comic Sans MS" panose="030F0702030302020204"/>
                <a:cs typeface="Comic Sans MS" panose="030F0702030302020204"/>
              </a:rPr>
              <a:t>local </a:t>
            </a:r>
            <a:r>
              <a:rPr sz="1800" spc="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1800" dirty="0">
                <a:latin typeface="Comic Sans MS" panose="030F0702030302020204"/>
                <a:cs typeface="Comic Sans MS" panose="030F0702030302020204"/>
              </a:rPr>
              <a:t>ISP</a:t>
            </a:r>
            <a:endParaRPr sz="1800">
              <a:latin typeface="Comic Sans MS" panose="030F0702030302020204"/>
              <a:cs typeface="Comic Sans MS" panose="030F0702030302020204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795007" y="5122409"/>
            <a:ext cx="1208405" cy="990600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R="29845" algn="r">
              <a:lnSpc>
                <a:spcPct val="100000"/>
              </a:lnSpc>
              <a:spcBef>
                <a:spcPts val="650"/>
              </a:spcBef>
            </a:pPr>
            <a:r>
              <a:rPr sz="1800" spc="-5" dirty="0">
                <a:latin typeface="Comic Sans MS" panose="030F0702030302020204"/>
                <a:cs typeface="Comic Sans MS" panose="030F0702030302020204"/>
              </a:rPr>
              <a:t>Tier-2</a:t>
            </a:r>
            <a:r>
              <a:rPr sz="1800" spc="-9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1800" spc="-5" dirty="0">
                <a:latin typeface="Comic Sans MS" panose="030F0702030302020204"/>
                <a:cs typeface="Comic Sans MS" panose="030F0702030302020204"/>
              </a:rPr>
              <a:t>ISP</a:t>
            </a:r>
            <a:endParaRPr sz="1800">
              <a:latin typeface="Comic Sans MS" panose="030F0702030302020204"/>
              <a:cs typeface="Comic Sans MS" panose="030F0702030302020204"/>
            </a:endParaRPr>
          </a:p>
          <a:p>
            <a:pPr marL="715010">
              <a:lnSpc>
                <a:spcPct val="100000"/>
              </a:lnSpc>
              <a:spcBef>
                <a:spcPts val="555"/>
              </a:spcBef>
            </a:pPr>
            <a:r>
              <a:rPr sz="1800" dirty="0">
                <a:latin typeface="Comic Sans MS" panose="030F0702030302020204"/>
                <a:cs typeface="Comic Sans MS" panose="030F0702030302020204"/>
              </a:rPr>
              <a:t>local</a:t>
            </a:r>
            <a:endParaRPr sz="1800">
              <a:latin typeface="Comic Sans MS" panose="030F0702030302020204"/>
              <a:cs typeface="Comic Sans MS" panose="030F0702030302020204"/>
            </a:endParaRPr>
          </a:p>
          <a:p>
            <a:pPr marR="44450" algn="r">
              <a:lnSpc>
                <a:spcPct val="100000"/>
              </a:lnSpc>
              <a:spcBef>
                <a:spcPts val="10"/>
              </a:spcBef>
            </a:pPr>
            <a:r>
              <a:rPr sz="1800" dirty="0">
                <a:latin typeface="Comic Sans MS" panose="030F0702030302020204"/>
                <a:cs typeface="Comic Sans MS" panose="030F0702030302020204"/>
              </a:rPr>
              <a:t>ISP</a:t>
            </a:r>
            <a:endParaRPr sz="1800">
              <a:latin typeface="Comic Sans MS" panose="030F0702030302020204"/>
              <a:cs typeface="Comic Sans MS" panose="030F0702030302020204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62839" y="3345941"/>
            <a:ext cx="1577975" cy="2220595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170"/>
              </a:spcBef>
            </a:pPr>
            <a:r>
              <a:rPr sz="1800" dirty="0">
                <a:latin typeface="Comic Sans MS" panose="030F0702030302020204"/>
                <a:cs typeface="Comic Sans MS" panose="030F0702030302020204"/>
              </a:rPr>
              <a:t>Local</a:t>
            </a:r>
            <a:r>
              <a:rPr sz="1800" spc="-6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1800" dirty="0">
                <a:latin typeface="Comic Sans MS" panose="030F0702030302020204"/>
                <a:cs typeface="Comic Sans MS" panose="030F0702030302020204"/>
              </a:rPr>
              <a:t>and</a:t>
            </a:r>
            <a:r>
              <a:rPr sz="1800" spc="-4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1800" spc="-5" dirty="0">
                <a:latin typeface="Comic Sans MS" panose="030F0702030302020204"/>
                <a:cs typeface="Comic Sans MS" panose="030F0702030302020204"/>
              </a:rPr>
              <a:t>tier- </a:t>
            </a:r>
            <a:r>
              <a:rPr sz="1800" spc="-52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1800" dirty="0">
                <a:latin typeface="Comic Sans MS" panose="030F0702030302020204"/>
                <a:cs typeface="Comic Sans MS" panose="030F0702030302020204"/>
              </a:rPr>
              <a:t>3 </a:t>
            </a:r>
            <a:r>
              <a:rPr sz="1800" spc="-5" dirty="0">
                <a:latin typeface="Comic Sans MS" panose="030F0702030302020204"/>
                <a:cs typeface="Comic Sans MS" panose="030F0702030302020204"/>
              </a:rPr>
              <a:t>ISPs </a:t>
            </a:r>
            <a:r>
              <a:rPr sz="1800" dirty="0">
                <a:latin typeface="Comic Sans MS" panose="030F0702030302020204"/>
                <a:cs typeface="Comic Sans MS" panose="030F0702030302020204"/>
              </a:rPr>
              <a:t>are </a:t>
            </a:r>
            <a:r>
              <a:rPr sz="1800" spc="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1900" i="1" spc="-55" dirty="0">
                <a:latin typeface="Comic Sans MS" panose="030F0702030302020204"/>
                <a:cs typeface="Comic Sans MS" panose="030F0702030302020204"/>
              </a:rPr>
              <a:t>customers </a:t>
            </a:r>
            <a:r>
              <a:rPr sz="1800" dirty="0">
                <a:latin typeface="Comic Sans MS" panose="030F0702030302020204"/>
                <a:cs typeface="Comic Sans MS" panose="030F0702030302020204"/>
              </a:rPr>
              <a:t>of </a:t>
            </a:r>
            <a:r>
              <a:rPr sz="1800" spc="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1800" dirty="0">
                <a:latin typeface="Comic Sans MS" panose="030F0702030302020204"/>
                <a:cs typeface="Comic Sans MS" panose="030F0702030302020204"/>
              </a:rPr>
              <a:t>higher </a:t>
            </a:r>
            <a:r>
              <a:rPr sz="1800" spc="-5" dirty="0">
                <a:latin typeface="Comic Sans MS" panose="030F0702030302020204"/>
                <a:cs typeface="Comic Sans MS" panose="030F0702030302020204"/>
              </a:rPr>
              <a:t>tier </a:t>
            </a:r>
            <a:r>
              <a:rPr sz="180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1800" spc="-5" dirty="0">
                <a:latin typeface="Comic Sans MS" panose="030F0702030302020204"/>
                <a:cs typeface="Comic Sans MS" panose="030F0702030302020204"/>
              </a:rPr>
              <a:t>ISPs</a:t>
            </a:r>
            <a:endParaRPr sz="1800">
              <a:latin typeface="Comic Sans MS" panose="030F0702030302020204"/>
              <a:cs typeface="Comic Sans MS" panose="030F0702030302020204"/>
            </a:endParaRPr>
          </a:p>
          <a:p>
            <a:pPr marL="12700" marR="198120">
              <a:lnSpc>
                <a:spcPts val="2160"/>
              </a:lnSpc>
              <a:spcBef>
                <a:spcPts val="5"/>
              </a:spcBef>
            </a:pPr>
            <a:r>
              <a:rPr sz="1800" dirty="0">
                <a:latin typeface="Comic Sans MS" panose="030F0702030302020204"/>
                <a:cs typeface="Comic Sans MS" panose="030F0702030302020204"/>
              </a:rPr>
              <a:t>connecting </a:t>
            </a:r>
            <a:r>
              <a:rPr sz="1800" spc="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1800" dirty="0">
                <a:latin typeface="Comic Sans MS" panose="030F0702030302020204"/>
                <a:cs typeface="Comic Sans MS" panose="030F0702030302020204"/>
              </a:rPr>
              <a:t>them</a:t>
            </a:r>
            <a:r>
              <a:rPr sz="1800" spc="-6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1800" spc="-5" dirty="0">
                <a:latin typeface="Comic Sans MS" panose="030F0702030302020204"/>
                <a:cs typeface="Comic Sans MS" panose="030F0702030302020204"/>
              </a:rPr>
              <a:t>to</a:t>
            </a:r>
            <a:r>
              <a:rPr sz="1800" spc="-5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1800" spc="-5" dirty="0">
                <a:latin typeface="Comic Sans MS" panose="030F0702030302020204"/>
                <a:cs typeface="Comic Sans MS" panose="030F0702030302020204"/>
              </a:rPr>
              <a:t>rest </a:t>
            </a:r>
            <a:r>
              <a:rPr sz="1800" spc="-52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1800" dirty="0">
                <a:latin typeface="Comic Sans MS" panose="030F0702030302020204"/>
                <a:cs typeface="Comic Sans MS" panose="030F0702030302020204"/>
              </a:rPr>
              <a:t>of</a:t>
            </a:r>
            <a:r>
              <a:rPr sz="1800" spc="-4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1800" spc="-5" dirty="0">
                <a:latin typeface="Comic Sans MS" panose="030F0702030302020204"/>
                <a:cs typeface="Comic Sans MS" panose="030F0702030302020204"/>
              </a:rPr>
              <a:t>Internet</a:t>
            </a:r>
            <a:endParaRPr sz="1800">
              <a:latin typeface="Comic Sans MS" panose="030F0702030302020204"/>
              <a:cs typeface="Comic Sans MS" panose="030F0702030302020204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2647950" y="3098800"/>
            <a:ext cx="3848100" cy="2044700"/>
            <a:chOff x="2647950" y="3098800"/>
            <a:chExt cx="3848100" cy="2044700"/>
          </a:xfrm>
        </p:grpSpPr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47950" y="3098800"/>
              <a:ext cx="3848100" cy="33020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47950" y="4813300"/>
              <a:ext cx="3848100" cy="330200"/>
            </a:xfrm>
            <a:prstGeom prst="rect">
              <a:avLst/>
            </a:prstGeom>
          </p:spPr>
        </p:pic>
      </p:grpSp>
      <p:sp>
        <p:nvSpPr>
          <p:cNvPr id="22" name="object 22"/>
          <p:cNvSpPr txBox="1"/>
          <p:nvPr/>
        </p:nvSpPr>
        <p:spPr>
          <a:xfrm>
            <a:off x="1481708" y="6564262"/>
            <a:ext cx="1101090" cy="13843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80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  <a:hlinkClick r:id="rId3"/>
              </a:rPr>
              <a:t>CuuDuongThanCong.com</a:t>
            </a:r>
            <a:endParaRPr sz="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963411" y="6564262"/>
            <a:ext cx="1281430" cy="13843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80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  <a:hlinkClick r:id="rId4"/>
              </a:rPr>
              <a:t>https://fb.com/tailieudientucntt</a:t>
            </a:r>
            <a:endParaRPr sz="8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136130" y="6425895"/>
            <a:ext cx="109093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omic Sans MS" panose="030F0702030302020204"/>
                <a:cs typeface="Comic Sans MS" panose="030F0702030302020204"/>
              </a:rPr>
              <a:t>Intro</a:t>
            </a:r>
            <a:r>
              <a:rPr sz="1400" dirty="0">
                <a:latin typeface="Comic Sans MS" panose="030F0702030302020204"/>
                <a:cs typeface="Comic Sans MS" panose="030F0702030302020204"/>
              </a:rPr>
              <a:t>ducti</a:t>
            </a:r>
            <a:r>
              <a:rPr sz="1400" spc="5" dirty="0">
                <a:latin typeface="Comic Sans MS" panose="030F0702030302020204"/>
                <a:cs typeface="Comic Sans MS" panose="030F0702030302020204"/>
              </a:rPr>
              <a:t>o</a:t>
            </a:r>
            <a:r>
              <a:rPr sz="1400" dirty="0">
                <a:latin typeface="Comic Sans MS" panose="030F0702030302020204"/>
                <a:cs typeface="Comic Sans MS" panose="030F0702030302020204"/>
              </a:rPr>
              <a:t>n</a:t>
            </a:r>
            <a:endParaRPr sz="1400">
              <a:latin typeface="Comic Sans MS" panose="030F0702030302020204"/>
              <a:cs typeface="Comic Sans MS" panose="030F07020303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98585" y="6428943"/>
            <a:ext cx="35496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5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-</a:t>
            </a:r>
            <a:r>
              <a:rPr sz="1400" spc="5" dirty="0">
                <a:latin typeface="Times New Roman" panose="02020603050405020304"/>
                <a:cs typeface="Times New Roman" panose="02020603050405020304"/>
              </a:rPr>
              <a:t>50</a:t>
            </a:r>
            <a:endParaRPr sz="1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12140" y="522173"/>
            <a:ext cx="7817484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/>
              <a:t>Internet</a:t>
            </a:r>
            <a:r>
              <a:rPr sz="3200" spc="-30" dirty="0"/>
              <a:t> </a:t>
            </a:r>
            <a:r>
              <a:rPr sz="3200" dirty="0"/>
              <a:t>structure: </a:t>
            </a:r>
            <a:r>
              <a:rPr sz="3200" spc="-5" dirty="0"/>
              <a:t>network of</a:t>
            </a:r>
            <a:r>
              <a:rPr sz="3200" dirty="0"/>
              <a:t> </a:t>
            </a:r>
            <a:r>
              <a:rPr sz="3200" spc="-5" dirty="0"/>
              <a:t>networks</a:t>
            </a:r>
            <a:endParaRPr sz="3200"/>
          </a:p>
        </p:txBody>
      </p:sp>
      <p:sp>
        <p:nvSpPr>
          <p:cNvPr id="5" name="object 5"/>
          <p:cNvSpPr txBox="1"/>
          <p:nvPr/>
        </p:nvSpPr>
        <p:spPr>
          <a:xfrm>
            <a:off x="431393" y="1447038"/>
            <a:ext cx="60585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85000"/>
              <a:buFont typeface="Wingdings" panose="05000000000000000000"/>
              <a:buChar char=""/>
              <a:tabLst>
                <a:tab pos="355600" algn="l"/>
              </a:tabLst>
            </a:pPr>
            <a:r>
              <a:rPr sz="2400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a</a:t>
            </a:r>
            <a:r>
              <a:rPr sz="2400" spc="-40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packet</a:t>
            </a:r>
            <a:r>
              <a:rPr sz="2400" spc="-15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passes</a:t>
            </a:r>
            <a:r>
              <a:rPr sz="2400" spc="-25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through</a:t>
            </a:r>
            <a:r>
              <a:rPr sz="2400" spc="-30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many</a:t>
            </a:r>
            <a:r>
              <a:rPr sz="2400" spc="-20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networks!</a:t>
            </a:r>
            <a:endParaRPr sz="2400">
              <a:latin typeface="Comic Sans MS" panose="030F0702030302020204"/>
              <a:cs typeface="Comic Sans MS" panose="030F0702030302020204"/>
            </a:endParaRPr>
          </a:p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514610" y="2199121"/>
            <a:ext cx="6853101" cy="4441391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3721989" y="3866464"/>
            <a:ext cx="148526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Comic Sans MS" panose="030F0702030302020204"/>
                <a:cs typeface="Comic Sans MS" panose="030F0702030302020204"/>
              </a:rPr>
              <a:t>Tier</a:t>
            </a:r>
            <a:r>
              <a:rPr sz="2400" spc="-65" dirty="0">
                <a:solidFill>
                  <a:srgbClr val="FFFFFF"/>
                </a:solidFill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dirty="0">
                <a:solidFill>
                  <a:srgbClr val="FFFFFF"/>
                </a:solidFill>
                <a:latin typeface="Comic Sans MS" panose="030F0702030302020204"/>
                <a:cs typeface="Comic Sans MS" panose="030F0702030302020204"/>
              </a:rPr>
              <a:t>1</a:t>
            </a:r>
            <a:r>
              <a:rPr sz="2400" spc="-55" dirty="0">
                <a:solidFill>
                  <a:srgbClr val="FFFFFF"/>
                </a:solidFill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mic Sans MS" panose="030F0702030302020204"/>
                <a:cs typeface="Comic Sans MS" panose="030F0702030302020204"/>
              </a:rPr>
              <a:t>ISP</a:t>
            </a:r>
            <a:endParaRPr sz="2400">
              <a:latin typeface="Comic Sans MS" panose="030F0702030302020204"/>
              <a:cs typeface="Comic Sans MS" panose="030F07020303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131053" y="3477514"/>
            <a:ext cx="11836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B1B1B1"/>
                </a:solidFill>
                <a:latin typeface="Comic Sans MS" panose="030F0702030302020204"/>
                <a:cs typeface="Comic Sans MS" panose="030F0702030302020204"/>
              </a:rPr>
              <a:t>Tier-2</a:t>
            </a:r>
            <a:r>
              <a:rPr sz="1800" spc="-80" dirty="0">
                <a:solidFill>
                  <a:srgbClr val="B1B1B1"/>
                </a:solidFill>
                <a:latin typeface="Comic Sans MS" panose="030F0702030302020204"/>
                <a:cs typeface="Comic Sans MS" panose="030F0702030302020204"/>
              </a:rPr>
              <a:t> </a:t>
            </a:r>
            <a:r>
              <a:rPr sz="1800" spc="-5" dirty="0">
                <a:solidFill>
                  <a:srgbClr val="B1B1B1"/>
                </a:solidFill>
                <a:latin typeface="Comic Sans MS" panose="030F0702030302020204"/>
                <a:cs typeface="Comic Sans MS" panose="030F0702030302020204"/>
              </a:rPr>
              <a:t>ISP</a:t>
            </a:r>
            <a:endParaRPr sz="1800">
              <a:latin typeface="Comic Sans MS" panose="030F0702030302020204"/>
              <a:cs typeface="Comic Sans MS" panose="030F07020303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465190" y="2729610"/>
            <a:ext cx="505459" cy="5759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B1B1B1"/>
                </a:solidFill>
                <a:latin typeface="Comic Sans MS" panose="030F0702030302020204"/>
                <a:cs typeface="Comic Sans MS" panose="030F0702030302020204"/>
              </a:rPr>
              <a:t>local</a:t>
            </a:r>
            <a:endParaRPr sz="1800">
              <a:latin typeface="Comic Sans MS" panose="030F0702030302020204"/>
              <a:cs typeface="Comic Sans MS" panose="030F0702030302020204"/>
            </a:endParaRPr>
          </a:p>
          <a:p>
            <a:pPr marL="50800">
              <a:lnSpc>
                <a:spcPct val="100000"/>
              </a:lnSpc>
              <a:spcBef>
                <a:spcPts val="15"/>
              </a:spcBef>
            </a:pPr>
            <a:r>
              <a:rPr sz="1800" spc="-5" dirty="0">
                <a:solidFill>
                  <a:srgbClr val="B1B1B1"/>
                </a:solidFill>
                <a:latin typeface="Comic Sans MS" panose="030F0702030302020204"/>
                <a:cs typeface="Comic Sans MS" panose="030F0702030302020204"/>
              </a:rPr>
              <a:t>ISP</a:t>
            </a:r>
            <a:endParaRPr sz="1800">
              <a:latin typeface="Comic Sans MS" panose="030F0702030302020204"/>
              <a:cs typeface="Comic Sans MS" panose="030F070203030202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499609" y="2882010"/>
            <a:ext cx="505459" cy="5759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50800" marR="5080" indent="-38100">
              <a:lnSpc>
                <a:spcPct val="101000"/>
              </a:lnSpc>
              <a:spcBef>
                <a:spcPts val="85"/>
              </a:spcBef>
            </a:pPr>
            <a:r>
              <a:rPr sz="1800" dirty="0">
                <a:solidFill>
                  <a:srgbClr val="B1B1B1"/>
                </a:solidFill>
                <a:latin typeface="Comic Sans MS" panose="030F0702030302020204"/>
                <a:cs typeface="Comic Sans MS" panose="030F0702030302020204"/>
              </a:rPr>
              <a:t>local  </a:t>
            </a:r>
            <a:r>
              <a:rPr sz="1800" dirty="0">
                <a:solidFill>
                  <a:srgbClr val="B1B1B1"/>
                </a:solidFill>
                <a:latin typeface="Comic Sans MS" panose="030F0702030302020204"/>
                <a:cs typeface="Comic Sans MS" panose="030F0702030302020204"/>
              </a:rPr>
              <a:t>ISP</a:t>
            </a:r>
            <a:endParaRPr sz="1800">
              <a:latin typeface="Comic Sans MS" panose="030F0702030302020204"/>
              <a:cs typeface="Comic Sans MS" panose="030F070203030202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214364" y="2869438"/>
            <a:ext cx="505459" cy="5759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50800" marR="5080" indent="-38100">
              <a:lnSpc>
                <a:spcPct val="101000"/>
              </a:lnSpc>
              <a:spcBef>
                <a:spcPts val="85"/>
              </a:spcBef>
            </a:pPr>
            <a:r>
              <a:rPr sz="1800" dirty="0">
                <a:solidFill>
                  <a:srgbClr val="B1B1B1"/>
                </a:solidFill>
                <a:latin typeface="Comic Sans MS" panose="030F0702030302020204"/>
                <a:cs typeface="Comic Sans MS" panose="030F0702030302020204"/>
              </a:rPr>
              <a:t>local  </a:t>
            </a:r>
            <a:r>
              <a:rPr sz="1800" dirty="0">
                <a:solidFill>
                  <a:srgbClr val="B1B1B1"/>
                </a:solidFill>
                <a:latin typeface="Comic Sans MS" panose="030F0702030302020204"/>
                <a:cs typeface="Comic Sans MS" panose="030F0702030302020204"/>
              </a:rPr>
              <a:t>ISP</a:t>
            </a:r>
            <a:endParaRPr sz="1800">
              <a:latin typeface="Comic Sans MS" panose="030F0702030302020204"/>
              <a:cs typeface="Comic Sans MS" panose="030F070203030202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730755" y="5930595"/>
            <a:ext cx="505459" cy="5759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50800" marR="5080" indent="-38100">
              <a:lnSpc>
                <a:spcPct val="101000"/>
              </a:lnSpc>
              <a:spcBef>
                <a:spcPts val="85"/>
              </a:spcBef>
            </a:pPr>
            <a:r>
              <a:rPr sz="1800" dirty="0">
                <a:solidFill>
                  <a:srgbClr val="B1B1B1"/>
                </a:solidFill>
                <a:latin typeface="Comic Sans MS" panose="030F0702030302020204"/>
                <a:cs typeface="Comic Sans MS" panose="030F0702030302020204"/>
              </a:rPr>
              <a:t>local  </a:t>
            </a:r>
            <a:r>
              <a:rPr sz="1800" dirty="0">
                <a:solidFill>
                  <a:srgbClr val="B1B1B1"/>
                </a:solidFill>
                <a:latin typeface="Comic Sans MS" panose="030F0702030302020204"/>
                <a:cs typeface="Comic Sans MS" panose="030F0702030302020204"/>
              </a:rPr>
              <a:t>ISP</a:t>
            </a:r>
            <a:endParaRPr sz="1800">
              <a:latin typeface="Comic Sans MS" panose="030F0702030302020204"/>
              <a:cs typeface="Comic Sans MS" panose="030F070203030202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073655" y="2526233"/>
            <a:ext cx="506095" cy="5759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B1B1B1"/>
                </a:solidFill>
                <a:latin typeface="Comic Sans MS" panose="030F0702030302020204"/>
                <a:cs typeface="Comic Sans MS" panose="030F0702030302020204"/>
              </a:rPr>
              <a:t>local</a:t>
            </a:r>
            <a:endParaRPr sz="1800">
              <a:latin typeface="Comic Sans MS" panose="030F0702030302020204"/>
              <a:cs typeface="Comic Sans MS" panose="030F0702030302020204"/>
            </a:endParaRPr>
          </a:p>
          <a:p>
            <a:pPr marL="50800">
              <a:lnSpc>
                <a:spcPct val="100000"/>
              </a:lnSpc>
              <a:spcBef>
                <a:spcPts val="15"/>
              </a:spcBef>
            </a:pPr>
            <a:r>
              <a:rPr sz="1800" dirty="0">
                <a:solidFill>
                  <a:srgbClr val="B1B1B1"/>
                </a:solidFill>
                <a:latin typeface="Comic Sans MS" panose="030F0702030302020204"/>
                <a:cs typeface="Comic Sans MS" panose="030F0702030302020204"/>
              </a:rPr>
              <a:t>ISP</a:t>
            </a:r>
            <a:endParaRPr sz="1800">
              <a:latin typeface="Comic Sans MS" panose="030F0702030302020204"/>
              <a:cs typeface="Comic Sans MS" panose="030F07020303020202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848482" y="2767710"/>
            <a:ext cx="1191895" cy="958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B1B1B1"/>
                </a:solidFill>
                <a:latin typeface="Comic Sans MS" panose="030F0702030302020204"/>
                <a:cs typeface="Comic Sans MS" panose="030F0702030302020204"/>
              </a:rPr>
              <a:t>Tier</a:t>
            </a:r>
            <a:r>
              <a:rPr sz="1800" spc="-65" dirty="0">
                <a:solidFill>
                  <a:srgbClr val="B1B1B1"/>
                </a:solidFill>
                <a:latin typeface="Comic Sans MS" panose="030F0702030302020204"/>
                <a:cs typeface="Comic Sans MS" panose="030F0702030302020204"/>
              </a:rPr>
              <a:t> </a:t>
            </a:r>
            <a:r>
              <a:rPr sz="1800" dirty="0">
                <a:solidFill>
                  <a:srgbClr val="B1B1B1"/>
                </a:solidFill>
                <a:latin typeface="Comic Sans MS" panose="030F0702030302020204"/>
                <a:cs typeface="Comic Sans MS" panose="030F0702030302020204"/>
              </a:rPr>
              <a:t>3</a:t>
            </a:r>
            <a:endParaRPr sz="1800">
              <a:latin typeface="Comic Sans MS" panose="030F0702030302020204"/>
              <a:cs typeface="Comic Sans MS" panose="030F0702030302020204"/>
            </a:endParaRPr>
          </a:p>
          <a:p>
            <a:pPr marL="142240">
              <a:lnSpc>
                <a:spcPct val="100000"/>
              </a:lnSpc>
              <a:spcBef>
                <a:spcPts val="15"/>
              </a:spcBef>
            </a:pPr>
            <a:r>
              <a:rPr sz="1800" spc="-5" dirty="0">
                <a:solidFill>
                  <a:srgbClr val="B1B1B1"/>
                </a:solidFill>
                <a:latin typeface="Comic Sans MS" panose="030F0702030302020204"/>
                <a:cs typeface="Comic Sans MS" panose="030F0702030302020204"/>
              </a:rPr>
              <a:t>ISP</a:t>
            </a:r>
            <a:endParaRPr sz="1800">
              <a:latin typeface="Comic Sans MS" panose="030F0702030302020204"/>
              <a:cs typeface="Comic Sans MS" panose="030F0702030302020204"/>
            </a:endParaRPr>
          </a:p>
          <a:p>
            <a:pPr marL="20955">
              <a:lnSpc>
                <a:spcPct val="100000"/>
              </a:lnSpc>
              <a:spcBef>
                <a:spcPts val="855"/>
              </a:spcBef>
            </a:pPr>
            <a:r>
              <a:rPr sz="1800" spc="-5" dirty="0">
                <a:solidFill>
                  <a:srgbClr val="B1B1B1"/>
                </a:solidFill>
                <a:latin typeface="Comic Sans MS" panose="030F0702030302020204"/>
                <a:cs typeface="Comic Sans MS" panose="030F0702030302020204"/>
              </a:rPr>
              <a:t>Tier-2</a:t>
            </a:r>
            <a:r>
              <a:rPr sz="1800" spc="-80" dirty="0">
                <a:solidFill>
                  <a:srgbClr val="B1B1B1"/>
                </a:solidFill>
                <a:latin typeface="Comic Sans MS" panose="030F0702030302020204"/>
                <a:cs typeface="Comic Sans MS" panose="030F0702030302020204"/>
              </a:rPr>
              <a:t> </a:t>
            </a:r>
            <a:r>
              <a:rPr sz="1800" spc="-5" dirty="0">
                <a:solidFill>
                  <a:srgbClr val="B1B1B1"/>
                </a:solidFill>
                <a:latin typeface="Comic Sans MS" panose="030F0702030302020204"/>
                <a:cs typeface="Comic Sans MS" panose="030F0702030302020204"/>
              </a:rPr>
              <a:t>ISP</a:t>
            </a:r>
            <a:endParaRPr sz="1800">
              <a:latin typeface="Comic Sans MS" panose="030F0702030302020204"/>
              <a:cs typeface="Comic Sans MS" panose="030F07020303020202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247645" y="5070094"/>
            <a:ext cx="1859914" cy="1499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5285" algn="ctr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Comic Sans MS" panose="030F0702030302020204"/>
                <a:cs typeface="Comic Sans MS" panose="030F0702030302020204"/>
              </a:rPr>
              <a:t>Tier</a:t>
            </a:r>
            <a:r>
              <a:rPr sz="2400" spc="-60" dirty="0">
                <a:solidFill>
                  <a:srgbClr val="FFFFFF"/>
                </a:solidFill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dirty="0">
                <a:solidFill>
                  <a:srgbClr val="FFFFFF"/>
                </a:solidFill>
                <a:latin typeface="Comic Sans MS" panose="030F0702030302020204"/>
                <a:cs typeface="Comic Sans MS" panose="030F0702030302020204"/>
              </a:rPr>
              <a:t>1</a:t>
            </a:r>
            <a:r>
              <a:rPr sz="2400" spc="-60" dirty="0">
                <a:solidFill>
                  <a:srgbClr val="FFFFFF"/>
                </a:solidFill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mic Sans MS" panose="030F0702030302020204"/>
                <a:cs typeface="Comic Sans MS" panose="030F0702030302020204"/>
              </a:rPr>
              <a:t>ISP</a:t>
            </a:r>
            <a:endParaRPr sz="2400">
              <a:latin typeface="Comic Sans MS" panose="030F0702030302020204"/>
              <a:cs typeface="Comic Sans MS" panose="030F0702030302020204"/>
            </a:endParaRPr>
          </a:p>
          <a:p>
            <a:pPr marL="12700">
              <a:lnSpc>
                <a:spcPct val="100000"/>
              </a:lnSpc>
              <a:spcBef>
                <a:spcPts val="1780"/>
              </a:spcBef>
            </a:pPr>
            <a:r>
              <a:rPr sz="1800" spc="-5" dirty="0">
                <a:solidFill>
                  <a:srgbClr val="B1B1B1"/>
                </a:solidFill>
                <a:latin typeface="Comic Sans MS" panose="030F0702030302020204"/>
                <a:cs typeface="Comic Sans MS" panose="030F0702030302020204"/>
              </a:rPr>
              <a:t>Tier-2</a:t>
            </a:r>
            <a:r>
              <a:rPr sz="1800" spc="-50" dirty="0">
                <a:solidFill>
                  <a:srgbClr val="B1B1B1"/>
                </a:solidFill>
                <a:latin typeface="Comic Sans MS" panose="030F0702030302020204"/>
                <a:cs typeface="Comic Sans MS" panose="030F0702030302020204"/>
              </a:rPr>
              <a:t> </a:t>
            </a:r>
            <a:r>
              <a:rPr sz="1800" spc="-5" dirty="0">
                <a:solidFill>
                  <a:srgbClr val="B1B1B1"/>
                </a:solidFill>
                <a:latin typeface="Comic Sans MS" panose="030F0702030302020204"/>
                <a:cs typeface="Comic Sans MS" panose="030F0702030302020204"/>
              </a:rPr>
              <a:t>ISP</a:t>
            </a:r>
            <a:endParaRPr sz="1800">
              <a:latin typeface="Comic Sans MS" panose="030F0702030302020204"/>
              <a:cs typeface="Comic Sans MS" panose="030F0702030302020204"/>
            </a:endParaRPr>
          </a:p>
          <a:p>
            <a:pPr marL="854710" marR="516890" algn="ctr">
              <a:lnSpc>
                <a:spcPct val="101000"/>
              </a:lnSpc>
              <a:spcBef>
                <a:spcPts val="445"/>
              </a:spcBef>
            </a:pPr>
            <a:r>
              <a:rPr sz="1800" dirty="0">
                <a:solidFill>
                  <a:srgbClr val="B1B1B1"/>
                </a:solidFill>
                <a:latin typeface="Comic Sans MS" panose="030F0702030302020204"/>
                <a:cs typeface="Comic Sans MS" panose="030F0702030302020204"/>
              </a:rPr>
              <a:t>local  </a:t>
            </a:r>
            <a:r>
              <a:rPr sz="1800" dirty="0">
                <a:solidFill>
                  <a:srgbClr val="B1B1B1"/>
                </a:solidFill>
                <a:latin typeface="Comic Sans MS" panose="030F0702030302020204"/>
                <a:cs typeface="Comic Sans MS" panose="030F0702030302020204"/>
              </a:rPr>
              <a:t>ISP</a:t>
            </a:r>
            <a:endParaRPr sz="1800">
              <a:latin typeface="Comic Sans MS" panose="030F0702030302020204"/>
              <a:cs typeface="Comic Sans MS" panose="030F0702030302020204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546853" y="5031994"/>
            <a:ext cx="1930400" cy="15379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7835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Comic Sans MS" panose="030F0702030302020204"/>
                <a:cs typeface="Comic Sans MS" panose="030F0702030302020204"/>
              </a:rPr>
              <a:t>Tier</a:t>
            </a:r>
            <a:r>
              <a:rPr sz="2400" spc="-65" dirty="0">
                <a:solidFill>
                  <a:srgbClr val="FFFFFF"/>
                </a:solidFill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dirty="0">
                <a:solidFill>
                  <a:srgbClr val="FFFFFF"/>
                </a:solidFill>
                <a:latin typeface="Comic Sans MS" panose="030F0702030302020204"/>
                <a:cs typeface="Comic Sans MS" panose="030F0702030302020204"/>
              </a:rPr>
              <a:t>1</a:t>
            </a:r>
            <a:r>
              <a:rPr sz="2400" spc="-60" dirty="0">
                <a:solidFill>
                  <a:srgbClr val="FFFFFF"/>
                </a:solidFill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mic Sans MS" panose="030F0702030302020204"/>
                <a:cs typeface="Comic Sans MS" panose="030F0702030302020204"/>
              </a:rPr>
              <a:t>ISP</a:t>
            </a:r>
            <a:endParaRPr sz="2400">
              <a:latin typeface="Comic Sans MS" panose="030F0702030302020204"/>
              <a:cs typeface="Comic Sans MS" panose="030F0702030302020204"/>
            </a:endParaRPr>
          </a:p>
          <a:p>
            <a:pPr marL="257175" marR="750570" indent="-245110">
              <a:lnSpc>
                <a:spcPct val="108000"/>
              </a:lnSpc>
              <a:spcBef>
                <a:spcPts val="2000"/>
              </a:spcBef>
            </a:pPr>
            <a:r>
              <a:rPr sz="1800" spc="-5" dirty="0">
                <a:solidFill>
                  <a:srgbClr val="B1B1B1"/>
                </a:solidFill>
                <a:latin typeface="Comic Sans MS" panose="030F0702030302020204"/>
                <a:cs typeface="Comic Sans MS" panose="030F0702030302020204"/>
              </a:rPr>
              <a:t>Tier-2</a:t>
            </a:r>
            <a:r>
              <a:rPr sz="1800" spc="-85" dirty="0">
                <a:solidFill>
                  <a:srgbClr val="B1B1B1"/>
                </a:solidFill>
                <a:latin typeface="Comic Sans MS" panose="030F0702030302020204"/>
                <a:cs typeface="Comic Sans MS" panose="030F0702030302020204"/>
              </a:rPr>
              <a:t> </a:t>
            </a:r>
            <a:r>
              <a:rPr sz="1800" spc="-5" dirty="0">
                <a:solidFill>
                  <a:srgbClr val="B1B1B1"/>
                </a:solidFill>
                <a:latin typeface="Comic Sans MS" panose="030F0702030302020204"/>
                <a:cs typeface="Comic Sans MS" panose="030F0702030302020204"/>
              </a:rPr>
              <a:t>ISP </a:t>
            </a:r>
            <a:r>
              <a:rPr sz="1800" spc="-525" dirty="0">
                <a:solidFill>
                  <a:srgbClr val="B1B1B1"/>
                </a:solidFill>
                <a:latin typeface="Comic Sans MS" panose="030F0702030302020204"/>
                <a:cs typeface="Comic Sans MS" panose="030F0702030302020204"/>
              </a:rPr>
              <a:t> </a:t>
            </a:r>
            <a:r>
              <a:rPr sz="1800" dirty="0">
                <a:solidFill>
                  <a:srgbClr val="B1B1B1"/>
                </a:solidFill>
                <a:latin typeface="Comic Sans MS" panose="030F0702030302020204"/>
                <a:cs typeface="Comic Sans MS" panose="030F0702030302020204"/>
              </a:rPr>
              <a:t>local </a:t>
            </a:r>
            <a:r>
              <a:rPr sz="1800" spc="5" dirty="0">
                <a:solidFill>
                  <a:srgbClr val="B1B1B1"/>
                </a:solidFill>
                <a:latin typeface="Comic Sans MS" panose="030F0702030302020204"/>
                <a:cs typeface="Comic Sans MS" panose="030F0702030302020204"/>
              </a:rPr>
              <a:t> </a:t>
            </a:r>
            <a:r>
              <a:rPr sz="1800" dirty="0">
                <a:solidFill>
                  <a:srgbClr val="B1B1B1"/>
                </a:solidFill>
                <a:latin typeface="Comic Sans MS" panose="030F0702030302020204"/>
                <a:cs typeface="Comic Sans MS" panose="030F0702030302020204"/>
              </a:rPr>
              <a:t>ISP</a:t>
            </a:r>
            <a:endParaRPr sz="1800">
              <a:latin typeface="Comic Sans MS" panose="030F0702030302020204"/>
              <a:cs typeface="Comic Sans MS" panose="030F0702030302020204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795007" y="5122409"/>
            <a:ext cx="1208405" cy="990600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R="29845" algn="r">
              <a:lnSpc>
                <a:spcPct val="100000"/>
              </a:lnSpc>
              <a:spcBef>
                <a:spcPts val="650"/>
              </a:spcBef>
            </a:pPr>
            <a:r>
              <a:rPr sz="1800" spc="-5" dirty="0">
                <a:solidFill>
                  <a:srgbClr val="B1B1B1"/>
                </a:solidFill>
                <a:latin typeface="Comic Sans MS" panose="030F0702030302020204"/>
                <a:cs typeface="Comic Sans MS" panose="030F0702030302020204"/>
              </a:rPr>
              <a:t>Tier-2</a:t>
            </a:r>
            <a:r>
              <a:rPr sz="1800" spc="-95" dirty="0">
                <a:solidFill>
                  <a:srgbClr val="B1B1B1"/>
                </a:solidFill>
                <a:latin typeface="Comic Sans MS" panose="030F0702030302020204"/>
                <a:cs typeface="Comic Sans MS" panose="030F0702030302020204"/>
              </a:rPr>
              <a:t> </a:t>
            </a:r>
            <a:r>
              <a:rPr sz="1800" spc="-5" dirty="0">
                <a:solidFill>
                  <a:srgbClr val="B1B1B1"/>
                </a:solidFill>
                <a:latin typeface="Comic Sans MS" panose="030F0702030302020204"/>
                <a:cs typeface="Comic Sans MS" panose="030F0702030302020204"/>
              </a:rPr>
              <a:t>ISP</a:t>
            </a:r>
            <a:endParaRPr sz="1800">
              <a:latin typeface="Comic Sans MS" panose="030F0702030302020204"/>
              <a:cs typeface="Comic Sans MS" panose="030F0702030302020204"/>
            </a:endParaRPr>
          </a:p>
          <a:p>
            <a:pPr marL="715010">
              <a:lnSpc>
                <a:spcPct val="100000"/>
              </a:lnSpc>
              <a:spcBef>
                <a:spcPts val="555"/>
              </a:spcBef>
            </a:pPr>
            <a:r>
              <a:rPr sz="1800" dirty="0">
                <a:solidFill>
                  <a:srgbClr val="B1B1B1"/>
                </a:solidFill>
                <a:latin typeface="Comic Sans MS" panose="030F0702030302020204"/>
                <a:cs typeface="Comic Sans MS" panose="030F0702030302020204"/>
              </a:rPr>
              <a:t>local</a:t>
            </a:r>
            <a:endParaRPr sz="1800">
              <a:latin typeface="Comic Sans MS" panose="030F0702030302020204"/>
              <a:cs typeface="Comic Sans MS" panose="030F0702030302020204"/>
            </a:endParaRPr>
          </a:p>
          <a:p>
            <a:pPr marR="44450" algn="r">
              <a:lnSpc>
                <a:spcPct val="100000"/>
              </a:lnSpc>
              <a:spcBef>
                <a:spcPts val="10"/>
              </a:spcBef>
            </a:pPr>
            <a:r>
              <a:rPr sz="1800" dirty="0">
                <a:solidFill>
                  <a:srgbClr val="B1B1B1"/>
                </a:solidFill>
                <a:latin typeface="Comic Sans MS" panose="030F0702030302020204"/>
                <a:cs typeface="Comic Sans MS" panose="030F0702030302020204"/>
              </a:rPr>
              <a:t>ISP</a:t>
            </a:r>
            <a:endParaRPr sz="1800">
              <a:latin typeface="Comic Sans MS" panose="030F0702030302020204"/>
              <a:cs typeface="Comic Sans MS" panose="030F0702030302020204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1867535" y="2450592"/>
            <a:ext cx="7032625" cy="3873500"/>
            <a:chOff x="1867535" y="2450592"/>
            <a:chExt cx="7032625" cy="3873500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88434" y="6009057"/>
              <a:ext cx="411617" cy="314692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1867535" y="2450592"/>
              <a:ext cx="6666865" cy="3684904"/>
            </a:xfrm>
            <a:custGeom>
              <a:avLst/>
              <a:gdLst/>
              <a:ahLst/>
              <a:cxnLst/>
              <a:rect l="l" t="t" r="r" b="b"/>
              <a:pathLst>
                <a:path w="6666865" h="3684904">
                  <a:moveTo>
                    <a:pt x="6493805" y="3629409"/>
                  </a:moveTo>
                  <a:lnTo>
                    <a:pt x="6479286" y="3684676"/>
                  </a:lnTo>
                  <a:lnTo>
                    <a:pt x="6666865" y="3645408"/>
                  </a:lnTo>
                  <a:lnTo>
                    <a:pt x="6656935" y="3636683"/>
                  </a:lnTo>
                  <a:lnTo>
                    <a:pt x="6521450" y="3636683"/>
                  </a:lnTo>
                  <a:lnTo>
                    <a:pt x="6493805" y="3629409"/>
                  </a:lnTo>
                  <a:close/>
                </a:path>
                <a:path w="6666865" h="3684904">
                  <a:moveTo>
                    <a:pt x="6508323" y="3574147"/>
                  </a:moveTo>
                  <a:lnTo>
                    <a:pt x="6493805" y="3629409"/>
                  </a:lnTo>
                  <a:lnTo>
                    <a:pt x="6521450" y="3636683"/>
                  </a:lnTo>
                  <a:lnTo>
                    <a:pt x="6535928" y="3581412"/>
                  </a:lnTo>
                  <a:lnTo>
                    <a:pt x="6508323" y="3574147"/>
                  </a:lnTo>
                  <a:close/>
                </a:path>
                <a:path w="6666865" h="3684904">
                  <a:moveTo>
                    <a:pt x="6522846" y="3518865"/>
                  </a:moveTo>
                  <a:lnTo>
                    <a:pt x="6508323" y="3574147"/>
                  </a:lnTo>
                  <a:lnTo>
                    <a:pt x="6535928" y="3581412"/>
                  </a:lnTo>
                  <a:lnTo>
                    <a:pt x="6521450" y="3636683"/>
                  </a:lnTo>
                  <a:lnTo>
                    <a:pt x="6656935" y="3636683"/>
                  </a:lnTo>
                  <a:lnTo>
                    <a:pt x="6522846" y="3518865"/>
                  </a:lnTo>
                  <a:close/>
                </a:path>
                <a:path w="6666865" h="3684904">
                  <a:moveTo>
                    <a:pt x="5765626" y="3087990"/>
                  </a:moveTo>
                  <a:lnTo>
                    <a:pt x="6407658" y="3604171"/>
                  </a:lnTo>
                  <a:lnTo>
                    <a:pt x="6410833" y="3606685"/>
                  </a:lnTo>
                  <a:lnTo>
                    <a:pt x="6414389" y="3608514"/>
                  </a:lnTo>
                  <a:lnTo>
                    <a:pt x="6493805" y="3629409"/>
                  </a:lnTo>
                  <a:lnTo>
                    <a:pt x="6508323" y="3574147"/>
                  </a:lnTo>
                  <a:lnTo>
                    <a:pt x="6453168" y="3559632"/>
                  </a:lnTo>
                  <a:lnTo>
                    <a:pt x="6443471" y="3559632"/>
                  </a:lnTo>
                  <a:lnTo>
                    <a:pt x="6432804" y="3554272"/>
                  </a:lnTo>
                  <a:lnTo>
                    <a:pt x="6436804" y="3554272"/>
                  </a:lnTo>
                  <a:lnTo>
                    <a:pt x="5858336" y="3089275"/>
                  </a:lnTo>
                  <a:lnTo>
                    <a:pt x="5772785" y="3089275"/>
                  </a:lnTo>
                  <a:lnTo>
                    <a:pt x="5765626" y="3087990"/>
                  </a:lnTo>
                  <a:close/>
                </a:path>
                <a:path w="6666865" h="3684904">
                  <a:moveTo>
                    <a:pt x="6432804" y="3554272"/>
                  </a:moveTo>
                  <a:lnTo>
                    <a:pt x="6443471" y="3559632"/>
                  </a:lnTo>
                  <a:lnTo>
                    <a:pt x="6438752" y="3555838"/>
                  </a:lnTo>
                  <a:lnTo>
                    <a:pt x="6432804" y="3554272"/>
                  </a:lnTo>
                  <a:close/>
                </a:path>
                <a:path w="6666865" h="3684904">
                  <a:moveTo>
                    <a:pt x="6438752" y="3555838"/>
                  </a:moveTo>
                  <a:lnTo>
                    <a:pt x="6443471" y="3559632"/>
                  </a:lnTo>
                  <a:lnTo>
                    <a:pt x="6453168" y="3559632"/>
                  </a:lnTo>
                  <a:lnTo>
                    <a:pt x="6438752" y="3555838"/>
                  </a:lnTo>
                  <a:close/>
                </a:path>
                <a:path w="6666865" h="3684904">
                  <a:moveTo>
                    <a:pt x="6436804" y="3554272"/>
                  </a:moveTo>
                  <a:lnTo>
                    <a:pt x="6432804" y="3554272"/>
                  </a:lnTo>
                  <a:lnTo>
                    <a:pt x="6438752" y="3555838"/>
                  </a:lnTo>
                  <a:lnTo>
                    <a:pt x="6436804" y="3554272"/>
                  </a:lnTo>
                  <a:close/>
                </a:path>
                <a:path w="6666865" h="3684904">
                  <a:moveTo>
                    <a:pt x="5759958" y="3083433"/>
                  </a:moveTo>
                  <a:lnTo>
                    <a:pt x="5765626" y="3087990"/>
                  </a:lnTo>
                  <a:lnTo>
                    <a:pt x="5772785" y="3089275"/>
                  </a:lnTo>
                  <a:lnTo>
                    <a:pt x="5759958" y="3083433"/>
                  </a:lnTo>
                  <a:close/>
                </a:path>
                <a:path w="6666865" h="3684904">
                  <a:moveTo>
                    <a:pt x="5851068" y="3083433"/>
                  </a:moveTo>
                  <a:lnTo>
                    <a:pt x="5759958" y="3083433"/>
                  </a:lnTo>
                  <a:lnTo>
                    <a:pt x="5772785" y="3089275"/>
                  </a:lnTo>
                  <a:lnTo>
                    <a:pt x="5858336" y="3089275"/>
                  </a:lnTo>
                  <a:lnTo>
                    <a:pt x="5851068" y="3083433"/>
                  </a:lnTo>
                  <a:close/>
                </a:path>
                <a:path w="6666865" h="3684904">
                  <a:moveTo>
                    <a:pt x="2838379" y="2029060"/>
                  </a:moveTo>
                  <a:lnTo>
                    <a:pt x="3322574" y="2526030"/>
                  </a:lnTo>
                  <a:lnTo>
                    <a:pt x="4780025" y="2911094"/>
                  </a:lnTo>
                  <a:lnTo>
                    <a:pt x="5765626" y="3087990"/>
                  </a:lnTo>
                  <a:lnTo>
                    <a:pt x="5759958" y="3083433"/>
                  </a:lnTo>
                  <a:lnTo>
                    <a:pt x="5851068" y="3083433"/>
                  </a:lnTo>
                  <a:lnTo>
                    <a:pt x="5795771" y="3038983"/>
                  </a:lnTo>
                  <a:lnTo>
                    <a:pt x="5792089" y="3035935"/>
                  </a:lnTo>
                  <a:lnTo>
                    <a:pt x="5787644" y="3033903"/>
                  </a:lnTo>
                  <a:lnTo>
                    <a:pt x="5782945" y="3033141"/>
                  </a:lnTo>
                  <a:lnTo>
                    <a:pt x="4794504" y="2855722"/>
                  </a:lnTo>
                  <a:lnTo>
                    <a:pt x="3376142" y="2482469"/>
                  </a:lnTo>
                  <a:lnTo>
                    <a:pt x="3359912" y="2482469"/>
                  </a:lnTo>
                  <a:lnTo>
                    <a:pt x="3346704" y="2474722"/>
                  </a:lnTo>
                  <a:lnTo>
                    <a:pt x="3352363" y="2474722"/>
                  </a:lnTo>
                  <a:lnTo>
                    <a:pt x="2919261" y="2030222"/>
                  </a:lnTo>
                  <a:lnTo>
                    <a:pt x="2839974" y="2030222"/>
                  </a:lnTo>
                  <a:lnTo>
                    <a:pt x="2838379" y="2029060"/>
                  </a:lnTo>
                  <a:close/>
                </a:path>
                <a:path w="6666865" h="3684904">
                  <a:moveTo>
                    <a:pt x="3346704" y="2474722"/>
                  </a:moveTo>
                  <a:lnTo>
                    <a:pt x="3359912" y="2482469"/>
                  </a:lnTo>
                  <a:lnTo>
                    <a:pt x="3354315" y="2476724"/>
                  </a:lnTo>
                  <a:lnTo>
                    <a:pt x="3346704" y="2474722"/>
                  </a:lnTo>
                  <a:close/>
                </a:path>
                <a:path w="6666865" h="3684904">
                  <a:moveTo>
                    <a:pt x="3354315" y="2476724"/>
                  </a:moveTo>
                  <a:lnTo>
                    <a:pt x="3359912" y="2482469"/>
                  </a:lnTo>
                  <a:lnTo>
                    <a:pt x="3376142" y="2482469"/>
                  </a:lnTo>
                  <a:lnTo>
                    <a:pt x="3354315" y="2476724"/>
                  </a:lnTo>
                  <a:close/>
                </a:path>
                <a:path w="6666865" h="3684904">
                  <a:moveTo>
                    <a:pt x="3352363" y="2474722"/>
                  </a:moveTo>
                  <a:lnTo>
                    <a:pt x="3346704" y="2474722"/>
                  </a:lnTo>
                  <a:lnTo>
                    <a:pt x="3354315" y="2476724"/>
                  </a:lnTo>
                  <a:lnTo>
                    <a:pt x="3352363" y="2474722"/>
                  </a:lnTo>
                  <a:close/>
                </a:path>
                <a:path w="6666865" h="3684904">
                  <a:moveTo>
                    <a:pt x="2836417" y="2027047"/>
                  </a:moveTo>
                  <a:lnTo>
                    <a:pt x="2838379" y="2029060"/>
                  </a:lnTo>
                  <a:lnTo>
                    <a:pt x="2839974" y="2030222"/>
                  </a:lnTo>
                  <a:lnTo>
                    <a:pt x="2836417" y="2027047"/>
                  </a:lnTo>
                  <a:close/>
                </a:path>
                <a:path w="6666865" h="3684904">
                  <a:moveTo>
                    <a:pt x="2916167" y="2027047"/>
                  </a:moveTo>
                  <a:lnTo>
                    <a:pt x="2836417" y="2027047"/>
                  </a:lnTo>
                  <a:lnTo>
                    <a:pt x="2839974" y="2030222"/>
                  </a:lnTo>
                  <a:lnTo>
                    <a:pt x="2919261" y="2030222"/>
                  </a:lnTo>
                  <a:lnTo>
                    <a:pt x="2916167" y="2027047"/>
                  </a:lnTo>
                  <a:close/>
                </a:path>
                <a:path w="6666865" h="3684904">
                  <a:moveTo>
                    <a:pt x="897608" y="469014"/>
                  </a:moveTo>
                  <a:lnTo>
                    <a:pt x="1453134" y="986663"/>
                  </a:lnTo>
                  <a:lnTo>
                    <a:pt x="1950085" y="1381760"/>
                  </a:lnTo>
                  <a:lnTo>
                    <a:pt x="2838379" y="2029060"/>
                  </a:lnTo>
                  <a:lnTo>
                    <a:pt x="2836417" y="2027047"/>
                  </a:lnTo>
                  <a:lnTo>
                    <a:pt x="2916167" y="2027047"/>
                  </a:lnTo>
                  <a:lnTo>
                    <a:pt x="2877312" y="1987169"/>
                  </a:lnTo>
                  <a:lnTo>
                    <a:pt x="2876168" y="1986026"/>
                  </a:lnTo>
                  <a:lnTo>
                    <a:pt x="2875026" y="1985010"/>
                  </a:lnTo>
                  <a:lnTo>
                    <a:pt x="1985644" y="1337056"/>
                  </a:lnTo>
                  <a:lnTo>
                    <a:pt x="1491995" y="944753"/>
                  </a:lnTo>
                  <a:lnTo>
                    <a:pt x="983488" y="470916"/>
                  </a:lnTo>
                  <a:lnTo>
                    <a:pt x="901700" y="470916"/>
                  </a:lnTo>
                  <a:lnTo>
                    <a:pt x="897608" y="469014"/>
                  </a:lnTo>
                  <a:close/>
                </a:path>
                <a:path w="6666865" h="3684904">
                  <a:moveTo>
                    <a:pt x="894333" y="465963"/>
                  </a:moveTo>
                  <a:lnTo>
                    <a:pt x="897608" y="469014"/>
                  </a:lnTo>
                  <a:lnTo>
                    <a:pt x="901700" y="470916"/>
                  </a:lnTo>
                  <a:lnTo>
                    <a:pt x="894333" y="465963"/>
                  </a:lnTo>
                  <a:close/>
                </a:path>
                <a:path w="6666865" h="3684904">
                  <a:moveTo>
                    <a:pt x="978172" y="465963"/>
                  </a:moveTo>
                  <a:lnTo>
                    <a:pt x="894333" y="465963"/>
                  </a:lnTo>
                  <a:lnTo>
                    <a:pt x="901700" y="470916"/>
                  </a:lnTo>
                  <a:lnTo>
                    <a:pt x="983488" y="470916"/>
                  </a:lnTo>
                  <a:lnTo>
                    <a:pt x="978172" y="465963"/>
                  </a:lnTo>
                  <a:close/>
                </a:path>
                <a:path w="6666865" h="3684904">
                  <a:moveTo>
                    <a:pt x="24129" y="0"/>
                  </a:moveTo>
                  <a:lnTo>
                    <a:pt x="0" y="51816"/>
                  </a:lnTo>
                  <a:lnTo>
                    <a:pt x="897608" y="469014"/>
                  </a:lnTo>
                  <a:lnTo>
                    <a:pt x="894333" y="465963"/>
                  </a:lnTo>
                  <a:lnTo>
                    <a:pt x="978172" y="465963"/>
                  </a:lnTo>
                  <a:lnTo>
                    <a:pt x="931037" y="422021"/>
                  </a:lnTo>
                  <a:lnTo>
                    <a:pt x="928496" y="420370"/>
                  </a:lnTo>
                  <a:lnTo>
                    <a:pt x="925829" y="419100"/>
                  </a:lnTo>
                  <a:lnTo>
                    <a:pt x="24129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1" name="object 2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47950" y="3098800"/>
              <a:ext cx="3848100" cy="33020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47950" y="4813300"/>
              <a:ext cx="3848100" cy="330200"/>
            </a:xfrm>
            <a:prstGeom prst="rect">
              <a:avLst/>
            </a:prstGeom>
          </p:spPr>
        </p:pic>
      </p:grpSp>
      <p:sp>
        <p:nvSpPr>
          <p:cNvPr id="23" name="object 23"/>
          <p:cNvSpPr txBox="1"/>
          <p:nvPr/>
        </p:nvSpPr>
        <p:spPr>
          <a:xfrm>
            <a:off x="1481708" y="6564262"/>
            <a:ext cx="1101090" cy="13843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80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  <a:hlinkClick r:id="rId4"/>
              </a:rPr>
              <a:t>CuuDuongThanCong.com</a:t>
            </a:r>
            <a:endParaRPr sz="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963411" y="6564262"/>
            <a:ext cx="1281430" cy="13843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80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  <a:hlinkClick r:id="rId5"/>
              </a:rPr>
              <a:t>https://fb.com/tailieudientucntt</a:t>
            </a:r>
            <a:endParaRPr sz="8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38011" y="6476491"/>
            <a:ext cx="231457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  <a:hlinkClick r:id="rId1"/>
              </a:rPr>
              <a:t>https://fb.com/tailieudientuc</a:t>
            </a:r>
            <a:r>
              <a:rPr sz="800" spc="-21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  <a:hlinkClick r:id="rId1"/>
              </a:rPr>
              <a:t>n</a:t>
            </a:r>
            <a:r>
              <a:rPr sz="2100" spc="-839" baseline="16000" dirty="0">
                <a:latin typeface="Comic Sans MS" panose="030F0702030302020204"/>
                <a:cs typeface="Comic Sans MS" panose="030F0702030302020204"/>
                <a:hlinkClick r:id="rId1"/>
              </a:rPr>
              <a:t>I</a:t>
            </a:r>
            <a:r>
              <a:rPr sz="80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  <a:hlinkClick r:id="rId1"/>
              </a:rPr>
              <a:t>tt</a:t>
            </a:r>
            <a:r>
              <a:rPr sz="800" spc="-9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  <a:hlinkClick r:id="rId1"/>
              </a:rPr>
              <a:t> </a:t>
            </a:r>
            <a:r>
              <a:rPr sz="2100" spc="-7" baseline="16000" dirty="0">
                <a:latin typeface="Comic Sans MS" panose="030F0702030302020204"/>
                <a:cs typeface="Comic Sans MS" panose="030F0702030302020204"/>
              </a:rPr>
              <a:t>ntro</a:t>
            </a:r>
            <a:r>
              <a:rPr sz="2100" baseline="16000" dirty="0">
                <a:latin typeface="Comic Sans MS" panose="030F0702030302020204"/>
                <a:cs typeface="Comic Sans MS" panose="030F0702030302020204"/>
              </a:rPr>
              <a:t>ducti</a:t>
            </a:r>
            <a:r>
              <a:rPr sz="2100" spc="7" baseline="16000" dirty="0">
                <a:latin typeface="Comic Sans MS" panose="030F0702030302020204"/>
                <a:cs typeface="Comic Sans MS" panose="030F0702030302020204"/>
              </a:rPr>
              <a:t>o</a:t>
            </a:r>
            <a:r>
              <a:rPr sz="2100" baseline="16000" dirty="0">
                <a:latin typeface="Comic Sans MS" panose="030F0702030302020204"/>
                <a:cs typeface="Comic Sans MS" panose="030F0702030302020204"/>
              </a:rPr>
              <a:t>n</a:t>
            </a:r>
            <a:endParaRPr sz="2100" baseline="16000">
              <a:latin typeface="Comic Sans MS" panose="030F0702030302020204"/>
              <a:cs typeface="Comic Sans MS" panose="030F07020303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98585" y="6428943"/>
            <a:ext cx="35496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5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-</a:t>
            </a:r>
            <a:r>
              <a:rPr sz="1400" spc="5" dirty="0">
                <a:latin typeface="Times New Roman" panose="02020603050405020304"/>
                <a:cs typeface="Times New Roman" panose="02020603050405020304"/>
              </a:rPr>
              <a:t>51</a:t>
            </a:r>
            <a:endParaRPr sz="1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12140" y="456641"/>
            <a:ext cx="45974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Chapter</a:t>
            </a:r>
            <a:r>
              <a:rPr sz="4000" spc="-15" dirty="0"/>
              <a:t> </a:t>
            </a:r>
            <a:r>
              <a:rPr sz="4000" spc="-5" dirty="0"/>
              <a:t>1:</a:t>
            </a:r>
            <a:r>
              <a:rPr sz="4000" spc="-30" dirty="0"/>
              <a:t> </a:t>
            </a:r>
            <a:r>
              <a:rPr sz="4000" spc="-10" dirty="0"/>
              <a:t>roadmap</a:t>
            </a:r>
            <a:endParaRPr sz="4000"/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/>
          <a:p>
            <a:pPr marL="629285" lvl="1" indent="-439420">
              <a:lnSpc>
                <a:spcPct val="100000"/>
              </a:lnSpc>
              <a:spcBef>
                <a:spcPts val="710"/>
              </a:spcBef>
              <a:buClr>
                <a:srgbClr val="3333CC"/>
              </a:buClr>
              <a:buAutoNum type="arabicPeriod"/>
              <a:tabLst>
                <a:tab pos="630555" algn="l"/>
              </a:tabLst>
            </a:pPr>
            <a:r>
              <a:rPr sz="2400" dirty="0">
                <a:latin typeface="Comic Sans MS" panose="030F0702030302020204"/>
                <a:cs typeface="Comic Sans MS" panose="030F0702030302020204"/>
              </a:rPr>
              <a:t>What</a:t>
            </a:r>
            <a:r>
              <a:rPr sz="2400" spc="-3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500" i="1" spc="-45" dirty="0">
                <a:latin typeface="Comic Sans MS" panose="030F0702030302020204"/>
                <a:cs typeface="Comic Sans MS" panose="030F0702030302020204"/>
              </a:rPr>
              <a:t>is</a:t>
            </a:r>
            <a:r>
              <a:rPr sz="2500" i="1" spc="-6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the</a:t>
            </a:r>
            <a:r>
              <a:rPr sz="2400" spc="-3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Internet?</a:t>
            </a:r>
            <a:endParaRPr sz="2400">
              <a:latin typeface="Comic Sans MS" panose="030F0702030302020204"/>
              <a:cs typeface="Comic Sans MS" panose="030F0702030302020204"/>
            </a:endParaRPr>
          </a:p>
          <a:p>
            <a:pPr marL="677545" lvl="1" indent="-487680">
              <a:lnSpc>
                <a:spcPct val="100000"/>
              </a:lnSpc>
              <a:spcBef>
                <a:spcPts val="555"/>
              </a:spcBef>
              <a:buClr>
                <a:srgbClr val="3333CC"/>
              </a:buClr>
              <a:buAutoNum type="arabicPeriod"/>
              <a:tabLst>
                <a:tab pos="678815" algn="l"/>
              </a:tabLst>
            </a:pPr>
            <a:r>
              <a:rPr sz="2400" spc="-5" dirty="0">
                <a:latin typeface="Comic Sans MS" panose="030F0702030302020204"/>
                <a:cs typeface="Comic Sans MS" panose="030F0702030302020204"/>
              </a:rPr>
              <a:t>Network</a:t>
            </a:r>
            <a:r>
              <a:rPr sz="2400" spc="-5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edge</a:t>
            </a:r>
            <a:endParaRPr sz="2400">
              <a:latin typeface="Comic Sans MS" panose="030F0702030302020204"/>
              <a:cs typeface="Comic Sans MS" panose="030F0702030302020204"/>
            </a:endParaRPr>
          </a:p>
          <a:p>
            <a:pPr marL="950595" lvl="2" indent="-304165">
              <a:lnSpc>
                <a:spcPct val="100000"/>
              </a:lnSpc>
              <a:spcBef>
                <a:spcPts val="500"/>
              </a:spcBef>
              <a:buClr>
                <a:srgbClr val="0000FF"/>
              </a:buClr>
              <a:buSzPct val="90000"/>
              <a:buFont typeface="Wingdings" panose="05000000000000000000"/>
              <a:buChar char=""/>
              <a:tabLst>
                <a:tab pos="951865" algn="l"/>
              </a:tabLst>
            </a:pPr>
            <a:r>
              <a:rPr sz="2000" spc="-5" dirty="0">
                <a:latin typeface="Comic Sans MS" panose="030F0702030302020204"/>
                <a:cs typeface="Comic Sans MS" panose="030F0702030302020204"/>
              </a:rPr>
              <a:t>end</a:t>
            </a:r>
            <a:r>
              <a:rPr sz="200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spc="-5" dirty="0">
                <a:latin typeface="Comic Sans MS" panose="030F0702030302020204"/>
                <a:cs typeface="Comic Sans MS" panose="030F0702030302020204"/>
              </a:rPr>
              <a:t>systems,</a:t>
            </a:r>
            <a:r>
              <a:rPr sz="2000" spc="-2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spc="-5" dirty="0">
                <a:latin typeface="Comic Sans MS" panose="030F0702030302020204"/>
                <a:cs typeface="Comic Sans MS" panose="030F0702030302020204"/>
              </a:rPr>
              <a:t>access</a:t>
            </a:r>
            <a:r>
              <a:rPr sz="200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spc="-5" dirty="0">
                <a:latin typeface="Comic Sans MS" panose="030F0702030302020204"/>
                <a:cs typeface="Comic Sans MS" panose="030F0702030302020204"/>
              </a:rPr>
              <a:t>networks,</a:t>
            </a:r>
            <a:r>
              <a:rPr sz="2000" spc="-2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dirty="0">
                <a:latin typeface="Comic Sans MS" panose="030F0702030302020204"/>
                <a:cs typeface="Comic Sans MS" panose="030F0702030302020204"/>
              </a:rPr>
              <a:t>links</a:t>
            </a:r>
            <a:endParaRPr sz="2000">
              <a:latin typeface="Comic Sans MS" panose="030F0702030302020204"/>
              <a:cs typeface="Comic Sans MS" panose="030F0702030302020204"/>
            </a:endParaRPr>
          </a:p>
          <a:p>
            <a:pPr marL="677545" lvl="1" indent="-487680">
              <a:lnSpc>
                <a:spcPct val="100000"/>
              </a:lnSpc>
              <a:spcBef>
                <a:spcPts val="560"/>
              </a:spcBef>
              <a:buClr>
                <a:srgbClr val="3333CC"/>
              </a:buClr>
              <a:buAutoNum type="arabicPeriod"/>
              <a:tabLst>
                <a:tab pos="678815" algn="l"/>
              </a:tabLst>
            </a:pPr>
            <a:r>
              <a:rPr sz="2400" dirty="0">
                <a:latin typeface="Comic Sans MS" panose="030F0702030302020204"/>
                <a:cs typeface="Comic Sans MS" panose="030F0702030302020204"/>
              </a:rPr>
              <a:t>Network</a:t>
            </a:r>
            <a:r>
              <a:rPr sz="2400" spc="-6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core</a:t>
            </a:r>
            <a:endParaRPr sz="2400">
              <a:latin typeface="Comic Sans MS" panose="030F0702030302020204"/>
              <a:cs typeface="Comic Sans MS" panose="030F0702030302020204"/>
            </a:endParaRPr>
          </a:p>
          <a:p>
            <a:pPr marL="950595" lvl="2" indent="-304165">
              <a:lnSpc>
                <a:spcPct val="100000"/>
              </a:lnSpc>
              <a:spcBef>
                <a:spcPts val="495"/>
              </a:spcBef>
              <a:buClr>
                <a:srgbClr val="0000FF"/>
              </a:buClr>
              <a:buSzPct val="90000"/>
              <a:buFont typeface="Wingdings" panose="05000000000000000000"/>
              <a:buChar char=""/>
              <a:tabLst>
                <a:tab pos="951865" algn="l"/>
              </a:tabLst>
            </a:pPr>
            <a:r>
              <a:rPr sz="2000" dirty="0">
                <a:latin typeface="Comic Sans MS" panose="030F0702030302020204"/>
                <a:cs typeface="Comic Sans MS" panose="030F0702030302020204"/>
              </a:rPr>
              <a:t>circuit</a:t>
            </a:r>
            <a:r>
              <a:rPr sz="2000" spc="-3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dirty="0">
                <a:latin typeface="Comic Sans MS" panose="030F0702030302020204"/>
                <a:cs typeface="Comic Sans MS" panose="030F0702030302020204"/>
              </a:rPr>
              <a:t>switching,</a:t>
            </a:r>
            <a:r>
              <a:rPr sz="2000" spc="-3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spc="-5" dirty="0">
                <a:latin typeface="Comic Sans MS" panose="030F0702030302020204"/>
                <a:cs typeface="Comic Sans MS" panose="030F0702030302020204"/>
              </a:rPr>
              <a:t>packet</a:t>
            </a:r>
            <a:r>
              <a:rPr sz="2000" spc="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spc="-5" dirty="0">
                <a:latin typeface="Comic Sans MS" panose="030F0702030302020204"/>
                <a:cs typeface="Comic Sans MS" panose="030F0702030302020204"/>
              </a:rPr>
              <a:t>switching,</a:t>
            </a:r>
            <a:r>
              <a:rPr sz="2000" spc="-2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spc="-5" dirty="0">
                <a:latin typeface="Comic Sans MS" panose="030F0702030302020204"/>
                <a:cs typeface="Comic Sans MS" panose="030F0702030302020204"/>
              </a:rPr>
              <a:t>network</a:t>
            </a:r>
            <a:r>
              <a:rPr sz="2000" spc="-1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dirty="0">
                <a:latin typeface="Comic Sans MS" panose="030F0702030302020204"/>
                <a:cs typeface="Comic Sans MS" panose="030F0702030302020204"/>
              </a:rPr>
              <a:t>structure</a:t>
            </a:r>
            <a:endParaRPr sz="2000">
              <a:latin typeface="Comic Sans MS" panose="030F0702030302020204"/>
              <a:cs typeface="Comic Sans MS" panose="030F0702030302020204"/>
            </a:endParaRPr>
          </a:p>
          <a:p>
            <a:pPr marL="677545" lvl="1" indent="-487680">
              <a:lnSpc>
                <a:spcPct val="100000"/>
              </a:lnSpc>
              <a:spcBef>
                <a:spcPts val="560"/>
              </a:spcBef>
              <a:buAutoNum type="arabicPeriod"/>
              <a:tabLst>
                <a:tab pos="678815" algn="l"/>
              </a:tabLst>
            </a:pPr>
            <a:r>
              <a:rPr sz="2400" spc="-5" dirty="0">
                <a:solidFill>
                  <a:srgbClr val="FF3300"/>
                </a:solidFill>
                <a:latin typeface="Comic Sans MS" panose="030F0702030302020204"/>
                <a:cs typeface="Comic Sans MS" panose="030F0702030302020204"/>
              </a:rPr>
              <a:t>Delay,</a:t>
            </a:r>
            <a:r>
              <a:rPr sz="2400" dirty="0">
                <a:solidFill>
                  <a:srgbClr val="FF3300"/>
                </a:solidFill>
                <a:latin typeface="Comic Sans MS" panose="030F0702030302020204"/>
                <a:cs typeface="Comic Sans MS" panose="030F0702030302020204"/>
              </a:rPr>
              <a:t> loss</a:t>
            </a:r>
            <a:r>
              <a:rPr sz="2400" spc="-5" dirty="0">
                <a:solidFill>
                  <a:srgbClr val="FF3300"/>
                </a:solidFill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dirty="0">
                <a:solidFill>
                  <a:srgbClr val="FF3300"/>
                </a:solidFill>
                <a:latin typeface="Comic Sans MS" panose="030F0702030302020204"/>
                <a:cs typeface="Comic Sans MS" panose="030F0702030302020204"/>
              </a:rPr>
              <a:t>and</a:t>
            </a:r>
            <a:r>
              <a:rPr sz="2400" spc="10" dirty="0">
                <a:solidFill>
                  <a:srgbClr val="FF3300"/>
                </a:solidFill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solidFill>
                  <a:srgbClr val="FF3300"/>
                </a:solidFill>
                <a:latin typeface="Comic Sans MS" panose="030F0702030302020204"/>
                <a:cs typeface="Comic Sans MS" panose="030F0702030302020204"/>
              </a:rPr>
              <a:t>throughput</a:t>
            </a:r>
            <a:r>
              <a:rPr sz="2400" spc="-10" dirty="0">
                <a:solidFill>
                  <a:srgbClr val="FF3300"/>
                </a:solidFill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solidFill>
                  <a:srgbClr val="FF3300"/>
                </a:solidFill>
                <a:latin typeface="Comic Sans MS" panose="030F0702030302020204"/>
                <a:cs typeface="Comic Sans MS" panose="030F0702030302020204"/>
              </a:rPr>
              <a:t>in</a:t>
            </a:r>
            <a:r>
              <a:rPr sz="2400" spc="5" dirty="0">
                <a:solidFill>
                  <a:srgbClr val="FF3300"/>
                </a:solidFill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solidFill>
                  <a:srgbClr val="FF3300"/>
                </a:solidFill>
                <a:latin typeface="Comic Sans MS" panose="030F0702030302020204"/>
                <a:cs typeface="Comic Sans MS" panose="030F0702030302020204"/>
              </a:rPr>
              <a:t>packet-switched</a:t>
            </a:r>
            <a:endParaRPr sz="2400">
              <a:latin typeface="Comic Sans MS" panose="030F0702030302020204"/>
              <a:cs typeface="Comic Sans MS" panose="030F0702030302020204"/>
            </a:endParaRPr>
          </a:p>
          <a:p>
            <a:pPr marL="476885">
              <a:lnSpc>
                <a:spcPct val="100000"/>
              </a:lnSpc>
            </a:pPr>
            <a:r>
              <a:rPr spc="-5" dirty="0">
                <a:solidFill>
                  <a:srgbClr val="FF3300"/>
                </a:solidFill>
              </a:rPr>
              <a:t>networks</a:t>
            </a:r>
            <a:endParaRPr spc="-5" dirty="0">
              <a:solidFill>
                <a:srgbClr val="FF3300"/>
              </a:solidFill>
            </a:endParaRPr>
          </a:p>
          <a:p>
            <a:pPr marL="677545" lvl="1" indent="-487680">
              <a:lnSpc>
                <a:spcPct val="100000"/>
              </a:lnSpc>
              <a:spcBef>
                <a:spcPts val="575"/>
              </a:spcBef>
              <a:buClr>
                <a:srgbClr val="3333CC"/>
              </a:buClr>
              <a:buAutoNum type="arabicPeriod" startAt="5"/>
              <a:tabLst>
                <a:tab pos="678815" algn="l"/>
              </a:tabLst>
            </a:pPr>
            <a:r>
              <a:rPr sz="2400" spc="-5" dirty="0">
                <a:latin typeface="Comic Sans MS" panose="030F0702030302020204"/>
                <a:cs typeface="Comic Sans MS" panose="030F0702030302020204"/>
              </a:rPr>
              <a:t>Protocol</a:t>
            </a:r>
            <a:r>
              <a:rPr sz="2400" spc="-1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layers,</a:t>
            </a:r>
            <a:r>
              <a:rPr sz="2400" spc="-3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service</a:t>
            </a:r>
            <a:r>
              <a:rPr sz="2400" spc="-3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models</a:t>
            </a:r>
            <a:endParaRPr sz="2400">
              <a:latin typeface="Comic Sans MS" panose="030F0702030302020204"/>
              <a:cs typeface="Comic Sans MS" panose="030F0702030302020204"/>
            </a:endParaRPr>
          </a:p>
          <a:p>
            <a:pPr marL="677545" lvl="1" indent="-487680">
              <a:lnSpc>
                <a:spcPct val="100000"/>
              </a:lnSpc>
              <a:spcBef>
                <a:spcPts val="580"/>
              </a:spcBef>
              <a:buClr>
                <a:srgbClr val="3333CC"/>
              </a:buClr>
              <a:buAutoNum type="arabicPeriod" startAt="5"/>
              <a:tabLst>
                <a:tab pos="678815" algn="l"/>
              </a:tabLst>
            </a:pPr>
            <a:r>
              <a:rPr sz="2400" dirty="0">
                <a:latin typeface="Comic Sans MS" panose="030F0702030302020204"/>
                <a:cs typeface="Comic Sans MS" panose="030F0702030302020204"/>
              </a:rPr>
              <a:t>Networks</a:t>
            </a:r>
            <a:r>
              <a:rPr sz="2400" spc="-4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under attack:</a:t>
            </a:r>
            <a:r>
              <a:rPr sz="2400" spc="-1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security</a:t>
            </a:r>
            <a:endParaRPr sz="2400">
              <a:latin typeface="Comic Sans MS" panose="030F0702030302020204"/>
              <a:cs typeface="Comic Sans MS" panose="030F0702030302020204"/>
            </a:endParaRPr>
          </a:p>
          <a:p>
            <a:pPr marL="677545" lvl="1" indent="-487680">
              <a:lnSpc>
                <a:spcPct val="100000"/>
              </a:lnSpc>
              <a:spcBef>
                <a:spcPts val="575"/>
              </a:spcBef>
              <a:buClr>
                <a:srgbClr val="3333CC"/>
              </a:buClr>
              <a:buAutoNum type="arabicPeriod" startAt="5"/>
              <a:tabLst>
                <a:tab pos="678815" algn="l"/>
              </a:tabLst>
            </a:pPr>
            <a:r>
              <a:rPr sz="2400" spc="-5" dirty="0">
                <a:latin typeface="Comic Sans MS" panose="030F0702030302020204"/>
                <a:cs typeface="Comic Sans MS" panose="030F0702030302020204"/>
              </a:rPr>
              <a:t>History</a:t>
            </a:r>
            <a:endParaRPr sz="2400">
              <a:latin typeface="Comic Sans MS" panose="030F0702030302020204"/>
              <a:cs typeface="Comic Sans MS" panose="030F07020303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81708" y="6553200"/>
            <a:ext cx="110109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  <a:hlinkClick r:id="rId2"/>
              </a:rPr>
              <a:t>CuuDuongThanCong.com</a:t>
            </a:r>
            <a:endParaRPr sz="800"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47950" y="3098800"/>
            <a:ext cx="3848100" cy="33020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47950" y="4813300"/>
            <a:ext cx="3848100" cy="3302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136130" y="6425895"/>
            <a:ext cx="109093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omic Sans MS" panose="030F0702030302020204"/>
                <a:cs typeface="Comic Sans MS" panose="030F0702030302020204"/>
              </a:rPr>
              <a:t>Intro</a:t>
            </a:r>
            <a:r>
              <a:rPr sz="1400" dirty="0">
                <a:latin typeface="Comic Sans MS" panose="030F0702030302020204"/>
                <a:cs typeface="Comic Sans MS" panose="030F0702030302020204"/>
              </a:rPr>
              <a:t>ducti</a:t>
            </a:r>
            <a:r>
              <a:rPr sz="1400" spc="5" dirty="0">
                <a:latin typeface="Comic Sans MS" panose="030F0702030302020204"/>
                <a:cs typeface="Comic Sans MS" panose="030F0702030302020204"/>
              </a:rPr>
              <a:t>o</a:t>
            </a:r>
            <a:r>
              <a:rPr sz="1400" dirty="0">
                <a:latin typeface="Comic Sans MS" panose="030F0702030302020204"/>
                <a:cs typeface="Comic Sans MS" panose="030F0702030302020204"/>
              </a:rPr>
              <a:t>n</a:t>
            </a:r>
            <a:endParaRPr sz="1400">
              <a:latin typeface="Comic Sans MS" panose="030F0702030302020204"/>
              <a:cs typeface="Comic Sans MS" panose="030F07020303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98585" y="6428943"/>
            <a:ext cx="35496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5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-</a:t>
            </a:r>
            <a:r>
              <a:rPr sz="1400" spc="5" dirty="0">
                <a:latin typeface="Times New Roman" panose="02020603050405020304"/>
                <a:cs typeface="Times New Roman" panose="02020603050405020304"/>
              </a:rPr>
              <a:t>52</a:t>
            </a:r>
            <a:endParaRPr sz="1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55142" y="494741"/>
            <a:ext cx="688403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How</a:t>
            </a:r>
            <a:r>
              <a:rPr sz="4000" spc="-20" dirty="0"/>
              <a:t> </a:t>
            </a:r>
            <a:r>
              <a:rPr sz="4000" spc="-5" dirty="0"/>
              <a:t>do</a:t>
            </a:r>
            <a:r>
              <a:rPr sz="4000" spc="-15" dirty="0"/>
              <a:t> </a:t>
            </a:r>
            <a:r>
              <a:rPr sz="4000" spc="-5" dirty="0"/>
              <a:t>loss</a:t>
            </a:r>
            <a:r>
              <a:rPr sz="4000" spc="5" dirty="0"/>
              <a:t> </a:t>
            </a:r>
            <a:r>
              <a:rPr sz="4000" spc="-5" dirty="0"/>
              <a:t>and</a:t>
            </a:r>
            <a:r>
              <a:rPr sz="4000" spc="10" dirty="0"/>
              <a:t> </a:t>
            </a:r>
            <a:r>
              <a:rPr sz="4000" spc="-10" dirty="0"/>
              <a:t>delay</a:t>
            </a:r>
            <a:r>
              <a:rPr sz="4000" spc="5" dirty="0"/>
              <a:t> </a:t>
            </a:r>
            <a:r>
              <a:rPr sz="4000" spc="-5" dirty="0"/>
              <a:t>occur?</a:t>
            </a:r>
            <a:endParaRPr sz="4000"/>
          </a:p>
        </p:txBody>
      </p:sp>
      <p:grpSp>
        <p:nvGrpSpPr>
          <p:cNvPr id="5" name="object 5"/>
          <p:cNvGrpSpPr/>
          <p:nvPr/>
        </p:nvGrpSpPr>
        <p:grpSpPr>
          <a:xfrm>
            <a:off x="986818" y="4149827"/>
            <a:ext cx="5666740" cy="1536065"/>
            <a:chOff x="986818" y="4149827"/>
            <a:chExt cx="5666740" cy="1536065"/>
          </a:xfrm>
        </p:grpSpPr>
        <p:pic>
          <p:nvPicPr>
            <p:cNvPr id="6" name="object 6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301143" y="5159477"/>
              <a:ext cx="818232" cy="526048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86818" y="4149827"/>
              <a:ext cx="1127731" cy="526048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2114550" y="4543424"/>
              <a:ext cx="0" cy="1000125"/>
            </a:xfrm>
            <a:custGeom>
              <a:avLst/>
              <a:gdLst/>
              <a:ahLst/>
              <a:cxnLst/>
              <a:rect l="l" t="t" r="r" b="b"/>
              <a:pathLst>
                <a:path h="1000125">
                  <a:moveTo>
                    <a:pt x="0" y="0"/>
                  </a:moveTo>
                  <a:lnTo>
                    <a:pt x="0" y="1000125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2339975" y="4618100"/>
              <a:ext cx="1208405" cy="666750"/>
            </a:xfrm>
            <a:custGeom>
              <a:avLst/>
              <a:gdLst/>
              <a:ahLst/>
              <a:cxnLst/>
              <a:rect l="l" t="t" r="r" b="b"/>
              <a:pathLst>
                <a:path w="1208404" h="666750">
                  <a:moveTo>
                    <a:pt x="1208151" y="215011"/>
                  </a:moveTo>
                  <a:lnTo>
                    <a:pt x="1192314" y="165722"/>
                  </a:lnTo>
                  <a:lnTo>
                    <a:pt x="1147229" y="120459"/>
                  </a:lnTo>
                  <a:lnTo>
                    <a:pt x="1114831" y="99758"/>
                  </a:lnTo>
                  <a:lnTo>
                    <a:pt x="1076477" y="80543"/>
                  </a:lnTo>
                  <a:lnTo>
                    <a:pt x="1032598" y="62979"/>
                  </a:lnTo>
                  <a:lnTo>
                    <a:pt x="983653" y="47244"/>
                  </a:lnTo>
                  <a:lnTo>
                    <a:pt x="930097" y="33477"/>
                  </a:lnTo>
                  <a:lnTo>
                    <a:pt x="872375" y="21856"/>
                  </a:lnTo>
                  <a:lnTo>
                    <a:pt x="810945" y="12547"/>
                  </a:lnTo>
                  <a:lnTo>
                    <a:pt x="746239" y="5689"/>
                  </a:lnTo>
                  <a:lnTo>
                    <a:pt x="678713" y="1447"/>
                  </a:lnTo>
                  <a:lnTo>
                    <a:pt x="608838" y="0"/>
                  </a:lnTo>
                  <a:lnTo>
                    <a:pt x="538949" y="1447"/>
                  </a:lnTo>
                  <a:lnTo>
                    <a:pt x="471424" y="5689"/>
                  </a:lnTo>
                  <a:lnTo>
                    <a:pt x="406717" y="12547"/>
                  </a:lnTo>
                  <a:lnTo>
                    <a:pt x="345287" y="21856"/>
                  </a:lnTo>
                  <a:lnTo>
                    <a:pt x="287566" y="33477"/>
                  </a:lnTo>
                  <a:lnTo>
                    <a:pt x="234010" y="47244"/>
                  </a:lnTo>
                  <a:lnTo>
                    <a:pt x="185064" y="62979"/>
                  </a:lnTo>
                  <a:lnTo>
                    <a:pt x="141185" y="80543"/>
                  </a:lnTo>
                  <a:lnTo>
                    <a:pt x="102831" y="99758"/>
                  </a:lnTo>
                  <a:lnTo>
                    <a:pt x="70434" y="120459"/>
                  </a:lnTo>
                  <a:lnTo>
                    <a:pt x="25349" y="165722"/>
                  </a:lnTo>
                  <a:lnTo>
                    <a:pt x="9525" y="215011"/>
                  </a:lnTo>
                  <a:lnTo>
                    <a:pt x="11671" y="228473"/>
                  </a:lnTo>
                  <a:lnTo>
                    <a:pt x="0" y="228473"/>
                  </a:lnTo>
                  <a:lnTo>
                    <a:pt x="0" y="481711"/>
                  </a:lnTo>
                  <a:lnTo>
                    <a:pt x="0" y="491998"/>
                  </a:lnTo>
                  <a:lnTo>
                    <a:pt x="1917" y="491998"/>
                  </a:lnTo>
                  <a:lnTo>
                    <a:pt x="34937" y="544144"/>
                  </a:lnTo>
                  <a:lnTo>
                    <a:pt x="93306" y="580936"/>
                  </a:lnTo>
                  <a:lnTo>
                    <a:pt x="131660" y="597471"/>
                  </a:lnTo>
                  <a:lnTo>
                    <a:pt x="175539" y="612571"/>
                  </a:lnTo>
                  <a:lnTo>
                    <a:pt x="224485" y="626122"/>
                  </a:lnTo>
                  <a:lnTo>
                    <a:pt x="278041" y="637959"/>
                  </a:lnTo>
                  <a:lnTo>
                    <a:pt x="335762" y="647954"/>
                  </a:lnTo>
                  <a:lnTo>
                    <a:pt x="397192" y="655967"/>
                  </a:lnTo>
                  <a:lnTo>
                    <a:pt x="461899" y="661873"/>
                  </a:lnTo>
                  <a:lnTo>
                    <a:pt x="529424" y="665518"/>
                  </a:lnTo>
                  <a:lnTo>
                    <a:pt x="599313" y="666750"/>
                  </a:lnTo>
                  <a:lnTo>
                    <a:pt x="669188" y="665518"/>
                  </a:lnTo>
                  <a:lnTo>
                    <a:pt x="736714" y="661873"/>
                  </a:lnTo>
                  <a:lnTo>
                    <a:pt x="801420" y="655967"/>
                  </a:lnTo>
                  <a:lnTo>
                    <a:pt x="862850" y="647954"/>
                  </a:lnTo>
                  <a:lnTo>
                    <a:pt x="920572" y="637959"/>
                  </a:lnTo>
                  <a:lnTo>
                    <a:pt x="974128" y="626122"/>
                  </a:lnTo>
                  <a:lnTo>
                    <a:pt x="1023073" y="612571"/>
                  </a:lnTo>
                  <a:lnTo>
                    <a:pt x="1066952" y="597471"/>
                  </a:lnTo>
                  <a:lnTo>
                    <a:pt x="1105306" y="580936"/>
                  </a:lnTo>
                  <a:lnTo>
                    <a:pt x="1163675" y="544144"/>
                  </a:lnTo>
                  <a:lnTo>
                    <a:pt x="1194587" y="503301"/>
                  </a:lnTo>
                  <a:lnTo>
                    <a:pt x="1196695" y="491998"/>
                  </a:lnTo>
                  <a:lnTo>
                    <a:pt x="1198562" y="491998"/>
                  </a:lnTo>
                  <a:lnTo>
                    <a:pt x="1198562" y="482053"/>
                  </a:lnTo>
                  <a:lnTo>
                    <a:pt x="1198626" y="481711"/>
                  </a:lnTo>
                  <a:lnTo>
                    <a:pt x="1198562" y="481380"/>
                  </a:lnTo>
                  <a:lnTo>
                    <a:pt x="1198562" y="251523"/>
                  </a:lnTo>
                  <a:lnTo>
                    <a:pt x="1204112" y="240118"/>
                  </a:lnTo>
                  <a:lnTo>
                    <a:pt x="1208151" y="215011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2695575" y="4649977"/>
              <a:ext cx="178435" cy="2540"/>
            </a:xfrm>
            <a:custGeom>
              <a:avLst/>
              <a:gdLst/>
              <a:ahLst/>
              <a:cxnLst/>
              <a:rect l="l" t="t" r="r" b="b"/>
              <a:pathLst>
                <a:path w="178435" h="2539">
                  <a:moveTo>
                    <a:pt x="-14287" y="1143"/>
                  </a:moveTo>
                  <a:lnTo>
                    <a:pt x="192341" y="1143"/>
                  </a:lnTo>
                </a:path>
              </a:pathLst>
            </a:custGeom>
            <a:ln w="308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2859404" y="4652263"/>
              <a:ext cx="334645" cy="114935"/>
            </a:xfrm>
            <a:custGeom>
              <a:avLst/>
              <a:gdLst/>
              <a:ahLst/>
              <a:cxnLst/>
              <a:rect l="l" t="t" r="r" b="b"/>
              <a:pathLst>
                <a:path w="334644" h="114935">
                  <a:moveTo>
                    <a:pt x="177926" y="114935"/>
                  </a:moveTo>
                  <a:lnTo>
                    <a:pt x="334644" y="114935"/>
                  </a:lnTo>
                </a:path>
                <a:path w="334644" h="114935">
                  <a:moveTo>
                    <a:pt x="0" y="0"/>
                  </a:moveTo>
                  <a:lnTo>
                    <a:pt x="185165" y="114935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2695575" y="4763134"/>
              <a:ext cx="178435" cy="2540"/>
            </a:xfrm>
            <a:custGeom>
              <a:avLst/>
              <a:gdLst/>
              <a:ahLst/>
              <a:cxnLst/>
              <a:rect l="l" t="t" r="r" b="b"/>
              <a:pathLst>
                <a:path w="178435" h="2539">
                  <a:moveTo>
                    <a:pt x="-14287" y="1206"/>
                  </a:moveTo>
                  <a:lnTo>
                    <a:pt x="192341" y="1206"/>
                  </a:lnTo>
                </a:path>
              </a:pathLst>
            </a:custGeom>
            <a:ln w="309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2859404" y="4648199"/>
              <a:ext cx="334645" cy="114935"/>
            </a:xfrm>
            <a:custGeom>
              <a:avLst/>
              <a:gdLst/>
              <a:ahLst/>
              <a:cxnLst/>
              <a:rect l="l" t="t" r="r" b="b"/>
              <a:pathLst>
                <a:path w="334644" h="114935">
                  <a:moveTo>
                    <a:pt x="177926" y="0"/>
                  </a:moveTo>
                  <a:lnTo>
                    <a:pt x="334644" y="0"/>
                  </a:lnTo>
                </a:path>
                <a:path w="334644" h="114935">
                  <a:moveTo>
                    <a:pt x="0" y="114935"/>
                  </a:moveTo>
                  <a:lnTo>
                    <a:pt x="185165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5435600" y="4933949"/>
              <a:ext cx="1198880" cy="370205"/>
            </a:xfrm>
            <a:custGeom>
              <a:avLst/>
              <a:gdLst/>
              <a:ahLst/>
              <a:cxnLst/>
              <a:rect l="l" t="t" r="r" b="b"/>
              <a:pathLst>
                <a:path w="1198879" h="370204">
                  <a:moveTo>
                    <a:pt x="599313" y="0"/>
                  </a:moveTo>
                  <a:lnTo>
                    <a:pt x="529425" y="1244"/>
                  </a:lnTo>
                  <a:lnTo>
                    <a:pt x="461905" y="4884"/>
                  </a:lnTo>
                  <a:lnTo>
                    <a:pt x="397201" y="10781"/>
                  </a:lnTo>
                  <a:lnTo>
                    <a:pt x="335763" y="18797"/>
                  </a:lnTo>
                  <a:lnTo>
                    <a:pt x="278041" y="28792"/>
                  </a:lnTo>
                  <a:lnTo>
                    <a:pt x="224485" y="40628"/>
                  </a:lnTo>
                  <a:lnTo>
                    <a:pt x="175545" y="54165"/>
                  </a:lnTo>
                  <a:lnTo>
                    <a:pt x="131671" y="69265"/>
                  </a:lnTo>
                  <a:lnTo>
                    <a:pt x="93313" y="85789"/>
                  </a:lnTo>
                  <a:lnTo>
                    <a:pt x="34942" y="122555"/>
                  </a:lnTo>
                  <a:lnTo>
                    <a:pt x="4032" y="163350"/>
                  </a:lnTo>
                  <a:lnTo>
                    <a:pt x="0" y="184912"/>
                  </a:lnTo>
                  <a:lnTo>
                    <a:pt x="4032" y="206498"/>
                  </a:lnTo>
                  <a:lnTo>
                    <a:pt x="34942" y="247334"/>
                  </a:lnTo>
                  <a:lnTo>
                    <a:pt x="93313" y="284127"/>
                  </a:lnTo>
                  <a:lnTo>
                    <a:pt x="131671" y="300661"/>
                  </a:lnTo>
                  <a:lnTo>
                    <a:pt x="175545" y="315769"/>
                  </a:lnTo>
                  <a:lnTo>
                    <a:pt x="224485" y="329312"/>
                  </a:lnTo>
                  <a:lnTo>
                    <a:pt x="278041" y="341152"/>
                  </a:lnTo>
                  <a:lnTo>
                    <a:pt x="335763" y="351150"/>
                  </a:lnTo>
                  <a:lnTo>
                    <a:pt x="397201" y="359167"/>
                  </a:lnTo>
                  <a:lnTo>
                    <a:pt x="461905" y="365066"/>
                  </a:lnTo>
                  <a:lnTo>
                    <a:pt x="529425" y="368706"/>
                  </a:lnTo>
                  <a:lnTo>
                    <a:pt x="599313" y="369950"/>
                  </a:lnTo>
                  <a:lnTo>
                    <a:pt x="669200" y="368706"/>
                  </a:lnTo>
                  <a:lnTo>
                    <a:pt x="736720" y="365066"/>
                  </a:lnTo>
                  <a:lnTo>
                    <a:pt x="801424" y="359167"/>
                  </a:lnTo>
                  <a:lnTo>
                    <a:pt x="862862" y="351150"/>
                  </a:lnTo>
                  <a:lnTo>
                    <a:pt x="920584" y="341152"/>
                  </a:lnTo>
                  <a:lnTo>
                    <a:pt x="974140" y="329312"/>
                  </a:lnTo>
                  <a:lnTo>
                    <a:pt x="1023080" y="315769"/>
                  </a:lnTo>
                  <a:lnTo>
                    <a:pt x="1066954" y="300661"/>
                  </a:lnTo>
                  <a:lnTo>
                    <a:pt x="1105312" y="284127"/>
                  </a:lnTo>
                  <a:lnTo>
                    <a:pt x="1163683" y="247334"/>
                  </a:lnTo>
                  <a:lnTo>
                    <a:pt x="1194593" y="206498"/>
                  </a:lnTo>
                  <a:lnTo>
                    <a:pt x="1198626" y="184912"/>
                  </a:lnTo>
                  <a:lnTo>
                    <a:pt x="1194593" y="163350"/>
                  </a:lnTo>
                  <a:lnTo>
                    <a:pt x="1163683" y="122555"/>
                  </a:lnTo>
                  <a:lnTo>
                    <a:pt x="1105312" y="85789"/>
                  </a:lnTo>
                  <a:lnTo>
                    <a:pt x="1066954" y="69265"/>
                  </a:lnTo>
                  <a:lnTo>
                    <a:pt x="1023080" y="54165"/>
                  </a:lnTo>
                  <a:lnTo>
                    <a:pt x="974140" y="40628"/>
                  </a:lnTo>
                  <a:lnTo>
                    <a:pt x="920584" y="28792"/>
                  </a:lnTo>
                  <a:lnTo>
                    <a:pt x="862862" y="18797"/>
                  </a:lnTo>
                  <a:lnTo>
                    <a:pt x="801424" y="10781"/>
                  </a:lnTo>
                  <a:lnTo>
                    <a:pt x="736720" y="4884"/>
                  </a:lnTo>
                  <a:lnTo>
                    <a:pt x="669200" y="1244"/>
                  </a:lnTo>
                  <a:lnTo>
                    <a:pt x="599313" y="0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5438775" y="4913248"/>
              <a:ext cx="12700" cy="227329"/>
            </a:xfrm>
            <a:custGeom>
              <a:avLst/>
              <a:gdLst/>
              <a:ahLst/>
              <a:cxnLst/>
              <a:rect l="l" t="t" r="r" b="b"/>
              <a:pathLst>
                <a:path w="12700" h="227329">
                  <a:moveTo>
                    <a:pt x="6350" y="0"/>
                  </a:moveTo>
                  <a:lnTo>
                    <a:pt x="6350" y="225425"/>
                  </a:lnTo>
                </a:path>
                <a:path w="12700" h="227329">
                  <a:moveTo>
                    <a:pt x="0" y="227012"/>
                  </a:moveTo>
                  <a:lnTo>
                    <a:pt x="12700" y="227012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5445125" y="4646675"/>
              <a:ext cx="1208405" cy="492125"/>
            </a:xfrm>
            <a:custGeom>
              <a:avLst/>
              <a:gdLst/>
              <a:ahLst/>
              <a:cxnLst/>
              <a:rect l="l" t="t" r="r" b="b"/>
              <a:pathLst>
                <a:path w="1208404" h="492125">
                  <a:moveTo>
                    <a:pt x="1208151" y="215011"/>
                  </a:moveTo>
                  <a:lnTo>
                    <a:pt x="1192314" y="165722"/>
                  </a:lnTo>
                  <a:lnTo>
                    <a:pt x="1147229" y="120459"/>
                  </a:lnTo>
                  <a:lnTo>
                    <a:pt x="1114831" y="99758"/>
                  </a:lnTo>
                  <a:lnTo>
                    <a:pt x="1076477" y="80543"/>
                  </a:lnTo>
                  <a:lnTo>
                    <a:pt x="1032598" y="62979"/>
                  </a:lnTo>
                  <a:lnTo>
                    <a:pt x="983653" y="47244"/>
                  </a:lnTo>
                  <a:lnTo>
                    <a:pt x="930097" y="33477"/>
                  </a:lnTo>
                  <a:lnTo>
                    <a:pt x="872375" y="21856"/>
                  </a:lnTo>
                  <a:lnTo>
                    <a:pt x="810945" y="12547"/>
                  </a:lnTo>
                  <a:lnTo>
                    <a:pt x="746239" y="5689"/>
                  </a:lnTo>
                  <a:lnTo>
                    <a:pt x="678713" y="1447"/>
                  </a:lnTo>
                  <a:lnTo>
                    <a:pt x="608838" y="0"/>
                  </a:lnTo>
                  <a:lnTo>
                    <a:pt x="538949" y="1447"/>
                  </a:lnTo>
                  <a:lnTo>
                    <a:pt x="471424" y="5689"/>
                  </a:lnTo>
                  <a:lnTo>
                    <a:pt x="406717" y="12547"/>
                  </a:lnTo>
                  <a:lnTo>
                    <a:pt x="345287" y="21856"/>
                  </a:lnTo>
                  <a:lnTo>
                    <a:pt x="287566" y="33477"/>
                  </a:lnTo>
                  <a:lnTo>
                    <a:pt x="234010" y="47244"/>
                  </a:lnTo>
                  <a:lnTo>
                    <a:pt x="185064" y="62979"/>
                  </a:lnTo>
                  <a:lnTo>
                    <a:pt x="141185" y="80543"/>
                  </a:lnTo>
                  <a:lnTo>
                    <a:pt x="102831" y="99758"/>
                  </a:lnTo>
                  <a:lnTo>
                    <a:pt x="70434" y="120459"/>
                  </a:lnTo>
                  <a:lnTo>
                    <a:pt x="25349" y="165722"/>
                  </a:lnTo>
                  <a:lnTo>
                    <a:pt x="9525" y="215011"/>
                  </a:lnTo>
                  <a:lnTo>
                    <a:pt x="11671" y="228473"/>
                  </a:lnTo>
                  <a:lnTo>
                    <a:pt x="0" y="228473"/>
                  </a:lnTo>
                  <a:lnTo>
                    <a:pt x="0" y="491998"/>
                  </a:lnTo>
                  <a:lnTo>
                    <a:pt x="1198562" y="491998"/>
                  </a:lnTo>
                  <a:lnTo>
                    <a:pt x="1198562" y="251523"/>
                  </a:lnTo>
                  <a:lnTo>
                    <a:pt x="1204112" y="240118"/>
                  </a:lnTo>
                  <a:lnTo>
                    <a:pt x="1208151" y="215011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3524250" y="4962524"/>
              <a:ext cx="1952625" cy="33655"/>
            </a:xfrm>
            <a:custGeom>
              <a:avLst/>
              <a:gdLst/>
              <a:ahLst/>
              <a:cxnLst/>
              <a:rect l="l" t="t" r="r" b="b"/>
              <a:pathLst>
                <a:path w="1952625" h="33654">
                  <a:moveTo>
                    <a:pt x="1952625" y="0"/>
                  </a:moveTo>
                  <a:lnTo>
                    <a:pt x="0" y="0"/>
                  </a:lnTo>
                  <a:lnTo>
                    <a:pt x="0" y="14287"/>
                  </a:lnTo>
                  <a:lnTo>
                    <a:pt x="0" y="19050"/>
                  </a:lnTo>
                  <a:lnTo>
                    <a:pt x="0" y="33337"/>
                  </a:lnTo>
                  <a:lnTo>
                    <a:pt x="1952625" y="33337"/>
                  </a:lnTo>
                  <a:lnTo>
                    <a:pt x="1952625" y="19050"/>
                  </a:lnTo>
                  <a:lnTo>
                    <a:pt x="1952625" y="14287"/>
                  </a:lnTo>
                  <a:lnTo>
                    <a:pt x="19526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2124075" y="4976748"/>
              <a:ext cx="200025" cy="0"/>
            </a:xfrm>
            <a:custGeom>
              <a:avLst/>
              <a:gdLst/>
              <a:ahLst/>
              <a:cxnLst/>
              <a:rect l="l" t="t" r="r" b="b"/>
              <a:pathLst>
                <a:path w="200025">
                  <a:moveTo>
                    <a:pt x="0" y="0"/>
                  </a:moveTo>
                  <a:lnTo>
                    <a:pt x="200025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3208337" y="4843398"/>
              <a:ext cx="139700" cy="200025"/>
            </a:xfrm>
            <a:custGeom>
              <a:avLst/>
              <a:gdLst/>
              <a:ahLst/>
              <a:cxnLst/>
              <a:rect l="l" t="t" r="r" b="b"/>
              <a:pathLst>
                <a:path w="139700" h="200025">
                  <a:moveTo>
                    <a:pt x="0" y="200025"/>
                  </a:moveTo>
                  <a:lnTo>
                    <a:pt x="139700" y="200025"/>
                  </a:lnTo>
                  <a:lnTo>
                    <a:pt x="139700" y="0"/>
                  </a:lnTo>
                  <a:lnTo>
                    <a:pt x="0" y="0"/>
                  </a:lnTo>
                  <a:lnTo>
                    <a:pt x="0" y="200025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3200400" y="4843398"/>
              <a:ext cx="147955" cy="200025"/>
            </a:xfrm>
            <a:custGeom>
              <a:avLst/>
              <a:gdLst/>
              <a:ahLst/>
              <a:cxnLst/>
              <a:rect l="l" t="t" r="r" b="b"/>
              <a:pathLst>
                <a:path w="147954" h="200025">
                  <a:moveTo>
                    <a:pt x="0" y="200025"/>
                  </a:moveTo>
                  <a:lnTo>
                    <a:pt x="147637" y="200025"/>
                  </a:lnTo>
                  <a:lnTo>
                    <a:pt x="147637" y="0"/>
                  </a:lnTo>
                  <a:lnTo>
                    <a:pt x="0" y="0"/>
                  </a:lnTo>
                  <a:lnTo>
                    <a:pt x="0" y="2000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3362325" y="4843398"/>
              <a:ext cx="147955" cy="200025"/>
            </a:xfrm>
            <a:custGeom>
              <a:avLst/>
              <a:gdLst/>
              <a:ahLst/>
              <a:cxnLst/>
              <a:rect l="l" t="t" r="r" b="b"/>
              <a:pathLst>
                <a:path w="147954" h="200025">
                  <a:moveTo>
                    <a:pt x="147637" y="0"/>
                  </a:moveTo>
                  <a:lnTo>
                    <a:pt x="0" y="0"/>
                  </a:lnTo>
                  <a:lnTo>
                    <a:pt x="0" y="138176"/>
                  </a:lnTo>
                  <a:lnTo>
                    <a:pt x="0" y="200025"/>
                  </a:lnTo>
                  <a:lnTo>
                    <a:pt x="147637" y="200025"/>
                  </a:lnTo>
                  <a:lnTo>
                    <a:pt x="147637" y="138176"/>
                  </a:lnTo>
                  <a:lnTo>
                    <a:pt x="147637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3362325" y="4843398"/>
              <a:ext cx="147955" cy="200025"/>
            </a:xfrm>
            <a:custGeom>
              <a:avLst/>
              <a:gdLst/>
              <a:ahLst/>
              <a:cxnLst/>
              <a:rect l="l" t="t" r="r" b="b"/>
              <a:pathLst>
                <a:path w="147954" h="200025">
                  <a:moveTo>
                    <a:pt x="0" y="200025"/>
                  </a:moveTo>
                  <a:lnTo>
                    <a:pt x="147637" y="200025"/>
                  </a:lnTo>
                  <a:lnTo>
                    <a:pt x="147637" y="0"/>
                  </a:lnTo>
                  <a:lnTo>
                    <a:pt x="0" y="0"/>
                  </a:lnTo>
                  <a:lnTo>
                    <a:pt x="0" y="2000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2147950" y="4743449"/>
              <a:ext cx="147955" cy="200025"/>
            </a:xfrm>
            <a:custGeom>
              <a:avLst/>
              <a:gdLst/>
              <a:ahLst/>
              <a:cxnLst/>
              <a:rect l="l" t="t" r="r" b="b"/>
              <a:pathLst>
                <a:path w="147955" h="200025">
                  <a:moveTo>
                    <a:pt x="147637" y="0"/>
                  </a:moveTo>
                  <a:lnTo>
                    <a:pt x="0" y="0"/>
                  </a:lnTo>
                  <a:lnTo>
                    <a:pt x="0" y="200025"/>
                  </a:lnTo>
                  <a:lnTo>
                    <a:pt x="147637" y="200025"/>
                  </a:lnTo>
                  <a:lnTo>
                    <a:pt x="147637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2147950" y="4743449"/>
              <a:ext cx="147955" cy="200025"/>
            </a:xfrm>
            <a:custGeom>
              <a:avLst/>
              <a:gdLst/>
              <a:ahLst/>
              <a:cxnLst/>
              <a:rect l="l" t="t" r="r" b="b"/>
              <a:pathLst>
                <a:path w="147955" h="200025">
                  <a:moveTo>
                    <a:pt x="0" y="200025"/>
                  </a:moveTo>
                  <a:lnTo>
                    <a:pt x="147637" y="200025"/>
                  </a:lnTo>
                  <a:lnTo>
                    <a:pt x="147637" y="0"/>
                  </a:lnTo>
                  <a:lnTo>
                    <a:pt x="0" y="0"/>
                  </a:lnTo>
                  <a:lnTo>
                    <a:pt x="0" y="2000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2323972" y="4813426"/>
              <a:ext cx="243204" cy="76200"/>
            </a:xfrm>
            <a:custGeom>
              <a:avLst/>
              <a:gdLst/>
              <a:ahLst/>
              <a:cxnLst/>
              <a:rect l="l" t="t" r="r" b="b"/>
              <a:pathLst>
                <a:path w="243205" h="76200">
                  <a:moveTo>
                    <a:pt x="167512" y="0"/>
                  </a:moveTo>
                  <a:lnTo>
                    <a:pt x="166930" y="31750"/>
                  </a:lnTo>
                  <a:lnTo>
                    <a:pt x="179704" y="32004"/>
                  </a:lnTo>
                  <a:lnTo>
                    <a:pt x="179450" y="44704"/>
                  </a:lnTo>
                  <a:lnTo>
                    <a:pt x="166693" y="44704"/>
                  </a:lnTo>
                  <a:lnTo>
                    <a:pt x="166115" y="76200"/>
                  </a:lnTo>
                  <a:lnTo>
                    <a:pt x="232050" y="44704"/>
                  </a:lnTo>
                  <a:lnTo>
                    <a:pt x="179450" y="44704"/>
                  </a:lnTo>
                  <a:lnTo>
                    <a:pt x="166698" y="44451"/>
                  </a:lnTo>
                  <a:lnTo>
                    <a:pt x="232579" y="44451"/>
                  </a:lnTo>
                  <a:lnTo>
                    <a:pt x="242950" y="39497"/>
                  </a:lnTo>
                  <a:lnTo>
                    <a:pt x="167512" y="0"/>
                  </a:lnTo>
                  <a:close/>
                </a:path>
                <a:path w="243205" h="76200">
                  <a:moveTo>
                    <a:pt x="166930" y="31750"/>
                  </a:moveTo>
                  <a:lnTo>
                    <a:pt x="166698" y="44451"/>
                  </a:lnTo>
                  <a:lnTo>
                    <a:pt x="179450" y="44704"/>
                  </a:lnTo>
                  <a:lnTo>
                    <a:pt x="179704" y="32004"/>
                  </a:lnTo>
                  <a:lnTo>
                    <a:pt x="166930" y="31750"/>
                  </a:lnTo>
                  <a:close/>
                </a:path>
                <a:path w="243205" h="76200">
                  <a:moveTo>
                    <a:pt x="253" y="28448"/>
                  </a:moveTo>
                  <a:lnTo>
                    <a:pt x="0" y="41148"/>
                  </a:lnTo>
                  <a:lnTo>
                    <a:pt x="166698" y="44451"/>
                  </a:lnTo>
                  <a:lnTo>
                    <a:pt x="166930" y="31750"/>
                  </a:lnTo>
                  <a:lnTo>
                    <a:pt x="253" y="2844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6" name="object 2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52625" y="5124449"/>
              <a:ext cx="76200" cy="176149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3490976" y="4781549"/>
              <a:ext cx="147955" cy="200025"/>
            </a:xfrm>
            <a:custGeom>
              <a:avLst/>
              <a:gdLst/>
              <a:ahLst/>
              <a:cxnLst/>
              <a:rect l="l" t="t" r="r" b="b"/>
              <a:pathLst>
                <a:path w="147954" h="200025">
                  <a:moveTo>
                    <a:pt x="147637" y="0"/>
                  </a:moveTo>
                  <a:lnTo>
                    <a:pt x="0" y="0"/>
                  </a:lnTo>
                  <a:lnTo>
                    <a:pt x="0" y="200025"/>
                  </a:lnTo>
                  <a:lnTo>
                    <a:pt x="147637" y="200025"/>
                  </a:lnTo>
                  <a:lnTo>
                    <a:pt x="147637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3490976" y="4781549"/>
              <a:ext cx="147955" cy="200025"/>
            </a:xfrm>
            <a:custGeom>
              <a:avLst/>
              <a:gdLst/>
              <a:ahLst/>
              <a:cxnLst/>
              <a:rect l="l" t="t" r="r" b="b"/>
              <a:pathLst>
                <a:path w="147954" h="200025">
                  <a:moveTo>
                    <a:pt x="0" y="200025"/>
                  </a:moveTo>
                  <a:lnTo>
                    <a:pt x="147637" y="200025"/>
                  </a:lnTo>
                  <a:lnTo>
                    <a:pt x="147637" y="0"/>
                  </a:lnTo>
                  <a:lnTo>
                    <a:pt x="0" y="0"/>
                  </a:lnTo>
                  <a:lnTo>
                    <a:pt x="0" y="2000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9" name="object 29"/>
          <p:cNvSpPr txBox="1"/>
          <p:nvPr/>
        </p:nvSpPr>
        <p:spPr>
          <a:xfrm>
            <a:off x="987044" y="5210047"/>
            <a:ext cx="21780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3333CC"/>
                </a:solidFill>
                <a:latin typeface="Comic Sans MS" panose="030F0702030302020204"/>
                <a:cs typeface="Comic Sans MS" panose="030F0702030302020204"/>
              </a:rPr>
              <a:t>B</a:t>
            </a:r>
            <a:endParaRPr sz="2400">
              <a:latin typeface="Comic Sans MS" panose="030F0702030302020204"/>
              <a:cs typeface="Comic Sans MS" panose="030F0702030302020204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58164" y="1277776"/>
            <a:ext cx="7067550" cy="3303904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2800" spc="-5" dirty="0">
                <a:latin typeface="Comic Sans MS" panose="030F0702030302020204"/>
                <a:cs typeface="Comic Sans MS" panose="030F0702030302020204"/>
              </a:rPr>
              <a:t>packets </a:t>
            </a:r>
            <a:r>
              <a:rPr sz="2950" i="1" spc="-90" dirty="0">
                <a:latin typeface="Comic Sans MS" panose="030F0702030302020204"/>
                <a:cs typeface="Comic Sans MS" panose="030F0702030302020204"/>
              </a:rPr>
              <a:t>queue</a:t>
            </a:r>
            <a:r>
              <a:rPr sz="2950" i="1" spc="-4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800" spc="-5" dirty="0">
                <a:latin typeface="Comic Sans MS" panose="030F0702030302020204"/>
                <a:cs typeface="Comic Sans MS" panose="030F0702030302020204"/>
              </a:rPr>
              <a:t>in</a:t>
            </a:r>
            <a:r>
              <a:rPr sz="2800" spc="-1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800" spc="-5" dirty="0">
                <a:latin typeface="Comic Sans MS" panose="030F0702030302020204"/>
                <a:cs typeface="Comic Sans MS" panose="030F0702030302020204"/>
              </a:rPr>
              <a:t>router</a:t>
            </a:r>
            <a:r>
              <a:rPr sz="2800" spc="1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800" spc="-10" dirty="0">
                <a:latin typeface="Comic Sans MS" panose="030F0702030302020204"/>
                <a:cs typeface="Comic Sans MS" panose="030F0702030302020204"/>
              </a:rPr>
              <a:t>buffers</a:t>
            </a:r>
            <a:endParaRPr sz="2800">
              <a:latin typeface="Comic Sans MS" panose="030F0702030302020204"/>
              <a:cs typeface="Comic Sans MS" panose="030F0702030302020204"/>
            </a:endParaRPr>
          </a:p>
          <a:p>
            <a:pPr marL="355600" marR="205105" indent="-343535">
              <a:lnSpc>
                <a:spcPct val="100000"/>
              </a:lnSpc>
              <a:spcBef>
                <a:spcPts val="575"/>
              </a:spcBef>
              <a:buClr>
                <a:srgbClr val="3333CC"/>
              </a:buClr>
              <a:buSzPct val="85000"/>
              <a:buFont typeface="Wingdings" panose="05000000000000000000"/>
              <a:buChar char=""/>
              <a:tabLst>
                <a:tab pos="356235" algn="l"/>
              </a:tabLst>
            </a:pPr>
            <a:r>
              <a:rPr sz="2400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packet</a:t>
            </a:r>
            <a:r>
              <a:rPr sz="2400" spc="-30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arrival</a:t>
            </a:r>
            <a:r>
              <a:rPr sz="2400" spc="-10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rate</a:t>
            </a:r>
            <a:r>
              <a:rPr sz="2400" spc="-35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to</a:t>
            </a:r>
            <a:r>
              <a:rPr sz="2400" spc="-15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link</a:t>
            </a:r>
            <a:r>
              <a:rPr sz="2400" spc="-5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exceeds</a:t>
            </a:r>
            <a:r>
              <a:rPr sz="2400" spc="-40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output</a:t>
            </a:r>
            <a:r>
              <a:rPr sz="2400" spc="-10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link </a:t>
            </a:r>
            <a:r>
              <a:rPr sz="2400" spc="-705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capacity</a:t>
            </a:r>
            <a:endParaRPr sz="2400">
              <a:latin typeface="Comic Sans MS" panose="030F0702030302020204"/>
              <a:cs typeface="Comic Sans MS" panose="030F0702030302020204"/>
            </a:endParaRPr>
          </a:p>
          <a:p>
            <a:pPr marL="355600" indent="-343535">
              <a:lnSpc>
                <a:spcPct val="100000"/>
              </a:lnSpc>
              <a:spcBef>
                <a:spcPts val="580"/>
              </a:spcBef>
              <a:buClr>
                <a:srgbClr val="3333CC"/>
              </a:buClr>
              <a:buSzPct val="85000"/>
              <a:buFont typeface="Wingdings" panose="05000000000000000000"/>
              <a:buChar char=""/>
              <a:tabLst>
                <a:tab pos="356235" algn="l"/>
              </a:tabLst>
            </a:pPr>
            <a:r>
              <a:rPr sz="2400" dirty="0">
                <a:latin typeface="Comic Sans MS" panose="030F0702030302020204"/>
                <a:cs typeface="Comic Sans MS" panose="030F0702030302020204"/>
              </a:rPr>
              <a:t>packets</a:t>
            </a:r>
            <a:r>
              <a:rPr sz="2400" spc="-4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queue,</a:t>
            </a:r>
            <a:r>
              <a:rPr sz="2400" spc="-3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wait</a:t>
            </a:r>
            <a:r>
              <a:rPr sz="2400" spc="-3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for</a:t>
            </a:r>
            <a:r>
              <a:rPr sz="2400" spc="-3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turn</a:t>
            </a:r>
            <a:endParaRPr sz="2400">
              <a:latin typeface="Comic Sans MS" panose="030F0702030302020204"/>
              <a:cs typeface="Comic Sans MS" panose="030F0702030302020204"/>
            </a:endParaRPr>
          </a:p>
          <a:p>
            <a:pPr marL="3564255">
              <a:lnSpc>
                <a:spcPct val="100000"/>
              </a:lnSpc>
              <a:spcBef>
                <a:spcPts val="2195"/>
              </a:spcBef>
            </a:pPr>
            <a:r>
              <a:rPr sz="1800" dirty="0">
                <a:latin typeface="Comic Sans MS" panose="030F0702030302020204"/>
                <a:cs typeface="Comic Sans MS" panose="030F0702030302020204"/>
              </a:rPr>
              <a:t>packet</a:t>
            </a:r>
            <a:r>
              <a:rPr sz="1800" spc="-1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1800" spc="-5" dirty="0">
                <a:latin typeface="Comic Sans MS" panose="030F0702030302020204"/>
                <a:cs typeface="Comic Sans MS" panose="030F0702030302020204"/>
              </a:rPr>
              <a:t>being</a:t>
            </a:r>
            <a:r>
              <a:rPr sz="1800" spc="-4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1800" spc="-5" dirty="0">
                <a:latin typeface="Comic Sans MS" panose="030F0702030302020204"/>
                <a:cs typeface="Comic Sans MS" panose="030F0702030302020204"/>
              </a:rPr>
              <a:t>transmitted</a:t>
            </a:r>
            <a:r>
              <a:rPr sz="1800" spc="-2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(delay)</a:t>
            </a:r>
            <a:endParaRPr sz="1800">
              <a:latin typeface="Comic Sans MS" panose="030F0702030302020204"/>
              <a:cs typeface="Comic Sans MS" panose="030F0702030302020204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250">
              <a:latin typeface="Comic Sans MS" panose="030F0702030302020204"/>
              <a:cs typeface="Comic Sans MS" panose="030F0702030302020204"/>
            </a:endParaRPr>
          </a:p>
          <a:p>
            <a:pPr marL="64770">
              <a:lnSpc>
                <a:spcPct val="100000"/>
              </a:lnSpc>
            </a:pPr>
            <a:r>
              <a:rPr sz="2400" dirty="0">
                <a:solidFill>
                  <a:srgbClr val="00CC66"/>
                </a:solidFill>
                <a:latin typeface="Comic Sans MS" panose="030F0702030302020204"/>
                <a:cs typeface="Comic Sans MS" panose="030F0702030302020204"/>
              </a:rPr>
              <a:t>A</a:t>
            </a:r>
            <a:endParaRPr sz="2400">
              <a:latin typeface="Comic Sans MS" panose="030F0702030302020204"/>
              <a:cs typeface="Comic Sans MS" panose="030F0702030302020204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1668462" y="3636390"/>
            <a:ext cx="4625975" cy="2362835"/>
            <a:chOff x="1668462" y="3636390"/>
            <a:chExt cx="4625975" cy="2362835"/>
          </a:xfrm>
        </p:grpSpPr>
        <p:sp>
          <p:nvSpPr>
            <p:cNvPr id="32" name="object 32"/>
            <p:cNvSpPr/>
            <p:nvPr/>
          </p:nvSpPr>
          <p:spPr>
            <a:xfrm>
              <a:off x="3338449" y="3636390"/>
              <a:ext cx="1932939" cy="2112010"/>
            </a:xfrm>
            <a:custGeom>
              <a:avLst/>
              <a:gdLst/>
              <a:ahLst/>
              <a:cxnLst/>
              <a:rect l="l" t="t" r="r" b="b"/>
              <a:pathLst>
                <a:path w="1932939" h="2112010">
                  <a:moveTo>
                    <a:pt x="751967" y="2102358"/>
                  </a:moveTo>
                  <a:lnTo>
                    <a:pt x="62026" y="1510626"/>
                  </a:lnTo>
                  <a:lnTo>
                    <a:pt x="69062" y="1502410"/>
                  </a:lnTo>
                  <a:lnTo>
                    <a:pt x="82677" y="1486535"/>
                  </a:lnTo>
                  <a:lnTo>
                    <a:pt x="0" y="1465834"/>
                  </a:lnTo>
                  <a:lnTo>
                    <a:pt x="33147" y="1544320"/>
                  </a:lnTo>
                  <a:lnTo>
                    <a:pt x="53759" y="1520266"/>
                  </a:lnTo>
                  <a:lnTo>
                    <a:pt x="743585" y="2111997"/>
                  </a:lnTo>
                  <a:lnTo>
                    <a:pt x="751967" y="2102358"/>
                  </a:lnTo>
                  <a:close/>
                </a:path>
                <a:path w="1932939" h="2112010">
                  <a:moveTo>
                    <a:pt x="1932432" y="10541"/>
                  </a:moveTo>
                  <a:lnTo>
                    <a:pt x="1925320" y="0"/>
                  </a:lnTo>
                  <a:lnTo>
                    <a:pt x="307467" y="1087907"/>
                  </a:lnTo>
                  <a:lnTo>
                    <a:pt x="289687" y="1061466"/>
                  </a:lnTo>
                  <a:lnTo>
                    <a:pt x="247650" y="1135634"/>
                  </a:lnTo>
                  <a:lnTo>
                    <a:pt x="332232" y="1124712"/>
                  </a:lnTo>
                  <a:lnTo>
                    <a:pt x="319328" y="1105535"/>
                  </a:lnTo>
                  <a:lnTo>
                    <a:pt x="314528" y="1098397"/>
                  </a:lnTo>
                  <a:lnTo>
                    <a:pt x="1932432" y="1054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5781675" y="4707127"/>
              <a:ext cx="178435" cy="2540"/>
            </a:xfrm>
            <a:custGeom>
              <a:avLst/>
              <a:gdLst/>
              <a:ahLst/>
              <a:cxnLst/>
              <a:rect l="l" t="t" r="r" b="b"/>
              <a:pathLst>
                <a:path w="178435" h="2539">
                  <a:moveTo>
                    <a:pt x="-14287" y="1143"/>
                  </a:moveTo>
                  <a:lnTo>
                    <a:pt x="192341" y="1143"/>
                  </a:lnTo>
                </a:path>
              </a:pathLst>
            </a:custGeom>
            <a:ln w="308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5945504" y="4709413"/>
              <a:ext cx="334645" cy="114935"/>
            </a:xfrm>
            <a:custGeom>
              <a:avLst/>
              <a:gdLst/>
              <a:ahLst/>
              <a:cxnLst/>
              <a:rect l="l" t="t" r="r" b="b"/>
              <a:pathLst>
                <a:path w="334645" h="114935">
                  <a:moveTo>
                    <a:pt x="177927" y="114935"/>
                  </a:moveTo>
                  <a:lnTo>
                    <a:pt x="334645" y="114935"/>
                  </a:lnTo>
                </a:path>
                <a:path w="334645" h="114935">
                  <a:moveTo>
                    <a:pt x="0" y="0"/>
                  </a:moveTo>
                  <a:lnTo>
                    <a:pt x="185166" y="114935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5781675" y="4820284"/>
              <a:ext cx="178435" cy="2540"/>
            </a:xfrm>
            <a:custGeom>
              <a:avLst/>
              <a:gdLst/>
              <a:ahLst/>
              <a:cxnLst/>
              <a:rect l="l" t="t" r="r" b="b"/>
              <a:pathLst>
                <a:path w="178435" h="2539">
                  <a:moveTo>
                    <a:pt x="-14287" y="1206"/>
                  </a:moveTo>
                  <a:lnTo>
                    <a:pt x="192341" y="1206"/>
                  </a:lnTo>
                </a:path>
              </a:pathLst>
            </a:custGeom>
            <a:ln w="309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5945504" y="4705349"/>
              <a:ext cx="334645" cy="114935"/>
            </a:xfrm>
            <a:custGeom>
              <a:avLst/>
              <a:gdLst/>
              <a:ahLst/>
              <a:cxnLst/>
              <a:rect l="l" t="t" r="r" b="b"/>
              <a:pathLst>
                <a:path w="334645" h="114935">
                  <a:moveTo>
                    <a:pt x="177927" y="0"/>
                  </a:moveTo>
                  <a:lnTo>
                    <a:pt x="334645" y="0"/>
                  </a:lnTo>
                </a:path>
                <a:path w="334645" h="114935">
                  <a:moveTo>
                    <a:pt x="0" y="114935"/>
                  </a:moveTo>
                  <a:lnTo>
                    <a:pt x="185166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7" name="object 3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68462" y="4267136"/>
              <a:ext cx="377761" cy="209550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1944750" y="5302249"/>
              <a:ext cx="147955" cy="200025"/>
            </a:xfrm>
            <a:custGeom>
              <a:avLst/>
              <a:gdLst/>
              <a:ahLst/>
              <a:cxnLst/>
              <a:rect l="l" t="t" r="r" b="b"/>
              <a:pathLst>
                <a:path w="147955" h="200025">
                  <a:moveTo>
                    <a:pt x="147637" y="0"/>
                  </a:moveTo>
                  <a:lnTo>
                    <a:pt x="0" y="0"/>
                  </a:lnTo>
                  <a:lnTo>
                    <a:pt x="0" y="200025"/>
                  </a:lnTo>
                  <a:lnTo>
                    <a:pt x="147637" y="200025"/>
                  </a:lnTo>
                  <a:lnTo>
                    <a:pt x="147637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1944750" y="5302249"/>
              <a:ext cx="147955" cy="200025"/>
            </a:xfrm>
            <a:custGeom>
              <a:avLst/>
              <a:gdLst/>
              <a:ahLst/>
              <a:cxnLst/>
              <a:rect l="l" t="t" r="r" b="b"/>
              <a:pathLst>
                <a:path w="147955" h="200025">
                  <a:moveTo>
                    <a:pt x="0" y="200025"/>
                  </a:moveTo>
                  <a:lnTo>
                    <a:pt x="147637" y="200025"/>
                  </a:lnTo>
                  <a:lnTo>
                    <a:pt x="147637" y="0"/>
                  </a:lnTo>
                  <a:lnTo>
                    <a:pt x="0" y="0"/>
                  </a:lnTo>
                  <a:lnTo>
                    <a:pt x="0" y="2000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0" name="object 4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776537" y="4838636"/>
              <a:ext cx="436562" cy="209550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2848102" y="5064124"/>
              <a:ext cx="197485" cy="934719"/>
            </a:xfrm>
            <a:custGeom>
              <a:avLst/>
              <a:gdLst/>
              <a:ahLst/>
              <a:cxnLst/>
              <a:rect l="l" t="t" r="r" b="b"/>
              <a:pathLst>
                <a:path w="197485" h="934720">
                  <a:moveTo>
                    <a:pt x="153211" y="73872"/>
                  </a:moveTo>
                  <a:lnTo>
                    <a:pt x="0" y="932332"/>
                  </a:lnTo>
                  <a:lnTo>
                    <a:pt x="12446" y="934567"/>
                  </a:lnTo>
                  <a:lnTo>
                    <a:pt x="165791" y="76110"/>
                  </a:lnTo>
                  <a:lnTo>
                    <a:pt x="153211" y="73872"/>
                  </a:lnTo>
                  <a:close/>
                </a:path>
                <a:path w="197485" h="934720">
                  <a:moveTo>
                    <a:pt x="190972" y="61341"/>
                  </a:moveTo>
                  <a:lnTo>
                    <a:pt x="155448" y="61341"/>
                  </a:lnTo>
                  <a:lnTo>
                    <a:pt x="168021" y="63626"/>
                  </a:lnTo>
                  <a:lnTo>
                    <a:pt x="165791" y="76110"/>
                  </a:lnTo>
                  <a:lnTo>
                    <a:pt x="196977" y="81661"/>
                  </a:lnTo>
                  <a:lnTo>
                    <a:pt x="190972" y="61341"/>
                  </a:lnTo>
                  <a:close/>
                </a:path>
                <a:path w="197485" h="934720">
                  <a:moveTo>
                    <a:pt x="155448" y="61341"/>
                  </a:moveTo>
                  <a:lnTo>
                    <a:pt x="153211" y="73872"/>
                  </a:lnTo>
                  <a:lnTo>
                    <a:pt x="165791" y="76110"/>
                  </a:lnTo>
                  <a:lnTo>
                    <a:pt x="168021" y="63626"/>
                  </a:lnTo>
                  <a:lnTo>
                    <a:pt x="155448" y="61341"/>
                  </a:lnTo>
                  <a:close/>
                </a:path>
                <a:path w="197485" h="934720">
                  <a:moveTo>
                    <a:pt x="172847" y="0"/>
                  </a:moveTo>
                  <a:lnTo>
                    <a:pt x="122047" y="68325"/>
                  </a:lnTo>
                  <a:lnTo>
                    <a:pt x="153211" y="73872"/>
                  </a:lnTo>
                  <a:lnTo>
                    <a:pt x="155448" y="61341"/>
                  </a:lnTo>
                  <a:lnTo>
                    <a:pt x="190972" y="61341"/>
                  </a:lnTo>
                  <a:lnTo>
                    <a:pt x="17284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2" name="object 42"/>
          <p:cNvSpPr txBox="1"/>
          <p:nvPr/>
        </p:nvSpPr>
        <p:spPr>
          <a:xfrm>
            <a:off x="2597023" y="5445962"/>
            <a:ext cx="4391025" cy="1085850"/>
          </a:xfrm>
          <a:prstGeom prst="rect">
            <a:avLst/>
          </a:prstGeom>
        </p:spPr>
        <p:txBody>
          <a:bodyPr vert="horz" wrap="square" lIns="0" tIns="130175" rIns="0" bIns="0" rtlCol="0">
            <a:spAutoFit/>
          </a:bodyPr>
          <a:lstStyle/>
          <a:p>
            <a:pPr marL="1511300">
              <a:lnSpc>
                <a:spcPct val="100000"/>
              </a:lnSpc>
              <a:spcBef>
                <a:spcPts val="1025"/>
              </a:spcBef>
            </a:pPr>
            <a:r>
              <a:rPr sz="1800" dirty="0">
                <a:latin typeface="Comic Sans MS" panose="030F0702030302020204"/>
                <a:cs typeface="Comic Sans MS" panose="030F0702030302020204"/>
              </a:rPr>
              <a:t>packets</a:t>
            </a:r>
            <a:r>
              <a:rPr sz="1800" spc="-4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1800" dirty="0">
                <a:latin typeface="Comic Sans MS" panose="030F0702030302020204"/>
                <a:cs typeface="Comic Sans MS" panose="030F0702030302020204"/>
              </a:rPr>
              <a:t>queueing</a:t>
            </a:r>
            <a:r>
              <a:rPr sz="1800" spc="-4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(delay)</a:t>
            </a:r>
            <a:endParaRPr sz="1800">
              <a:latin typeface="Comic Sans MS" panose="030F0702030302020204"/>
              <a:cs typeface="Comic Sans MS" panose="030F0702030302020204"/>
            </a:endParaRPr>
          </a:p>
          <a:p>
            <a:pPr marL="12700" marR="5080">
              <a:lnSpc>
                <a:spcPct val="101000"/>
              </a:lnSpc>
              <a:spcBef>
                <a:spcPts val="920"/>
              </a:spcBef>
            </a:pPr>
            <a:r>
              <a:rPr sz="1800" spc="-5" dirty="0">
                <a:latin typeface="Comic Sans MS" panose="030F0702030302020204"/>
                <a:cs typeface="Comic Sans MS" panose="030F0702030302020204"/>
              </a:rPr>
              <a:t>free</a:t>
            </a:r>
            <a:r>
              <a:rPr sz="1800" spc="-4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1800" spc="-5" dirty="0">
                <a:latin typeface="Comic Sans MS" panose="030F0702030302020204"/>
                <a:cs typeface="Comic Sans MS" panose="030F0702030302020204"/>
              </a:rPr>
              <a:t>(available)</a:t>
            </a:r>
            <a:r>
              <a:rPr sz="1800" spc="-3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1800" spc="-5" dirty="0">
                <a:latin typeface="Comic Sans MS" panose="030F0702030302020204"/>
                <a:cs typeface="Comic Sans MS" panose="030F0702030302020204"/>
              </a:rPr>
              <a:t>buffers:</a:t>
            </a:r>
            <a:r>
              <a:rPr sz="1800" spc="-2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1800" dirty="0">
                <a:latin typeface="Comic Sans MS" panose="030F0702030302020204"/>
                <a:cs typeface="Comic Sans MS" panose="030F0702030302020204"/>
              </a:rPr>
              <a:t>arriving</a:t>
            </a:r>
            <a:r>
              <a:rPr sz="1800" spc="-5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1800" dirty="0">
                <a:latin typeface="Comic Sans MS" panose="030F0702030302020204"/>
                <a:cs typeface="Comic Sans MS" panose="030F0702030302020204"/>
              </a:rPr>
              <a:t>packets </a:t>
            </a:r>
            <a:r>
              <a:rPr sz="1800" spc="-52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1800" spc="-5" dirty="0">
                <a:latin typeface="Comic Sans MS" panose="030F0702030302020204"/>
                <a:cs typeface="Comic Sans MS" panose="030F0702030302020204"/>
              </a:rPr>
              <a:t>dropped</a:t>
            </a:r>
            <a:r>
              <a:rPr sz="1800" dirty="0">
                <a:latin typeface="Comic Sans MS" panose="030F0702030302020204"/>
                <a:cs typeface="Comic Sans MS" panose="030F0702030302020204"/>
              </a:rPr>
              <a:t> (</a:t>
            </a:r>
            <a:r>
              <a:rPr sz="1800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loss</a:t>
            </a:r>
            <a:r>
              <a:rPr sz="1800" dirty="0">
                <a:latin typeface="Comic Sans MS" panose="030F0702030302020204"/>
                <a:cs typeface="Comic Sans MS" panose="030F0702030302020204"/>
              </a:rPr>
              <a:t>)</a:t>
            </a:r>
            <a:r>
              <a:rPr sz="1800" spc="-1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1800" spc="-5" dirty="0">
                <a:latin typeface="Comic Sans MS" panose="030F0702030302020204"/>
                <a:cs typeface="Comic Sans MS" panose="030F0702030302020204"/>
              </a:rPr>
              <a:t>if</a:t>
            </a:r>
            <a:r>
              <a:rPr sz="1800" spc="-1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1800" dirty="0">
                <a:latin typeface="Comic Sans MS" panose="030F0702030302020204"/>
                <a:cs typeface="Comic Sans MS" panose="030F0702030302020204"/>
              </a:rPr>
              <a:t>no</a:t>
            </a:r>
            <a:r>
              <a:rPr sz="1800" spc="-1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1800" spc="-5" dirty="0">
                <a:latin typeface="Comic Sans MS" panose="030F0702030302020204"/>
                <a:cs typeface="Comic Sans MS" panose="030F0702030302020204"/>
              </a:rPr>
              <a:t>free</a:t>
            </a:r>
            <a:r>
              <a:rPr sz="1800" spc="-1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1800" spc="-5" dirty="0">
                <a:latin typeface="Comic Sans MS" panose="030F0702030302020204"/>
                <a:cs typeface="Comic Sans MS" panose="030F0702030302020204"/>
              </a:rPr>
              <a:t>buffers</a:t>
            </a:r>
            <a:endParaRPr sz="1800">
              <a:latin typeface="Comic Sans MS" panose="030F0702030302020204"/>
              <a:cs typeface="Comic Sans MS" panose="030F0702030302020204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481708" y="6553200"/>
            <a:ext cx="110109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  <a:hlinkClick r:id="rId6"/>
              </a:rPr>
              <a:t>CuuDuongThanCong.com</a:t>
            </a:r>
            <a:endParaRPr sz="800"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44" name="object 4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647950" y="3098800"/>
            <a:ext cx="3848100" cy="330200"/>
          </a:xfrm>
          <a:prstGeom prst="rect">
            <a:avLst/>
          </a:prstGeom>
        </p:spPr>
      </p:pic>
      <p:pic>
        <p:nvPicPr>
          <p:cNvPr id="45" name="object 45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647950" y="4813300"/>
            <a:ext cx="3848100" cy="330200"/>
          </a:xfrm>
          <a:prstGeom prst="rect">
            <a:avLst/>
          </a:prstGeom>
        </p:spPr>
      </p:pic>
      <p:sp>
        <p:nvSpPr>
          <p:cNvPr id="46" name="object 46"/>
          <p:cNvSpPr txBox="1"/>
          <p:nvPr/>
        </p:nvSpPr>
        <p:spPr>
          <a:xfrm>
            <a:off x="5963411" y="6553200"/>
            <a:ext cx="128143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  <a:hlinkClick r:id="rId8"/>
              </a:rPr>
              <a:t>https://fb.com/tailieudientucntt</a:t>
            </a:r>
            <a:endParaRPr sz="8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38011" y="6476491"/>
            <a:ext cx="231457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  <a:hlinkClick r:id="rId1"/>
              </a:rPr>
              <a:t>https://fb.com/tailieudientuc</a:t>
            </a:r>
            <a:r>
              <a:rPr sz="800" spc="-21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  <a:hlinkClick r:id="rId1"/>
              </a:rPr>
              <a:t>n</a:t>
            </a:r>
            <a:r>
              <a:rPr sz="2100" spc="-839" baseline="16000" dirty="0">
                <a:latin typeface="Comic Sans MS" panose="030F0702030302020204"/>
                <a:cs typeface="Comic Sans MS" panose="030F0702030302020204"/>
                <a:hlinkClick r:id="rId1"/>
              </a:rPr>
              <a:t>I</a:t>
            </a:r>
            <a:r>
              <a:rPr sz="80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  <a:hlinkClick r:id="rId1"/>
              </a:rPr>
              <a:t>tt</a:t>
            </a:r>
            <a:r>
              <a:rPr sz="800" spc="-9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  <a:hlinkClick r:id="rId1"/>
              </a:rPr>
              <a:t> </a:t>
            </a:r>
            <a:r>
              <a:rPr sz="2100" spc="-7" baseline="16000" dirty="0">
                <a:latin typeface="Comic Sans MS" panose="030F0702030302020204"/>
                <a:cs typeface="Comic Sans MS" panose="030F0702030302020204"/>
              </a:rPr>
              <a:t>ntro</a:t>
            </a:r>
            <a:r>
              <a:rPr sz="2100" baseline="16000" dirty="0">
                <a:latin typeface="Comic Sans MS" panose="030F0702030302020204"/>
                <a:cs typeface="Comic Sans MS" panose="030F0702030302020204"/>
              </a:rPr>
              <a:t>ducti</a:t>
            </a:r>
            <a:r>
              <a:rPr sz="2100" spc="7" baseline="16000" dirty="0">
                <a:latin typeface="Comic Sans MS" panose="030F0702030302020204"/>
                <a:cs typeface="Comic Sans MS" panose="030F0702030302020204"/>
              </a:rPr>
              <a:t>o</a:t>
            </a:r>
            <a:r>
              <a:rPr sz="2100" baseline="16000" dirty="0">
                <a:latin typeface="Comic Sans MS" panose="030F0702030302020204"/>
                <a:cs typeface="Comic Sans MS" panose="030F0702030302020204"/>
              </a:rPr>
              <a:t>n</a:t>
            </a:r>
            <a:endParaRPr sz="2100" baseline="16000">
              <a:latin typeface="Comic Sans MS" panose="030F0702030302020204"/>
              <a:cs typeface="Comic Sans MS" panose="030F07020303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98585" y="6428943"/>
            <a:ext cx="35496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5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-</a:t>
            </a:r>
            <a:r>
              <a:rPr sz="1400" spc="5" dirty="0">
                <a:latin typeface="Times New Roman" panose="02020603050405020304"/>
                <a:cs typeface="Times New Roman" panose="02020603050405020304"/>
              </a:rPr>
              <a:t>53</a:t>
            </a:r>
            <a:endParaRPr sz="1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55142" y="494741"/>
            <a:ext cx="68738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Four</a:t>
            </a:r>
            <a:r>
              <a:rPr sz="4000" spc="-30" dirty="0"/>
              <a:t> </a:t>
            </a:r>
            <a:r>
              <a:rPr sz="4000" spc="-5" dirty="0"/>
              <a:t>sources</a:t>
            </a:r>
            <a:r>
              <a:rPr sz="4000" spc="10" dirty="0"/>
              <a:t> </a:t>
            </a:r>
            <a:r>
              <a:rPr sz="4000" spc="-5" dirty="0"/>
              <a:t>of</a:t>
            </a:r>
            <a:r>
              <a:rPr sz="4000" spc="-10" dirty="0"/>
              <a:t> </a:t>
            </a:r>
            <a:r>
              <a:rPr sz="4000" spc="-5" dirty="0"/>
              <a:t>packet delay</a:t>
            </a:r>
            <a:endParaRPr sz="4000"/>
          </a:p>
        </p:txBody>
      </p:sp>
      <p:sp>
        <p:nvSpPr>
          <p:cNvPr id="5" name="object 5"/>
          <p:cNvSpPr txBox="1"/>
          <p:nvPr/>
        </p:nvSpPr>
        <p:spPr>
          <a:xfrm>
            <a:off x="570991" y="1572104"/>
            <a:ext cx="3314700" cy="1200150"/>
          </a:xfrm>
          <a:prstGeom prst="rect">
            <a:avLst/>
          </a:prstGeom>
        </p:spPr>
        <p:txBody>
          <a:bodyPr vert="horz" wrap="square" lIns="0" tIns="8763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90"/>
              </a:spcBef>
              <a:buClr>
                <a:srgbClr val="3333CC"/>
              </a:buClr>
              <a:buSzPct val="85000"/>
              <a:buFont typeface="Wingdings" panose="05000000000000000000"/>
              <a:buChar char=""/>
              <a:tabLst>
                <a:tab pos="355600" algn="l"/>
              </a:tabLst>
            </a:pPr>
            <a:r>
              <a:rPr sz="2400" spc="-5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1.</a:t>
            </a:r>
            <a:r>
              <a:rPr sz="2400" spc="-50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nodal</a:t>
            </a:r>
            <a:r>
              <a:rPr sz="2400" spc="-20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processing:</a:t>
            </a:r>
            <a:endParaRPr sz="2400">
              <a:latin typeface="Comic Sans MS" panose="030F0702030302020204"/>
              <a:cs typeface="Comic Sans MS" panose="030F0702030302020204"/>
            </a:endParaRPr>
          </a:p>
          <a:p>
            <a:pPr marL="756285" lvl="1" indent="-287655">
              <a:lnSpc>
                <a:spcPct val="100000"/>
              </a:lnSpc>
              <a:spcBef>
                <a:spcPts val="495"/>
              </a:spcBef>
              <a:buClr>
                <a:srgbClr val="3333CC"/>
              </a:buClr>
              <a:buSzPct val="75000"/>
              <a:buFont typeface="Wingdings" panose="05000000000000000000"/>
              <a:buChar char=""/>
              <a:tabLst>
                <a:tab pos="756920" algn="l"/>
              </a:tabLst>
            </a:pPr>
            <a:r>
              <a:rPr sz="2000" dirty="0">
                <a:latin typeface="Comic Sans MS" panose="030F0702030302020204"/>
                <a:cs typeface="Comic Sans MS" panose="030F0702030302020204"/>
              </a:rPr>
              <a:t>check</a:t>
            </a:r>
            <a:r>
              <a:rPr sz="2000" spc="-5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spc="-5" dirty="0">
                <a:latin typeface="Comic Sans MS" panose="030F0702030302020204"/>
                <a:cs typeface="Comic Sans MS" panose="030F0702030302020204"/>
              </a:rPr>
              <a:t>bit</a:t>
            </a:r>
            <a:r>
              <a:rPr sz="2000" spc="-3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spc="-5" dirty="0">
                <a:latin typeface="Comic Sans MS" panose="030F0702030302020204"/>
                <a:cs typeface="Comic Sans MS" panose="030F0702030302020204"/>
              </a:rPr>
              <a:t>errors</a:t>
            </a:r>
            <a:endParaRPr sz="2000">
              <a:latin typeface="Comic Sans MS" panose="030F0702030302020204"/>
              <a:cs typeface="Comic Sans MS" panose="030F0702030302020204"/>
            </a:endParaRPr>
          </a:p>
          <a:p>
            <a:pPr marL="756285" lvl="1" indent="-287655">
              <a:lnSpc>
                <a:spcPct val="100000"/>
              </a:lnSpc>
              <a:spcBef>
                <a:spcPts val="480"/>
              </a:spcBef>
              <a:buClr>
                <a:srgbClr val="3333CC"/>
              </a:buClr>
              <a:buSzPct val="75000"/>
              <a:buFont typeface="Wingdings" panose="05000000000000000000"/>
              <a:buChar char=""/>
              <a:tabLst>
                <a:tab pos="756920" algn="l"/>
              </a:tabLst>
            </a:pPr>
            <a:r>
              <a:rPr sz="2000" spc="-5" dirty="0">
                <a:latin typeface="Comic Sans MS" panose="030F0702030302020204"/>
                <a:cs typeface="Comic Sans MS" panose="030F0702030302020204"/>
              </a:rPr>
              <a:t>determine</a:t>
            </a:r>
            <a:r>
              <a:rPr sz="2000" spc="-4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dirty="0">
                <a:latin typeface="Comic Sans MS" panose="030F0702030302020204"/>
                <a:cs typeface="Comic Sans MS" panose="030F0702030302020204"/>
              </a:rPr>
              <a:t>output</a:t>
            </a:r>
            <a:r>
              <a:rPr sz="2000" spc="-6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dirty="0">
                <a:latin typeface="Comic Sans MS" panose="030F0702030302020204"/>
                <a:cs typeface="Comic Sans MS" panose="030F0702030302020204"/>
              </a:rPr>
              <a:t>link</a:t>
            </a:r>
            <a:endParaRPr sz="2000">
              <a:latin typeface="Comic Sans MS" panose="030F0702030302020204"/>
              <a:cs typeface="Comic Sans MS" panose="030F0702030302020204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986818" y="4149827"/>
            <a:ext cx="5666740" cy="1536065"/>
            <a:chOff x="986818" y="4149827"/>
            <a:chExt cx="5666740" cy="1536065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01143" y="5159477"/>
              <a:ext cx="818232" cy="52604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6818" y="4149827"/>
              <a:ext cx="1127731" cy="526048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2114550" y="4543424"/>
              <a:ext cx="0" cy="1000125"/>
            </a:xfrm>
            <a:custGeom>
              <a:avLst/>
              <a:gdLst/>
              <a:ahLst/>
              <a:cxnLst/>
              <a:rect l="l" t="t" r="r" b="b"/>
              <a:pathLst>
                <a:path h="1000125">
                  <a:moveTo>
                    <a:pt x="0" y="0"/>
                  </a:moveTo>
                  <a:lnTo>
                    <a:pt x="0" y="1000125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2339975" y="4618100"/>
              <a:ext cx="1208405" cy="666750"/>
            </a:xfrm>
            <a:custGeom>
              <a:avLst/>
              <a:gdLst/>
              <a:ahLst/>
              <a:cxnLst/>
              <a:rect l="l" t="t" r="r" b="b"/>
              <a:pathLst>
                <a:path w="1208404" h="666750">
                  <a:moveTo>
                    <a:pt x="1208151" y="215011"/>
                  </a:moveTo>
                  <a:lnTo>
                    <a:pt x="1192314" y="165722"/>
                  </a:lnTo>
                  <a:lnTo>
                    <a:pt x="1147229" y="120459"/>
                  </a:lnTo>
                  <a:lnTo>
                    <a:pt x="1114831" y="99758"/>
                  </a:lnTo>
                  <a:lnTo>
                    <a:pt x="1076477" y="80543"/>
                  </a:lnTo>
                  <a:lnTo>
                    <a:pt x="1032598" y="62979"/>
                  </a:lnTo>
                  <a:lnTo>
                    <a:pt x="983653" y="47244"/>
                  </a:lnTo>
                  <a:lnTo>
                    <a:pt x="930097" y="33477"/>
                  </a:lnTo>
                  <a:lnTo>
                    <a:pt x="872375" y="21856"/>
                  </a:lnTo>
                  <a:lnTo>
                    <a:pt x="810945" y="12547"/>
                  </a:lnTo>
                  <a:lnTo>
                    <a:pt x="746239" y="5689"/>
                  </a:lnTo>
                  <a:lnTo>
                    <a:pt x="678713" y="1447"/>
                  </a:lnTo>
                  <a:lnTo>
                    <a:pt x="608838" y="0"/>
                  </a:lnTo>
                  <a:lnTo>
                    <a:pt x="538949" y="1447"/>
                  </a:lnTo>
                  <a:lnTo>
                    <a:pt x="471424" y="5689"/>
                  </a:lnTo>
                  <a:lnTo>
                    <a:pt x="406717" y="12547"/>
                  </a:lnTo>
                  <a:lnTo>
                    <a:pt x="345287" y="21856"/>
                  </a:lnTo>
                  <a:lnTo>
                    <a:pt x="287566" y="33477"/>
                  </a:lnTo>
                  <a:lnTo>
                    <a:pt x="234010" y="47244"/>
                  </a:lnTo>
                  <a:lnTo>
                    <a:pt x="185064" y="62979"/>
                  </a:lnTo>
                  <a:lnTo>
                    <a:pt x="141185" y="80543"/>
                  </a:lnTo>
                  <a:lnTo>
                    <a:pt x="102831" y="99758"/>
                  </a:lnTo>
                  <a:lnTo>
                    <a:pt x="70434" y="120459"/>
                  </a:lnTo>
                  <a:lnTo>
                    <a:pt x="25349" y="165722"/>
                  </a:lnTo>
                  <a:lnTo>
                    <a:pt x="9525" y="215011"/>
                  </a:lnTo>
                  <a:lnTo>
                    <a:pt x="11671" y="228473"/>
                  </a:lnTo>
                  <a:lnTo>
                    <a:pt x="0" y="228473"/>
                  </a:lnTo>
                  <a:lnTo>
                    <a:pt x="0" y="481711"/>
                  </a:lnTo>
                  <a:lnTo>
                    <a:pt x="0" y="491998"/>
                  </a:lnTo>
                  <a:lnTo>
                    <a:pt x="1917" y="491998"/>
                  </a:lnTo>
                  <a:lnTo>
                    <a:pt x="34937" y="544144"/>
                  </a:lnTo>
                  <a:lnTo>
                    <a:pt x="93306" y="580936"/>
                  </a:lnTo>
                  <a:lnTo>
                    <a:pt x="131660" y="597471"/>
                  </a:lnTo>
                  <a:lnTo>
                    <a:pt x="175539" y="612571"/>
                  </a:lnTo>
                  <a:lnTo>
                    <a:pt x="224485" y="626122"/>
                  </a:lnTo>
                  <a:lnTo>
                    <a:pt x="278041" y="637959"/>
                  </a:lnTo>
                  <a:lnTo>
                    <a:pt x="335762" y="647954"/>
                  </a:lnTo>
                  <a:lnTo>
                    <a:pt x="397192" y="655967"/>
                  </a:lnTo>
                  <a:lnTo>
                    <a:pt x="461899" y="661873"/>
                  </a:lnTo>
                  <a:lnTo>
                    <a:pt x="529424" y="665518"/>
                  </a:lnTo>
                  <a:lnTo>
                    <a:pt x="599313" y="666750"/>
                  </a:lnTo>
                  <a:lnTo>
                    <a:pt x="669188" y="665518"/>
                  </a:lnTo>
                  <a:lnTo>
                    <a:pt x="736714" y="661873"/>
                  </a:lnTo>
                  <a:lnTo>
                    <a:pt x="801420" y="655967"/>
                  </a:lnTo>
                  <a:lnTo>
                    <a:pt x="862850" y="647954"/>
                  </a:lnTo>
                  <a:lnTo>
                    <a:pt x="920572" y="637959"/>
                  </a:lnTo>
                  <a:lnTo>
                    <a:pt x="974128" y="626122"/>
                  </a:lnTo>
                  <a:lnTo>
                    <a:pt x="1023073" y="612571"/>
                  </a:lnTo>
                  <a:lnTo>
                    <a:pt x="1066952" y="597471"/>
                  </a:lnTo>
                  <a:lnTo>
                    <a:pt x="1105306" y="580936"/>
                  </a:lnTo>
                  <a:lnTo>
                    <a:pt x="1163675" y="544144"/>
                  </a:lnTo>
                  <a:lnTo>
                    <a:pt x="1194587" y="503301"/>
                  </a:lnTo>
                  <a:lnTo>
                    <a:pt x="1196695" y="491998"/>
                  </a:lnTo>
                  <a:lnTo>
                    <a:pt x="1198562" y="491998"/>
                  </a:lnTo>
                  <a:lnTo>
                    <a:pt x="1198562" y="482053"/>
                  </a:lnTo>
                  <a:lnTo>
                    <a:pt x="1198626" y="481711"/>
                  </a:lnTo>
                  <a:lnTo>
                    <a:pt x="1198562" y="481380"/>
                  </a:lnTo>
                  <a:lnTo>
                    <a:pt x="1198562" y="251523"/>
                  </a:lnTo>
                  <a:lnTo>
                    <a:pt x="1204112" y="240118"/>
                  </a:lnTo>
                  <a:lnTo>
                    <a:pt x="1208151" y="215011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2695575" y="4649977"/>
              <a:ext cx="178435" cy="2540"/>
            </a:xfrm>
            <a:custGeom>
              <a:avLst/>
              <a:gdLst/>
              <a:ahLst/>
              <a:cxnLst/>
              <a:rect l="l" t="t" r="r" b="b"/>
              <a:pathLst>
                <a:path w="178435" h="2539">
                  <a:moveTo>
                    <a:pt x="-14287" y="1143"/>
                  </a:moveTo>
                  <a:lnTo>
                    <a:pt x="192341" y="1143"/>
                  </a:lnTo>
                </a:path>
              </a:pathLst>
            </a:custGeom>
            <a:ln w="308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2859404" y="4652263"/>
              <a:ext cx="334645" cy="114935"/>
            </a:xfrm>
            <a:custGeom>
              <a:avLst/>
              <a:gdLst/>
              <a:ahLst/>
              <a:cxnLst/>
              <a:rect l="l" t="t" r="r" b="b"/>
              <a:pathLst>
                <a:path w="334644" h="114935">
                  <a:moveTo>
                    <a:pt x="177926" y="114935"/>
                  </a:moveTo>
                  <a:lnTo>
                    <a:pt x="334644" y="114935"/>
                  </a:lnTo>
                </a:path>
                <a:path w="334644" h="114935">
                  <a:moveTo>
                    <a:pt x="0" y="0"/>
                  </a:moveTo>
                  <a:lnTo>
                    <a:pt x="185165" y="114935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2695575" y="4763134"/>
              <a:ext cx="178435" cy="2540"/>
            </a:xfrm>
            <a:custGeom>
              <a:avLst/>
              <a:gdLst/>
              <a:ahLst/>
              <a:cxnLst/>
              <a:rect l="l" t="t" r="r" b="b"/>
              <a:pathLst>
                <a:path w="178435" h="2539">
                  <a:moveTo>
                    <a:pt x="-14287" y="1206"/>
                  </a:moveTo>
                  <a:lnTo>
                    <a:pt x="192341" y="1206"/>
                  </a:lnTo>
                </a:path>
              </a:pathLst>
            </a:custGeom>
            <a:ln w="309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2859404" y="4648199"/>
              <a:ext cx="334645" cy="114935"/>
            </a:xfrm>
            <a:custGeom>
              <a:avLst/>
              <a:gdLst/>
              <a:ahLst/>
              <a:cxnLst/>
              <a:rect l="l" t="t" r="r" b="b"/>
              <a:pathLst>
                <a:path w="334644" h="114935">
                  <a:moveTo>
                    <a:pt x="177926" y="0"/>
                  </a:moveTo>
                  <a:lnTo>
                    <a:pt x="334644" y="0"/>
                  </a:lnTo>
                </a:path>
                <a:path w="334644" h="114935">
                  <a:moveTo>
                    <a:pt x="0" y="114935"/>
                  </a:moveTo>
                  <a:lnTo>
                    <a:pt x="185165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5435600" y="4933949"/>
              <a:ext cx="1198880" cy="370205"/>
            </a:xfrm>
            <a:custGeom>
              <a:avLst/>
              <a:gdLst/>
              <a:ahLst/>
              <a:cxnLst/>
              <a:rect l="l" t="t" r="r" b="b"/>
              <a:pathLst>
                <a:path w="1198879" h="370204">
                  <a:moveTo>
                    <a:pt x="599313" y="0"/>
                  </a:moveTo>
                  <a:lnTo>
                    <a:pt x="529425" y="1244"/>
                  </a:lnTo>
                  <a:lnTo>
                    <a:pt x="461905" y="4884"/>
                  </a:lnTo>
                  <a:lnTo>
                    <a:pt x="397201" y="10781"/>
                  </a:lnTo>
                  <a:lnTo>
                    <a:pt x="335763" y="18797"/>
                  </a:lnTo>
                  <a:lnTo>
                    <a:pt x="278041" y="28792"/>
                  </a:lnTo>
                  <a:lnTo>
                    <a:pt x="224485" y="40628"/>
                  </a:lnTo>
                  <a:lnTo>
                    <a:pt x="175545" y="54165"/>
                  </a:lnTo>
                  <a:lnTo>
                    <a:pt x="131671" y="69265"/>
                  </a:lnTo>
                  <a:lnTo>
                    <a:pt x="93313" y="85789"/>
                  </a:lnTo>
                  <a:lnTo>
                    <a:pt x="34942" y="122555"/>
                  </a:lnTo>
                  <a:lnTo>
                    <a:pt x="4032" y="163350"/>
                  </a:lnTo>
                  <a:lnTo>
                    <a:pt x="0" y="184912"/>
                  </a:lnTo>
                  <a:lnTo>
                    <a:pt x="4032" y="206498"/>
                  </a:lnTo>
                  <a:lnTo>
                    <a:pt x="34942" y="247334"/>
                  </a:lnTo>
                  <a:lnTo>
                    <a:pt x="93313" y="284127"/>
                  </a:lnTo>
                  <a:lnTo>
                    <a:pt x="131671" y="300661"/>
                  </a:lnTo>
                  <a:lnTo>
                    <a:pt x="175545" y="315769"/>
                  </a:lnTo>
                  <a:lnTo>
                    <a:pt x="224485" y="329312"/>
                  </a:lnTo>
                  <a:lnTo>
                    <a:pt x="278041" y="341152"/>
                  </a:lnTo>
                  <a:lnTo>
                    <a:pt x="335763" y="351150"/>
                  </a:lnTo>
                  <a:lnTo>
                    <a:pt x="397201" y="359167"/>
                  </a:lnTo>
                  <a:lnTo>
                    <a:pt x="461905" y="365066"/>
                  </a:lnTo>
                  <a:lnTo>
                    <a:pt x="529425" y="368706"/>
                  </a:lnTo>
                  <a:lnTo>
                    <a:pt x="599313" y="369950"/>
                  </a:lnTo>
                  <a:lnTo>
                    <a:pt x="669200" y="368706"/>
                  </a:lnTo>
                  <a:lnTo>
                    <a:pt x="736720" y="365066"/>
                  </a:lnTo>
                  <a:lnTo>
                    <a:pt x="801424" y="359167"/>
                  </a:lnTo>
                  <a:lnTo>
                    <a:pt x="862862" y="351150"/>
                  </a:lnTo>
                  <a:lnTo>
                    <a:pt x="920584" y="341152"/>
                  </a:lnTo>
                  <a:lnTo>
                    <a:pt x="974140" y="329312"/>
                  </a:lnTo>
                  <a:lnTo>
                    <a:pt x="1023080" y="315769"/>
                  </a:lnTo>
                  <a:lnTo>
                    <a:pt x="1066954" y="300661"/>
                  </a:lnTo>
                  <a:lnTo>
                    <a:pt x="1105312" y="284127"/>
                  </a:lnTo>
                  <a:lnTo>
                    <a:pt x="1163683" y="247334"/>
                  </a:lnTo>
                  <a:lnTo>
                    <a:pt x="1194593" y="206498"/>
                  </a:lnTo>
                  <a:lnTo>
                    <a:pt x="1198626" y="184912"/>
                  </a:lnTo>
                  <a:lnTo>
                    <a:pt x="1194593" y="163350"/>
                  </a:lnTo>
                  <a:lnTo>
                    <a:pt x="1163683" y="122555"/>
                  </a:lnTo>
                  <a:lnTo>
                    <a:pt x="1105312" y="85789"/>
                  </a:lnTo>
                  <a:lnTo>
                    <a:pt x="1066954" y="69265"/>
                  </a:lnTo>
                  <a:lnTo>
                    <a:pt x="1023080" y="54165"/>
                  </a:lnTo>
                  <a:lnTo>
                    <a:pt x="974140" y="40628"/>
                  </a:lnTo>
                  <a:lnTo>
                    <a:pt x="920584" y="28792"/>
                  </a:lnTo>
                  <a:lnTo>
                    <a:pt x="862862" y="18797"/>
                  </a:lnTo>
                  <a:lnTo>
                    <a:pt x="801424" y="10781"/>
                  </a:lnTo>
                  <a:lnTo>
                    <a:pt x="736720" y="4884"/>
                  </a:lnTo>
                  <a:lnTo>
                    <a:pt x="669200" y="1244"/>
                  </a:lnTo>
                  <a:lnTo>
                    <a:pt x="599313" y="0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5438775" y="4913248"/>
              <a:ext cx="12700" cy="227329"/>
            </a:xfrm>
            <a:custGeom>
              <a:avLst/>
              <a:gdLst/>
              <a:ahLst/>
              <a:cxnLst/>
              <a:rect l="l" t="t" r="r" b="b"/>
              <a:pathLst>
                <a:path w="12700" h="227329">
                  <a:moveTo>
                    <a:pt x="6350" y="0"/>
                  </a:moveTo>
                  <a:lnTo>
                    <a:pt x="6350" y="225425"/>
                  </a:lnTo>
                </a:path>
                <a:path w="12700" h="227329">
                  <a:moveTo>
                    <a:pt x="0" y="227012"/>
                  </a:moveTo>
                  <a:lnTo>
                    <a:pt x="12700" y="227012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5445125" y="4646675"/>
              <a:ext cx="1208405" cy="492125"/>
            </a:xfrm>
            <a:custGeom>
              <a:avLst/>
              <a:gdLst/>
              <a:ahLst/>
              <a:cxnLst/>
              <a:rect l="l" t="t" r="r" b="b"/>
              <a:pathLst>
                <a:path w="1208404" h="492125">
                  <a:moveTo>
                    <a:pt x="1208151" y="215011"/>
                  </a:moveTo>
                  <a:lnTo>
                    <a:pt x="1192314" y="165722"/>
                  </a:lnTo>
                  <a:lnTo>
                    <a:pt x="1147229" y="120459"/>
                  </a:lnTo>
                  <a:lnTo>
                    <a:pt x="1114831" y="99758"/>
                  </a:lnTo>
                  <a:lnTo>
                    <a:pt x="1076477" y="80543"/>
                  </a:lnTo>
                  <a:lnTo>
                    <a:pt x="1032598" y="62979"/>
                  </a:lnTo>
                  <a:lnTo>
                    <a:pt x="983653" y="47244"/>
                  </a:lnTo>
                  <a:lnTo>
                    <a:pt x="930097" y="33477"/>
                  </a:lnTo>
                  <a:lnTo>
                    <a:pt x="872375" y="21856"/>
                  </a:lnTo>
                  <a:lnTo>
                    <a:pt x="810945" y="12547"/>
                  </a:lnTo>
                  <a:lnTo>
                    <a:pt x="746239" y="5689"/>
                  </a:lnTo>
                  <a:lnTo>
                    <a:pt x="678713" y="1447"/>
                  </a:lnTo>
                  <a:lnTo>
                    <a:pt x="608838" y="0"/>
                  </a:lnTo>
                  <a:lnTo>
                    <a:pt x="538949" y="1447"/>
                  </a:lnTo>
                  <a:lnTo>
                    <a:pt x="471424" y="5689"/>
                  </a:lnTo>
                  <a:lnTo>
                    <a:pt x="406717" y="12547"/>
                  </a:lnTo>
                  <a:lnTo>
                    <a:pt x="345287" y="21856"/>
                  </a:lnTo>
                  <a:lnTo>
                    <a:pt x="287566" y="33477"/>
                  </a:lnTo>
                  <a:lnTo>
                    <a:pt x="234010" y="47244"/>
                  </a:lnTo>
                  <a:lnTo>
                    <a:pt x="185064" y="62979"/>
                  </a:lnTo>
                  <a:lnTo>
                    <a:pt x="141185" y="80543"/>
                  </a:lnTo>
                  <a:lnTo>
                    <a:pt x="102831" y="99758"/>
                  </a:lnTo>
                  <a:lnTo>
                    <a:pt x="70434" y="120459"/>
                  </a:lnTo>
                  <a:lnTo>
                    <a:pt x="25349" y="165722"/>
                  </a:lnTo>
                  <a:lnTo>
                    <a:pt x="9525" y="215011"/>
                  </a:lnTo>
                  <a:lnTo>
                    <a:pt x="11671" y="228473"/>
                  </a:lnTo>
                  <a:lnTo>
                    <a:pt x="0" y="228473"/>
                  </a:lnTo>
                  <a:lnTo>
                    <a:pt x="0" y="491998"/>
                  </a:lnTo>
                  <a:lnTo>
                    <a:pt x="1198562" y="491998"/>
                  </a:lnTo>
                  <a:lnTo>
                    <a:pt x="1198562" y="251523"/>
                  </a:lnTo>
                  <a:lnTo>
                    <a:pt x="1204112" y="240118"/>
                  </a:lnTo>
                  <a:lnTo>
                    <a:pt x="1208151" y="215011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3638613" y="4967287"/>
              <a:ext cx="1838325" cy="0"/>
            </a:xfrm>
            <a:custGeom>
              <a:avLst/>
              <a:gdLst/>
              <a:ahLst/>
              <a:cxnLst/>
              <a:rect l="l" t="t" r="r" b="b"/>
              <a:pathLst>
                <a:path w="1838325">
                  <a:moveTo>
                    <a:pt x="0" y="0"/>
                  </a:moveTo>
                  <a:lnTo>
                    <a:pt x="1838261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3524250" y="4979193"/>
              <a:ext cx="1952625" cy="5080"/>
            </a:xfrm>
            <a:custGeom>
              <a:avLst/>
              <a:gdLst/>
              <a:ahLst/>
              <a:cxnLst/>
              <a:rect l="l" t="t" r="r" b="b"/>
              <a:pathLst>
                <a:path w="1952625" h="5079">
                  <a:moveTo>
                    <a:pt x="0" y="0"/>
                  </a:moveTo>
                  <a:lnTo>
                    <a:pt x="1952625" y="0"/>
                  </a:lnTo>
                </a:path>
                <a:path w="1952625" h="5079">
                  <a:moveTo>
                    <a:pt x="0" y="4762"/>
                  </a:moveTo>
                  <a:lnTo>
                    <a:pt x="1952625" y="4762"/>
                  </a:lnTo>
                </a:path>
              </a:pathLst>
            </a:custGeom>
            <a:ln w="47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2124075" y="4976748"/>
              <a:ext cx="200025" cy="0"/>
            </a:xfrm>
            <a:custGeom>
              <a:avLst/>
              <a:gdLst/>
              <a:ahLst/>
              <a:cxnLst/>
              <a:rect l="l" t="t" r="r" b="b"/>
              <a:pathLst>
                <a:path w="200025">
                  <a:moveTo>
                    <a:pt x="0" y="0"/>
                  </a:moveTo>
                  <a:lnTo>
                    <a:pt x="200025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4453001" y="4772024"/>
              <a:ext cx="147955" cy="200025"/>
            </a:xfrm>
            <a:custGeom>
              <a:avLst/>
              <a:gdLst/>
              <a:ahLst/>
              <a:cxnLst/>
              <a:rect l="l" t="t" r="r" b="b"/>
              <a:pathLst>
                <a:path w="147954" h="200025">
                  <a:moveTo>
                    <a:pt x="147637" y="0"/>
                  </a:moveTo>
                  <a:lnTo>
                    <a:pt x="0" y="0"/>
                  </a:lnTo>
                  <a:lnTo>
                    <a:pt x="0" y="200025"/>
                  </a:lnTo>
                  <a:lnTo>
                    <a:pt x="147637" y="200025"/>
                  </a:lnTo>
                  <a:lnTo>
                    <a:pt x="147637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4453001" y="4772024"/>
              <a:ext cx="147955" cy="200025"/>
            </a:xfrm>
            <a:custGeom>
              <a:avLst/>
              <a:gdLst/>
              <a:ahLst/>
              <a:cxnLst/>
              <a:rect l="l" t="t" r="r" b="b"/>
              <a:pathLst>
                <a:path w="147954" h="200025">
                  <a:moveTo>
                    <a:pt x="0" y="200025"/>
                  </a:moveTo>
                  <a:lnTo>
                    <a:pt x="147637" y="200025"/>
                  </a:lnTo>
                  <a:lnTo>
                    <a:pt x="147637" y="0"/>
                  </a:lnTo>
                  <a:lnTo>
                    <a:pt x="0" y="0"/>
                  </a:lnTo>
                  <a:lnTo>
                    <a:pt x="0" y="2000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3200400" y="4843398"/>
              <a:ext cx="147955" cy="200025"/>
            </a:xfrm>
            <a:custGeom>
              <a:avLst/>
              <a:gdLst/>
              <a:ahLst/>
              <a:cxnLst/>
              <a:rect l="l" t="t" r="r" b="b"/>
              <a:pathLst>
                <a:path w="147954" h="200025">
                  <a:moveTo>
                    <a:pt x="147637" y="0"/>
                  </a:moveTo>
                  <a:lnTo>
                    <a:pt x="0" y="0"/>
                  </a:lnTo>
                  <a:lnTo>
                    <a:pt x="0" y="200025"/>
                  </a:lnTo>
                  <a:lnTo>
                    <a:pt x="147637" y="200025"/>
                  </a:lnTo>
                  <a:lnTo>
                    <a:pt x="147637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3200400" y="4843398"/>
              <a:ext cx="147955" cy="200025"/>
            </a:xfrm>
            <a:custGeom>
              <a:avLst/>
              <a:gdLst/>
              <a:ahLst/>
              <a:cxnLst/>
              <a:rect l="l" t="t" r="r" b="b"/>
              <a:pathLst>
                <a:path w="147954" h="200025">
                  <a:moveTo>
                    <a:pt x="0" y="200025"/>
                  </a:moveTo>
                  <a:lnTo>
                    <a:pt x="147637" y="200025"/>
                  </a:lnTo>
                  <a:lnTo>
                    <a:pt x="147637" y="0"/>
                  </a:lnTo>
                  <a:lnTo>
                    <a:pt x="0" y="0"/>
                  </a:lnTo>
                  <a:lnTo>
                    <a:pt x="0" y="2000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3362325" y="4843398"/>
              <a:ext cx="147955" cy="200025"/>
            </a:xfrm>
            <a:custGeom>
              <a:avLst/>
              <a:gdLst/>
              <a:ahLst/>
              <a:cxnLst/>
              <a:rect l="l" t="t" r="r" b="b"/>
              <a:pathLst>
                <a:path w="147954" h="200025">
                  <a:moveTo>
                    <a:pt x="147637" y="0"/>
                  </a:moveTo>
                  <a:lnTo>
                    <a:pt x="0" y="0"/>
                  </a:lnTo>
                  <a:lnTo>
                    <a:pt x="0" y="138176"/>
                  </a:lnTo>
                  <a:lnTo>
                    <a:pt x="0" y="200025"/>
                  </a:lnTo>
                  <a:lnTo>
                    <a:pt x="147637" y="200025"/>
                  </a:lnTo>
                  <a:lnTo>
                    <a:pt x="147637" y="138176"/>
                  </a:lnTo>
                  <a:lnTo>
                    <a:pt x="147637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3362325" y="4843398"/>
              <a:ext cx="147955" cy="200025"/>
            </a:xfrm>
            <a:custGeom>
              <a:avLst/>
              <a:gdLst/>
              <a:ahLst/>
              <a:cxnLst/>
              <a:rect l="l" t="t" r="r" b="b"/>
              <a:pathLst>
                <a:path w="147954" h="200025">
                  <a:moveTo>
                    <a:pt x="0" y="200025"/>
                  </a:moveTo>
                  <a:lnTo>
                    <a:pt x="147637" y="200025"/>
                  </a:lnTo>
                  <a:lnTo>
                    <a:pt x="147637" y="0"/>
                  </a:lnTo>
                  <a:lnTo>
                    <a:pt x="0" y="0"/>
                  </a:lnTo>
                  <a:lnTo>
                    <a:pt x="0" y="2000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2147950" y="4743449"/>
              <a:ext cx="147955" cy="200025"/>
            </a:xfrm>
            <a:custGeom>
              <a:avLst/>
              <a:gdLst/>
              <a:ahLst/>
              <a:cxnLst/>
              <a:rect l="l" t="t" r="r" b="b"/>
              <a:pathLst>
                <a:path w="147955" h="200025">
                  <a:moveTo>
                    <a:pt x="147637" y="0"/>
                  </a:moveTo>
                  <a:lnTo>
                    <a:pt x="0" y="0"/>
                  </a:lnTo>
                  <a:lnTo>
                    <a:pt x="0" y="200025"/>
                  </a:lnTo>
                  <a:lnTo>
                    <a:pt x="147637" y="200025"/>
                  </a:lnTo>
                  <a:lnTo>
                    <a:pt x="147637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2147950" y="4743449"/>
              <a:ext cx="147955" cy="200025"/>
            </a:xfrm>
            <a:custGeom>
              <a:avLst/>
              <a:gdLst/>
              <a:ahLst/>
              <a:cxnLst/>
              <a:rect l="l" t="t" r="r" b="b"/>
              <a:pathLst>
                <a:path w="147955" h="200025">
                  <a:moveTo>
                    <a:pt x="0" y="200025"/>
                  </a:moveTo>
                  <a:lnTo>
                    <a:pt x="147637" y="200025"/>
                  </a:lnTo>
                  <a:lnTo>
                    <a:pt x="147637" y="0"/>
                  </a:lnTo>
                  <a:lnTo>
                    <a:pt x="0" y="0"/>
                  </a:lnTo>
                  <a:lnTo>
                    <a:pt x="0" y="2000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2323972" y="4813426"/>
              <a:ext cx="243204" cy="76200"/>
            </a:xfrm>
            <a:custGeom>
              <a:avLst/>
              <a:gdLst/>
              <a:ahLst/>
              <a:cxnLst/>
              <a:rect l="l" t="t" r="r" b="b"/>
              <a:pathLst>
                <a:path w="243205" h="76200">
                  <a:moveTo>
                    <a:pt x="167512" y="0"/>
                  </a:moveTo>
                  <a:lnTo>
                    <a:pt x="166930" y="31750"/>
                  </a:lnTo>
                  <a:lnTo>
                    <a:pt x="179704" y="32004"/>
                  </a:lnTo>
                  <a:lnTo>
                    <a:pt x="179450" y="44704"/>
                  </a:lnTo>
                  <a:lnTo>
                    <a:pt x="166693" y="44704"/>
                  </a:lnTo>
                  <a:lnTo>
                    <a:pt x="166115" y="76200"/>
                  </a:lnTo>
                  <a:lnTo>
                    <a:pt x="232050" y="44704"/>
                  </a:lnTo>
                  <a:lnTo>
                    <a:pt x="179450" y="44704"/>
                  </a:lnTo>
                  <a:lnTo>
                    <a:pt x="166698" y="44451"/>
                  </a:lnTo>
                  <a:lnTo>
                    <a:pt x="232579" y="44451"/>
                  </a:lnTo>
                  <a:lnTo>
                    <a:pt x="242950" y="39497"/>
                  </a:lnTo>
                  <a:lnTo>
                    <a:pt x="167512" y="0"/>
                  </a:lnTo>
                  <a:close/>
                </a:path>
                <a:path w="243205" h="76200">
                  <a:moveTo>
                    <a:pt x="166930" y="31750"/>
                  </a:moveTo>
                  <a:lnTo>
                    <a:pt x="166698" y="44451"/>
                  </a:lnTo>
                  <a:lnTo>
                    <a:pt x="179450" y="44704"/>
                  </a:lnTo>
                  <a:lnTo>
                    <a:pt x="179704" y="32004"/>
                  </a:lnTo>
                  <a:lnTo>
                    <a:pt x="166930" y="31750"/>
                  </a:lnTo>
                  <a:close/>
                </a:path>
                <a:path w="243205" h="76200">
                  <a:moveTo>
                    <a:pt x="253" y="28448"/>
                  </a:moveTo>
                  <a:lnTo>
                    <a:pt x="0" y="41148"/>
                  </a:lnTo>
                  <a:lnTo>
                    <a:pt x="166698" y="44451"/>
                  </a:lnTo>
                  <a:lnTo>
                    <a:pt x="166930" y="31750"/>
                  </a:lnTo>
                  <a:lnTo>
                    <a:pt x="253" y="2844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0" name="object 3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52625" y="5124449"/>
              <a:ext cx="76200" cy="176149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5224398" y="4533899"/>
              <a:ext cx="367030" cy="76200"/>
            </a:xfrm>
            <a:custGeom>
              <a:avLst/>
              <a:gdLst/>
              <a:ahLst/>
              <a:cxnLst/>
              <a:rect l="l" t="t" r="r" b="b"/>
              <a:pathLst>
                <a:path w="367029" h="76200">
                  <a:moveTo>
                    <a:pt x="290575" y="0"/>
                  </a:moveTo>
                  <a:lnTo>
                    <a:pt x="290575" y="76200"/>
                  </a:lnTo>
                  <a:lnTo>
                    <a:pt x="354075" y="44450"/>
                  </a:lnTo>
                  <a:lnTo>
                    <a:pt x="303275" y="44450"/>
                  </a:lnTo>
                  <a:lnTo>
                    <a:pt x="303275" y="31750"/>
                  </a:lnTo>
                  <a:lnTo>
                    <a:pt x="354075" y="31750"/>
                  </a:lnTo>
                  <a:lnTo>
                    <a:pt x="290575" y="0"/>
                  </a:lnTo>
                  <a:close/>
                </a:path>
                <a:path w="367029" h="76200">
                  <a:moveTo>
                    <a:pt x="290575" y="31750"/>
                  </a:moveTo>
                  <a:lnTo>
                    <a:pt x="0" y="31750"/>
                  </a:lnTo>
                  <a:lnTo>
                    <a:pt x="0" y="44450"/>
                  </a:lnTo>
                  <a:lnTo>
                    <a:pt x="290575" y="44450"/>
                  </a:lnTo>
                  <a:lnTo>
                    <a:pt x="290575" y="31750"/>
                  </a:lnTo>
                  <a:close/>
                </a:path>
                <a:path w="367029" h="76200">
                  <a:moveTo>
                    <a:pt x="354075" y="31750"/>
                  </a:moveTo>
                  <a:lnTo>
                    <a:pt x="303275" y="31750"/>
                  </a:lnTo>
                  <a:lnTo>
                    <a:pt x="303275" y="44450"/>
                  </a:lnTo>
                  <a:lnTo>
                    <a:pt x="354075" y="44450"/>
                  </a:lnTo>
                  <a:lnTo>
                    <a:pt x="366775" y="38100"/>
                  </a:lnTo>
                  <a:lnTo>
                    <a:pt x="354075" y="317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3490976" y="4781549"/>
              <a:ext cx="147955" cy="200025"/>
            </a:xfrm>
            <a:custGeom>
              <a:avLst/>
              <a:gdLst/>
              <a:ahLst/>
              <a:cxnLst/>
              <a:rect l="l" t="t" r="r" b="b"/>
              <a:pathLst>
                <a:path w="147954" h="200025">
                  <a:moveTo>
                    <a:pt x="147637" y="0"/>
                  </a:moveTo>
                  <a:lnTo>
                    <a:pt x="0" y="0"/>
                  </a:lnTo>
                  <a:lnTo>
                    <a:pt x="0" y="200025"/>
                  </a:lnTo>
                  <a:lnTo>
                    <a:pt x="147637" y="200025"/>
                  </a:lnTo>
                  <a:lnTo>
                    <a:pt x="147637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3490976" y="4781549"/>
              <a:ext cx="147955" cy="200025"/>
            </a:xfrm>
            <a:custGeom>
              <a:avLst/>
              <a:gdLst/>
              <a:ahLst/>
              <a:cxnLst/>
              <a:rect l="l" t="t" r="r" b="b"/>
              <a:pathLst>
                <a:path w="147954" h="200025">
                  <a:moveTo>
                    <a:pt x="0" y="200025"/>
                  </a:moveTo>
                  <a:lnTo>
                    <a:pt x="147637" y="200025"/>
                  </a:lnTo>
                  <a:lnTo>
                    <a:pt x="147637" y="0"/>
                  </a:lnTo>
                  <a:lnTo>
                    <a:pt x="0" y="0"/>
                  </a:lnTo>
                  <a:lnTo>
                    <a:pt x="0" y="2000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4" name="object 34"/>
          <p:cNvSpPr txBox="1"/>
          <p:nvPr/>
        </p:nvSpPr>
        <p:spPr>
          <a:xfrm>
            <a:off x="710590" y="4190492"/>
            <a:ext cx="2489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CC66"/>
                </a:solidFill>
                <a:latin typeface="Comic Sans MS" panose="030F0702030302020204"/>
                <a:cs typeface="Comic Sans MS" panose="030F0702030302020204"/>
              </a:rPr>
              <a:t>A</a:t>
            </a:r>
            <a:endParaRPr sz="2400">
              <a:latin typeface="Comic Sans MS" panose="030F0702030302020204"/>
              <a:cs typeface="Comic Sans MS" panose="030F0702030302020204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987044" y="5210047"/>
            <a:ext cx="21780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3333CC"/>
                </a:solidFill>
                <a:latin typeface="Comic Sans MS" panose="030F0702030302020204"/>
                <a:cs typeface="Comic Sans MS" panose="030F0702030302020204"/>
              </a:rPr>
              <a:t>B</a:t>
            </a:r>
            <a:endParaRPr sz="2400">
              <a:latin typeface="Comic Sans MS" panose="030F0702030302020204"/>
              <a:cs typeface="Comic Sans MS" panose="030F0702030302020204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959097" y="4407789"/>
            <a:ext cx="12687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propagation</a:t>
            </a:r>
            <a:endParaRPr sz="1800">
              <a:latin typeface="Comic Sans MS" panose="030F0702030302020204"/>
              <a:cs typeface="Comic Sans MS" panose="030F0702030302020204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3633723" y="4533900"/>
            <a:ext cx="319405" cy="76200"/>
          </a:xfrm>
          <a:custGeom>
            <a:avLst/>
            <a:gdLst/>
            <a:ahLst/>
            <a:cxnLst/>
            <a:rect l="l" t="t" r="r" b="b"/>
            <a:pathLst>
              <a:path w="319404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319404" h="76200">
                <a:moveTo>
                  <a:pt x="76200" y="31750"/>
                </a:moveTo>
                <a:lnTo>
                  <a:pt x="63500" y="31750"/>
                </a:lnTo>
                <a:lnTo>
                  <a:pt x="63500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  <a:path w="319404" h="76200">
                <a:moveTo>
                  <a:pt x="319150" y="31750"/>
                </a:moveTo>
                <a:lnTo>
                  <a:pt x="76200" y="31750"/>
                </a:lnTo>
                <a:lnTo>
                  <a:pt x="76200" y="44450"/>
                </a:lnTo>
                <a:lnTo>
                  <a:pt x="319150" y="44450"/>
                </a:lnTo>
                <a:lnTo>
                  <a:pt x="31915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 txBox="1"/>
          <p:nvPr/>
        </p:nvSpPr>
        <p:spPr>
          <a:xfrm>
            <a:off x="2063623" y="3988689"/>
            <a:ext cx="13608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transmission</a:t>
            </a:r>
            <a:endParaRPr sz="1800">
              <a:latin typeface="Comic Sans MS" panose="030F0702030302020204"/>
              <a:cs typeface="Comic Sans MS" panose="030F0702030302020204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3052952" y="4234179"/>
            <a:ext cx="533400" cy="537845"/>
          </a:xfrm>
          <a:custGeom>
            <a:avLst/>
            <a:gdLst/>
            <a:ahLst/>
            <a:cxnLst/>
            <a:rect l="l" t="t" r="r" b="b"/>
            <a:pathLst>
              <a:path w="533400" h="537845">
                <a:moveTo>
                  <a:pt x="475062" y="488190"/>
                </a:moveTo>
                <a:lnTo>
                  <a:pt x="452500" y="510540"/>
                </a:lnTo>
                <a:lnTo>
                  <a:pt x="533146" y="537845"/>
                </a:lnTo>
                <a:lnTo>
                  <a:pt x="519811" y="497205"/>
                </a:lnTo>
                <a:lnTo>
                  <a:pt x="483997" y="497205"/>
                </a:lnTo>
                <a:lnTo>
                  <a:pt x="475062" y="488190"/>
                </a:lnTo>
                <a:close/>
              </a:path>
              <a:path w="533400" h="537845">
                <a:moveTo>
                  <a:pt x="484059" y="479278"/>
                </a:moveTo>
                <a:lnTo>
                  <a:pt x="475062" y="488190"/>
                </a:lnTo>
                <a:lnTo>
                  <a:pt x="483997" y="497205"/>
                </a:lnTo>
                <a:lnTo>
                  <a:pt x="493013" y="488315"/>
                </a:lnTo>
                <a:lnTo>
                  <a:pt x="484059" y="479278"/>
                </a:lnTo>
                <a:close/>
              </a:path>
              <a:path w="533400" h="537845">
                <a:moveTo>
                  <a:pt x="506602" y="456946"/>
                </a:moveTo>
                <a:lnTo>
                  <a:pt x="484059" y="479278"/>
                </a:lnTo>
                <a:lnTo>
                  <a:pt x="493013" y="488315"/>
                </a:lnTo>
                <a:lnTo>
                  <a:pt x="483997" y="497205"/>
                </a:lnTo>
                <a:lnTo>
                  <a:pt x="519811" y="497205"/>
                </a:lnTo>
                <a:lnTo>
                  <a:pt x="506602" y="456946"/>
                </a:lnTo>
                <a:close/>
              </a:path>
              <a:path w="533400" h="537845">
                <a:moveTo>
                  <a:pt x="9144" y="0"/>
                </a:moveTo>
                <a:lnTo>
                  <a:pt x="0" y="8890"/>
                </a:lnTo>
                <a:lnTo>
                  <a:pt x="475062" y="488190"/>
                </a:lnTo>
                <a:lnTo>
                  <a:pt x="484059" y="479278"/>
                </a:lnTo>
                <a:lnTo>
                  <a:pt x="914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 txBox="1"/>
          <p:nvPr/>
        </p:nvSpPr>
        <p:spPr>
          <a:xfrm>
            <a:off x="2186432" y="5520944"/>
            <a:ext cx="1148715" cy="5759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indent="283210">
              <a:lnSpc>
                <a:spcPct val="101000"/>
              </a:lnSpc>
              <a:spcBef>
                <a:spcPts val="85"/>
              </a:spcBef>
            </a:pPr>
            <a:r>
              <a:rPr sz="1800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nodal </a:t>
            </a:r>
            <a:r>
              <a:rPr sz="1800" spc="5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 </a:t>
            </a:r>
            <a:r>
              <a:rPr sz="1800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proc</a:t>
            </a:r>
            <a:r>
              <a:rPr sz="1800" spc="-5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e</a:t>
            </a:r>
            <a:r>
              <a:rPr sz="1800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ssing</a:t>
            </a:r>
            <a:endParaRPr sz="1800">
              <a:latin typeface="Comic Sans MS" panose="030F0702030302020204"/>
              <a:cs typeface="Comic Sans MS" panose="030F0702030302020204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2366899" y="5267325"/>
            <a:ext cx="1195705" cy="314325"/>
          </a:xfrm>
          <a:custGeom>
            <a:avLst/>
            <a:gdLst/>
            <a:ahLst/>
            <a:cxnLst/>
            <a:rect l="l" t="t" r="r" b="b"/>
            <a:pathLst>
              <a:path w="1195704" h="314325">
                <a:moveTo>
                  <a:pt x="833501" y="276225"/>
                </a:moveTo>
                <a:lnTo>
                  <a:pt x="820801" y="269875"/>
                </a:lnTo>
                <a:lnTo>
                  <a:pt x="757301" y="238125"/>
                </a:lnTo>
                <a:lnTo>
                  <a:pt x="757301" y="269875"/>
                </a:lnTo>
                <a:lnTo>
                  <a:pt x="76200" y="269875"/>
                </a:lnTo>
                <a:lnTo>
                  <a:pt x="76200" y="238125"/>
                </a:lnTo>
                <a:lnTo>
                  <a:pt x="0" y="276225"/>
                </a:lnTo>
                <a:lnTo>
                  <a:pt x="76200" y="314325"/>
                </a:lnTo>
                <a:lnTo>
                  <a:pt x="76200" y="282575"/>
                </a:lnTo>
                <a:lnTo>
                  <a:pt x="757301" y="282575"/>
                </a:lnTo>
                <a:lnTo>
                  <a:pt x="757301" y="314325"/>
                </a:lnTo>
                <a:lnTo>
                  <a:pt x="820801" y="282575"/>
                </a:lnTo>
                <a:lnTo>
                  <a:pt x="833501" y="276225"/>
                </a:lnTo>
                <a:close/>
              </a:path>
              <a:path w="1195704" h="314325">
                <a:moveTo>
                  <a:pt x="1195451" y="38100"/>
                </a:moveTo>
                <a:lnTo>
                  <a:pt x="1182751" y="31750"/>
                </a:lnTo>
                <a:lnTo>
                  <a:pt x="1119251" y="0"/>
                </a:lnTo>
                <a:lnTo>
                  <a:pt x="1119251" y="31750"/>
                </a:lnTo>
                <a:lnTo>
                  <a:pt x="885825" y="31750"/>
                </a:lnTo>
                <a:lnTo>
                  <a:pt x="885825" y="0"/>
                </a:lnTo>
                <a:lnTo>
                  <a:pt x="809625" y="38100"/>
                </a:lnTo>
                <a:lnTo>
                  <a:pt x="885825" y="76200"/>
                </a:lnTo>
                <a:lnTo>
                  <a:pt x="885825" y="44450"/>
                </a:lnTo>
                <a:lnTo>
                  <a:pt x="1119251" y="44450"/>
                </a:lnTo>
                <a:lnTo>
                  <a:pt x="1119251" y="76200"/>
                </a:lnTo>
                <a:lnTo>
                  <a:pt x="1182751" y="44450"/>
                </a:lnTo>
                <a:lnTo>
                  <a:pt x="1195451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 txBox="1"/>
          <p:nvPr/>
        </p:nvSpPr>
        <p:spPr>
          <a:xfrm>
            <a:off x="3663822" y="5779719"/>
            <a:ext cx="93789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queueing</a:t>
            </a:r>
            <a:endParaRPr sz="1800">
              <a:latin typeface="Comic Sans MS" panose="030F0702030302020204"/>
              <a:cs typeface="Comic Sans MS" panose="030F0702030302020204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2647950" y="4691062"/>
            <a:ext cx="3848100" cy="1171575"/>
            <a:chOff x="2647950" y="4691062"/>
            <a:chExt cx="3848100" cy="1171575"/>
          </a:xfrm>
        </p:grpSpPr>
        <p:sp>
          <p:nvSpPr>
            <p:cNvPr id="44" name="object 44"/>
            <p:cNvSpPr/>
            <p:nvPr/>
          </p:nvSpPr>
          <p:spPr>
            <a:xfrm>
              <a:off x="3338576" y="5305425"/>
              <a:ext cx="595630" cy="552450"/>
            </a:xfrm>
            <a:custGeom>
              <a:avLst/>
              <a:gdLst/>
              <a:ahLst/>
              <a:cxnLst/>
              <a:rect l="l" t="t" r="r" b="b"/>
              <a:pathLst>
                <a:path w="595629" h="552450">
                  <a:moveTo>
                    <a:pt x="595249" y="55245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5781675" y="4707127"/>
              <a:ext cx="178435" cy="2540"/>
            </a:xfrm>
            <a:custGeom>
              <a:avLst/>
              <a:gdLst/>
              <a:ahLst/>
              <a:cxnLst/>
              <a:rect l="l" t="t" r="r" b="b"/>
              <a:pathLst>
                <a:path w="178435" h="2539">
                  <a:moveTo>
                    <a:pt x="-14287" y="1143"/>
                  </a:moveTo>
                  <a:lnTo>
                    <a:pt x="192341" y="1143"/>
                  </a:lnTo>
                </a:path>
              </a:pathLst>
            </a:custGeom>
            <a:ln w="308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5945504" y="4709414"/>
              <a:ext cx="334645" cy="114935"/>
            </a:xfrm>
            <a:custGeom>
              <a:avLst/>
              <a:gdLst/>
              <a:ahLst/>
              <a:cxnLst/>
              <a:rect l="l" t="t" r="r" b="b"/>
              <a:pathLst>
                <a:path w="334645" h="114935">
                  <a:moveTo>
                    <a:pt x="177927" y="114935"/>
                  </a:moveTo>
                  <a:lnTo>
                    <a:pt x="334645" y="114935"/>
                  </a:lnTo>
                </a:path>
                <a:path w="334645" h="114935">
                  <a:moveTo>
                    <a:pt x="0" y="0"/>
                  </a:moveTo>
                  <a:lnTo>
                    <a:pt x="185166" y="114935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5781675" y="4820285"/>
              <a:ext cx="178435" cy="2540"/>
            </a:xfrm>
            <a:custGeom>
              <a:avLst/>
              <a:gdLst/>
              <a:ahLst/>
              <a:cxnLst/>
              <a:rect l="l" t="t" r="r" b="b"/>
              <a:pathLst>
                <a:path w="178435" h="2539">
                  <a:moveTo>
                    <a:pt x="-14287" y="1206"/>
                  </a:moveTo>
                  <a:lnTo>
                    <a:pt x="192341" y="1206"/>
                  </a:lnTo>
                </a:path>
              </a:pathLst>
            </a:custGeom>
            <a:ln w="309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/>
            <p:cNvSpPr/>
            <p:nvPr/>
          </p:nvSpPr>
          <p:spPr>
            <a:xfrm>
              <a:off x="5945504" y="4705350"/>
              <a:ext cx="334645" cy="114935"/>
            </a:xfrm>
            <a:custGeom>
              <a:avLst/>
              <a:gdLst/>
              <a:ahLst/>
              <a:cxnLst/>
              <a:rect l="l" t="t" r="r" b="b"/>
              <a:pathLst>
                <a:path w="334645" h="114935">
                  <a:moveTo>
                    <a:pt x="177927" y="0"/>
                  </a:moveTo>
                  <a:lnTo>
                    <a:pt x="334645" y="0"/>
                  </a:lnTo>
                </a:path>
                <a:path w="334645" h="114935">
                  <a:moveTo>
                    <a:pt x="0" y="114935"/>
                  </a:moveTo>
                  <a:lnTo>
                    <a:pt x="185166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9" name="object 4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47950" y="4813300"/>
              <a:ext cx="3848100" cy="330200"/>
            </a:xfrm>
            <a:prstGeom prst="rect">
              <a:avLst/>
            </a:prstGeom>
          </p:spPr>
        </p:pic>
      </p:grpSp>
      <p:sp>
        <p:nvSpPr>
          <p:cNvPr id="50" name="object 50"/>
          <p:cNvSpPr txBox="1"/>
          <p:nvPr/>
        </p:nvSpPr>
        <p:spPr>
          <a:xfrm>
            <a:off x="4508753" y="1572104"/>
            <a:ext cx="3412490" cy="1809750"/>
          </a:xfrm>
          <a:prstGeom prst="rect">
            <a:avLst/>
          </a:prstGeom>
        </p:spPr>
        <p:txBody>
          <a:bodyPr vert="horz" wrap="square" lIns="0" tIns="8763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90"/>
              </a:spcBef>
              <a:buClr>
                <a:srgbClr val="3333CC"/>
              </a:buClr>
              <a:buSzPct val="85000"/>
              <a:buFont typeface="Wingdings" panose="05000000000000000000"/>
              <a:buChar char=""/>
              <a:tabLst>
                <a:tab pos="355600" algn="l"/>
              </a:tabLst>
            </a:pPr>
            <a:r>
              <a:rPr sz="2400" spc="-5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2.</a:t>
            </a:r>
            <a:r>
              <a:rPr sz="2400" spc="-60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queueing</a:t>
            </a:r>
            <a:endParaRPr sz="2400">
              <a:latin typeface="Comic Sans MS" panose="030F0702030302020204"/>
              <a:cs typeface="Comic Sans MS" panose="030F0702030302020204"/>
            </a:endParaRPr>
          </a:p>
          <a:p>
            <a:pPr marL="756285" marR="36195" lvl="1" indent="-287020">
              <a:lnSpc>
                <a:spcPct val="100000"/>
              </a:lnSpc>
              <a:spcBef>
                <a:spcPts val="495"/>
              </a:spcBef>
              <a:buClr>
                <a:srgbClr val="3333CC"/>
              </a:buClr>
              <a:buSzPct val="75000"/>
              <a:buFont typeface="Wingdings" panose="05000000000000000000"/>
              <a:buChar char=""/>
              <a:tabLst>
                <a:tab pos="756920" algn="l"/>
              </a:tabLst>
            </a:pPr>
            <a:r>
              <a:rPr sz="2000" dirty="0">
                <a:latin typeface="Comic Sans MS" panose="030F0702030302020204"/>
                <a:cs typeface="Comic Sans MS" panose="030F0702030302020204"/>
              </a:rPr>
              <a:t>time</a:t>
            </a:r>
            <a:r>
              <a:rPr sz="2000" spc="-4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spc="-5" dirty="0">
                <a:latin typeface="Comic Sans MS" panose="030F0702030302020204"/>
                <a:cs typeface="Comic Sans MS" panose="030F0702030302020204"/>
              </a:rPr>
              <a:t>waiting</a:t>
            </a:r>
            <a:r>
              <a:rPr sz="2000" spc="-3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spc="-5" dirty="0">
                <a:latin typeface="Comic Sans MS" panose="030F0702030302020204"/>
                <a:cs typeface="Comic Sans MS" panose="030F0702030302020204"/>
              </a:rPr>
              <a:t>at</a:t>
            </a:r>
            <a:r>
              <a:rPr sz="2000" spc="-3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dirty="0">
                <a:latin typeface="Comic Sans MS" panose="030F0702030302020204"/>
                <a:cs typeface="Comic Sans MS" panose="030F0702030302020204"/>
              </a:rPr>
              <a:t>output </a:t>
            </a:r>
            <a:r>
              <a:rPr sz="2000" spc="-58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dirty="0">
                <a:latin typeface="Comic Sans MS" panose="030F0702030302020204"/>
                <a:cs typeface="Comic Sans MS" panose="030F0702030302020204"/>
              </a:rPr>
              <a:t>link</a:t>
            </a:r>
            <a:r>
              <a:rPr sz="2000" spc="-3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spc="-5" dirty="0">
                <a:latin typeface="Comic Sans MS" panose="030F0702030302020204"/>
                <a:cs typeface="Comic Sans MS" panose="030F0702030302020204"/>
              </a:rPr>
              <a:t>for</a:t>
            </a:r>
            <a:r>
              <a:rPr sz="2000" spc="-2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spc="-5" dirty="0">
                <a:latin typeface="Comic Sans MS" panose="030F0702030302020204"/>
                <a:cs typeface="Comic Sans MS" panose="030F0702030302020204"/>
              </a:rPr>
              <a:t>transmission</a:t>
            </a:r>
            <a:endParaRPr sz="2000">
              <a:latin typeface="Comic Sans MS" panose="030F0702030302020204"/>
              <a:cs typeface="Comic Sans MS" panose="030F0702030302020204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480"/>
              </a:spcBef>
              <a:buClr>
                <a:srgbClr val="3333CC"/>
              </a:buClr>
              <a:buSzPct val="75000"/>
              <a:buFont typeface="Wingdings" panose="05000000000000000000"/>
              <a:buChar char=""/>
              <a:tabLst>
                <a:tab pos="756920" algn="l"/>
              </a:tabLst>
            </a:pPr>
            <a:r>
              <a:rPr sz="2000" spc="-5" dirty="0">
                <a:latin typeface="Comic Sans MS" panose="030F0702030302020204"/>
                <a:cs typeface="Comic Sans MS" panose="030F0702030302020204"/>
              </a:rPr>
              <a:t>depends</a:t>
            </a:r>
            <a:r>
              <a:rPr sz="2000" spc="-4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dirty="0">
                <a:latin typeface="Comic Sans MS" panose="030F0702030302020204"/>
                <a:cs typeface="Comic Sans MS" panose="030F0702030302020204"/>
              </a:rPr>
              <a:t>on</a:t>
            </a:r>
            <a:r>
              <a:rPr sz="2000" spc="-3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dirty="0">
                <a:latin typeface="Comic Sans MS" panose="030F0702030302020204"/>
                <a:cs typeface="Comic Sans MS" panose="030F0702030302020204"/>
              </a:rPr>
              <a:t>congestion </a:t>
            </a:r>
            <a:r>
              <a:rPr sz="2000" spc="-58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spc="-5" dirty="0">
                <a:latin typeface="Comic Sans MS" panose="030F0702030302020204"/>
                <a:cs typeface="Comic Sans MS" panose="030F0702030302020204"/>
              </a:rPr>
              <a:t>level </a:t>
            </a:r>
            <a:r>
              <a:rPr sz="2000" dirty="0">
                <a:latin typeface="Comic Sans MS" panose="030F0702030302020204"/>
                <a:cs typeface="Comic Sans MS" panose="030F0702030302020204"/>
              </a:rPr>
              <a:t>of</a:t>
            </a:r>
            <a:r>
              <a:rPr sz="2000" spc="-1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spc="-5" dirty="0">
                <a:latin typeface="Comic Sans MS" panose="030F0702030302020204"/>
                <a:cs typeface="Comic Sans MS" panose="030F0702030302020204"/>
              </a:rPr>
              <a:t>router</a:t>
            </a:r>
            <a:endParaRPr sz="2000">
              <a:latin typeface="Comic Sans MS" panose="030F0702030302020204"/>
              <a:cs typeface="Comic Sans MS" panose="030F0702030302020204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1481708" y="6553200"/>
            <a:ext cx="110109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  <a:hlinkClick r:id="rId6"/>
              </a:rPr>
              <a:t>CuuDuongThanCong.com</a:t>
            </a:r>
            <a:endParaRPr sz="800"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52" name="object 5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647950" y="3098800"/>
            <a:ext cx="3848100" cy="3302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136130" y="6425895"/>
            <a:ext cx="109093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omic Sans MS" panose="030F0702030302020204"/>
                <a:cs typeface="Comic Sans MS" panose="030F0702030302020204"/>
              </a:rPr>
              <a:t>Intro</a:t>
            </a:r>
            <a:r>
              <a:rPr sz="1400" dirty="0">
                <a:latin typeface="Comic Sans MS" panose="030F0702030302020204"/>
                <a:cs typeface="Comic Sans MS" panose="030F0702030302020204"/>
              </a:rPr>
              <a:t>ducti</a:t>
            </a:r>
            <a:r>
              <a:rPr sz="1400" spc="5" dirty="0">
                <a:latin typeface="Comic Sans MS" panose="030F0702030302020204"/>
                <a:cs typeface="Comic Sans MS" panose="030F0702030302020204"/>
              </a:rPr>
              <a:t>o</a:t>
            </a:r>
            <a:r>
              <a:rPr sz="1400" dirty="0">
                <a:latin typeface="Comic Sans MS" panose="030F0702030302020204"/>
                <a:cs typeface="Comic Sans MS" panose="030F0702030302020204"/>
              </a:rPr>
              <a:t>n</a:t>
            </a:r>
            <a:endParaRPr sz="1400">
              <a:latin typeface="Comic Sans MS" panose="030F0702030302020204"/>
              <a:cs typeface="Comic Sans MS" panose="030F07020303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98585" y="6428943"/>
            <a:ext cx="35496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5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-</a:t>
            </a:r>
            <a:r>
              <a:rPr sz="1400" spc="5" dirty="0">
                <a:latin typeface="Times New Roman" panose="02020603050405020304"/>
                <a:cs typeface="Times New Roman" panose="02020603050405020304"/>
              </a:rPr>
              <a:t>54</a:t>
            </a:r>
            <a:endParaRPr sz="1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55142" y="528269"/>
            <a:ext cx="744283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Delay</a:t>
            </a:r>
            <a:r>
              <a:rPr spc="-45" dirty="0"/>
              <a:t> </a:t>
            </a:r>
            <a:r>
              <a:rPr spc="-5" dirty="0"/>
              <a:t>in packet-switched</a:t>
            </a:r>
            <a:r>
              <a:rPr spc="10" dirty="0"/>
              <a:t> </a:t>
            </a:r>
            <a:r>
              <a:rPr spc="-5" dirty="0"/>
              <a:t>networks</a:t>
            </a:r>
            <a:endParaRPr spc="-5" dirty="0"/>
          </a:p>
        </p:txBody>
      </p:sp>
      <p:sp>
        <p:nvSpPr>
          <p:cNvPr id="5" name="object 5"/>
          <p:cNvSpPr txBox="1"/>
          <p:nvPr/>
        </p:nvSpPr>
        <p:spPr>
          <a:xfrm>
            <a:off x="602691" y="1316482"/>
            <a:ext cx="3573145" cy="214757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400" spc="-5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3.</a:t>
            </a:r>
            <a:r>
              <a:rPr sz="2400" spc="-50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Transmission</a:t>
            </a:r>
            <a:r>
              <a:rPr sz="2400" spc="-20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delay:</a:t>
            </a:r>
            <a:endParaRPr sz="2400">
              <a:latin typeface="Comic Sans MS" panose="030F0702030302020204"/>
              <a:cs typeface="Comic Sans MS" panose="030F0702030302020204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3333CC"/>
              </a:buClr>
              <a:buSzPct val="85000"/>
              <a:buFont typeface="Wingdings" panose="05000000000000000000"/>
              <a:buChar char=""/>
              <a:tabLst>
                <a:tab pos="355600" algn="l"/>
              </a:tabLst>
            </a:pPr>
            <a:r>
              <a:rPr sz="2400" spc="-5" dirty="0">
                <a:latin typeface="Comic Sans MS" panose="030F0702030302020204"/>
                <a:cs typeface="Comic Sans MS" panose="030F0702030302020204"/>
              </a:rPr>
              <a:t>R=link</a:t>
            </a:r>
            <a:r>
              <a:rPr sz="2400" spc="-3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10" dirty="0">
                <a:latin typeface="Comic Sans MS" panose="030F0702030302020204"/>
                <a:cs typeface="Comic Sans MS" panose="030F0702030302020204"/>
              </a:rPr>
              <a:t>bandwidth</a:t>
            </a:r>
            <a:r>
              <a:rPr sz="2400" spc="-1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(bps)</a:t>
            </a:r>
            <a:endParaRPr sz="2400">
              <a:latin typeface="Comic Sans MS" panose="030F0702030302020204"/>
              <a:cs typeface="Comic Sans MS" panose="030F0702030302020204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Clr>
                <a:srgbClr val="3333CC"/>
              </a:buClr>
              <a:buSzPct val="85000"/>
              <a:buFont typeface="Wingdings" panose="05000000000000000000"/>
              <a:buChar char=""/>
              <a:tabLst>
                <a:tab pos="355600" algn="l"/>
              </a:tabLst>
            </a:pPr>
            <a:r>
              <a:rPr sz="2400" spc="-5" dirty="0">
                <a:latin typeface="Comic Sans MS" panose="030F0702030302020204"/>
                <a:cs typeface="Comic Sans MS" panose="030F0702030302020204"/>
              </a:rPr>
              <a:t>L=packet</a:t>
            </a:r>
            <a:r>
              <a:rPr sz="2400" spc="-3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length</a:t>
            </a:r>
            <a:r>
              <a:rPr sz="2400" spc="-3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(bits)</a:t>
            </a:r>
            <a:endParaRPr sz="2400">
              <a:latin typeface="Comic Sans MS" panose="030F0702030302020204"/>
              <a:cs typeface="Comic Sans MS" panose="030F0702030302020204"/>
            </a:endParaRPr>
          </a:p>
          <a:p>
            <a:pPr marL="355600" marR="154305" indent="-342900">
              <a:lnSpc>
                <a:spcPct val="100000"/>
              </a:lnSpc>
              <a:spcBef>
                <a:spcPts val="575"/>
              </a:spcBef>
              <a:buClr>
                <a:srgbClr val="3333CC"/>
              </a:buClr>
              <a:buSzPct val="85000"/>
              <a:buFont typeface="Wingdings" panose="05000000000000000000"/>
              <a:buChar char=""/>
              <a:tabLst>
                <a:tab pos="355600" algn="l"/>
              </a:tabLst>
            </a:pPr>
            <a:r>
              <a:rPr sz="2400" spc="-5" dirty="0">
                <a:latin typeface="Comic Sans MS" panose="030F0702030302020204"/>
                <a:cs typeface="Comic Sans MS" panose="030F0702030302020204"/>
              </a:rPr>
              <a:t>time</a:t>
            </a:r>
            <a:r>
              <a:rPr sz="2400" spc="-4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to</a:t>
            </a:r>
            <a:r>
              <a:rPr sz="2400" spc="-3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send</a:t>
            </a:r>
            <a:r>
              <a:rPr sz="2400" spc="-2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bits</a:t>
            </a:r>
            <a:r>
              <a:rPr sz="2400" spc="-4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into </a:t>
            </a:r>
            <a:r>
              <a:rPr sz="2400" spc="-70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link</a:t>
            </a:r>
            <a:r>
              <a:rPr sz="2400" spc="-1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=</a:t>
            </a:r>
            <a:r>
              <a:rPr sz="2400" spc="-1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L/R</a:t>
            </a:r>
            <a:endParaRPr sz="2400">
              <a:latin typeface="Comic Sans MS" panose="030F0702030302020204"/>
              <a:cs typeface="Comic Sans MS" panose="030F07020303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30852" y="1307083"/>
            <a:ext cx="4033520" cy="214757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75"/>
              </a:spcBef>
            </a:pPr>
            <a:r>
              <a:rPr sz="2400" spc="-5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4.</a:t>
            </a:r>
            <a:r>
              <a:rPr sz="2400" spc="-50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Propagation</a:t>
            </a:r>
            <a:r>
              <a:rPr sz="2400" spc="-15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delay:</a:t>
            </a:r>
            <a:endParaRPr sz="2400">
              <a:latin typeface="Comic Sans MS" panose="030F0702030302020204"/>
              <a:cs typeface="Comic Sans MS" panose="030F0702030302020204"/>
            </a:endParaRPr>
          </a:p>
          <a:p>
            <a:pPr marL="381000" indent="-342900">
              <a:lnSpc>
                <a:spcPct val="100000"/>
              </a:lnSpc>
              <a:spcBef>
                <a:spcPts val="575"/>
              </a:spcBef>
              <a:buClr>
                <a:srgbClr val="3333CC"/>
              </a:buClr>
              <a:buSzPct val="85000"/>
              <a:buFont typeface="Wingdings" panose="05000000000000000000"/>
              <a:buChar char=""/>
              <a:tabLst>
                <a:tab pos="381000" algn="l"/>
              </a:tabLst>
            </a:pPr>
            <a:r>
              <a:rPr sz="2400" dirty="0">
                <a:latin typeface="Comic Sans MS" panose="030F0702030302020204"/>
                <a:cs typeface="Comic Sans MS" panose="030F0702030302020204"/>
              </a:rPr>
              <a:t>d</a:t>
            </a:r>
            <a:r>
              <a:rPr sz="2400" spc="-3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=</a:t>
            </a:r>
            <a:r>
              <a:rPr sz="2400" spc="-1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length</a:t>
            </a:r>
            <a:r>
              <a:rPr sz="2400" spc="-3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of</a:t>
            </a:r>
            <a:r>
              <a:rPr sz="2400" spc="-1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physical</a:t>
            </a:r>
            <a:r>
              <a:rPr sz="2400" spc="-1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link</a:t>
            </a:r>
            <a:endParaRPr sz="2400">
              <a:latin typeface="Comic Sans MS" panose="030F0702030302020204"/>
              <a:cs typeface="Comic Sans MS" panose="030F0702030302020204"/>
            </a:endParaRPr>
          </a:p>
          <a:p>
            <a:pPr marL="381000" marR="255270" indent="-342900">
              <a:lnSpc>
                <a:spcPct val="100000"/>
              </a:lnSpc>
              <a:spcBef>
                <a:spcPts val="575"/>
              </a:spcBef>
              <a:buClr>
                <a:srgbClr val="3333CC"/>
              </a:buClr>
              <a:buSzPct val="85000"/>
              <a:buFont typeface="Wingdings" panose="05000000000000000000"/>
              <a:buChar char=""/>
              <a:tabLst>
                <a:tab pos="381000" algn="l"/>
              </a:tabLst>
            </a:pPr>
            <a:r>
              <a:rPr sz="2400" dirty="0">
                <a:latin typeface="Comic Sans MS" panose="030F0702030302020204"/>
                <a:cs typeface="Comic Sans MS" panose="030F0702030302020204"/>
              </a:rPr>
              <a:t>s</a:t>
            </a:r>
            <a:r>
              <a:rPr sz="2400" spc="-5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=</a:t>
            </a:r>
            <a:r>
              <a:rPr sz="2400" spc="-2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propagation</a:t>
            </a:r>
            <a:r>
              <a:rPr sz="2400" spc="-1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speed</a:t>
            </a:r>
            <a:r>
              <a:rPr sz="2400" spc="-2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in </a:t>
            </a:r>
            <a:r>
              <a:rPr sz="2400" spc="-70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medium</a:t>
            </a:r>
            <a:r>
              <a:rPr sz="2400" spc="-5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(~2x10</a:t>
            </a:r>
            <a:r>
              <a:rPr sz="2400" spc="-7" baseline="24000" dirty="0">
                <a:latin typeface="Comic Sans MS" panose="030F0702030302020204"/>
                <a:cs typeface="Comic Sans MS" panose="030F0702030302020204"/>
              </a:rPr>
              <a:t>8</a:t>
            </a:r>
            <a:r>
              <a:rPr sz="2400" spc="300" baseline="2400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m/sec)</a:t>
            </a:r>
            <a:endParaRPr sz="2400">
              <a:latin typeface="Comic Sans MS" panose="030F0702030302020204"/>
              <a:cs typeface="Comic Sans MS" panose="030F0702030302020204"/>
            </a:endParaRPr>
          </a:p>
          <a:p>
            <a:pPr marL="381000" indent="-342900">
              <a:lnSpc>
                <a:spcPct val="100000"/>
              </a:lnSpc>
              <a:spcBef>
                <a:spcPts val="580"/>
              </a:spcBef>
              <a:buClr>
                <a:srgbClr val="3333CC"/>
              </a:buClr>
              <a:buSzPct val="85000"/>
              <a:buFont typeface="Wingdings" panose="05000000000000000000"/>
              <a:buChar char=""/>
              <a:tabLst>
                <a:tab pos="381000" algn="l"/>
              </a:tabLst>
            </a:pPr>
            <a:r>
              <a:rPr sz="2400" spc="-5" dirty="0">
                <a:latin typeface="Comic Sans MS" panose="030F0702030302020204"/>
                <a:cs typeface="Comic Sans MS" panose="030F0702030302020204"/>
              </a:rPr>
              <a:t>propagation</a:t>
            </a:r>
            <a:r>
              <a:rPr sz="2400" spc="-2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delay</a:t>
            </a:r>
            <a:r>
              <a:rPr sz="2400" spc="-2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=</a:t>
            </a:r>
            <a:r>
              <a:rPr sz="2400" spc="-3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10" dirty="0">
                <a:latin typeface="Comic Sans MS" panose="030F0702030302020204"/>
                <a:cs typeface="Comic Sans MS" panose="030F0702030302020204"/>
              </a:rPr>
              <a:t>d/s</a:t>
            </a:r>
            <a:endParaRPr sz="2400">
              <a:latin typeface="Comic Sans MS" panose="030F0702030302020204"/>
              <a:cs typeface="Comic Sans MS" panose="030F0702030302020204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977293" y="4616552"/>
            <a:ext cx="5666740" cy="1536065"/>
            <a:chOff x="977293" y="4616552"/>
            <a:chExt cx="5666740" cy="1536065"/>
          </a:xfrm>
        </p:grpSpPr>
        <p:pic>
          <p:nvPicPr>
            <p:cNvPr id="8" name="object 8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91618" y="5626202"/>
              <a:ext cx="818232" cy="526048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7293" y="4616552"/>
              <a:ext cx="1127731" cy="526048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2105025" y="5010149"/>
              <a:ext cx="0" cy="1000125"/>
            </a:xfrm>
            <a:custGeom>
              <a:avLst/>
              <a:gdLst/>
              <a:ahLst/>
              <a:cxnLst/>
              <a:rect l="l" t="t" r="r" b="b"/>
              <a:pathLst>
                <a:path h="1000125">
                  <a:moveTo>
                    <a:pt x="0" y="0"/>
                  </a:moveTo>
                  <a:lnTo>
                    <a:pt x="0" y="1000125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2330450" y="5084825"/>
              <a:ext cx="1208405" cy="666750"/>
            </a:xfrm>
            <a:custGeom>
              <a:avLst/>
              <a:gdLst/>
              <a:ahLst/>
              <a:cxnLst/>
              <a:rect l="l" t="t" r="r" b="b"/>
              <a:pathLst>
                <a:path w="1208404" h="666750">
                  <a:moveTo>
                    <a:pt x="1208151" y="215011"/>
                  </a:moveTo>
                  <a:lnTo>
                    <a:pt x="1192314" y="165722"/>
                  </a:lnTo>
                  <a:lnTo>
                    <a:pt x="1147229" y="120459"/>
                  </a:lnTo>
                  <a:lnTo>
                    <a:pt x="1114831" y="99758"/>
                  </a:lnTo>
                  <a:lnTo>
                    <a:pt x="1076477" y="80543"/>
                  </a:lnTo>
                  <a:lnTo>
                    <a:pt x="1032598" y="62979"/>
                  </a:lnTo>
                  <a:lnTo>
                    <a:pt x="983653" y="47244"/>
                  </a:lnTo>
                  <a:lnTo>
                    <a:pt x="930097" y="33477"/>
                  </a:lnTo>
                  <a:lnTo>
                    <a:pt x="872375" y="21856"/>
                  </a:lnTo>
                  <a:lnTo>
                    <a:pt x="810945" y="12547"/>
                  </a:lnTo>
                  <a:lnTo>
                    <a:pt x="746239" y="5689"/>
                  </a:lnTo>
                  <a:lnTo>
                    <a:pt x="678713" y="1447"/>
                  </a:lnTo>
                  <a:lnTo>
                    <a:pt x="608838" y="0"/>
                  </a:lnTo>
                  <a:lnTo>
                    <a:pt x="538949" y="1447"/>
                  </a:lnTo>
                  <a:lnTo>
                    <a:pt x="471424" y="5689"/>
                  </a:lnTo>
                  <a:lnTo>
                    <a:pt x="406717" y="12547"/>
                  </a:lnTo>
                  <a:lnTo>
                    <a:pt x="345287" y="21856"/>
                  </a:lnTo>
                  <a:lnTo>
                    <a:pt x="287566" y="33477"/>
                  </a:lnTo>
                  <a:lnTo>
                    <a:pt x="234010" y="47244"/>
                  </a:lnTo>
                  <a:lnTo>
                    <a:pt x="185064" y="62979"/>
                  </a:lnTo>
                  <a:lnTo>
                    <a:pt x="141185" y="80543"/>
                  </a:lnTo>
                  <a:lnTo>
                    <a:pt x="102831" y="99758"/>
                  </a:lnTo>
                  <a:lnTo>
                    <a:pt x="70434" y="120459"/>
                  </a:lnTo>
                  <a:lnTo>
                    <a:pt x="25349" y="165722"/>
                  </a:lnTo>
                  <a:lnTo>
                    <a:pt x="9525" y="215011"/>
                  </a:lnTo>
                  <a:lnTo>
                    <a:pt x="11696" y="228600"/>
                  </a:lnTo>
                  <a:lnTo>
                    <a:pt x="0" y="228600"/>
                  </a:lnTo>
                  <a:lnTo>
                    <a:pt x="0" y="481711"/>
                  </a:lnTo>
                  <a:lnTo>
                    <a:pt x="0" y="492125"/>
                  </a:lnTo>
                  <a:lnTo>
                    <a:pt x="1930" y="492125"/>
                  </a:lnTo>
                  <a:lnTo>
                    <a:pt x="34937" y="544106"/>
                  </a:lnTo>
                  <a:lnTo>
                    <a:pt x="93306" y="580885"/>
                  </a:lnTo>
                  <a:lnTo>
                    <a:pt x="131660" y="597420"/>
                  </a:lnTo>
                  <a:lnTo>
                    <a:pt x="175539" y="612521"/>
                  </a:lnTo>
                  <a:lnTo>
                    <a:pt x="224485" y="626059"/>
                  </a:lnTo>
                  <a:lnTo>
                    <a:pt x="278041" y="637895"/>
                  </a:lnTo>
                  <a:lnTo>
                    <a:pt x="335762" y="647890"/>
                  </a:lnTo>
                  <a:lnTo>
                    <a:pt x="397192" y="655904"/>
                  </a:lnTo>
                  <a:lnTo>
                    <a:pt x="461899" y="661809"/>
                  </a:lnTo>
                  <a:lnTo>
                    <a:pt x="529424" y="665454"/>
                  </a:lnTo>
                  <a:lnTo>
                    <a:pt x="599313" y="666686"/>
                  </a:lnTo>
                  <a:lnTo>
                    <a:pt x="669188" y="665454"/>
                  </a:lnTo>
                  <a:lnTo>
                    <a:pt x="736714" y="661809"/>
                  </a:lnTo>
                  <a:lnTo>
                    <a:pt x="801420" y="655904"/>
                  </a:lnTo>
                  <a:lnTo>
                    <a:pt x="862850" y="647890"/>
                  </a:lnTo>
                  <a:lnTo>
                    <a:pt x="920572" y="637895"/>
                  </a:lnTo>
                  <a:lnTo>
                    <a:pt x="974128" y="626059"/>
                  </a:lnTo>
                  <a:lnTo>
                    <a:pt x="1023073" y="612521"/>
                  </a:lnTo>
                  <a:lnTo>
                    <a:pt x="1066952" y="597420"/>
                  </a:lnTo>
                  <a:lnTo>
                    <a:pt x="1105306" y="580885"/>
                  </a:lnTo>
                  <a:lnTo>
                    <a:pt x="1163675" y="544106"/>
                  </a:lnTo>
                  <a:lnTo>
                    <a:pt x="1194587" y="503288"/>
                  </a:lnTo>
                  <a:lnTo>
                    <a:pt x="1196670" y="492125"/>
                  </a:lnTo>
                  <a:lnTo>
                    <a:pt x="1198562" y="492125"/>
                  </a:lnTo>
                  <a:lnTo>
                    <a:pt x="1198562" y="482053"/>
                  </a:lnTo>
                  <a:lnTo>
                    <a:pt x="1198626" y="481711"/>
                  </a:lnTo>
                  <a:lnTo>
                    <a:pt x="1198562" y="481380"/>
                  </a:lnTo>
                  <a:lnTo>
                    <a:pt x="1198562" y="251523"/>
                  </a:lnTo>
                  <a:lnTo>
                    <a:pt x="1204112" y="240118"/>
                  </a:lnTo>
                  <a:lnTo>
                    <a:pt x="1208151" y="215011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2686050" y="5116702"/>
              <a:ext cx="178435" cy="2540"/>
            </a:xfrm>
            <a:custGeom>
              <a:avLst/>
              <a:gdLst/>
              <a:ahLst/>
              <a:cxnLst/>
              <a:rect l="l" t="t" r="r" b="b"/>
              <a:pathLst>
                <a:path w="178435" h="2539">
                  <a:moveTo>
                    <a:pt x="-14287" y="1143"/>
                  </a:moveTo>
                  <a:lnTo>
                    <a:pt x="192341" y="1143"/>
                  </a:lnTo>
                </a:path>
              </a:pathLst>
            </a:custGeom>
            <a:ln w="308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2849879" y="5118988"/>
              <a:ext cx="334645" cy="115570"/>
            </a:xfrm>
            <a:custGeom>
              <a:avLst/>
              <a:gdLst/>
              <a:ahLst/>
              <a:cxnLst/>
              <a:rect l="l" t="t" r="r" b="b"/>
              <a:pathLst>
                <a:path w="334644" h="115570">
                  <a:moveTo>
                    <a:pt x="177926" y="115062"/>
                  </a:moveTo>
                  <a:lnTo>
                    <a:pt x="334644" y="115062"/>
                  </a:lnTo>
                </a:path>
                <a:path w="334644" h="115570">
                  <a:moveTo>
                    <a:pt x="0" y="0"/>
                  </a:moveTo>
                  <a:lnTo>
                    <a:pt x="185165" y="115062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2686050" y="5229859"/>
              <a:ext cx="178435" cy="2540"/>
            </a:xfrm>
            <a:custGeom>
              <a:avLst/>
              <a:gdLst/>
              <a:ahLst/>
              <a:cxnLst/>
              <a:rect l="l" t="t" r="r" b="b"/>
              <a:pathLst>
                <a:path w="178435" h="2539">
                  <a:moveTo>
                    <a:pt x="-14287" y="1206"/>
                  </a:moveTo>
                  <a:lnTo>
                    <a:pt x="192341" y="1206"/>
                  </a:lnTo>
                </a:path>
              </a:pathLst>
            </a:custGeom>
            <a:ln w="309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2849879" y="5114924"/>
              <a:ext cx="334645" cy="114935"/>
            </a:xfrm>
            <a:custGeom>
              <a:avLst/>
              <a:gdLst/>
              <a:ahLst/>
              <a:cxnLst/>
              <a:rect l="l" t="t" r="r" b="b"/>
              <a:pathLst>
                <a:path w="334644" h="114935">
                  <a:moveTo>
                    <a:pt x="177926" y="0"/>
                  </a:moveTo>
                  <a:lnTo>
                    <a:pt x="334644" y="0"/>
                  </a:lnTo>
                </a:path>
                <a:path w="334644" h="114935">
                  <a:moveTo>
                    <a:pt x="0" y="114935"/>
                  </a:moveTo>
                  <a:lnTo>
                    <a:pt x="185165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5426075" y="5400674"/>
              <a:ext cx="1198880" cy="370205"/>
            </a:xfrm>
            <a:custGeom>
              <a:avLst/>
              <a:gdLst/>
              <a:ahLst/>
              <a:cxnLst/>
              <a:rect l="l" t="t" r="r" b="b"/>
              <a:pathLst>
                <a:path w="1198879" h="370204">
                  <a:moveTo>
                    <a:pt x="599313" y="0"/>
                  </a:moveTo>
                  <a:lnTo>
                    <a:pt x="529425" y="1244"/>
                  </a:lnTo>
                  <a:lnTo>
                    <a:pt x="461905" y="4884"/>
                  </a:lnTo>
                  <a:lnTo>
                    <a:pt x="397201" y="10781"/>
                  </a:lnTo>
                  <a:lnTo>
                    <a:pt x="335763" y="18797"/>
                  </a:lnTo>
                  <a:lnTo>
                    <a:pt x="278041" y="28792"/>
                  </a:lnTo>
                  <a:lnTo>
                    <a:pt x="224485" y="40628"/>
                  </a:lnTo>
                  <a:lnTo>
                    <a:pt x="175545" y="54165"/>
                  </a:lnTo>
                  <a:lnTo>
                    <a:pt x="131671" y="69265"/>
                  </a:lnTo>
                  <a:lnTo>
                    <a:pt x="93313" y="85789"/>
                  </a:lnTo>
                  <a:lnTo>
                    <a:pt x="34942" y="122555"/>
                  </a:lnTo>
                  <a:lnTo>
                    <a:pt x="4032" y="163350"/>
                  </a:lnTo>
                  <a:lnTo>
                    <a:pt x="0" y="184912"/>
                  </a:lnTo>
                  <a:lnTo>
                    <a:pt x="4032" y="206486"/>
                  </a:lnTo>
                  <a:lnTo>
                    <a:pt x="34942" y="247301"/>
                  </a:lnTo>
                  <a:lnTo>
                    <a:pt x="93313" y="284080"/>
                  </a:lnTo>
                  <a:lnTo>
                    <a:pt x="131671" y="300609"/>
                  </a:lnTo>
                  <a:lnTo>
                    <a:pt x="175545" y="315714"/>
                  </a:lnTo>
                  <a:lnTo>
                    <a:pt x="224485" y="329254"/>
                  </a:lnTo>
                  <a:lnTo>
                    <a:pt x="278041" y="341092"/>
                  </a:lnTo>
                  <a:lnTo>
                    <a:pt x="335763" y="351088"/>
                  </a:lnTo>
                  <a:lnTo>
                    <a:pt x="397201" y="359105"/>
                  </a:lnTo>
                  <a:lnTo>
                    <a:pt x="461905" y="365002"/>
                  </a:lnTo>
                  <a:lnTo>
                    <a:pt x="529425" y="368643"/>
                  </a:lnTo>
                  <a:lnTo>
                    <a:pt x="599313" y="369887"/>
                  </a:lnTo>
                  <a:lnTo>
                    <a:pt x="669200" y="368643"/>
                  </a:lnTo>
                  <a:lnTo>
                    <a:pt x="736720" y="365002"/>
                  </a:lnTo>
                  <a:lnTo>
                    <a:pt x="801424" y="359105"/>
                  </a:lnTo>
                  <a:lnTo>
                    <a:pt x="862862" y="351088"/>
                  </a:lnTo>
                  <a:lnTo>
                    <a:pt x="920584" y="341092"/>
                  </a:lnTo>
                  <a:lnTo>
                    <a:pt x="974140" y="329254"/>
                  </a:lnTo>
                  <a:lnTo>
                    <a:pt x="1023080" y="315714"/>
                  </a:lnTo>
                  <a:lnTo>
                    <a:pt x="1066954" y="300609"/>
                  </a:lnTo>
                  <a:lnTo>
                    <a:pt x="1105312" y="284080"/>
                  </a:lnTo>
                  <a:lnTo>
                    <a:pt x="1163683" y="247301"/>
                  </a:lnTo>
                  <a:lnTo>
                    <a:pt x="1194593" y="206486"/>
                  </a:lnTo>
                  <a:lnTo>
                    <a:pt x="1198626" y="184912"/>
                  </a:lnTo>
                  <a:lnTo>
                    <a:pt x="1194593" y="163350"/>
                  </a:lnTo>
                  <a:lnTo>
                    <a:pt x="1163683" y="122555"/>
                  </a:lnTo>
                  <a:lnTo>
                    <a:pt x="1105312" y="85789"/>
                  </a:lnTo>
                  <a:lnTo>
                    <a:pt x="1066954" y="69265"/>
                  </a:lnTo>
                  <a:lnTo>
                    <a:pt x="1023080" y="54165"/>
                  </a:lnTo>
                  <a:lnTo>
                    <a:pt x="974140" y="40628"/>
                  </a:lnTo>
                  <a:lnTo>
                    <a:pt x="920584" y="28792"/>
                  </a:lnTo>
                  <a:lnTo>
                    <a:pt x="862862" y="18797"/>
                  </a:lnTo>
                  <a:lnTo>
                    <a:pt x="801424" y="10781"/>
                  </a:lnTo>
                  <a:lnTo>
                    <a:pt x="736720" y="4884"/>
                  </a:lnTo>
                  <a:lnTo>
                    <a:pt x="669200" y="1244"/>
                  </a:lnTo>
                  <a:lnTo>
                    <a:pt x="599313" y="0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5429250" y="5380100"/>
              <a:ext cx="12700" cy="227329"/>
            </a:xfrm>
            <a:custGeom>
              <a:avLst/>
              <a:gdLst/>
              <a:ahLst/>
              <a:cxnLst/>
              <a:rect l="l" t="t" r="r" b="b"/>
              <a:pathLst>
                <a:path w="12700" h="227329">
                  <a:moveTo>
                    <a:pt x="6350" y="0"/>
                  </a:moveTo>
                  <a:lnTo>
                    <a:pt x="6350" y="225361"/>
                  </a:lnTo>
                </a:path>
                <a:path w="12700" h="227329">
                  <a:moveTo>
                    <a:pt x="0" y="226949"/>
                  </a:moveTo>
                  <a:lnTo>
                    <a:pt x="12700" y="226949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5435600" y="5113400"/>
              <a:ext cx="1208405" cy="492125"/>
            </a:xfrm>
            <a:custGeom>
              <a:avLst/>
              <a:gdLst/>
              <a:ahLst/>
              <a:cxnLst/>
              <a:rect l="l" t="t" r="r" b="b"/>
              <a:pathLst>
                <a:path w="1208404" h="492125">
                  <a:moveTo>
                    <a:pt x="1208151" y="215011"/>
                  </a:moveTo>
                  <a:lnTo>
                    <a:pt x="1192314" y="165722"/>
                  </a:lnTo>
                  <a:lnTo>
                    <a:pt x="1147229" y="120459"/>
                  </a:lnTo>
                  <a:lnTo>
                    <a:pt x="1114831" y="99758"/>
                  </a:lnTo>
                  <a:lnTo>
                    <a:pt x="1076477" y="80543"/>
                  </a:lnTo>
                  <a:lnTo>
                    <a:pt x="1032598" y="62979"/>
                  </a:lnTo>
                  <a:lnTo>
                    <a:pt x="983653" y="47244"/>
                  </a:lnTo>
                  <a:lnTo>
                    <a:pt x="930097" y="33477"/>
                  </a:lnTo>
                  <a:lnTo>
                    <a:pt x="872375" y="21856"/>
                  </a:lnTo>
                  <a:lnTo>
                    <a:pt x="810945" y="12547"/>
                  </a:lnTo>
                  <a:lnTo>
                    <a:pt x="746239" y="5689"/>
                  </a:lnTo>
                  <a:lnTo>
                    <a:pt x="678713" y="1447"/>
                  </a:lnTo>
                  <a:lnTo>
                    <a:pt x="608838" y="0"/>
                  </a:lnTo>
                  <a:lnTo>
                    <a:pt x="538949" y="1447"/>
                  </a:lnTo>
                  <a:lnTo>
                    <a:pt x="471424" y="5689"/>
                  </a:lnTo>
                  <a:lnTo>
                    <a:pt x="406717" y="12547"/>
                  </a:lnTo>
                  <a:lnTo>
                    <a:pt x="345287" y="21856"/>
                  </a:lnTo>
                  <a:lnTo>
                    <a:pt x="287566" y="33477"/>
                  </a:lnTo>
                  <a:lnTo>
                    <a:pt x="234010" y="47244"/>
                  </a:lnTo>
                  <a:lnTo>
                    <a:pt x="185064" y="62979"/>
                  </a:lnTo>
                  <a:lnTo>
                    <a:pt x="141185" y="80543"/>
                  </a:lnTo>
                  <a:lnTo>
                    <a:pt x="102831" y="99758"/>
                  </a:lnTo>
                  <a:lnTo>
                    <a:pt x="70434" y="120459"/>
                  </a:lnTo>
                  <a:lnTo>
                    <a:pt x="25349" y="165722"/>
                  </a:lnTo>
                  <a:lnTo>
                    <a:pt x="9525" y="215011"/>
                  </a:lnTo>
                  <a:lnTo>
                    <a:pt x="11684" y="228536"/>
                  </a:lnTo>
                  <a:lnTo>
                    <a:pt x="0" y="228536"/>
                  </a:lnTo>
                  <a:lnTo>
                    <a:pt x="0" y="492061"/>
                  </a:lnTo>
                  <a:lnTo>
                    <a:pt x="1198562" y="492061"/>
                  </a:lnTo>
                  <a:lnTo>
                    <a:pt x="1198562" y="251523"/>
                  </a:lnTo>
                  <a:lnTo>
                    <a:pt x="1204112" y="240118"/>
                  </a:lnTo>
                  <a:lnTo>
                    <a:pt x="1208151" y="215011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3629088" y="5434012"/>
              <a:ext cx="1838325" cy="0"/>
            </a:xfrm>
            <a:custGeom>
              <a:avLst/>
              <a:gdLst/>
              <a:ahLst/>
              <a:cxnLst/>
              <a:rect l="l" t="t" r="r" b="b"/>
              <a:pathLst>
                <a:path w="1838325">
                  <a:moveTo>
                    <a:pt x="0" y="0"/>
                  </a:moveTo>
                  <a:lnTo>
                    <a:pt x="1838261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3514725" y="5445918"/>
              <a:ext cx="1952625" cy="5080"/>
            </a:xfrm>
            <a:custGeom>
              <a:avLst/>
              <a:gdLst/>
              <a:ahLst/>
              <a:cxnLst/>
              <a:rect l="l" t="t" r="r" b="b"/>
              <a:pathLst>
                <a:path w="1952625" h="5079">
                  <a:moveTo>
                    <a:pt x="0" y="0"/>
                  </a:moveTo>
                  <a:lnTo>
                    <a:pt x="1952625" y="0"/>
                  </a:lnTo>
                </a:path>
                <a:path w="1952625" h="5079">
                  <a:moveTo>
                    <a:pt x="0" y="4762"/>
                  </a:moveTo>
                  <a:lnTo>
                    <a:pt x="1952625" y="4762"/>
                  </a:lnTo>
                </a:path>
              </a:pathLst>
            </a:custGeom>
            <a:ln w="47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2114550" y="5443600"/>
              <a:ext cx="200025" cy="0"/>
            </a:xfrm>
            <a:custGeom>
              <a:avLst/>
              <a:gdLst/>
              <a:ahLst/>
              <a:cxnLst/>
              <a:rect l="l" t="t" r="r" b="b"/>
              <a:pathLst>
                <a:path w="200025">
                  <a:moveTo>
                    <a:pt x="0" y="0"/>
                  </a:moveTo>
                  <a:lnTo>
                    <a:pt x="200025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4443476" y="5238749"/>
              <a:ext cx="147955" cy="200025"/>
            </a:xfrm>
            <a:custGeom>
              <a:avLst/>
              <a:gdLst/>
              <a:ahLst/>
              <a:cxnLst/>
              <a:rect l="l" t="t" r="r" b="b"/>
              <a:pathLst>
                <a:path w="147954" h="200025">
                  <a:moveTo>
                    <a:pt x="147637" y="0"/>
                  </a:moveTo>
                  <a:lnTo>
                    <a:pt x="0" y="0"/>
                  </a:lnTo>
                  <a:lnTo>
                    <a:pt x="0" y="200025"/>
                  </a:lnTo>
                  <a:lnTo>
                    <a:pt x="147637" y="200025"/>
                  </a:lnTo>
                  <a:lnTo>
                    <a:pt x="147637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4443476" y="5238749"/>
              <a:ext cx="147955" cy="200025"/>
            </a:xfrm>
            <a:custGeom>
              <a:avLst/>
              <a:gdLst/>
              <a:ahLst/>
              <a:cxnLst/>
              <a:rect l="l" t="t" r="r" b="b"/>
              <a:pathLst>
                <a:path w="147954" h="200025">
                  <a:moveTo>
                    <a:pt x="0" y="200025"/>
                  </a:moveTo>
                  <a:lnTo>
                    <a:pt x="147637" y="200025"/>
                  </a:lnTo>
                  <a:lnTo>
                    <a:pt x="147637" y="0"/>
                  </a:lnTo>
                  <a:lnTo>
                    <a:pt x="0" y="0"/>
                  </a:lnTo>
                  <a:lnTo>
                    <a:pt x="0" y="2000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3190875" y="5310250"/>
              <a:ext cx="147955" cy="200025"/>
            </a:xfrm>
            <a:custGeom>
              <a:avLst/>
              <a:gdLst/>
              <a:ahLst/>
              <a:cxnLst/>
              <a:rect l="l" t="t" r="r" b="b"/>
              <a:pathLst>
                <a:path w="147954" h="200025">
                  <a:moveTo>
                    <a:pt x="147637" y="0"/>
                  </a:moveTo>
                  <a:lnTo>
                    <a:pt x="0" y="0"/>
                  </a:lnTo>
                  <a:lnTo>
                    <a:pt x="0" y="200025"/>
                  </a:lnTo>
                  <a:lnTo>
                    <a:pt x="147637" y="200025"/>
                  </a:lnTo>
                  <a:lnTo>
                    <a:pt x="147637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3190875" y="5310250"/>
              <a:ext cx="147955" cy="200025"/>
            </a:xfrm>
            <a:custGeom>
              <a:avLst/>
              <a:gdLst/>
              <a:ahLst/>
              <a:cxnLst/>
              <a:rect l="l" t="t" r="r" b="b"/>
              <a:pathLst>
                <a:path w="147954" h="200025">
                  <a:moveTo>
                    <a:pt x="0" y="200025"/>
                  </a:moveTo>
                  <a:lnTo>
                    <a:pt x="147637" y="200025"/>
                  </a:lnTo>
                  <a:lnTo>
                    <a:pt x="147637" y="0"/>
                  </a:lnTo>
                  <a:lnTo>
                    <a:pt x="0" y="0"/>
                  </a:lnTo>
                  <a:lnTo>
                    <a:pt x="0" y="2000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3352800" y="5310250"/>
              <a:ext cx="147955" cy="200025"/>
            </a:xfrm>
            <a:custGeom>
              <a:avLst/>
              <a:gdLst/>
              <a:ahLst/>
              <a:cxnLst/>
              <a:rect l="l" t="t" r="r" b="b"/>
              <a:pathLst>
                <a:path w="147954" h="200025">
                  <a:moveTo>
                    <a:pt x="147637" y="0"/>
                  </a:moveTo>
                  <a:lnTo>
                    <a:pt x="0" y="0"/>
                  </a:lnTo>
                  <a:lnTo>
                    <a:pt x="0" y="138049"/>
                  </a:lnTo>
                  <a:lnTo>
                    <a:pt x="0" y="200025"/>
                  </a:lnTo>
                  <a:lnTo>
                    <a:pt x="147637" y="200025"/>
                  </a:lnTo>
                  <a:lnTo>
                    <a:pt x="147637" y="138049"/>
                  </a:lnTo>
                  <a:lnTo>
                    <a:pt x="147637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3352800" y="5310250"/>
              <a:ext cx="147955" cy="200025"/>
            </a:xfrm>
            <a:custGeom>
              <a:avLst/>
              <a:gdLst/>
              <a:ahLst/>
              <a:cxnLst/>
              <a:rect l="l" t="t" r="r" b="b"/>
              <a:pathLst>
                <a:path w="147954" h="200025">
                  <a:moveTo>
                    <a:pt x="0" y="200025"/>
                  </a:moveTo>
                  <a:lnTo>
                    <a:pt x="147637" y="200025"/>
                  </a:lnTo>
                  <a:lnTo>
                    <a:pt x="147637" y="0"/>
                  </a:lnTo>
                  <a:lnTo>
                    <a:pt x="0" y="0"/>
                  </a:lnTo>
                  <a:lnTo>
                    <a:pt x="0" y="2000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2138425" y="5210174"/>
              <a:ext cx="147955" cy="200025"/>
            </a:xfrm>
            <a:custGeom>
              <a:avLst/>
              <a:gdLst/>
              <a:ahLst/>
              <a:cxnLst/>
              <a:rect l="l" t="t" r="r" b="b"/>
              <a:pathLst>
                <a:path w="147955" h="200025">
                  <a:moveTo>
                    <a:pt x="147637" y="0"/>
                  </a:moveTo>
                  <a:lnTo>
                    <a:pt x="0" y="0"/>
                  </a:lnTo>
                  <a:lnTo>
                    <a:pt x="0" y="200025"/>
                  </a:lnTo>
                  <a:lnTo>
                    <a:pt x="147637" y="200025"/>
                  </a:lnTo>
                  <a:lnTo>
                    <a:pt x="147637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2138425" y="5210174"/>
              <a:ext cx="147955" cy="200025"/>
            </a:xfrm>
            <a:custGeom>
              <a:avLst/>
              <a:gdLst/>
              <a:ahLst/>
              <a:cxnLst/>
              <a:rect l="l" t="t" r="r" b="b"/>
              <a:pathLst>
                <a:path w="147955" h="200025">
                  <a:moveTo>
                    <a:pt x="0" y="200025"/>
                  </a:moveTo>
                  <a:lnTo>
                    <a:pt x="147637" y="200025"/>
                  </a:lnTo>
                  <a:lnTo>
                    <a:pt x="147637" y="0"/>
                  </a:lnTo>
                  <a:lnTo>
                    <a:pt x="0" y="0"/>
                  </a:lnTo>
                  <a:lnTo>
                    <a:pt x="0" y="2000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0" name="object 3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14447" y="5280151"/>
              <a:ext cx="242950" cy="76200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43100" y="5591174"/>
              <a:ext cx="76200" cy="176212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5214873" y="5000624"/>
              <a:ext cx="367030" cy="76200"/>
            </a:xfrm>
            <a:custGeom>
              <a:avLst/>
              <a:gdLst/>
              <a:ahLst/>
              <a:cxnLst/>
              <a:rect l="l" t="t" r="r" b="b"/>
              <a:pathLst>
                <a:path w="367029" h="76200">
                  <a:moveTo>
                    <a:pt x="290575" y="0"/>
                  </a:moveTo>
                  <a:lnTo>
                    <a:pt x="290575" y="76200"/>
                  </a:lnTo>
                  <a:lnTo>
                    <a:pt x="354075" y="44450"/>
                  </a:lnTo>
                  <a:lnTo>
                    <a:pt x="303275" y="44450"/>
                  </a:lnTo>
                  <a:lnTo>
                    <a:pt x="303275" y="31750"/>
                  </a:lnTo>
                  <a:lnTo>
                    <a:pt x="354075" y="31750"/>
                  </a:lnTo>
                  <a:lnTo>
                    <a:pt x="290575" y="0"/>
                  </a:lnTo>
                  <a:close/>
                </a:path>
                <a:path w="367029" h="76200">
                  <a:moveTo>
                    <a:pt x="290575" y="31750"/>
                  </a:moveTo>
                  <a:lnTo>
                    <a:pt x="0" y="31750"/>
                  </a:lnTo>
                  <a:lnTo>
                    <a:pt x="0" y="44450"/>
                  </a:lnTo>
                  <a:lnTo>
                    <a:pt x="290575" y="44450"/>
                  </a:lnTo>
                  <a:lnTo>
                    <a:pt x="290575" y="31750"/>
                  </a:lnTo>
                  <a:close/>
                </a:path>
                <a:path w="367029" h="76200">
                  <a:moveTo>
                    <a:pt x="354075" y="31750"/>
                  </a:moveTo>
                  <a:lnTo>
                    <a:pt x="303275" y="31750"/>
                  </a:lnTo>
                  <a:lnTo>
                    <a:pt x="303275" y="44450"/>
                  </a:lnTo>
                  <a:lnTo>
                    <a:pt x="354075" y="44450"/>
                  </a:lnTo>
                  <a:lnTo>
                    <a:pt x="366775" y="38100"/>
                  </a:lnTo>
                  <a:lnTo>
                    <a:pt x="354075" y="317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3481451" y="5248274"/>
              <a:ext cx="147955" cy="200025"/>
            </a:xfrm>
            <a:custGeom>
              <a:avLst/>
              <a:gdLst/>
              <a:ahLst/>
              <a:cxnLst/>
              <a:rect l="l" t="t" r="r" b="b"/>
              <a:pathLst>
                <a:path w="147954" h="200025">
                  <a:moveTo>
                    <a:pt x="147637" y="0"/>
                  </a:moveTo>
                  <a:lnTo>
                    <a:pt x="0" y="0"/>
                  </a:lnTo>
                  <a:lnTo>
                    <a:pt x="0" y="200025"/>
                  </a:lnTo>
                  <a:lnTo>
                    <a:pt x="147637" y="200025"/>
                  </a:lnTo>
                  <a:lnTo>
                    <a:pt x="147637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3481451" y="5248274"/>
              <a:ext cx="147955" cy="200025"/>
            </a:xfrm>
            <a:custGeom>
              <a:avLst/>
              <a:gdLst/>
              <a:ahLst/>
              <a:cxnLst/>
              <a:rect l="l" t="t" r="r" b="b"/>
              <a:pathLst>
                <a:path w="147954" h="200025">
                  <a:moveTo>
                    <a:pt x="0" y="200025"/>
                  </a:moveTo>
                  <a:lnTo>
                    <a:pt x="147637" y="200025"/>
                  </a:lnTo>
                  <a:lnTo>
                    <a:pt x="147637" y="0"/>
                  </a:lnTo>
                  <a:lnTo>
                    <a:pt x="0" y="0"/>
                  </a:lnTo>
                  <a:lnTo>
                    <a:pt x="0" y="2000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5" name="object 35"/>
          <p:cNvSpPr txBox="1"/>
          <p:nvPr/>
        </p:nvSpPr>
        <p:spPr>
          <a:xfrm>
            <a:off x="701141" y="4657470"/>
            <a:ext cx="2489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CC66"/>
                </a:solidFill>
                <a:latin typeface="Comic Sans MS" panose="030F0702030302020204"/>
                <a:cs typeface="Comic Sans MS" panose="030F0702030302020204"/>
              </a:rPr>
              <a:t>A</a:t>
            </a:r>
            <a:endParaRPr sz="2400">
              <a:latin typeface="Comic Sans MS" panose="030F0702030302020204"/>
              <a:cs typeface="Comic Sans MS" panose="030F0702030302020204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977290" y="5676696"/>
            <a:ext cx="21780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3333CC"/>
                </a:solidFill>
                <a:latin typeface="Comic Sans MS" panose="030F0702030302020204"/>
                <a:cs typeface="Comic Sans MS" panose="030F0702030302020204"/>
              </a:rPr>
              <a:t>B</a:t>
            </a:r>
            <a:endParaRPr sz="2400">
              <a:latin typeface="Comic Sans MS" panose="030F0702030302020204"/>
              <a:cs typeface="Comic Sans MS" panose="030F0702030302020204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949700" y="4874767"/>
            <a:ext cx="12687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propagation</a:t>
            </a:r>
            <a:endParaRPr sz="1800">
              <a:latin typeface="Comic Sans MS" panose="030F0702030302020204"/>
              <a:cs typeface="Comic Sans MS" panose="030F0702030302020204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3624198" y="5000625"/>
            <a:ext cx="319405" cy="76200"/>
          </a:xfrm>
          <a:custGeom>
            <a:avLst/>
            <a:gdLst/>
            <a:ahLst/>
            <a:cxnLst/>
            <a:rect l="l" t="t" r="r" b="b"/>
            <a:pathLst>
              <a:path w="319404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319404" h="76200">
                <a:moveTo>
                  <a:pt x="76200" y="31750"/>
                </a:moveTo>
                <a:lnTo>
                  <a:pt x="63500" y="31750"/>
                </a:lnTo>
                <a:lnTo>
                  <a:pt x="63500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  <a:path w="319404" h="76200">
                <a:moveTo>
                  <a:pt x="319150" y="31750"/>
                </a:moveTo>
                <a:lnTo>
                  <a:pt x="76200" y="31750"/>
                </a:lnTo>
                <a:lnTo>
                  <a:pt x="76200" y="44450"/>
                </a:lnTo>
                <a:lnTo>
                  <a:pt x="319150" y="44450"/>
                </a:lnTo>
                <a:lnTo>
                  <a:pt x="31915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 txBox="1"/>
          <p:nvPr/>
        </p:nvSpPr>
        <p:spPr>
          <a:xfrm>
            <a:off x="2053844" y="4455667"/>
            <a:ext cx="13608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transmission</a:t>
            </a:r>
            <a:endParaRPr sz="1800">
              <a:latin typeface="Comic Sans MS" panose="030F0702030302020204"/>
              <a:cs typeface="Comic Sans MS" panose="030F0702030302020204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3043427" y="4700904"/>
            <a:ext cx="533400" cy="537845"/>
          </a:xfrm>
          <a:custGeom>
            <a:avLst/>
            <a:gdLst/>
            <a:ahLst/>
            <a:cxnLst/>
            <a:rect l="l" t="t" r="r" b="b"/>
            <a:pathLst>
              <a:path w="533400" h="537845">
                <a:moveTo>
                  <a:pt x="475062" y="488190"/>
                </a:moveTo>
                <a:lnTo>
                  <a:pt x="452500" y="510540"/>
                </a:lnTo>
                <a:lnTo>
                  <a:pt x="533146" y="537845"/>
                </a:lnTo>
                <a:lnTo>
                  <a:pt x="519811" y="497205"/>
                </a:lnTo>
                <a:lnTo>
                  <a:pt x="483997" y="497205"/>
                </a:lnTo>
                <a:lnTo>
                  <a:pt x="475062" y="488190"/>
                </a:lnTo>
                <a:close/>
              </a:path>
              <a:path w="533400" h="537845">
                <a:moveTo>
                  <a:pt x="484059" y="479278"/>
                </a:moveTo>
                <a:lnTo>
                  <a:pt x="475062" y="488190"/>
                </a:lnTo>
                <a:lnTo>
                  <a:pt x="483997" y="497205"/>
                </a:lnTo>
                <a:lnTo>
                  <a:pt x="493013" y="488315"/>
                </a:lnTo>
                <a:lnTo>
                  <a:pt x="484059" y="479278"/>
                </a:lnTo>
                <a:close/>
              </a:path>
              <a:path w="533400" h="537845">
                <a:moveTo>
                  <a:pt x="506602" y="456946"/>
                </a:moveTo>
                <a:lnTo>
                  <a:pt x="484059" y="479278"/>
                </a:lnTo>
                <a:lnTo>
                  <a:pt x="493013" y="488315"/>
                </a:lnTo>
                <a:lnTo>
                  <a:pt x="483997" y="497205"/>
                </a:lnTo>
                <a:lnTo>
                  <a:pt x="519811" y="497205"/>
                </a:lnTo>
                <a:lnTo>
                  <a:pt x="506602" y="456946"/>
                </a:lnTo>
                <a:close/>
              </a:path>
              <a:path w="533400" h="537845">
                <a:moveTo>
                  <a:pt x="9144" y="0"/>
                </a:moveTo>
                <a:lnTo>
                  <a:pt x="0" y="8890"/>
                </a:lnTo>
                <a:lnTo>
                  <a:pt x="475062" y="488190"/>
                </a:lnTo>
                <a:lnTo>
                  <a:pt x="484059" y="479278"/>
                </a:lnTo>
                <a:lnTo>
                  <a:pt x="914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 txBox="1"/>
          <p:nvPr/>
        </p:nvSpPr>
        <p:spPr>
          <a:xfrm>
            <a:off x="2177033" y="5987897"/>
            <a:ext cx="1148715" cy="5759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indent="283210">
              <a:lnSpc>
                <a:spcPct val="101000"/>
              </a:lnSpc>
              <a:spcBef>
                <a:spcPts val="85"/>
              </a:spcBef>
            </a:pPr>
            <a:r>
              <a:rPr sz="1800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nodal </a:t>
            </a:r>
            <a:r>
              <a:rPr sz="1800" spc="5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 </a:t>
            </a:r>
            <a:r>
              <a:rPr sz="1800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proc</a:t>
            </a:r>
            <a:r>
              <a:rPr sz="1800" spc="-5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e</a:t>
            </a:r>
            <a:r>
              <a:rPr sz="1800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ssing</a:t>
            </a:r>
            <a:endParaRPr sz="1800">
              <a:latin typeface="Comic Sans MS" panose="030F0702030302020204"/>
              <a:cs typeface="Comic Sans MS" panose="030F0702030302020204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2357374" y="5734050"/>
            <a:ext cx="1195705" cy="314325"/>
          </a:xfrm>
          <a:custGeom>
            <a:avLst/>
            <a:gdLst/>
            <a:ahLst/>
            <a:cxnLst/>
            <a:rect l="l" t="t" r="r" b="b"/>
            <a:pathLst>
              <a:path w="1195704" h="314325">
                <a:moveTo>
                  <a:pt x="833501" y="276225"/>
                </a:moveTo>
                <a:lnTo>
                  <a:pt x="820801" y="269875"/>
                </a:lnTo>
                <a:lnTo>
                  <a:pt x="757301" y="238125"/>
                </a:lnTo>
                <a:lnTo>
                  <a:pt x="757301" y="269875"/>
                </a:lnTo>
                <a:lnTo>
                  <a:pt x="76200" y="269875"/>
                </a:lnTo>
                <a:lnTo>
                  <a:pt x="76200" y="238125"/>
                </a:lnTo>
                <a:lnTo>
                  <a:pt x="0" y="276225"/>
                </a:lnTo>
                <a:lnTo>
                  <a:pt x="76200" y="314325"/>
                </a:lnTo>
                <a:lnTo>
                  <a:pt x="76200" y="282575"/>
                </a:lnTo>
                <a:lnTo>
                  <a:pt x="757301" y="282575"/>
                </a:lnTo>
                <a:lnTo>
                  <a:pt x="757301" y="314325"/>
                </a:lnTo>
                <a:lnTo>
                  <a:pt x="820801" y="282575"/>
                </a:lnTo>
                <a:lnTo>
                  <a:pt x="833501" y="276225"/>
                </a:lnTo>
                <a:close/>
              </a:path>
              <a:path w="1195704" h="314325">
                <a:moveTo>
                  <a:pt x="1195451" y="38100"/>
                </a:moveTo>
                <a:lnTo>
                  <a:pt x="1182751" y="31750"/>
                </a:lnTo>
                <a:lnTo>
                  <a:pt x="1119251" y="0"/>
                </a:lnTo>
                <a:lnTo>
                  <a:pt x="1119251" y="31750"/>
                </a:lnTo>
                <a:lnTo>
                  <a:pt x="885825" y="31750"/>
                </a:lnTo>
                <a:lnTo>
                  <a:pt x="885825" y="0"/>
                </a:lnTo>
                <a:lnTo>
                  <a:pt x="809625" y="38100"/>
                </a:lnTo>
                <a:lnTo>
                  <a:pt x="885825" y="76200"/>
                </a:lnTo>
                <a:lnTo>
                  <a:pt x="885825" y="44450"/>
                </a:lnTo>
                <a:lnTo>
                  <a:pt x="1119251" y="44450"/>
                </a:lnTo>
                <a:lnTo>
                  <a:pt x="1119251" y="76200"/>
                </a:lnTo>
                <a:lnTo>
                  <a:pt x="1182751" y="44450"/>
                </a:lnTo>
                <a:lnTo>
                  <a:pt x="1195451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 txBox="1"/>
          <p:nvPr/>
        </p:nvSpPr>
        <p:spPr>
          <a:xfrm>
            <a:off x="3654297" y="6246672"/>
            <a:ext cx="93789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queueing</a:t>
            </a:r>
            <a:endParaRPr sz="1800">
              <a:latin typeface="Comic Sans MS" panose="030F0702030302020204"/>
              <a:cs typeface="Comic Sans MS" panose="030F0702030302020204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2647950" y="4813300"/>
            <a:ext cx="3848100" cy="1516380"/>
            <a:chOff x="2647950" y="4813300"/>
            <a:chExt cx="3848100" cy="1516380"/>
          </a:xfrm>
        </p:grpSpPr>
        <p:sp>
          <p:nvSpPr>
            <p:cNvPr id="45" name="object 45"/>
            <p:cNvSpPr/>
            <p:nvPr/>
          </p:nvSpPr>
          <p:spPr>
            <a:xfrm>
              <a:off x="3329051" y="5772150"/>
              <a:ext cx="595630" cy="552450"/>
            </a:xfrm>
            <a:custGeom>
              <a:avLst/>
              <a:gdLst/>
              <a:ahLst/>
              <a:cxnLst/>
              <a:rect l="l" t="t" r="r" b="b"/>
              <a:pathLst>
                <a:path w="595629" h="552450">
                  <a:moveTo>
                    <a:pt x="595249" y="55245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5772150" y="5173852"/>
              <a:ext cx="178435" cy="2540"/>
            </a:xfrm>
            <a:custGeom>
              <a:avLst/>
              <a:gdLst/>
              <a:ahLst/>
              <a:cxnLst/>
              <a:rect l="l" t="t" r="r" b="b"/>
              <a:pathLst>
                <a:path w="178435" h="2539">
                  <a:moveTo>
                    <a:pt x="-14287" y="1143"/>
                  </a:moveTo>
                  <a:lnTo>
                    <a:pt x="192341" y="1143"/>
                  </a:lnTo>
                </a:path>
              </a:pathLst>
            </a:custGeom>
            <a:ln w="308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5935979" y="5176138"/>
              <a:ext cx="334645" cy="115570"/>
            </a:xfrm>
            <a:custGeom>
              <a:avLst/>
              <a:gdLst/>
              <a:ahLst/>
              <a:cxnLst/>
              <a:rect l="l" t="t" r="r" b="b"/>
              <a:pathLst>
                <a:path w="334645" h="115570">
                  <a:moveTo>
                    <a:pt x="177927" y="115062"/>
                  </a:moveTo>
                  <a:lnTo>
                    <a:pt x="334645" y="115062"/>
                  </a:lnTo>
                </a:path>
                <a:path w="334645" h="115570">
                  <a:moveTo>
                    <a:pt x="0" y="0"/>
                  </a:moveTo>
                  <a:lnTo>
                    <a:pt x="185166" y="115062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/>
            <p:cNvSpPr/>
            <p:nvPr/>
          </p:nvSpPr>
          <p:spPr>
            <a:xfrm>
              <a:off x="5772150" y="5287009"/>
              <a:ext cx="178435" cy="2540"/>
            </a:xfrm>
            <a:custGeom>
              <a:avLst/>
              <a:gdLst/>
              <a:ahLst/>
              <a:cxnLst/>
              <a:rect l="l" t="t" r="r" b="b"/>
              <a:pathLst>
                <a:path w="178435" h="2539">
                  <a:moveTo>
                    <a:pt x="-14287" y="1206"/>
                  </a:moveTo>
                  <a:lnTo>
                    <a:pt x="192341" y="1206"/>
                  </a:lnTo>
                </a:path>
              </a:pathLst>
            </a:custGeom>
            <a:ln w="309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/>
            <p:cNvSpPr/>
            <p:nvPr/>
          </p:nvSpPr>
          <p:spPr>
            <a:xfrm>
              <a:off x="5935979" y="5172075"/>
              <a:ext cx="334645" cy="114935"/>
            </a:xfrm>
            <a:custGeom>
              <a:avLst/>
              <a:gdLst/>
              <a:ahLst/>
              <a:cxnLst/>
              <a:rect l="l" t="t" r="r" b="b"/>
              <a:pathLst>
                <a:path w="334645" h="114935">
                  <a:moveTo>
                    <a:pt x="177927" y="0"/>
                  </a:moveTo>
                  <a:lnTo>
                    <a:pt x="334645" y="0"/>
                  </a:lnTo>
                </a:path>
                <a:path w="334645" h="114935">
                  <a:moveTo>
                    <a:pt x="0" y="114934"/>
                  </a:moveTo>
                  <a:lnTo>
                    <a:pt x="185166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0" name="object 5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47950" y="4813300"/>
              <a:ext cx="3848100" cy="330200"/>
            </a:xfrm>
            <a:prstGeom prst="rect">
              <a:avLst/>
            </a:prstGeom>
          </p:spPr>
        </p:pic>
      </p:grpSp>
      <p:sp>
        <p:nvSpPr>
          <p:cNvPr id="51" name="object 51"/>
          <p:cNvSpPr txBox="1"/>
          <p:nvPr/>
        </p:nvSpPr>
        <p:spPr>
          <a:xfrm>
            <a:off x="4476750" y="3800475"/>
            <a:ext cx="3676650" cy="876300"/>
          </a:xfrm>
          <a:prstGeom prst="rect">
            <a:avLst/>
          </a:prstGeom>
          <a:ln w="19050">
            <a:solidFill>
              <a:srgbClr val="3333CC"/>
            </a:solidFill>
          </a:ln>
        </p:spPr>
        <p:txBody>
          <a:bodyPr vert="horz" wrap="square" lIns="0" tIns="8890" rIns="0" bIns="0" rtlCol="0">
            <a:spAutoFit/>
          </a:bodyPr>
          <a:lstStyle/>
          <a:p>
            <a:pPr marR="399415" algn="r">
              <a:lnSpc>
                <a:spcPts val="2990"/>
              </a:lnSpc>
              <a:spcBef>
                <a:spcPts val="70"/>
              </a:spcBef>
            </a:pPr>
            <a:r>
              <a:rPr sz="2400" spc="-5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Note:</a:t>
            </a:r>
            <a:r>
              <a:rPr sz="2400" spc="-45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s</a:t>
            </a:r>
            <a:r>
              <a:rPr sz="2400" spc="-1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and</a:t>
            </a:r>
            <a:r>
              <a:rPr sz="2400" spc="-2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R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are</a:t>
            </a:r>
            <a:r>
              <a:rPr sz="2400" spc="-3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500" i="1" spc="-60" dirty="0">
                <a:latin typeface="Comic Sans MS" panose="030F0702030302020204"/>
                <a:cs typeface="Comic Sans MS" panose="030F0702030302020204"/>
              </a:rPr>
              <a:t>very</a:t>
            </a:r>
            <a:endParaRPr sz="2500">
              <a:latin typeface="Comic Sans MS" panose="030F0702030302020204"/>
              <a:cs typeface="Comic Sans MS" panose="030F0702030302020204"/>
            </a:endParaRPr>
          </a:p>
          <a:p>
            <a:pPr marR="308610" algn="r">
              <a:lnSpc>
                <a:spcPts val="2870"/>
              </a:lnSpc>
            </a:pPr>
            <a:r>
              <a:rPr sz="2400" spc="-5" dirty="0">
                <a:latin typeface="Comic Sans MS" panose="030F0702030302020204"/>
                <a:cs typeface="Comic Sans MS" panose="030F0702030302020204"/>
              </a:rPr>
              <a:t>different</a:t>
            </a:r>
            <a:r>
              <a:rPr sz="2400" spc="-10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quantities!</a:t>
            </a:r>
            <a:endParaRPr sz="2400">
              <a:latin typeface="Comic Sans MS" panose="030F0702030302020204"/>
              <a:cs typeface="Comic Sans MS" panose="030F0702030302020204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481708" y="6553200"/>
            <a:ext cx="110109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  <a:hlinkClick r:id="rId6"/>
              </a:rPr>
              <a:t>CuuDuongThanCong.com</a:t>
            </a:r>
            <a:endParaRPr sz="800"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53" name="object 5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647950" y="3098800"/>
            <a:ext cx="3848100" cy="330200"/>
          </a:xfrm>
          <a:prstGeom prst="rect">
            <a:avLst/>
          </a:prstGeom>
        </p:spPr>
      </p:pic>
      <p:sp>
        <p:nvSpPr>
          <p:cNvPr id="54" name="object 54"/>
          <p:cNvSpPr txBox="1"/>
          <p:nvPr/>
        </p:nvSpPr>
        <p:spPr>
          <a:xfrm>
            <a:off x="5963411" y="6553200"/>
            <a:ext cx="128143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  <a:hlinkClick r:id="rId7"/>
              </a:rPr>
              <a:t>https://fb.com/tailieudientucntt</a:t>
            </a:r>
            <a:endParaRPr sz="8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1167" y="228041"/>
            <a:ext cx="374586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Caravan</a:t>
            </a:r>
            <a:r>
              <a:rPr sz="4000" spc="-50" dirty="0"/>
              <a:t> </a:t>
            </a:r>
            <a:r>
              <a:rPr sz="4000" spc="-5" dirty="0"/>
              <a:t>analogy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358241" y="2697937"/>
            <a:ext cx="4022725" cy="35375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 algn="just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85000"/>
              <a:buFont typeface="Wingdings" panose="05000000000000000000"/>
              <a:buChar char=""/>
              <a:tabLst>
                <a:tab pos="355600" algn="l"/>
              </a:tabLst>
            </a:pPr>
            <a:r>
              <a:rPr sz="2400" dirty="0">
                <a:latin typeface="Comic Sans MS" panose="030F0702030302020204"/>
                <a:cs typeface="Comic Sans MS" panose="030F0702030302020204"/>
              </a:rPr>
              <a:t>cars</a:t>
            </a:r>
            <a:r>
              <a:rPr sz="2400" spc="-5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“propagate”</a:t>
            </a:r>
            <a:r>
              <a:rPr sz="2400" spc="-2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at</a:t>
            </a:r>
            <a:endParaRPr sz="2400">
              <a:latin typeface="Comic Sans MS" panose="030F0702030302020204"/>
              <a:cs typeface="Comic Sans MS" panose="030F0702030302020204"/>
            </a:endParaRPr>
          </a:p>
          <a:p>
            <a:pPr marL="355600" algn="just">
              <a:lnSpc>
                <a:spcPct val="100000"/>
              </a:lnSpc>
            </a:pPr>
            <a:r>
              <a:rPr sz="2400" spc="-5" dirty="0">
                <a:latin typeface="Comic Sans MS" panose="030F0702030302020204"/>
                <a:cs typeface="Comic Sans MS" panose="030F0702030302020204"/>
              </a:rPr>
              <a:t>100</a:t>
            </a:r>
            <a:r>
              <a:rPr sz="2400" spc="-7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km/hr</a:t>
            </a:r>
            <a:endParaRPr sz="2400">
              <a:latin typeface="Comic Sans MS" panose="030F0702030302020204"/>
              <a:cs typeface="Comic Sans MS" panose="030F0702030302020204"/>
            </a:endParaRPr>
          </a:p>
          <a:p>
            <a:pPr marL="355600" marR="41910" indent="-342900" algn="just">
              <a:lnSpc>
                <a:spcPct val="100000"/>
              </a:lnSpc>
              <a:spcBef>
                <a:spcPts val="575"/>
              </a:spcBef>
              <a:buClr>
                <a:srgbClr val="3333CC"/>
              </a:buClr>
              <a:buSzPct val="85000"/>
              <a:buFont typeface="Wingdings" panose="05000000000000000000"/>
              <a:buChar char=""/>
              <a:tabLst>
                <a:tab pos="355600" algn="l"/>
              </a:tabLst>
            </a:pPr>
            <a:r>
              <a:rPr sz="2400" spc="-5" dirty="0">
                <a:latin typeface="Comic Sans MS" panose="030F0702030302020204"/>
                <a:cs typeface="Comic Sans MS" panose="030F0702030302020204"/>
              </a:rPr>
              <a:t>toll</a:t>
            </a:r>
            <a:r>
              <a:rPr sz="2400" spc="-3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booth</a:t>
            </a:r>
            <a:r>
              <a:rPr sz="2400" spc="-2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takes</a:t>
            </a:r>
            <a:r>
              <a:rPr sz="2400" spc="-4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12</a:t>
            </a:r>
            <a:r>
              <a:rPr sz="2400" spc="-3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sec</a:t>
            </a:r>
            <a:r>
              <a:rPr sz="2400" spc="-2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to </a:t>
            </a:r>
            <a:r>
              <a:rPr sz="2400" spc="-70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service car </a:t>
            </a:r>
            <a:r>
              <a:rPr sz="2400" spc="-10" dirty="0">
                <a:latin typeface="Comic Sans MS" panose="030F0702030302020204"/>
                <a:cs typeface="Comic Sans MS" panose="030F0702030302020204"/>
              </a:rPr>
              <a:t>(transmission </a:t>
            </a:r>
            <a:r>
              <a:rPr sz="2400" spc="-70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time)</a:t>
            </a:r>
            <a:endParaRPr sz="2400">
              <a:latin typeface="Comic Sans MS" panose="030F0702030302020204"/>
              <a:cs typeface="Comic Sans MS" panose="030F0702030302020204"/>
            </a:endParaRPr>
          </a:p>
          <a:p>
            <a:pPr marL="355600" indent="-342900" algn="just">
              <a:lnSpc>
                <a:spcPct val="100000"/>
              </a:lnSpc>
              <a:spcBef>
                <a:spcPts val="580"/>
              </a:spcBef>
              <a:buClr>
                <a:srgbClr val="3333CC"/>
              </a:buClr>
              <a:buSzPct val="85000"/>
              <a:buFont typeface="Wingdings" panose="05000000000000000000"/>
              <a:buChar char=""/>
              <a:tabLst>
                <a:tab pos="355600" algn="l"/>
              </a:tabLst>
            </a:pPr>
            <a:r>
              <a:rPr sz="2400" spc="-5" dirty="0">
                <a:latin typeface="Comic Sans MS" panose="030F0702030302020204"/>
                <a:cs typeface="Comic Sans MS" panose="030F0702030302020204"/>
              </a:rPr>
              <a:t>car~bit;</a:t>
            </a:r>
            <a:r>
              <a:rPr sz="2400" spc="-4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caravan</a:t>
            </a:r>
            <a:r>
              <a:rPr sz="2400" spc="-1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~</a:t>
            </a:r>
            <a:r>
              <a:rPr sz="2400" spc="-1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packet</a:t>
            </a:r>
            <a:endParaRPr sz="2400">
              <a:latin typeface="Comic Sans MS" panose="030F0702030302020204"/>
              <a:cs typeface="Comic Sans MS" panose="030F0702030302020204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575"/>
              </a:spcBef>
              <a:buClr>
                <a:srgbClr val="3333CC"/>
              </a:buClr>
              <a:buSzPct val="85000"/>
              <a:buFont typeface="Wingdings" panose="05000000000000000000"/>
              <a:buChar char=""/>
              <a:tabLst>
                <a:tab pos="355600" algn="l"/>
              </a:tabLst>
            </a:pPr>
            <a:r>
              <a:rPr sz="2400" spc="-5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Q: How </a:t>
            </a:r>
            <a:r>
              <a:rPr sz="2400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long </a:t>
            </a:r>
            <a:r>
              <a:rPr sz="2400" spc="-5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until caravan </a:t>
            </a:r>
            <a:r>
              <a:rPr sz="2400" spc="-705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is</a:t>
            </a:r>
            <a:r>
              <a:rPr sz="2400" spc="-45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lined</a:t>
            </a:r>
            <a:r>
              <a:rPr sz="2400" spc="-10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up</a:t>
            </a:r>
            <a:r>
              <a:rPr sz="2400" spc="-30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before</a:t>
            </a:r>
            <a:r>
              <a:rPr sz="2400" spc="-35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2nd toll </a:t>
            </a:r>
            <a:r>
              <a:rPr sz="2400" spc="-705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booth?</a:t>
            </a:r>
            <a:endParaRPr sz="2400">
              <a:latin typeface="Comic Sans MS" panose="030F0702030302020204"/>
              <a:cs typeface="Comic Sans MS" panose="030F0702030302020204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942012" y="1235075"/>
            <a:ext cx="84455" cy="681355"/>
            <a:chOff x="5942012" y="1235075"/>
            <a:chExt cx="84455" cy="681355"/>
          </a:xfrm>
        </p:grpSpPr>
        <p:sp>
          <p:nvSpPr>
            <p:cNvPr id="5" name="object 5"/>
            <p:cNvSpPr/>
            <p:nvPr/>
          </p:nvSpPr>
          <p:spPr>
            <a:xfrm>
              <a:off x="5946775" y="1239837"/>
              <a:ext cx="74930" cy="671830"/>
            </a:xfrm>
            <a:custGeom>
              <a:avLst/>
              <a:gdLst/>
              <a:ahLst/>
              <a:cxnLst/>
              <a:rect l="l" t="t" r="r" b="b"/>
              <a:pathLst>
                <a:path w="74929" h="671830">
                  <a:moveTo>
                    <a:pt x="74612" y="0"/>
                  </a:moveTo>
                  <a:lnTo>
                    <a:pt x="0" y="0"/>
                  </a:lnTo>
                  <a:lnTo>
                    <a:pt x="0" y="671512"/>
                  </a:lnTo>
                  <a:lnTo>
                    <a:pt x="74612" y="671512"/>
                  </a:lnTo>
                  <a:lnTo>
                    <a:pt x="74612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5946775" y="1239837"/>
              <a:ext cx="74930" cy="671830"/>
            </a:xfrm>
            <a:custGeom>
              <a:avLst/>
              <a:gdLst/>
              <a:ahLst/>
              <a:cxnLst/>
              <a:rect l="l" t="t" r="r" b="b"/>
              <a:pathLst>
                <a:path w="74929" h="671830">
                  <a:moveTo>
                    <a:pt x="0" y="671512"/>
                  </a:moveTo>
                  <a:lnTo>
                    <a:pt x="74612" y="671512"/>
                  </a:lnTo>
                  <a:lnTo>
                    <a:pt x="74612" y="0"/>
                  </a:lnTo>
                  <a:lnTo>
                    <a:pt x="0" y="0"/>
                  </a:lnTo>
                  <a:lnTo>
                    <a:pt x="0" y="67151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4819903" y="1950212"/>
            <a:ext cx="3839210" cy="41643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859155" marR="2284095" indent="10922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Comic Sans MS" panose="030F0702030302020204"/>
                <a:cs typeface="Comic Sans MS" panose="030F0702030302020204"/>
              </a:rPr>
              <a:t>toll </a:t>
            </a:r>
            <a:r>
              <a:rPr sz="2000" spc="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spc="-5" dirty="0">
                <a:latin typeface="Comic Sans MS" panose="030F0702030302020204"/>
                <a:cs typeface="Comic Sans MS" panose="030F0702030302020204"/>
              </a:rPr>
              <a:t>b</a:t>
            </a:r>
            <a:r>
              <a:rPr sz="2000" dirty="0">
                <a:latin typeface="Comic Sans MS" panose="030F0702030302020204"/>
                <a:cs typeface="Comic Sans MS" panose="030F0702030302020204"/>
              </a:rPr>
              <a:t>oo</a:t>
            </a:r>
            <a:r>
              <a:rPr sz="2000" spc="5" dirty="0">
                <a:latin typeface="Comic Sans MS" panose="030F0702030302020204"/>
                <a:cs typeface="Comic Sans MS" panose="030F0702030302020204"/>
              </a:rPr>
              <a:t>t</a:t>
            </a:r>
            <a:r>
              <a:rPr sz="2000" dirty="0">
                <a:latin typeface="Comic Sans MS" panose="030F0702030302020204"/>
                <a:cs typeface="Comic Sans MS" panose="030F0702030302020204"/>
              </a:rPr>
              <a:t>h</a:t>
            </a:r>
            <a:endParaRPr sz="2000">
              <a:latin typeface="Comic Sans MS" panose="030F0702030302020204"/>
              <a:cs typeface="Comic Sans MS" panose="030F0702030302020204"/>
            </a:endParaRPr>
          </a:p>
          <a:p>
            <a:pPr marL="355600" marR="446405" indent="-342900">
              <a:lnSpc>
                <a:spcPct val="100000"/>
              </a:lnSpc>
              <a:spcBef>
                <a:spcPts val="705"/>
              </a:spcBef>
              <a:buClr>
                <a:srgbClr val="3333CC"/>
              </a:buClr>
              <a:buSzPct val="85000"/>
              <a:buFont typeface="Wingdings" panose="05000000000000000000"/>
              <a:buChar char=""/>
              <a:tabLst>
                <a:tab pos="355600" algn="l"/>
              </a:tabLst>
            </a:pPr>
            <a:r>
              <a:rPr sz="2400" dirty="0">
                <a:latin typeface="Comic Sans MS" panose="030F0702030302020204"/>
                <a:cs typeface="Comic Sans MS" panose="030F0702030302020204"/>
              </a:rPr>
              <a:t>Time</a:t>
            </a:r>
            <a:r>
              <a:rPr sz="2400" spc="-4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to</a:t>
            </a:r>
            <a:r>
              <a:rPr sz="2400" spc="-4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“push”</a:t>
            </a:r>
            <a:r>
              <a:rPr sz="2400" spc="-2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entire </a:t>
            </a:r>
            <a:r>
              <a:rPr sz="2400" spc="-70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caravan through toll 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booth 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onto highway = </a:t>
            </a:r>
            <a:r>
              <a:rPr sz="2400" spc="-70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12*10</a:t>
            </a:r>
            <a:r>
              <a:rPr sz="2400" spc="-3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=</a:t>
            </a:r>
            <a:r>
              <a:rPr sz="2400" spc="-2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120</a:t>
            </a:r>
            <a:r>
              <a:rPr sz="2400" spc="-2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sec</a:t>
            </a:r>
            <a:endParaRPr sz="2400">
              <a:latin typeface="Comic Sans MS" panose="030F0702030302020204"/>
              <a:cs typeface="Comic Sans MS" panose="030F0702030302020204"/>
            </a:endParaRPr>
          </a:p>
          <a:p>
            <a:pPr marL="355600" marR="5080" indent="-342900">
              <a:lnSpc>
                <a:spcPct val="100000"/>
              </a:lnSpc>
              <a:spcBef>
                <a:spcPts val="580"/>
              </a:spcBef>
              <a:buClr>
                <a:srgbClr val="3333CC"/>
              </a:buClr>
              <a:buSzPct val="85000"/>
              <a:buFont typeface="Wingdings" panose="05000000000000000000"/>
              <a:buChar char=""/>
              <a:tabLst>
                <a:tab pos="355600" algn="l"/>
              </a:tabLst>
            </a:pPr>
            <a:r>
              <a:rPr sz="2400" dirty="0">
                <a:latin typeface="Comic Sans MS" panose="030F0702030302020204"/>
                <a:cs typeface="Comic Sans MS" panose="030F0702030302020204"/>
              </a:rPr>
              <a:t>Time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for last 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car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to 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propagate from 1st to 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2nd toll 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both: </a:t>
            </a:r>
            <a:r>
              <a:rPr sz="2400" spc="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100km/(100km/hr)=</a:t>
            </a:r>
            <a:r>
              <a:rPr sz="2400" spc="-7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1</a:t>
            </a:r>
            <a:r>
              <a:rPr sz="2400" spc="-5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hr</a:t>
            </a:r>
            <a:endParaRPr sz="2400">
              <a:latin typeface="Comic Sans MS" panose="030F0702030302020204"/>
              <a:cs typeface="Comic Sans MS" panose="030F0702030302020204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Clr>
                <a:srgbClr val="3333CC"/>
              </a:buClr>
              <a:buSzPct val="85000"/>
              <a:buFont typeface="Wingdings" panose="05000000000000000000"/>
              <a:buChar char=""/>
              <a:tabLst>
                <a:tab pos="355600" algn="l"/>
              </a:tabLst>
            </a:pPr>
            <a:r>
              <a:rPr sz="2400" spc="-5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A:</a:t>
            </a:r>
            <a:r>
              <a:rPr sz="2400" spc="-55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62</a:t>
            </a:r>
            <a:r>
              <a:rPr sz="2400" spc="-45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minutes</a:t>
            </a:r>
            <a:endParaRPr sz="2400">
              <a:latin typeface="Comic Sans MS" panose="030F0702030302020204"/>
              <a:cs typeface="Comic Sans MS" panose="030F0702030302020204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57975" y="1235075"/>
            <a:ext cx="2915920" cy="681355"/>
            <a:chOff x="257975" y="1235075"/>
            <a:chExt cx="2915920" cy="681355"/>
          </a:xfrm>
        </p:grpSpPr>
        <p:sp>
          <p:nvSpPr>
            <p:cNvPr id="9" name="object 9"/>
            <p:cNvSpPr/>
            <p:nvPr/>
          </p:nvSpPr>
          <p:spPr>
            <a:xfrm>
              <a:off x="3094101" y="1239837"/>
              <a:ext cx="74930" cy="671830"/>
            </a:xfrm>
            <a:custGeom>
              <a:avLst/>
              <a:gdLst/>
              <a:ahLst/>
              <a:cxnLst/>
              <a:rect l="l" t="t" r="r" b="b"/>
              <a:pathLst>
                <a:path w="74930" h="671830">
                  <a:moveTo>
                    <a:pt x="74612" y="0"/>
                  </a:moveTo>
                  <a:lnTo>
                    <a:pt x="0" y="0"/>
                  </a:lnTo>
                  <a:lnTo>
                    <a:pt x="0" y="671512"/>
                  </a:lnTo>
                  <a:lnTo>
                    <a:pt x="74612" y="671512"/>
                  </a:lnTo>
                  <a:lnTo>
                    <a:pt x="74612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3094101" y="1239837"/>
              <a:ext cx="74930" cy="671830"/>
            </a:xfrm>
            <a:custGeom>
              <a:avLst/>
              <a:gdLst/>
              <a:ahLst/>
              <a:cxnLst/>
              <a:rect l="l" t="t" r="r" b="b"/>
              <a:pathLst>
                <a:path w="74930" h="671830">
                  <a:moveTo>
                    <a:pt x="0" y="671512"/>
                  </a:moveTo>
                  <a:lnTo>
                    <a:pt x="74612" y="671512"/>
                  </a:lnTo>
                  <a:lnTo>
                    <a:pt x="74612" y="0"/>
                  </a:lnTo>
                  <a:lnTo>
                    <a:pt x="0" y="0"/>
                  </a:lnTo>
                  <a:lnTo>
                    <a:pt x="0" y="67151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262737" y="1831212"/>
              <a:ext cx="2767330" cy="79375"/>
            </a:xfrm>
            <a:custGeom>
              <a:avLst/>
              <a:gdLst/>
              <a:ahLst/>
              <a:cxnLst/>
              <a:rect l="l" t="t" r="r" b="b"/>
              <a:pathLst>
                <a:path w="2767330" h="79375">
                  <a:moveTo>
                    <a:pt x="2766974" y="0"/>
                  </a:moveTo>
                  <a:lnTo>
                    <a:pt x="2722485" y="23384"/>
                  </a:lnTo>
                  <a:lnTo>
                    <a:pt x="2672580" y="31967"/>
                  </a:lnTo>
                  <a:lnTo>
                    <a:pt x="2609307" y="37600"/>
                  </a:lnTo>
                  <a:lnTo>
                    <a:pt x="2536469" y="39624"/>
                  </a:lnTo>
                  <a:lnTo>
                    <a:pt x="1614068" y="39624"/>
                  </a:lnTo>
                  <a:lnTo>
                    <a:pt x="1541168" y="41648"/>
                  </a:lnTo>
                  <a:lnTo>
                    <a:pt x="1477857" y="47288"/>
                  </a:lnTo>
                  <a:lnTo>
                    <a:pt x="1427933" y="55891"/>
                  </a:lnTo>
                  <a:lnTo>
                    <a:pt x="1383436" y="79375"/>
                  </a:lnTo>
                  <a:lnTo>
                    <a:pt x="1371741" y="66804"/>
                  </a:lnTo>
                  <a:lnTo>
                    <a:pt x="1339039" y="55891"/>
                  </a:lnTo>
                  <a:lnTo>
                    <a:pt x="1289134" y="47288"/>
                  </a:lnTo>
                  <a:lnTo>
                    <a:pt x="1225830" y="41648"/>
                  </a:lnTo>
                  <a:lnTo>
                    <a:pt x="1152931" y="39624"/>
                  </a:lnTo>
                  <a:lnTo>
                    <a:pt x="230581" y="39624"/>
                  </a:lnTo>
                  <a:lnTo>
                    <a:pt x="157696" y="37600"/>
                  </a:lnTo>
                  <a:lnTo>
                    <a:pt x="94398" y="31967"/>
                  </a:lnTo>
                  <a:lnTo>
                    <a:pt x="44486" y="23384"/>
                  </a:lnTo>
                  <a:lnTo>
                    <a:pt x="11754" y="12508"/>
                  </a:lnTo>
                  <a:lnTo>
                    <a:pt x="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2813685" y="1950212"/>
            <a:ext cx="711835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10922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Comic Sans MS" panose="030F0702030302020204"/>
                <a:cs typeface="Comic Sans MS" panose="030F0702030302020204"/>
              </a:rPr>
              <a:t>toll </a:t>
            </a:r>
            <a:r>
              <a:rPr sz="2000" spc="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spc="-5" dirty="0">
                <a:latin typeface="Comic Sans MS" panose="030F0702030302020204"/>
                <a:cs typeface="Comic Sans MS" panose="030F0702030302020204"/>
              </a:rPr>
              <a:t>boo</a:t>
            </a:r>
            <a:r>
              <a:rPr sz="2000" spc="5" dirty="0">
                <a:latin typeface="Comic Sans MS" panose="030F0702030302020204"/>
                <a:cs typeface="Comic Sans MS" panose="030F0702030302020204"/>
              </a:rPr>
              <a:t>t</a:t>
            </a:r>
            <a:r>
              <a:rPr sz="2000" dirty="0">
                <a:latin typeface="Comic Sans MS" panose="030F0702030302020204"/>
                <a:cs typeface="Comic Sans MS" panose="030F0702030302020204"/>
              </a:rPr>
              <a:t>h</a:t>
            </a:r>
            <a:endParaRPr sz="2000">
              <a:latin typeface="Comic Sans MS" panose="030F0702030302020204"/>
              <a:cs typeface="Comic Sans MS" panose="030F070203030202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31493" y="1828038"/>
            <a:ext cx="923925" cy="63754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0"/>
              </a:spcBef>
            </a:pPr>
            <a:r>
              <a:rPr sz="2000" spc="-5" dirty="0">
                <a:latin typeface="Comic Sans MS" panose="030F0702030302020204"/>
                <a:cs typeface="Comic Sans MS" panose="030F0702030302020204"/>
              </a:rPr>
              <a:t>ten-car </a:t>
            </a:r>
            <a:r>
              <a:rPr sz="2000" spc="-58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dirty="0">
                <a:latin typeface="Comic Sans MS" panose="030F0702030302020204"/>
                <a:cs typeface="Comic Sans MS" panose="030F0702030302020204"/>
              </a:rPr>
              <a:t>ca</a:t>
            </a:r>
            <a:r>
              <a:rPr sz="2000" spc="-10" dirty="0">
                <a:latin typeface="Comic Sans MS" panose="030F0702030302020204"/>
                <a:cs typeface="Comic Sans MS" panose="030F0702030302020204"/>
              </a:rPr>
              <a:t>ra</a:t>
            </a:r>
            <a:r>
              <a:rPr sz="2000" spc="-5" dirty="0">
                <a:latin typeface="Comic Sans MS" panose="030F0702030302020204"/>
                <a:cs typeface="Comic Sans MS" panose="030F0702030302020204"/>
              </a:rPr>
              <a:t>v</a:t>
            </a:r>
            <a:r>
              <a:rPr sz="2000" spc="-10" dirty="0">
                <a:latin typeface="Comic Sans MS" panose="030F0702030302020204"/>
                <a:cs typeface="Comic Sans MS" panose="030F0702030302020204"/>
              </a:rPr>
              <a:t>a</a:t>
            </a:r>
            <a:r>
              <a:rPr sz="2000" dirty="0">
                <a:latin typeface="Comic Sans MS" panose="030F0702030302020204"/>
                <a:cs typeface="Comic Sans MS" panose="030F0702030302020204"/>
              </a:rPr>
              <a:t>n</a:t>
            </a:r>
            <a:endParaRPr sz="2000">
              <a:latin typeface="Comic Sans MS" panose="030F0702030302020204"/>
              <a:cs typeface="Comic Sans MS" panose="030F0702030302020204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326123" y="1509902"/>
            <a:ext cx="622935" cy="76200"/>
          </a:xfrm>
          <a:custGeom>
            <a:avLst/>
            <a:gdLst/>
            <a:ahLst/>
            <a:cxnLst/>
            <a:rect l="l" t="t" r="r" b="b"/>
            <a:pathLst>
              <a:path w="622934" h="76200">
                <a:moveTo>
                  <a:pt x="76326" y="0"/>
                </a:moveTo>
                <a:lnTo>
                  <a:pt x="0" y="37846"/>
                </a:lnTo>
                <a:lnTo>
                  <a:pt x="76200" y="76200"/>
                </a:lnTo>
                <a:lnTo>
                  <a:pt x="76252" y="44481"/>
                </a:lnTo>
                <a:lnTo>
                  <a:pt x="63500" y="44450"/>
                </a:lnTo>
                <a:lnTo>
                  <a:pt x="63626" y="31750"/>
                </a:lnTo>
                <a:lnTo>
                  <a:pt x="76274" y="31750"/>
                </a:lnTo>
                <a:lnTo>
                  <a:pt x="76326" y="0"/>
                </a:lnTo>
                <a:close/>
              </a:path>
              <a:path w="622934" h="76200">
                <a:moveTo>
                  <a:pt x="76274" y="31781"/>
                </a:moveTo>
                <a:lnTo>
                  <a:pt x="76252" y="44481"/>
                </a:lnTo>
                <a:lnTo>
                  <a:pt x="622300" y="45847"/>
                </a:lnTo>
                <a:lnTo>
                  <a:pt x="622426" y="33147"/>
                </a:lnTo>
                <a:lnTo>
                  <a:pt x="76274" y="31781"/>
                </a:lnTo>
                <a:close/>
              </a:path>
              <a:path w="622934" h="76200">
                <a:moveTo>
                  <a:pt x="63626" y="31750"/>
                </a:moveTo>
                <a:lnTo>
                  <a:pt x="63500" y="44450"/>
                </a:lnTo>
                <a:lnTo>
                  <a:pt x="76252" y="44481"/>
                </a:lnTo>
                <a:lnTo>
                  <a:pt x="76274" y="31781"/>
                </a:lnTo>
                <a:lnTo>
                  <a:pt x="63626" y="31750"/>
                </a:lnTo>
                <a:close/>
              </a:path>
              <a:path w="622934" h="76200">
                <a:moveTo>
                  <a:pt x="76274" y="31750"/>
                </a:moveTo>
                <a:lnTo>
                  <a:pt x="63626" y="31750"/>
                </a:lnTo>
                <a:lnTo>
                  <a:pt x="76274" y="3178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4071873" y="1368932"/>
            <a:ext cx="381698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968625" algn="l"/>
              </a:tabLst>
            </a:pPr>
            <a:r>
              <a:rPr sz="2000" spc="-5" dirty="0">
                <a:latin typeface="Comic Sans MS" panose="030F0702030302020204"/>
                <a:cs typeface="Comic Sans MS" panose="030F0702030302020204"/>
              </a:rPr>
              <a:t>100</a:t>
            </a:r>
            <a:r>
              <a:rPr sz="2000" spc="-1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dirty="0">
                <a:latin typeface="Comic Sans MS" panose="030F0702030302020204"/>
                <a:cs typeface="Comic Sans MS" panose="030F0702030302020204"/>
              </a:rPr>
              <a:t>km	</a:t>
            </a:r>
            <a:r>
              <a:rPr sz="2000" spc="-5" dirty="0">
                <a:latin typeface="Comic Sans MS" panose="030F0702030302020204"/>
                <a:cs typeface="Comic Sans MS" panose="030F0702030302020204"/>
              </a:rPr>
              <a:t>100</a:t>
            </a:r>
            <a:r>
              <a:rPr sz="2000" spc="-7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spc="-5" dirty="0">
                <a:latin typeface="Comic Sans MS" panose="030F0702030302020204"/>
                <a:cs typeface="Comic Sans MS" panose="030F0702030302020204"/>
              </a:rPr>
              <a:t>km</a:t>
            </a:r>
            <a:endParaRPr sz="2000">
              <a:latin typeface="Comic Sans MS" panose="030F0702030302020204"/>
              <a:cs typeface="Comic Sans MS" panose="030F0702030302020204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8028051" y="1549400"/>
            <a:ext cx="278130" cy="0"/>
          </a:xfrm>
          <a:custGeom>
            <a:avLst/>
            <a:gdLst/>
            <a:ahLst/>
            <a:cxnLst/>
            <a:rect l="l" t="t" r="r" b="b"/>
            <a:pathLst>
              <a:path w="278129">
                <a:moveTo>
                  <a:pt x="0" y="0"/>
                </a:moveTo>
                <a:lnTo>
                  <a:pt x="277749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17" name="object 17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230312" y="1549400"/>
            <a:ext cx="74612" cy="74549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298172" y="1457736"/>
            <a:ext cx="854710" cy="215900"/>
            <a:chOff x="298172" y="1457736"/>
            <a:chExt cx="854710" cy="215900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77912" y="1549400"/>
              <a:ext cx="74612" cy="74549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8172" y="1457736"/>
              <a:ext cx="746402" cy="215293"/>
            </a:xfrm>
            <a:prstGeom prst="rect">
              <a:avLst/>
            </a:prstGeom>
          </p:spPr>
        </p:pic>
      </p:grpSp>
      <p:grpSp>
        <p:nvGrpSpPr>
          <p:cNvPr id="21" name="object 21"/>
          <p:cNvGrpSpPr/>
          <p:nvPr/>
        </p:nvGrpSpPr>
        <p:grpSpPr>
          <a:xfrm>
            <a:off x="1454150" y="1151000"/>
            <a:ext cx="2538730" cy="777875"/>
            <a:chOff x="1454150" y="1151000"/>
            <a:chExt cx="2538730" cy="777875"/>
          </a:xfrm>
        </p:grpSpPr>
        <p:sp>
          <p:nvSpPr>
            <p:cNvPr id="22" name="object 22"/>
            <p:cNvSpPr/>
            <p:nvPr/>
          </p:nvSpPr>
          <p:spPr>
            <a:xfrm>
              <a:off x="3333750" y="1511299"/>
              <a:ext cx="659130" cy="76200"/>
            </a:xfrm>
            <a:custGeom>
              <a:avLst/>
              <a:gdLst/>
              <a:ahLst/>
              <a:cxnLst/>
              <a:rect l="l" t="t" r="r" b="b"/>
              <a:pathLst>
                <a:path w="659129" h="76200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76200" y="44450"/>
                  </a:lnTo>
                  <a:lnTo>
                    <a:pt x="63500" y="44450"/>
                  </a:lnTo>
                  <a:lnTo>
                    <a:pt x="63500" y="31750"/>
                  </a:lnTo>
                  <a:lnTo>
                    <a:pt x="76200" y="31750"/>
                  </a:lnTo>
                  <a:lnTo>
                    <a:pt x="76200" y="0"/>
                  </a:lnTo>
                  <a:close/>
                </a:path>
                <a:path w="659129" h="76200">
                  <a:moveTo>
                    <a:pt x="76200" y="31750"/>
                  </a:moveTo>
                  <a:lnTo>
                    <a:pt x="63500" y="31750"/>
                  </a:lnTo>
                  <a:lnTo>
                    <a:pt x="63500" y="44450"/>
                  </a:lnTo>
                  <a:lnTo>
                    <a:pt x="76200" y="44450"/>
                  </a:lnTo>
                  <a:lnTo>
                    <a:pt x="76200" y="31750"/>
                  </a:lnTo>
                  <a:close/>
                </a:path>
                <a:path w="659129" h="76200">
                  <a:moveTo>
                    <a:pt x="658749" y="31750"/>
                  </a:moveTo>
                  <a:lnTo>
                    <a:pt x="76200" y="31750"/>
                  </a:lnTo>
                  <a:lnTo>
                    <a:pt x="76200" y="44450"/>
                  </a:lnTo>
                  <a:lnTo>
                    <a:pt x="658749" y="44450"/>
                  </a:lnTo>
                  <a:lnTo>
                    <a:pt x="658749" y="317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3" name="object 2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84932" y="1151000"/>
              <a:ext cx="455193" cy="777875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54150" y="1462435"/>
              <a:ext cx="857249" cy="215293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328521" y="1483136"/>
              <a:ext cx="746402" cy="215293"/>
            </a:xfrm>
            <a:prstGeom prst="rect">
              <a:avLst/>
            </a:prstGeom>
          </p:spPr>
        </p:pic>
      </p:grpSp>
      <p:grpSp>
        <p:nvGrpSpPr>
          <p:cNvPr id="26" name="object 26"/>
          <p:cNvGrpSpPr/>
          <p:nvPr/>
        </p:nvGrpSpPr>
        <p:grpSpPr>
          <a:xfrm>
            <a:off x="5071998" y="1179575"/>
            <a:ext cx="1191260" cy="777875"/>
            <a:chOff x="5071998" y="1179575"/>
            <a:chExt cx="1191260" cy="777875"/>
          </a:xfrm>
        </p:grpSpPr>
        <p:pic>
          <p:nvPicPr>
            <p:cNvPr id="27" name="object 2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807455" y="1179575"/>
              <a:ext cx="455193" cy="777875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5803899" y="1553470"/>
              <a:ext cx="165100" cy="101600"/>
            </a:xfrm>
            <a:custGeom>
              <a:avLst/>
              <a:gdLst/>
              <a:ahLst/>
              <a:cxnLst/>
              <a:rect l="l" t="t" r="r" b="b"/>
              <a:pathLst>
                <a:path w="165100" h="101600">
                  <a:moveTo>
                    <a:pt x="164744" y="0"/>
                  </a:moveTo>
                  <a:lnTo>
                    <a:pt x="0" y="0"/>
                  </a:lnTo>
                  <a:lnTo>
                    <a:pt x="0" y="101085"/>
                  </a:lnTo>
                  <a:lnTo>
                    <a:pt x="164744" y="101085"/>
                  </a:lnTo>
                  <a:lnTo>
                    <a:pt x="16474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5071998" y="1511299"/>
              <a:ext cx="866775" cy="76200"/>
            </a:xfrm>
            <a:custGeom>
              <a:avLst/>
              <a:gdLst/>
              <a:ahLst/>
              <a:cxnLst/>
              <a:rect l="l" t="t" r="r" b="b"/>
              <a:pathLst>
                <a:path w="866775" h="76200">
                  <a:moveTo>
                    <a:pt x="790575" y="0"/>
                  </a:moveTo>
                  <a:lnTo>
                    <a:pt x="790575" y="76200"/>
                  </a:lnTo>
                  <a:lnTo>
                    <a:pt x="854075" y="44450"/>
                  </a:lnTo>
                  <a:lnTo>
                    <a:pt x="803275" y="44450"/>
                  </a:lnTo>
                  <a:lnTo>
                    <a:pt x="803275" y="31750"/>
                  </a:lnTo>
                  <a:lnTo>
                    <a:pt x="854075" y="31750"/>
                  </a:lnTo>
                  <a:lnTo>
                    <a:pt x="790575" y="0"/>
                  </a:lnTo>
                  <a:close/>
                </a:path>
                <a:path w="866775" h="76200">
                  <a:moveTo>
                    <a:pt x="790575" y="31750"/>
                  </a:moveTo>
                  <a:lnTo>
                    <a:pt x="0" y="31750"/>
                  </a:lnTo>
                  <a:lnTo>
                    <a:pt x="0" y="44450"/>
                  </a:lnTo>
                  <a:lnTo>
                    <a:pt x="790575" y="44450"/>
                  </a:lnTo>
                  <a:lnTo>
                    <a:pt x="790575" y="31750"/>
                  </a:lnTo>
                  <a:close/>
                </a:path>
                <a:path w="866775" h="76200">
                  <a:moveTo>
                    <a:pt x="854075" y="31750"/>
                  </a:moveTo>
                  <a:lnTo>
                    <a:pt x="803275" y="31750"/>
                  </a:lnTo>
                  <a:lnTo>
                    <a:pt x="803275" y="44450"/>
                  </a:lnTo>
                  <a:lnTo>
                    <a:pt x="854075" y="44450"/>
                  </a:lnTo>
                  <a:lnTo>
                    <a:pt x="866775" y="38100"/>
                  </a:lnTo>
                  <a:lnTo>
                    <a:pt x="854075" y="317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30" name="object 3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647950" y="3098800"/>
            <a:ext cx="3848100" cy="330200"/>
          </a:xfrm>
          <a:prstGeom prst="rect">
            <a:avLst/>
          </a:prstGeom>
        </p:spPr>
      </p:pic>
      <p:pic>
        <p:nvPicPr>
          <p:cNvPr id="31" name="object 3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647950" y="4813300"/>
            <a:ext cx="3848100" cy="330200"/>
          </a:xfrm>
          <a:prstGeom prst="rect">
            <a:avLst/>
          </a:prstGeom>
        </p:spPr>
      </p:pic>
      <p:sp>
        <p:nvSpPr>
          <p:cNvPr id="32" name="object 32"/>
          <p:cNvSpPr txBox="1"/>
          <p:nvPr/>
        </p:nvSpPr>
        <p:spPr>
          <a:xfrm>
            <a:off x="5963411" y="6407698"/>
            <a:ext cx="2263775" cy="294640"/>
          </a:xfrm>
          <a:prstGeom prst="rect">
            <a:avLst/>
          </a:prstGeom>
        </p:spPr>
        <p:txBody>
          <a:bodyPr vert="horz" wrap="square" lIns="0" tIns="81915" rIns="0" bIns="0" rtlCol="0">
            <a:spAutoFit/>
          </a:bodyPr>
          <a:lstStyle/>
          <a:p>
            <a:pPr marL="12700">
              <a:lnSpc>
                <a:spcPts val="1675"/>
              </a:lnSpc>
              <a:spcBef>
                <a:spcPts val="645"/>
              </a:spcBef>
            </a:pPr>
            <a:r>
              <a:rPr sz="80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  <a:hlinkClick r:id="rId8"/>
              </a:rPr>
              <a:t>https://fb.com/tailieudientuc</a:t>
            </a:r>
            <a:r>
              <a:rPr sz="800" spc="-21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  <a:hlinkClick r:id="rId8"/>
              </a:rPr>
              <a:t>n</a:t>
            </a:r>
            <a:r>
              <a:rPr sz="2100" spc="-839" baseline="16000" dirty="0">
                <a:latin typeface="Comic Sans MS" panose="030F0702030302020204"/>
                <a:cs typeface="Comic Sans MS" panose="030F0702030302020204"/>
                <a:hlinkClick r:id="rId8"/>
              </a:rPr>
              <a:t>I</a:t>
            </a:r>
            <a:r>
              <a:rPr sz="80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  <a:hlinkClick r:id="rId8"/>
              </a:rPr>
              <a:t>tt</a:t>
            </a:r>
            <a:r>
              <a:rPr sz="800" spc="-9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  <a:hlinkClick r:id="rId8"/>
              </a:rPr>
              <a:t> </a:t>
            </a:r>
            <a:r>
              <a:rPr sz="2100" spc="-7" baseline="16000" dirty="0">
                <a:latin typeface="Comic Sans MS" panose="030F0702030302020204"/>
                <a:cs typeface="Comic Sans MS" panose="030F0702030302020204"/>
              </a:rPr>
              <a:t>ntro</a:t>
            </a:r>
            <a:r>
              <a:rPr sz="2100" baseline="16000" dirty="0">
                <a:latin typeface="Comic Sans MS" panose="030F0702030302020204"/>
                <a:cs typeface="Comic Sans MS" panose="030F0702030302020204"/>
              </a:rPr>
              <a:t>ducti</a:t>
            </a:r>
            <a:r>
              <a:rPr sz="2100" spc="7" baseline="16000" dirty="0">
                <a:latin typeface="Comic Sans MS" panose="030F0702030302020204"/>
                <a:cs typeface="Comic Sans MS" panose="030F0702030302020204"/>
              </a:rPr>
              <a:t>o</a:t>
            </a:r>
            <a:r>
              <a:rPr sz="2100" baseline="16000" dirty="0">
                <a:latin typeface="Comic Sans MS" panose="030F0702030302020204"/>
                <a:cs typeface="Comic Sans MS" panose="030F0702030302020204"/>
              </a:rPr>
              <a:t>n</a:t>
            </a:r>
            <a:endParaRPr sz="2100" baseline="16000">
              <a:latin typeface="Comic Sans MS" panose="030F0702030302020204"/>
              <a:cs typeface="Comic Sans MS" panose="030F0702030302020204"/>
            </a:endParaRPr>
          </a:p>
        </p:txBody>
      </p:sp>
      <p:sp>
        <p:nvSpPr>
          <p:cNvPr id="33" name="object 3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1-</a:t>
            </a: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34" name="object 34"/>
          <p:cNvSpPr txBox="1"/>
          <p:nvPr/>
        </p:nvSpPr>
        <p:spPr>
          <a:xfrm>
            <a:off x="1481708" y="6564262"/>
            <a:ext cx="1101090" cy="13843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80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  <a:hlinkClick r:id="rId9"/>
              </a:rPr>
              <a:t>CuuDuongThanCong.com</a:t>
            </a:r>
            <a:endParaRPr sz="8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1167" y="228041"/>
            <a:ext cx="54590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Caravan analogy</a:t>
            </a:r>
            <a:r>
              <a:rPr sz="4000" spc="20" dirty="0"/>
              <a:t> </a:t>
            </a:r>
            <a:r>
              <a:rPr sz="4000" spc="-10" dirty="0"/>
              <a:t>(more)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480466" y="2949066"/>
            <a:ext cx="3757295" cy="309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85000"/>
              <a:buFont typeface="Wingdings" panose="05000000000000000000"/>
              <a:buChar char=""/>
              <a:tabLst>
                <a:tab pos="355600" algn="l"/>
              </a:tabLst>
            </a:pPr>
            <a:r>
              <a:rPr sz="2400" dirty="0">
                <a:latin typeface="Comic Sans MS" panose="030F0702030302020204"/>
                <a:cs typeface="Comic Sans MS" panose="030F0702030302020204"/>
              </a:rPr>
              <a:t>Cars</a:t>
            </a:r>
            <a:r>
              <a:rPr sz="2400" spc="-5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now</a:t>
            </a:r>
            <a:r>
              <a:rPr sz="2400" spc="-3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“propagate”</a:t>
            </a:r>
            <a:r>
              <a:rPr sz="2400" spc="-2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at </a:t>
            </a:r>
            <a:r>
              <a:rPr sz="2400" spc="-70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1000</a:t>
            </a:r>
            <a:r>
              <a:rPr sz="2400" spc="-3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km/hr</a:t>
            </a:r>
            <a:endParaRPr sz="2400">
              <a:latin typeface="Comic Sans MS" panose="030F0702030302020204"/>
              <a:cs typeface="Comic Sans MS" panose="030F0702030302020204"/>
            </a:endParaRPr>
          </a:p>
          <a:p>
            <a:pPr marL="354965" marR="234315" indent="-342900">
              <a:lnSpc>
                <a:spcPct val="100000"/>
              </a:lnSpc>
              <a:spcBef>
                <a:spcPts val="575"/>
              </a:spcBef>
              <a:buClr>
                <a:srgbClr val="3333CC"/>
              </a:buClr>
              <a:buSzPct val="85000"/>
              <a:buFont typeface="Wingdings" panose="05000000000000000000"/>
              <a:buChar char=""/>
              <a:tabLst>
                <a:tab pos="355600" algn="l"/>
              </a:tabLst>
            </a:pPr>
            <a:r>
              <a:rPr sz="2400" dirty="0">
                <a:latin typeface="Comic Sans MS" panose="030F0702030302020204"/>
                <a:cs typeface="Comic Sans MS" panose="030F0702030302020204"/>
              </a:rPr>
              <a:t>Toll</a:t>
            </a:r>
            <a:r>
              <a:rPr sz="2400" spc="-3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booth</a:t>
            </a:r>
            <a:r>
              <a:rPr sz="2400" spc="-3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now</a:t>
            </a:r>
            <a:r>
              <a:rPr sz="2400" spc="-2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takes</a:t>
            </a:r>
            <a:r>
              <a:rPr sz="2400" spc="-4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1 </a:t>
            </a:r>
            <a:r>
              <a:rPr sz="2400" spc="-70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min</a:t>
            </a:r>
            <a:r>
              <a:rPr sz="2400" spc="-10" dirty="0">
                <a:latin typeface="Comic Sans MS" panose="030F0702030302020204"/>
                <a:cs typeface="Comic Sans MS" panose="030F0702030302020204"/>
              </a:rPr>
              <a:t> to</a:t>
            </a:r>
            <a:r>
              <a:rPr sz="2400" spc="-2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service</a:t>
            </a:r>
            <a:r>
              <a:rPr sz="2400" spc="-2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a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 car</a:t>
            </a:r>
            <a:endParaRPr sz="2400">
              <a:latin typeface="Comic Sans MS" panose="030F0702030302020204"/>
              <a:cs typeface="Comic Sans MS" panose="030F0702030302020204"/>
            </a:endParaRPr>
          </a:p>
          <a:p>
            <a:pPr marL="354965" marR="344170" indent="-342900">
              <a:lnSpc>
                <a:spcPct val="100000"/>
              </a:lnSpc>
              <a:spcBef>
                <a:spcPts val="580"/>
              </a:spcBef>
              <a:buClr>
                <a:srgbClr val="3333CC"/>
              </a:buClr>
              <a:buSzPct val="85000"/>
              <a:buFont typeface="Wingdings" panose="05000000000000000000"/>
              <a:buChar char=""/>
              <a:tabLst>
                <a:tab pos="355600" algn="l"/>
              </a:tabLst>
            </a:pPr>
            <a:r>
              <a:rPr sz="2400" spc="-5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Q:</a:t>
            </a:r>
            <a:r>
              <a:rPr sz="2400" spc="-45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Will</a:t>
            </a:r>
            <a:r>
              <a:rPr sz="2400" spc="-20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cars</a:t>
            </a:r>
            <a:r>
              <a:rPr sz="2400" spc="-40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arrive</a:t>
            </a:r>
            <a:r>
              <a:rPr sz="2400" spc="-40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to </a:t>
            </a:r>
            <a:r>
              <a:rPr sz="2400" spc="-705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2nd booth before </a:t>
            </a:r>
            <a:r>
              <a:rPr sz="2400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all </a:t>
            </a:r>
            <a:r>
              <a:rPr sz="2400" spc="5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cars serviced at </a:t>
            </a:r>
            <a:r>
              <a:rPr sz="2400" spc="-5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1st </a:t>
            </a:r>
            <a:r>
              <a:rPr sz="2400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booth?</a:t>
            </a:r>
            <a:endParaRPr sz="2400">
              <a:latin typeface="Comic Sans MS" panose="030F0702030302020204"/>
              <a:cs typeface="Comic Sans MS" panose="030F0702030302020204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942012" y="1235075"/>
            <a:ext cx="84455" cy="681355"/>
            <a:chOff x="5942012" y="1235075"/>
            <a:chExt cx="84455" cy="681355"/>
          </a:xfrm>
        </p:grpSpPr>
        <p:sp>
          <p:nvSpPr>
            <p:cNvPr id="5" name="object 5"/>
            <p:cNvSpPr/>
            <p:nvPr/>
          </p:nvSpPr>
          <p:spPr>
            <a:xfrm>
              <a:off x="5946775" y="1239837"/>
              <a:ext cx="74930" cy="671830"/>
            </a:xfrm>
            <a:custGeom>
              <a:avLst/>
              <a:gdLst/>
              <a:ahLst/>
              <a:cxnLst/>
              <a:rect l="l" t="t" r="r" b="b"/>
              <a:pathLst>
                <a:path w="74929" h="671830">
                  <a:moveTo>
                    <a:pt x="74612" y="0"/>
                  </a:moveTo>
                  <a:lnTo>
                    <a:pt x="0" y="0"/>
                  </a:lnTo>
                  <a:lnTo>
                    <a:pt x="0" y="671512"/>
                  </a:lnTo>
                  <a:lnTo>
                    <a:pt x="74612" y="671512"/>
                  </a:lnTo>
                  <a:lnTo>
                    <a:pt x="74612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5946775" y="1239837"/>
              <a:ext cx="74930" cy="671830"/>
            </a:xfrm>
            <a:custGeom>
              <a:avLst/>
              <a:gdLst/>
              <a:ahLst/>
              <a:cxnLst/>
              <a:rect l="l" t="t" r="r" b="b"/>
              <a:pathLst>
                <a:path w="74929" h="671830">
                  <a:moveTo>
                    <a:pt x="0" y="671512"/>
                  </a:moveTo>
                  <a:lnTo>
                    <a:pt x="74612" y="671512"/>
                  </a:lnTo>
                  <a:lnTo>
                    <a:pt x="74612" y="0"/>
                  </a:lnTo>
                  <a:lnTo>
                    <a:pt x="0" y="0"/>
                  </a:lnTo>
                  <a:lnTo>
                    <a:pt x="0" y="67151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4575175" y="1950212"/>
            <a:ext cx="4184650" cy="40328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103630" marR="2385060" indent="10922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Comic Sans MS" panose="030F0702030302020204"/>
                <a:cs typeface="Comic Sans MS" panose="030F0702030302020204"/>
              </a:rPr>
              <a:t>toll </a:t>
            </a:r>
            <a:r>
              <a:rPr sz="2000" spc="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spc="-5" dirty="0">
                <a:latin typeface="Comic Sans MS" panose="030F0702030302020204"/>
                <a:cs typeface="Comic Sans MS" panose="030F0702030302020204"/>
              </a:rPr>
              <a:t>b</a:t>
            </a:r>
            <a:r>
              <a:rPr sz="2000" dirty="0">
                <a:latin typeface="Comic Sans MS" panose="030F0702030302020204"/>
                <a:cs typeface="Comic Sans MS" panose="030F0702030302020204"/>
              </a:rPr>
              <a:t>oo</a:t>
            </a:r>
            <a:r>
              <a:rPr sz="2000" spc="5" dirty="0">
                <a:latin typeface="Comic Sans MS" panose="030F0702030302020204"/>
                <a:cs typeface="Comic Sans MS" panose="030F0702030302020204"/>
              </a:rPr>
              <a:t>t</a:t>
            </a:r>
            <a:r>
              <a:rPr sz="2000" dirty="0">
                <a:latin typeface="Comic Sans MS" panose="030F0702030302020204"/>
                <a:cs typeface="Comic Sans MS" panose="030F0702030302020204"/>
              </a:rPr>
              <a:t>h</a:t>
            </a:r>
            <a:endParaRPr sz="2000">
              <a:latin typeface="Comic Sans MS" panose="030F0702030302020204"/>
              <a:cs typeface="Comic Sans MS" panose="030F0702030302020204"/>
            </a:endParaRPr>
          </a:p>
          <a:p>
            <a:pPr marL="355600" marR="313055" indent="-343535">
              <a:lnSpc>
                <a:spcPct val="100000"/>
              </a:lnSpc>
              <a:spcBef>
                <a:spcPts val="705"/>
              </a:spcBef>
              <a:buClr>
                <a:srgbClr val="3333CC"/>
              </a:buClr>
              <a:buSzPct val="85000"/>
              <a:buFont typeface="Wingdings" panose="05000000000000000000"/>
              <a:buChar char=""/>
              <a:tabLst>
                <a:tab pos="356235" algn="l"/>
              </a:tabLst>
            </a:pPr>
            <a:r>
              <a:rPr sz="2400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Yes!</a:t>
            </a:r>
            <a:r>
              <a:rPr sz="2400" spc="-40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After</a:t>
            </a:r>
            <a:r>
              <a:rPr sz="2400" spc="-4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7</a:t>
            </a:r>
            <a:r>
              <a:rPr sz="2400" spc="-2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min,</a:t>
            </a:r>
            <a:r>
              <a:rPr sz="2400" spc="-1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1st</a:t>
            </a:r>
            <a:r>
              <a:rPr sz="2400" spc="-2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car </a:t>
            </a:r>
            <a:r>
              <a:rPr sz="2400" spc="-70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at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2nd 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booth and 3 cars </a:t>
            </a:r>
            <a:r>
              <a:rPr sz="2400" spc="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still</a:t>
            </a:r>
            <a:r>
              <a:rPr sz="2400" spc="-1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at</a:t>
            </a:r>
            <a:r>
              <a:rPr sz="2400" spc="-2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1st</a:t>
            </a:r>
            <a:r>
              <a:rPr sz="2400" spc="-3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booth.</a:t>
            </a:r>
            <a:endParaRPr sz="2400">
              <a:latin typeface="Comic Sans MS" panose="030F0702030302020204"/>
              <a:cs typeface="Comic Sans MS" panose="030F0702030302020204"/>
            </a:endParaRPr>
          </a:p>
          <a:p>
            <a:pPr marL="355600" marR="119380" indent="-343535">
              <a:lnSpc>
                <a:spcPct val="100000"/>
              </a:lnSpc>
              <a:spcBef>
                <a:spcPts val="580"/>
              </a:spcBef>
              <a:buSzPct val="85000"/>
              <a:buFont typeface="Wingdings" panose="05000000000000000000"/>
              <a:buChar char=""/>
              <a:tabLst>
                <a:tab pos="356235" algn="l"/>
              </a:tabLst>
            </a:pPr>
            <a:r>
              <a:rPr sz="2400" spc="-5" dirty="0">
                <a:solidFill>
                  <a:srgbClr val="3333CC"/>
                </a:solidFill>
                <a:latin typeface="Comic Sans MS" panose="030F0702030302020204"/>
                <a:cs typeface="Comic Sans MS" panose="030F0702030302020204"/>
              </a:rPr>
              <a:t>1st bit </a:t>
            </a:r>
            <a:r>
              <a:rPr sz="2400" dirty="0">
                <a:solidFill>
                  <a:srgbClr val="3333CC"/>
                </a:solidFill>
                <a:latin typeface="Comic Sans MS" panose="030F0702030302020204"/>
                <a:cs typeface="Comic Sans MS" panose="030F0702030302020204"/>
              </a:rPr>
              <a:t>of packet can </a:t>
            </a:r>
            <a:r>
              <a:rPr sz="2400" spc="5" dirty="0">
                <a:solidFill>
                  <a:srgbClr val="3333CC"/>
                </a:solidFill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dirty="0">
                <a:solidFill>
                  <a:srgbClr val="3333CC"/>
                </a:solidFill>
                <a:latin typeface="Comic Sans MS" panose="030F0702030302020204"/>
                <a:cs typeface="Comic Sans MS" panose="030F0702030302020204"/>
              </a:rPr>
              <a:t>arrive at 2nd </a:t>
            </a:r>
            <a:r>
              <a:rPr sz="2400" spc="-5" dirty="0">
                <a:solidFill>
                  <a:srgbClr val="3333CC"/>
                </a:solidFill>
                <a:latin typeface="Comic Sans MS" panose="030F0702030302020204"/>
                <a:cs typeface="Comic Sans MS" panose="030F0702030302020204"/>
              </a:rPr>
              <a:t>router </a:t>
            </a:r>
            <a:r>
              <a:rPr sz="2400" dirty="0">
                <a:solidFill>
                  <a:srgbClr val="3333CC"/>
                </a:solidFill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solidFill>
                  <a:srgbClr val="3333CC"/>
                </a:solidFill>
                <a:latin typeface="Comic Sans MS" panose="030F0702030302020204"/>
                <a:cs typeface="Comic Sans MS" panose="030F0702030302020204"/>
              </a:rPr>
              <a:t>before </a:t>
            </a:r>
            <a:r>
              <a:rPr sz="2400" dirty="0">
                <a:solidFill>
                  <a:srgbClr val="3333CC"/>
                </a:solidFill>
                <a:latin typeface="Comic Sans MS" panose="030F0702030302020204"/>
                <a:cs typeface="Comic Sans MS" panose="030F0702030302020204"/>
              </a:rPr>
              <a:t>packet </a:t>
            </a:r>
            <a:r>
              <a:rPr sz="2400" spc="-5" dirty="0">
                <a:solidFill>
                  <a:srgbClr val="3333CC"/>
                </a:solidFill>
                <a:latin typeface="Comic Sans MS" panose="030F0702030302020204"/>
                <a:cs typeface="Comic Sans MS" panose="030F0702030302020204"/>
              </a:rPr>
              <a:t>is fully </a:t>
            </a:r>
            <a:r>
              <a:rPr sz="2400" dirty="0">
                <a:solidFill>
                  <a:srgbClr val="3333CC"/>
                </a:solidFill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solidFill>
                  <a:srgbClr val="3333CC"/>
                </a:solidFill>
                <a:latin typeface="Comic Sans MS" panose="030F0702030302020204"/>
                <a:cs typeface="Comic Sans MS" panose="030F0702030302020204"/>
              </a:rPr>
              <a:t>transmitted</a:t>
            </a:r>
            <a:r>
              <a:rPr sz="2400" spc="-55" dirty="0">
                <a:solidFill>
                  <a:srgbClr val="3333CC"/>
                </a:solidFill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dirty="0">
                <a:solidFill>
                  <a:srgbClr val="3333CC"/>
                </a:solidFill>
                <a:latin typeface="Comic Sans MS" panose="030F0702030302020204"/>
                <a:cs typeface="Comic Sans MS" panose="030F0702030302020204"/>
              </a:rPr>
              <a:t>at</a:t>
            </a:r>
            <a:r>
              <a:rPr sz="2400" spc="-35" dirty="0">
                <a:solidFill>
                  <a:srgbClr val="3333CC"/>
                </a:solidFill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solidFill>
                  <a:srgbClr val="3333CC"/>
                </a:solidFill>
                <a:latin typeface="Comic Sans MS" panose="030F0702030302020204"/>
                <a:cs typeface="Comic Sans MS" panose="030F0702030302020204"/>
              </a:rPr>
              <a:t>1st</a:t>
            </a:r>
            <a:r>
              <a:rPr sz="2400" spc="-40" dirty="0">
                <a:solidFill>
                  <a:srgbClr val="3333CC"/>
                </a:solidFill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solidFill>
                  <a:srgbClr val="3333CC"/>
                </a:solidFill>
                <a:latin typeface="Comic Sans MS" panose="030F0702030302020204"/>
                <a:cs typeface="Comic Sans MS" panose="030F0702030302020204"/>
              </a:rPr>
              <a:t>router!</a:t>
            </a:r>
            <a:endParaRPr sz="2400">
              <a:latin typeface="Comic Sans MS" panose="030F0702030302020204"/>
              <a:cs typeface="Comic Sans MS" panose="030F0702030302020204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500"/>
              </a:spcBef>
              <a:buSzPct val="75000"/>
              <a:buFont typeface="Wingdings" panose="05000000000000000000"/>
              <a:buChar char=""/>
              <a:tabLst>
                <a:tab pos="756920" algn="l"/>
              </a:tabLst>
            </a:pPr>
            <a:r>
              <a:rPr sz="2000" spc="-5" dirty="0">
                <a:solidFill>
                  <a:srgbClr val="3333CC"/>
                </a:solidFill>
                <a:latin typeface="Comic Sans MS" panose="030F0702030302020204"/>
                <a:cs typeface="Comic Sans MS" panose="030F0702030302020204"/>
              </a:rPr>
              <a:t>See </a:t>
            </a:r>
            <a:r>
              <a:rPr sz="2000" dirty="0">
                <a:solidFill>
                  <a:srgbClr val="3333CC"/>
                </a:solidFill>
                <a:latin typeface="Comic Sans MS" panose="030F0702030302020204"/>
                <a:cs typeface="Comic Sans MS" panose="030F0702030302020204"/>
              </a:rPr>
              <a:t>Ethernet applet at AWL </a:t>
            </a:r>
            <a:r>
              <a:rPr sz="2000" spc="-590" dirty="0">
                <a:solidFill>
                  <a:srgbClr val="3333CC"/>
                </a:solidFill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dirty="0">
                <a:solidFill>
                  <a:srgbClr val="3333CC"/>
                </a:solidFill>
                <a:latin typeface="Comic Sans MS" panose="030F0702030302020204"/>
                <a:cs typeface="Comic Sans MS" panose="030F0702030302020204"/>
              </a:rPr>
              <a:t>Web</a:t>
            </a:r>
            <a:r>
              <a:rPr sz="2000" spc="-15" dirty="0">
                <a:solidFill>
                  <a:srgbClr val="3333CC"/>
                </a:solidFill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dirty="0">
                <a:solidFill>
                  <a:srgbClr val="3333CC"/>
                </a:solidFill>
                <a:latin typeface="Comic Sans MS" panose="030F0702030302020204"/>
                <a:cs typeface="Comic Sans MS" panose="030F0702030302020204"/>
              </a:rPr>
              <a:t>site</a:t>
            </a:r>
            <a:endParaRPr sz="2000">
              <a:latin typeface="Comic Sans MS" panose="030F0702030302020204"/>
              <a:cs typeface="Comic Sans MS" panose="030F0702030302020204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57975" y="1235075"/>
            <a:ext cx="2915920" cy="681355"/>
            <a:chOff x="257975" y="1235075"/>
            <a:chExt cx="2915920" cy="681355"/>
          </a:xfrm>
        </p:grpSpPr>
        <p:sp>
          <p:nvSpPr>
            <p:cNvPr id="9" name="object 9"/>
            <p:cNvSpPr/>
            <p:nvPr/>
          </p:nvSpPr>
          <p:spPr>
            <a:xfrm>
              <a:off x="3094101" y="1239837"/>
              <a:ext cx="74930" cy="671830"/>
            </a:xfrm>
            <a:custGeom>
              <a:avLst/>
              <a:gdLst/>
              <a:ahLst/>
              <a:cxnLst/>
              <a:rect l="l" t="t" r="r" b="b"/>
              <a:pathLst>
                <a:path w="74930" h="671830">
                  <a:moveTo>
                    <a:pt x="74612" y="0"/>
                  </a:moveTo>
                  <a:lnTo>
                    <a:pt x="0" y="0"/>
                  </a:lnTo>
                  <a:lnTo>
                    <a:pt x="0" y="671512"/>
                  </a:lnTo>
                  <a:lnTo>
                    <a:pt x="74612" y="671512"/>
                  </a:lnTo>
                  <a:lnTo>
                    <a:pt x="74612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3094101" y="1239837"/>
              <a:ext cx="74930" cy="671830"/>
            </a:xfrm>
            <a:custGeom>
              <a:avLst/>
              <a:gdLst/>
              <a:ahLst/>
              <a:cxnLst/>
              <a:rect l="l" t="t" r="r" b="b"/>
              <a:pathLst>
                <a:path w="74930" h="671830">
                  <a:moveTo>
                    <a:pt x="0" y="671512"/>
                  </a:moveTo>
                  <a:lnTo>
                    <a:pt x="74612" y="671512"/>
                  </a:lnTo>
                  <a:lnTo>
                    <a:pt x="74612" y="0"/>
                  </a:lnTo>
                  <a:lnTo>
                    <a:pt x="0" y="0"/>
                  </a:lnTo>
                  <a:lnTo>
                    <a:pt x="0" y="67151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262737" y="1831212"/>
              <a:ext cx="2767330" cy="79375"/>
            </a:xfrm>
            <a:custGeom>
              <a:avLst/>
              <a:gdLst/>
              <a:ahLst/>
              <a:cxnLst/>
              <a:rect l="l" t="t" r="r" b="b"/>
              <a:pathLst>
                <a:path w="2767330" h="79375">
                  <a:moveTo>
                    <a:pt x="2766974" y="0"/>
                  </a:moveTo>
                  <a:lnTo>
                    <a:pt x="2722485" y="23384"/>
                  </a:lnTo>
                  <a:lnTo>
                    <a:pt x="2672580" y="31967"/>
                  </a:lnTo>
                  <a:lnTo>
                    <a:pt x="2609307" y="37600"/>
                  </a:lnTo>
                  <a:lnTo>
                    <a:pt x="2536469" y="39624"/>
                  </a:lnTo>
                  <a:lnTo>
                    <a:pt x="1614068" y="39624"/>
                  </a:lnTo>
                  <a:lnTo>
                    <a:pt x="1541168" y="41648"/>
                  </a:lnTo>
                  <a:lnTo>
                    <a:pt x="1477857" y="47288"/>
                  </a:lnTo>
                  <a:lnTo>
                    <a:pt x="1427933" y="55891"/>
                  </a:lnTo>
                  <a:lnTo>
                    <a:pt x="1383436" y="79375"/>
                  </a:lnTo>
                  <a:lnTo>
                    <a:pt x="1371741" y="66804"/>
                  </a:lnTo>
                  <a:lnTo>
                    <a:pt x="1339039" y="55891"/>
                  </a:lnTo>
                  <a:lnTo>
                    <a:pt x="1289134" y="47288"/>
                  </a:lnTo>
                  <a:lnTo>
                    <a:pt x="1225830" y="41648"/>
                  </a:lnTo>
                  <a:lnTo>
                    <a:pt x="1152931" y="39624"/>
                  </a:lnTo>
                  <a:lnTo>
                    <a:pt x="230581" y="39624"/>
                  </a:lnTo>
                  <a:lnTo>
                    <a:pt x="157696" y="37600"/>
                  </a:lnTo>
                  <a:lnTo>
                    <a:pt x="94398" y="31967"/>
                  </a:lnTo>
                  <a:lnTo>
                    <a:pt x="44486" y="23384"/>
                  </a:lnTo>
                  <a:lnTo>
                    <a:pt x="11754" y="12508"/>
                  </a:lnTo>
                  <a:lnTo>
                    <a:pt x="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2813685" y="1950212"/>
            <a:ext cx="711835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10922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Comic Sans MS" panose="030F0702030302020204"/>
                <a:cs typeface="Comic Sans MS" panose="030F0702030302020204"/>
              </a:rPr>
              <a:t>toll </a:t>
            </a:r>
            <a:r>
              <a:rPr sz="2000" spc="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spc="-5" dirty="0">
                <a:latin typeface="Comic Sans MS" panose="030F0702030302020204"/>
                <a:cs typeface="Comic Sans MS" panose="030F0702030302020204"/>
              </a:rPr>
              <a:t>boo</a:t>
            </a:r>
            <a:r>
              <a:rPr sz="2000" spc="5" dirty="0">
                <a:latin typeface="Comic Sans MS" panose="030F0702030302020204"/>
                <a:cs typeface="Comic Sans MS" panose="030F0702030302020204"/>
              </a:rPr>
              <a:t>t</a:t>
            </a:r>
            <a:r>
              <a:rPr sz="2000" dirty="0">
                <a:latin typeface="Comic Sans MS" panose="030F0702030302020204"/>
                <a:cs typeface="Comic Sans MS" panose="030F0702030302020204"/>
              </a:rPr>
              <a:t>h</a:t>
            </a:r>
            <a:endParaRPr sz="2000">
              <a:latin typeface="Comic Sans MS" panose="030F0702030302020204"/>
              <a:cs typeface="Comic Sans MS" panose="030F070203030202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31493" y="1828038"/>
            <a:ext cx="923925" cy="63754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0"/>
              </a:spcBef>
            </a:pPr>
            <a:r>
              <a:rPr sz="2000" spc="-5" dirty="0">
                <a:latin typeface="Comic Sans MS" panose="030F0702030302020204"/>
                <a:cs typeface="Comic Sans MS" panose="030F0702030302020204"/>
              </a:rPr>
              <a:t>ten-car </a:t>
            </a:r>
            <a:r>
              <a:rPr sz="2000" spc="-58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dirty="0">
                <a:latin typeface="Comic Sans MS" panose="030F0702030302020204"/>
                <a:cs typeface="Comic Sans MS" panose="030F0702030302020204"/>
              </a:rPr>
              <a:t>ca</a:t>
            </a:r>
            <a:r>
              <a:rPr sz="2000" spc="-10" dirty="0">
                <a:latin typeface="Comic Sans MS" panose="030F0702030302020204"/>
                <a:cs typeface="Comic Sans MS" panose="030F0702030302020204"/>
              </a:rPr>
              <a:t>ra</a:t>
            </a:r>
            <a:r>
              <a:rPr sz="2000" spc="-5" dirty="0">
                <a:latin typeface="Comic Sans MS" panose="030F0702030302020204"/>
                <a:cs typeface="Comic Sans MS" panose="030F0702030302020204"/>
              </a:rPr>
              <a:t>v</a:t>
            </a:r>
            <a:r>
              <a:rPr sz="2000" spc="-10" dirty="0">
                <a:latin typeface="Comic Sans MS" panose="030F0702030302020204"/>
                <a:cs typeface="Comic Sans MS" panose="030F0702030302020204"/>
              </a:rPr>
              <a:t>a</a:t>
            </a:r>
            <a:r>
              <a:rPr sz="2000" dirty="0">
                <a:latin typeface="Comic Sans MS" panose="030F0702030302020204"/>
                <a:cs typeface="Comic Sans MS" panose="030F0702030302020204"/>
              </a:rPr>
              <a:t>n</a:t>
            </a:r>
            <a:endParaRPr sz="2000">
              <a:latin typeface="Comic Sans MS" panose="030F0702030302020204"/>
              <a:cs typeface="Comic Sans MS" panose="030F0702030302020204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326123" y="1509902"/>
            <a:ext cx="622935" cy="76200"/>
          </a:xfrm>
          <a:custGeom>
            <a:avLst/>
            <a:gdLst/>
            <a:ahLst/>
            <a:cxnLst/>
            <a:rect l="l" t="t" r="r" b="b"/>
            <a:pathLst>
              <a:path w="622934" h="76200">
                <a:moveTo>
                  <a:pt x="76326" y="0"/>
                </a:moveTo>
                <a:lnTo>
                  <a:pt x="0" y="37846"/>
                </a:lnTo>
                <a:lnTo>
                  <a:pt x="76200" y="76200"/>
                </a:lnTo>
                <a:lnTo>
                  <a:pt x="76252" y="44481"/>
                </a:lnTo>
                <a:lnTo>
                  <a:pt x="63500" y="44450"/>
                </a:lnTo>
                <a:lnTo>
                  <a:pt x="63626" y="31750"/>
                </a:lnTo>
                <a:lnTo>
                  <a:pt x="76274" y="31750"/>
                </a:lnTo>
                <a:lnTo>
                  <a:pt x="76326" y="0"/>
                </a:lnTo>
                <a:close/>
              </a:path>
              <a:path w="622934" h="76200">
                <a:moveTo>
                  <a:pt x="76274" y="31781"/>
                </a:moveTo>
                <a:lnTo>
                  <a:pt x="76252" y="44481"/>
                </a:lnTo>
                <a:lnTo>
                  <a:pt x="622300" y="45847"/>
                </a:lnTo>
                <a:lnTo>
                  <a:pt x="622426" y="33147"/>
                </a:lnTo>
                <a:lnTo>
                  <a:pt x="76274" y="31781"/>
                </a:lnTo>
                <a:close/>
              </a:path>
              <a:path w="622934" h="76200">
                <a:moveTo>
                  <a:pt x="63626" y="31750"/>
                </a:moveTo>
                <a:lnTo>
                  <a:pt x="63500" y="44450"/>
                </a:lnTo>
                <a:lnTo>
                  <a:pt x="76252" y="44481"/>
                </a:lnTo>
                <a:lnTo>
                  <a:pt x="76274" y="31781"/>
                </a:lnTo>
                <a:lnTo>
                  <a:pt x="63626" y="31750"/>
                </a:lnTo>
                <a:close/>
              </a:path>
              <a:path w="622934" h="76200">
                <a:moveTo>
                  <a:pt x="76274" y="31750"/>
                </a:moveTo>
                <a:lnTo>
                  <a:pt x="63626" y="31750"/>
                </a:lnTo>
                <a:lnTo>
                  <a:pt x="76274" y="3178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4071873" y="1368932"/>
            <a:ext cx="381698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968625" algn="l"/>
              </a:tabLst>
            </a:pPr>
            <a:r>
              <a:rPr sz="2000" spc="-5" dirty="0">
                <a:latin typeface="Comic Sans MS" panose="030F0702030302020204"/>
                <a:cs typeface="Comic Sans MS" panose="030F0702030302020204"/>
              </a:rPr>
              <a:t>100</a:t>
            </a:r>
            <a:r>
              <a:rPr sz="2000" spc="-1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dirty="0">
                <a:latin typeface="Comic Sans MS" panose="030F0702030302020204"/>
                <a:cs typeface="Comic Sans MS" panose="030F0702030302020204"/>
              </a:rPr>
              <a:t>km	</a:t>
            </a:r>
            <a:r>
              <a:rPr sz="2000" spc="-5" dirty="0">
                <a:latin typeface="Comic Sans MS" panose="030F0702030302020204"/>
                <a:cs typeface="Comic Sans MS" panose="030F0702030302020204"/>
              </a:rPr>
              <a:t>100</a:t>
            </a:r>
            <a:r>
              <a:rPr sz="2000" spc="-7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spc="-5" dirty="0">
                <a:latin typeface="Comic Sans MS" panose="030F0702030302020204"/>
                <a:cs typeface="Comic Sans MS" panose="030F0702030302020204"/>
              </a:rPr>
              <a:t>km</a:t>
            </a:r>
            <a:endParaRPr sz="2000">
              <a:latin typeface="Comic Sans MS" panose="030F0702030302020204"/>
              <a:cs typeface="Comic Sans MS" panose="030F0702030302020204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8028051" y="1549400"/>
            <a:ext cx="278130" cy="0"/>
          </a:xfrm>
          <a:custGeom>
            <a:avLst/>
            <a:gdLst/>
            <a:ahLst/>
            <a:cxnLst/>
            <a:rect l="l" t="t" r="r" b="b"/>
            <a:pathLst>
              <a:path w="278129">
                <a:moveTo>
                  <a:pt x="0" y="0"/>
                </a:moveTo>
                <a:lnTo>
                  <a:pt x="277749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17" name="object 17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230312" y="1549400"/>
            <a:ext cx="74612" cy="74549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298172" y="1457736"/>
            <a:ext cx="854710" cy="215900"/>
            <a:chOff x="298172" y="1457736"/>
            <a:chExt cx="854710" cy="215900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77912" y="1549400"/>
              <a:ext cx="74612" cy="74549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8172" y="1457736"/>
              <a:ext cx="746402" cy="215293"/>
            </a:xfrm>
            <a:prstGeom prst="rect">
              <a:avLst/>
            </a:prstGeom>
          </p:spPr>
        </p:pic>
      </p:grpSp>
      <p:grpSp>
        <p:nvGrpSpPr>
          <p:cNvPr id="21" name="object 21"/>
          <p:cNvGrpSpPr/>
          <p:nvPr/>
        </p:nvGrpSpPr>
        <p:grpSpPr>
          <a:xfrm>
            <a:off x="1454150" y="1151000"/>
            <a:ext cx="2538730" cy="777875"/>
            <a:chOff x="1454150" y="1151000"/>
            <a:chExt cx="2538730" cy="777875"/>
          </a:xfrm>
        </p:grpSpPr>
        <p:sp>
          <p:nvSpPr>
            <p:cNvPr id="22" name="object 22"/>
            <p:cNvSpPr/>
            <p:nvPr/>
          </p:nvSpPr>
          <p:spPr>
            <a:xfrm>
              <a:off x="3333750" y="1511299"/>
              <a:ext cx="659130" cy="76200"/>
            </a:xfrm>
            <a:custGeom>
              <a:avLst/>
              <a:gdLst/>
              <a:ahLst/>
              <a:cxnLst/>
              <a:rect l="l" t="t" r="r" b="b"/>
              <a:pathLst>
                <a:path w="659129" h="76200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76200" y="44450"/>
                  </a:lnTo>
                  <a:lnTo>
                    <a:pt x="63500" y="44450"/>
                  </a:lnTo>
                  <a:lnTo>
                    <a:pt x="63500" y="31750"/>
                  </a:lnTo>
                  <a:lnTo>
                    <a:pt x="76200" y="31750"/>
                  </a:lnTo>
                  <a:lnTo>
                    <a:pt x="76200" y="0"/>
                  </a:lnTo>
                  <a:close/>
                </a:path>
                <a:path w="659129" h="76200">
                  <a:moveTo>
                    <a:pt x="76200" y="31750"/>
                  </a:moveTo>
                  <a:lnTo>
                    <a:pt x="63500" y="31750"/>
                  </a:lnTo>
                  <a:lnTo>
                    <a:pt x="63500" y="44450"/>
                  </a:lnTo>
                  <a:lnTo>
                    <a:pt x="76200" y="44450"/>
                  </a:lnTo>
                  <a:lnTo>
                    <a:pt x="76200" y="31750"/>
                  </a:lnTo>
                  <a:close/>
                </a:path>
                <a:path w="659129" h="76200">
                  <a:moveTo>
                    <a:pt x="658749" y="31750"/>
                  </a:moveTo>
                  <a:lnTo>
                    <a:pt x="76200" y="31750"/>
                  </a:lnTo>
                  <a:lnTo>
                    <a:pt x="76200" y="44450"/>
                  </a:lnTo>
                  <a:lnTo>
                    <a:pt x="658749" y="44450"/>
                  </a:lnTo>
                  <a:lnTo>
                    <a:pt x="658749" y="317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3" name="object 2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84932" y="1151000"/>
              <a:ext cx="455193" cy="777875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54150" y="1462435"/>
              <a:ext cx="857249" cy="215293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328521" y="1483136"/>
              <a:ext cx="746402" cy="215293"/>
            </a:xfrm>
            <a:prstGeom prst="rect">
              <a:avLst/>
            </a:prstGeom>
          </p:spPr>
        </p:pic>
      </p:grpSp>
      <p:grpSp>
        <p:nvGrpSpPr>
          <p:cNvPr id="26" name="object 26"/>
          <p:cNvGrpSpPr/>
          <p:nvPr/>
        </p:nvGrpSpPr>
        <p:grpSpPr>
          <a:xfrm>
            <a:off x="5071998" y="1179575"/>
            <a:ext cx="1191260" cy="777875"/>
            <a:chOff x="5071998" y="1179575"/>
            <a:chExt cx="1191260" cy="777875"/>
          </a:xfrm>
        </p:grpSpPr>
        <p:pic>
          <p:nvPicPr>
            <p:cNvPr id="27" name="object 2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807455" y="1179575"/>
              <a:ext cx="455193" cy="777875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5803899" y="1553470"/>
              <a:ext cx="165100" cy="101600"/>
            </a:xfrm>
            <a:custGeom>
              <a:avLst/>
              <a:gdLst/>
              <a:ahLst/>
              <a:cxnLst/>
              <a:rect l="l" t="t" r="r" b="b"/>
              <a:pathLst>
                <a:path w="165100" h="101600">
                  <a:moveTo>
                    <a:pt x="164744" y="0"/>
                  </a:moveTo>
                  <a:lnTo>
                    <a:pt x="0" y="0"/>
                  </a:lnTo>
                  <a:lnTo>
                    <a:pt x="0" y="101085"/>
                  </a:lnTo>
                  <a:lnTo>
                    <a:pt x="164744" y="101085"/>
                  </a:lnTo>
                  <a:lnTo>
                    <a:pt x="16474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5071998" y="1511299"/>
              <a:ext cx="866775" cy="76200"/>
            </a:xfrm>
            <a:custGeom>
              <a:avLst/>
              <a:gdLst/>
              <a:ahLst/>
              <a:cxnLst/>
              <a:rect l="l" t="t" r="r" b="b"/>
              <a:pathLst>
                <a:path w="866775" h="76200">
                  <a:moveTo>
                    <a:pt x="790575" y="0"/>
                  </a:moveTo>
                  <a:lnTo>
                    <a:pt x="790575" y="76200"/>
                  </a:lnTo>
                  <a:lnTo>
                    <a:pt x="854075" y="44450"/>
                  </a:lnTo>
                  <a:lnTo>
                    <a:pt x="803275" y="44450"/>
                  </a:lnTo>
                  <a:lnTo>
                    <a:pt x="803275" y="31750"/>
                  </a:lnTo>
                  <a:lnTo>
                    <a:pt x="854075" y="31750"/>
                  </a:lnTo>
                  <a:lnTo>
                    <a:pt x="790575" y="0"/>
                  </a:lnTo>
                  <a:close/>
                </a:path>
                <a:path w="866775" h="76200">
                  <a:moveTo>
                    <a:pt x="790575" y="31750"/>
                  </a:moveTo>
                  <a:lnTo>
                    <a:pt x="0" y="31750"/>
                  </a:lnTo>
                  <a:lnTo>
                    <a:pt x="0" y="44450"/>
                  </a:lnTo>
                  <a:lnTo>
                    <a:pt x="790575" y="44450"/>
                  </a:lnTo>
                  <a:lnTo>
                    <a:pt x="790575" y="31750"/>
                  </a:lnTo>
                  <a:close/>
                </a:path>
                <a:path w="866775" h="76200">
                  <a:moveTo>
                    <a:pt x="854075" y="31750"/>
                  </a:moveTo>
                  <a:lnTo>
                    <a:pt x="803275" y="31750"/>
                  </a:lnTo>
                  <a:lnTo>
                    <a:pt x="803275" y="44450"/>
                  </a:lnTo>
                  <a:lnTo>
                    <a:pt x="854075" y="44450"/>
                  </a:lnTo>
                  <a:lnTo>
                    <a:pt x="866775" y="38100"/>
                  </a:lnTo>
                  <a:lnTo>
                    <a:pt x="854075" y="317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30" name="object 3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647950" y="3098800"/>
            <a:ext cx="3848100" cy="330200"/>
          </a:xfrm>
          <a:prstGeom prst="rect">
            <a:avLst/>
          </a:prstGeom>
        </p:spPr>
      </p:pic>
      <p:pic>
        <p:nvPicPr>
          <p:cNvPr id="31" name="object 3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647950" y="4813300"/>
            <a:ext cx="3848100" cy="330200"/>
          </a:xfrm>
          <a:prstGeom prst="rect">
            <a:avLst/>
          </a:prstGeom>
        </p:spPr>
      </p:pic>
      <p:sp>
        <p:nvSpPr>
          <p:cNvPr id="32" name="object 32"/>
          <p:cNvSpPr txBox="1"/>
          <p:nvPr/>
        </p:nvSpPr>
        <p:spPr>
          <a:xfrm>
            <a:off x="5963411" y="6407698"/>
            <a:ext cx="2263775" cy="294640"/>
          </a:xfrm>
          <a:prstGeom prst="rect">
            <a:avLst/>
          </a:prstGeom>
        </p:spPr>
        <p:txBody>
          <a:bodyPr vert="horz" wrap="square" lIns="0" tIns="81915" rIns="0" bIns="0" rtlCol="0">
            <a:spAutoFit/>
          </a:bodyPr>
          <a:lstStyle/>
          <a:p>
            <a:pPr marL="12700">
              <a:lnSpc>
                <a:spcPts val="1675"/>
              </a:lnSpc>
              <a:spcBef>
                <a:spcPts val="645"/>
              </a:spcBef>
            </a:pPr>
            <a:r>
              <a:rPr sz="80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  <a:hlinkClick r:id="rId8"/>
              </a:rPr>
              <a:t>https://fb.com/tailieudientuc</a:t>
            </a:r>
            <a:r>
              <a:rPr sz="800" spc="-21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  <a:hlinkClick r:id="rId8"/>
              </a:rPr>
              <a:t>n</a:t>
            </a:r>
            <a:r>
              <a:rPr sz="2100" spc="-839" baseline="16000" dirty="0">
                <a:latin typeface="Comic Sans MS" panose="030F0702030302020204"/>
                <a:cs typeface="Comic Sans MS" panose="030F0702030302020204"/>
                <a:hlinkClick r:id="rId8"/>
              </a:rPr>
              <a:t>I</a:t>
            </a:r>
            <a:r>
              <a:rPr sz="80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  <a:hlinkClick r:id="rId8"/>
              </a:rPr>
              <a:t>tt</a:t>
            </a:r>
            <a:r>
              <a:rPr sz="800" spc="-9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  <a:hlinkClick r:id="rId8"/>
              </a:rPr>
              <a:t> </a:t>
            </a:r>
            <a:r>
              <a:rPr sz="2100" spc="-7" baseline="16000" dirty="0">
                <a:latin typeface="Comic Sans MS" panose="030F0702030302020204"/>
                <a:cs typeface="Comic Sans MS" panose="030F0702030302020204"/>
              </a:rPr>
              <a:t>ntro</a:t>
            </a:r>
            <a:r>
              <a:rPr sz="2100" baseline="16000" dirty="0">
                <a:latin typeface="Comic Sans MS" panose="030F0702030302020204"/>
                <a:cs typeface="Comic Sans MS" panose="030F0702030302020204"/>
              </a:rPr>
              <a:t>ducti</a:t>
            </a:r>
            <a:r>
              <a:rPr sz="2100" spc="7" baseline="16000" dirty="0">
                <a:latin typeface="Comic Sans MS" panose="030F0702030302020204"/>
                <a:cs typeface="Comic Sans MS" panose="030F0702030302020204"/>
              </a:rPr>
              <a:t>o</a:t>
            </a:r>
            <a:r>
              <a:rPr sz="2100" baseline="16000" dirty="0">
                <a:latin typeface="Comic Sans MS" panose="030F0702030302020204"/>
                <a:cs typeface="Comic Sans MS" panose="030F0702030302020204"/>
              </a:rPr>
              <a:t>n</a:t>
            </a:r>
            <a:endParaRPr sz="2100" baseline="16000">
              <a:latin typeface="Comic Sans MS" panose="030F0702030302020204"/>
              <a:cs typeface="Comic Sans MS" panose="030F0702030302020204"/>
            </a:endParaRPr>
          </a:p>
        </p:txBody>
      </p:sp>
      <p:sp>
        <p:nvSpPr>
          <p:cNvPr id="33" name="object 3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1-</a:t>
            </a: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34" name="object 34"/>
          <p:cNvSpPr txBox="1"/>
          <p:nvPr/>
        </p:nvSpPr>
        <p:spPr>
          <a:xfrm>
            <a:off x="1481708" y="6564262"/>
            <a:ext cx="1101090" cy="13843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80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  <a:hlinkClick r:id="rId9"/>
              </a:rPr>
              <a:t>CuuDuongThanCong.com</a:t>
            </a:r>
            <a:endParaRPr sz="8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522173"/>
            <a:ext cx="809561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What’s</a:t>
            </a:r>
            <a:r>
              <a:rPr sz="3200" spc="-25" dirty="0"/>
              <a:t> </a:t>
            </a:r>
            <a:r>
              <a:rPr sz="3200" dirty="0"/>
              <a:t>the </a:t>
            </a:r>
            <a:r>
              <a:rPr sz="3200" spc="-5" dirty="0"/>
              <a:t>Internet:</a:t>
            </a:r>
            <a:r>
              <a:rPr sz="3200" spc="5" dirty="0"/>
              <a:t> </a:t>
            </a:r>
            <a:r>
              <a:rPr sz="3200" dirty="0"/>
              <a:t>“nuts</a:t>
            </a:r>
            <a:r>
              <a:rPr sz="3200" spc="5" dirty="0"/>
              <a:t> </a:t>
            </a:r>
            <a:r>
              <a:rPr sz="3200" dirty="0"/>
              <a:t>and </a:t>
            </a:r>
            <a:r>
              <a:rPr sz="3200" spc="-5" dirty="0"/>
              <a:t>bolts”</a:t>
            </a:r>
            <a:r>
              <a:rPr sz="3200" dirty="0"/>
              <a:t> </a:t>
            </a:r>
            <a:r>
              <a:rPr sz="3200" spc="-5" dirty="0"/>
              <a:t>view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383540" y="1373150"/>
            <a:ext cx="4045585" cy="4763770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355600" marR="21590" indent="-342900">
              <a:lnSpc>
                <a:spcPts val="2880"/>
              </a:lnSpc>
              <a:spcBef>
                <a:spcPts val="325"/>
              </a:spcBef>
              <a:buClr>
                <a:srgbClr val="3333CC"/>
              </a:buClr>
              <a:buSzPct val="82000"/>
              <a:buFont typeface="Wingdings" panose="05000000000000000000"/>
              <a:buChar char=""/>
              <a:tabLst>
                <a:tab pos="355600" algn="l"/>
              </a:tabLst>
            </a:pPr>
            <a:r>
              <a:rPr sz="2500" i="1" spc="-50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protocols</a:t>
            </a:r>
            <a:r>
              <a:rPr sz="2500" i="1" spc="-80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control</a:t>
            </a:r>
            <a:r>
              <a:rPr sz="2400" spc="-4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sending, </a:t>
            </a:r>
            <a:r>
              <a:rPr sz="2400" spc="-70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receiving</a:t>
            </a:r>
            <a:r>
              <a:rPr sz="2400" spc="-3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of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 msgs</a:t>
            </a:r>
            <a:endParaRPr sz="2400">
              <a:latin typeface="Comic Sans MS" panose="030F0702030302020204"/>
              <a:cs typeface="Comic Sans MS" panose="030F0702030302020204"/>
            </a:endParaRPr>
          </a:p>
          <a:p>
            <a:pPr marL="756285" lvl="1" indent="-287020">
              <a:lnSpc>
                <a:spcPct val="100000"/>
              </a:lnSpc>
              <a:spcBef>
                <a:spcPts val="400"/>
              </a:spcBef>
              <a:buClr>
                <a:srgbClr val="3333CC"/>
              </a:buClr>
              <a:buSzPct val="75000"/>
              <a:buFont typeface="Wingdings" panose="05000000000000000000"/>
              <a:buChar char=""/>
              <a:tabLst>
                <a:tab pos="756920" algn="l"/>
              </a:tabLst>
            </a:pPr>
            <a:r>
              <a:rPr sz="2000" spc="-5" dirty="0">
                <a:latin typeface="Comic Sans MS" panose="030F0702030302020204"/>
                <a:cs typeface="Comic Sans MS" panose="030F0702030302020204"/>
              </a:rPr>
              <a:t>e.g.,</a:t>
            </a:r>
            <a:r>
              <a:rPr sz="2000" spc="-3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dirty="0">
                <a:latin typeface="Comic Sans MS" panose="030F0702030302020204"/>
                <a:cs typeface="Comic Sans MS" panose="030F0702030302020204"/>
              </a:rPr>
              <a:t>TCP,</a:t>
            </a:r>
            <a:r>
              <a:rPr sz="2000" spc="-2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spc="-5" dirty="0">
                <a:latin typeface="Comic Sans MS" panose="030F0702030302020204"/>
                <a:cs typeface="Comic Sans MS" panose="030F0702030302020204"/>
              </a:rPr>
              <a:t>IP,</a:t>
            </a:r>
            <a:r>
              <a:rPr sz="2000" spc="-2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spc="-5" dirty="0">
                <a:latin typeface="Comic Sans MS" panose="030F0702030302020204"/>
                <a:cs typeface="Comic Sans MS" panose="030F0702030302020204"/>
              </a:rPr>
              <a:t>HTTP,</a:t>
            </a:r>
            <a:r>
              <a:rPr sz="2000" spc="-1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spc="-5" dirty="0">
                <a:latin typeface="Comic Sans MS" panose="030F0702030302020204"/>
                <a:cs typeface="Comic Sans MS" panose="030F0702030302020204"/>
              </a:rPr>
              <a:t>Skype,</a:t>
            </a:r>
            <a:endParaRPr sz="2000">
              <a:latin typeface="Comic Sans MS" panose="030F0702030302020204"/>
              <a:cs typeface="Comic Sans MS" panose="030F0702030302020204"/>
            </a:endParaRPr>
          </a:p>
          <a:p>
            <a:pPr marL="756285">
              <a:lnSpc>
                <a:spcPct val="100000"/>
              </a:lnSpc>
            </a:pPr>
            <a:r>
              <a:rPr sz="2000" spc="-5" dirty="0">
                <a:latin typeface="Comic Sans MS" panose="030F0702030302020204"/>
                <a:cs typeface="Comic Sans MS" panose="030F0702030302020204"/>
              </a:rPr>
              <a:t>Ethernet</a:t>
            </a:r>
            <a:endParaRPr sz="2000">
              <a:latin typeface="Comic Sans MS" panose="030F0702030302020204"/>
              <a:cs typeface="Comic Sans MS" panose="030F0702030302020204"/>
            </a:endParaRPr>
          </a:p>
          <a:p>
            <a:pPr marL="355600" marR="573405" indent="-342900">
              <a:lnSpc>
                <a:spcPts val="2880"/>
              </a:lnSpc>
              <a:spcBef>
                <a:spcPts val="660"/>
              </a:spcBef>
              <a:buClr>
                <a:srgbClr val="3333CC"/>
              </a:buClr>
              <a:buSzPct val="82000"/>
              <a:buFont typeface="Wingdings" panose="05000000000000000000"/>
              <a:buChar char=""/>
              <a:tabLst>
                <a:tab pos="355600" algn="l"/>
              </a:tabLst>
            </a:pPr>
            <a:r>
              <a:rPr sz="2500" i="1" spc="-55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Internet:</a:t>
            </a:r>
            <a:r>
              <a:rPr sz="2500" i="1" spc="-85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“network</a:t>
            </a:r>
            <a:r>
              <a:rPr sz="2400" spc="-50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of </a:t>
            </a:r>
            <a:r>
              <a:rPr sz="2400" spc="-705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networks”</a:t>
            </a:r>
            <a:endParaRPr sz="2400">
              <a:latin typeface="Comic Sans MS" panose="030F0702030302020204"/>
              <a:cs typeface="Comic Sans MS" panose="030F0702030302020204"/>
            </a:endParaRPr>
          </a:p>
          <a:p>
            <a:pPr marL="756285" lvl="1" indent="-287020">
              <a:lnSpc>
                <a:spcPct val="100000"/>
              </a:lnSpc>
              <a:spcBef>
                <a:spcPts val="400"/>
              </a:spcBef>
              <a:buClr>
                <a:srgbClr val="3333CC"/>
              </a:buClr>
              <a:buSzPct val="75000"/>
              <a:buFont typeface="Wingdings" panose="05000000000000000000"/>
              <a:buChar char=""/>
              <a:tabLst>
                <a:tab pos="756920" algn="l"/>
              </a:tabLst>
            </a:pPr>
            <a:r>
              <a:rPr sz="2000" dirty="0">
                <a:latin typeface="Comic Sans MS" panose="030F0702030302020204"/>
                <a:cs typeface="Comic Sans MS" panose="030F0702030302020204"/>
              </a:rPr>
              <a:t>loosely</a:t>
            </a:r>
            <a:r>
              <a:rPr sz="2000" spc="-6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spc="-5" dirty="0">
                <a:latin typeface="Comic Sans MS" panose="030F0702030302020204"/>
                <a:cs typeface="Comic Sans MS" panose="030F0702030302020204"/>
              </a:rPr>
              <a:t>hierarchical</a:t>
            </a:r>
            <a:endParaRPr sz="2000">
              <a:latin typeface="Comic Sans MS" panose="030F0702030302020204"/>
              <a:cs typeface="Comic Sans MS" panose="030F0702030302020204"/>
            </a:endParaRPr>
          </a:p>
          <a:p>
            <a:pPr marL="756285" marR="629285" lvl="1" indent="-287020">
              <a:lnSpc>
                <a:spcPct val="100000"/>
              </a:lnSpc>
              <a:spcBef>
                <a:spcPts val="480"/>
              </a:spcBef>
              <a:buClr>
                <a:srgbClr val="3333CC"/>
              </a:buClr>
              <a:buSzPct val="75000"/>
              <a:buFont typeface="Wingdings" panose="05000000000000000000"/>
              <a:buChar char=""/>
              <a:tabLst>
                <a:tab pos="756920" algn="l"/>
              </a:tabLst>
            </a:pPr>
            <a:r>
              <a:rPr sz="2000" dirty="0">
                <a:latin typeface="Comic Sans MS" panose="030F0702030302020204"/>
                <a:cs typeface="Comic Sans MS" panose="030F0702030302020204"/>
              </a:rPr>
              <a:t>public</a:t>
            </a:r>
            <a:r>
              <a:rPr sz="2000" spc="-5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spc="-5" dirty="0">
                <a:latin typeface="Comic Sans MS" panose="030F0702030302020204"/>
                <a:cs typeface="Comic Sans MS" panose="030F0702030302020204"/>
              </a:rPr>
              <a:t>Internet</a:t>
            </a:r>
            <a:r>
              <a:rPr sz="2000" spc="-3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spc="-5" dirty="0">
                <a:latin typeface="Comic Sans MS" panose="030F0702030302020204"/>
                <a:cs typeface="Comic Sans MS" panose="030F0702030302020204"/>
              </a:rPr>
              <a:t>versus </a:t>
            </a:r>
            <a:r>
              <a:rPr sz="2000" spc="-58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spc="-5" dirty="0">
                <a:latin typeface="Comic Sans MS" panose="030F0702030302020204"/>
                <a:cs typeface="Comic Sans MS" panose="030F0702030302020204"/>
              </a:rPr>
              <a:t>private</a:t>
            </a:r>
            <a:r>
              <a:rPr sz="2000" spc="-2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spc="-5" dirty="0">
                <a:latin typeface="Comic Sans MS" panose="030F0702030302020204"/>
                <a:cs typeface="Comic Sans MS" panose="030F0702030302020204"/>
              </a:rPr>
              <a:t>intranet</a:t>
            </a:r>
            <a:endParaRPr sz="2000">
              <a:latin typeface="Comic Sans MS" panose="030F0702030302020204"/>
              <a:cs typeface="Comic Sans MS" panose="030F0702030302020204"/>
            </a:endParaRPr>
          </a:p>
          <a:p>
            <a:pPr marL="355600" indent="-342900">
              <a:lnSpc>
                <a:spcPct val="100000"/>
              </a:lnSpc>
              <a:spcBef>
                <a:spcPts val="560"/>
              </a:spcBef>
              <a:buClr>
                <a:srgbClr val="3333CC"/>
              </a:buClr>
              <a:buSzPct val="85000"/>
              <a:buFont typeface="Wingdings" panose="05000000000000000000"/>
              <a:buChar char=""/>
              <a:tabLst>
                <a:tab pos="355600" algn="l"/>
              </a:tabLst>
            </a:pPr>
            <a:r>
              <a:rPr sz="2400" spc="-5" dirty="0">
                <a:latin typeface="Comic Sans MS" panose="030F0702030302020204"/>
                <a:cs typeface="Comic Sans MS" panose="030F0702030302020204"/>
              </a:rPr>
              <a:t>Internet</a:t>
            </a:r>
            <a:r>
              <a:rPr sz="2400" spc="-5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10" dirty="0">
                <a:latin typeface="Comic Sans MS" panose="030F0702030302020204"/>
                <a:cs typeface="Comic Sans MS" panose="030F0702030302020204"/>
              </a:rPr>
              <a:t>standards</a:t>
            </a:r>
            <a:endParaRPr sz="2400">
              <a:latin typeface="Comic Sans MS" panose="030F0702030302020204"/>
              <a:cs typeface="Comic Sans MS" panose="030F0702030302020204"/>
            </a:endParaRPr>
          </a:p>
          <a:p>
            <a:pPr marL="756285" lvl="1" indent="-287020">
              <a:lnSpc>
                <a:spcPct val="100000"/>
              </a:lnSpc>
              <a:spcBef>
                <a:spcPts val="500"/>
              </a:spcBef>
              <a:buClr>
                <a:srgbClr val="3333CC"/>
              </a:buClr>
              <a:buSzPct val="75000"/>
              <a:buFont typeface="Wingdings" panose="05000000000000000000"/>
              <a:buChar char=""/>
              <a:tabLst>
                <a:tab pos="756920" algn="l"/>
              </a:tabLst>
            </a:pPr>
            <a:r>
              <a:rPr sz="2000" spc="-5" dirty="0">
                <a:latin typeface="Comic Sans MS" panose="030F0702030302020204"/>
                <a:cs typeface="Comic Sans MS" panose="030F0702030302020204"/>
              </a:rPr>
              <a:t>RFC:</a:t>
            </a:r>
            <a:r>
              <a:rPr sz="2000" spc="-4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spc="-5" dirty="0">
                <a:latin typeface="Comic Sans MS" panose="030F0702030302020204"/>
                <a:cs typeface="Comic Sans MS" panose="030F0702030302020204"/>
              </a:rPr>
              <a:t>Request for</a:t>
            </a:r>
            <a:r>
              <a:rPr sz="2000" spc="-2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dirty="0">
                <a:latin typeface="Comic Sans MS" panose="030F0702030302020204"/>
                <a:cs typeface="Comic Sans MS" panose="030F0702030302020204"/>
              </a:rPr>
              <a:t>comments</a:t>
            </a:r>
            <a:endParaRPr sz="2000">
              <a:latin typeface="Comic Sans MS" panose="030F0702030302020204"/>
              <a:cs typeface="Comic Sans MS" panose="030F0702030302020204"/>
            </a:endParaRPr>
          </a:p>
          <a:p>
            <a:pPr marL="756285" marR="15240" lvl="1" indent="-287020">
              <a:lnSpc>
                <a:spcPct val="100000"/>
              </a:lnSpc>
              <a:spcBef>
                <a:spcPts val="480"/>
              </a:spcBef>
              <a:buClr>
                <a:srgbClr val="3333CC"/>
              </a:buClr>
              <a:buSzPct val="75000"/>
              <a:buFont typeface="Wingdings" panose="05000000000000000000"/>
              <a:buChar char=""/>
              <a:tabLst>
                <a:tab pos="756920" algn="l"/>
              </a:tabLst>
            </a:pPr>
            <a:r>
              <a:rPr sz="2000" spc="-5" dirty="0">
                <a:latin typeface="Comic Sans MS" panose="030F0702030302020204"/>
                <a:cs typeface="Comic Sans MS" panose="030F0702030302020204"/>
              </a:rPr>
              <a:t>IETF: Internet Engineering </a:t>
            </a:r>
            <a:r>
              <a:rPr sz="2000" spc="-58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dirty="0">
                <a:latin typeface="Comic Sans MS" panose="030F0702030302020204"/>
                <a:cs typeface="Comic Sans MS" panose="030F0702030302020204"/>
              </a:rPr>
              <a:t>Task</a:t>
            </a:r>
            <a:r>
              <a:rPr sz="2000" spc="-2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dirty="0">
                <a:latin typeface="Comic Sans MS" panose="030F0702030302020204"/>
                <a:cs typeface="Comic Sans MS" panose="030F0702030302020204"/>
              </a:rPr>
              <a:t>Force</a:t>
            </a:r>
            <a:endParaRPr sz="2000">
              <a:latin typeface="Comic Sans MS" panose="030F0702030302020204"/>
              <a:cs typeface="Comic Sans MS" panose="030F0702030302020204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997983" y="1644205"/>
            <a:ext cx="3450590" cy="4151629"/>
            <a:chOff x="4997983" y="1644205"/>
            <a:chExt cx="3450590" cy="4151629"/>
          </a:xfrm>
        </p:grpSpPr>
        <p:sp>
          <p:nvSpPr>
            <p:cNvPr id="5" name="object 5"/>
            <p:cNvSpPr/>
            <p:nvPr/>
          </p:nvSpPr>
          <p:spPr>
            <a:xfrm>
              <a:off x="6719950" y="3481520"/>
              <a:ext cx="1272540" cy="640080"/>
            </a:xfrm>
            <a:custGeom>
              <a:avLst/>
              <a:gdLst/>
              <a:ahLst/>
              <a:cxnLst/>
              <a:rect l="l" t="t" r="r" b="b"/>
              <a:pathLst>
                <a:path w="1272540" h="640079">
                  <a:moveTo>
                    <a:pt x="337571" y="14687"/>
                  </a:moveTo>
                  <a:lnTo>
                    <a:pt x="282241" y="15642"/>
                  </a:lnTo>
                  <a:lnTo>
                    <a:pt x="232126" y="19425"/>
                  </a:lnTo>
                  <a:lnTo>
                    <a:pt x="190494" y="26856"/>
                  </a:lnTo>
                  <a:lnTo>
                    <a:pt x="134392" y="46031"/>
                  </a:lnTo>
                  <a:lnTo>
                    <a:pt x="84325" y="72066"/>
                  </a:lnTo>
                  <a:lnTo>
                    <a:pt x="43263" y="103435"/>
                  </a:lnTo>
                  <a:lnTo>
                    <a:pt x="14167" y="138614"/>
                  </a:lnTo>
                  <a:lnTo>
                    <a:pt x="0" y="176079"/>
                  </a:lnTo>
                  <a:lnTo>
                    <a:pt x="1514" y="210795"/>
                  </a:lnTo>
                  <a:lnTo>
                    <a:pt x="14228" y="250059"/>
                  </a:lnTo>
                  <a:lnTo>
                    <a:pt x="36115" y="291792"/>
                  </a:lnTo>
                  <a:lnTo>
                    <a:pt x="65146" y="333917"/>
                  </a:lnTo>
                  <a:lnTo>
                    <a:pt x="99292" y="374355"/>
                  </a:lnTo>
                  <a:lnTo>
                    <a:pt x="136525" y="411029"/>
                  </a:lnTo>
                  <a:lnTo>
                    <a:pt x="171853" y="440216"/>
                  </a:lnTo>
                  <a:lnTo>
                    <a:pt x="211954" y="468864"/>
                  </a:lnTo>
                  <a:lnTo>
                    <a:pt x="255970" y="496447"/>
                  </a:lnTo>
                  <a:lnTo>
                    <a:pt x="303042" y="522442"/>
                  </a:lnTo>
                  <a:lnTo>
                    <a:pt x="352313" y="546325"/>
                  </a:lnTo>
                  <a:lnTo>
                    <a:pt x="402927" y="567570"/>
                  </a:lnTo>
                  <a:lnTo>
                    <a:pt x="454025" y="585654"/>
                  </a:lnTo>
                  <a:lnTo>
                    <a:pt x="500679" y="599364"/>
                  </a:lnTo>
                  <a:lnTo>
                    <a:pt x="550562" y="611683"/>
                  </a:lnTo>
                  <a:lnTo>
                    <a:pt x="602425" y="622255"/>
                  </a:lnTo>
                  <a:lnTo>
                    <a:pt x="655018" y="630723"/>
                  </a:lnTo>
                  <a:lnTo>
                    <a:pt x="707093" y="636733"/>
                  </a:lnTo>
                  <a:lnTo>
                    <a:pt x="757402" y="639929"/>
                  </a:lnTo>
                  <a:lnTo>
                    <a:pt x="804695" y="639954"/>
                  </a:lnTo>
                  <a:lnTo>
                    <a:pt x="847725" y="636454"/>
                  </a:lnTo>
                  <a:lnTo>
                    <a:pt x="899483" y="625927"/>
                  </a:lnTo>
                  <a:lnTo>
                    <a:pt x="946959" y="609215"/>
                  </a:lnTo>
                  <a:lnTo>
                    <a:pt x="990377" y="587289"/>
                  </a:lnTo>
                  <a:lnTo>
                    <a:pt x="1029965" y="561120"/>
                  </a:lnTo>
                  <a:lnTo>
                    <a:pt x="1065947" y="531676"/>
                  </a:lnTo>
                  <a:lnTo>
                    <a:pt x="1098550" y="499929"/>
                  </a:lnTo>
                  <a:lnTo>
                    <a:pt x="1127433" y="464163"/>
                  </a:lnTo>
                  <a:lnTo>
                    <a:pt x="1152496" y="423183"/>
                  </a:lnTo>
                  <a:lnTo>
                    <a:pt x="1174130" y="378930"/>
                  </a:lnTo>
                  <a:lnTo>
                    <a:pt x="1192727" y="333343"/>
                  </a:lnTo>
                  <a:lnTo>
                    <a:pt x="1208678" y="288362"/>
                  </a:lnTo>
                  <a:lnTo>
                    <a:pt x="1222375" y="245929"/>
                  </a:lnTo>
                  <a:lnTo>
                    <a:pt x="1237044" y="202861"/>
                  </a:lnTo>
                  <a:lnTo>
                    <a:pt x="1252949" y="156822"/>
                  </a:lnTo>
                  <a:lnTo>
                    <a:pt x="1266031" y="111214"/>
                  </a:lnTo>
                  <a:lnTo>
                    <a:pt x="1272234" y="69437"/>
                  </a:lnTo>
                  <a:lnTo>
                    <a:pt x="1267704" y="36379"/>
                  </a:lnTo>
                  <a:lnTo>
                    <a:pt x="879475" y="36379"/>
                  </a:lnTo>
                  <a:lnTo>
                    <a:pt x="823486" y="36126"/>
                  </a:lnTo>
                  <a:lnTo>
                    <a:pt x="768114" y="34187"/>
                  </a:lnTo>
                  <a:lnTo>
                    <a:pt x="715565" y="31267"/>
                  </a:lnTo>
                  <a:lnTo>
                    <a:pt x="650289" y="26854"/>
                  </a:lnTo>
                  <a:lnTo>
                    <a:pt x="627753" y="25308"/>
                  </a:lnTo>
                  <a:lnTo>
                    <a:pt x="596900" y="23679"/>
                  </a:lnTo>
                  <a:lnTo>
                    <a:pt x="577850" y="23679"/>
                  </a:lnTo>
                  <a:lnTo>
                    <a:pt x="545558" y="22774"/>
                  </a:lnTo>
                  <a:lnTo>
                    <a:pt x="450780" y="17986"/>
                  </a:lnTo>
                  <a:lnTo>
                    <a:pt x="394843" y="15742"/>
                  </a:lnTo>
                  <a:lnTo>
                    <a:pt x="337571" y="14687"/>
                  </a:lnTo>
                  <a:close/>
                </a:path>
                <a:path w="1272540" h="640079">
                  <a:moveTo>
                    <a:pt x="1181744" y="0"/>
                  </a:moveTo>
                  <a:lnTo>
                    <a:pt x="1135428" y="3266"/>
                  </a:lnTo>
                  <a:lnTo>
                    <a:pt x="1083865" y="10011"/>
                  </a:lnTo>
                  <a:lnTo>
                    <a:pt x="975866" y="26856"/>
                  </a:lnTo>
                  <a:lnTo>
                    <a:pt x="924861" y="33418"/>
                  </a:lnTo>
                  <a:lnTo>
                    <a:pt x="879475" y="36379"/>
                  </a:lnTo>
                  <a:lnTo>
                    <a:pt x="1267704" y="36379"/>
                  </a:lnTo>
                  <a:lnTo>
                    <a:pt x="1267501" y="34892"/>
                  </a:lnTo>
                  <a:lnTo>
                    <a:pt x="1247775" y="10979"/>
                  </a:lnTo>
                  <a:lnTo>
                    <a:pt x="1220099" y="1981"/>
                  </a:lnTo>
                  <a:lnTo>
                    <a:pt x="1181744" y="0"/>
                  </a:lnTo>
                  <a:close/>
                </a:path>
                <a:path w="1272540" h="640079">
                  <a:moveTo>
                    <a:pt x="593715" y="23541"/>
                  </a:moveTo>
                  <a:lnTo>
                    <a:pt x="577850" y="23679"/>
                  </a:lnTo>
                  <a:lnTo>
                    <a:pt x="596900" y="23679"/>
                  </a:lnTo>
                  <a:lnTo>
                    <a:pt x="593715" y="23541"/>
                  </a:lnTo>
                  <a:close/>
                </a:path>
                <a:path w="1272540" h="640079">
                  <a:moveTo>
                    <a:pt x="582082" y="23036"/>
                  </a:moveTo>
                  <a:lnTo>
                    <a:pt x="593715" y="23541"/>
                  </a:lnTo>
                  <a:lnTo>
                    <a:pt x="602454" y="23465"/>
                  </a:lnTo>
                  <a:lnTo>
                    <a:pt x="593899" y="23108"/>
                  </a:lnTo>
                  <a:lnTo>
                    <a:pt x="582082" y="23036"/>
                  </a:lnTo>
                  <a:close/>
                </a:path>
              </a:pathLst>
            </a:custGeom>
            <a:solidFill>
              <a:srgbClr val="00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6835647" y="3653027"/>
              <a:ext cx="359410" cy="95250"/>
            </a:xfrm>
            <a:custGeom>
              <a:avLst/>
              <a:gdLst/>
              <a:ahLst/>
              <a:cxnLst/>
              <a:rect l="l" t="t" r="r" b="b"/>
              <a:pathLst>
                <a:path w="359409" h="95250">
                  <a:moveTo>
                    <a:pt x="179450" y="0"/>
                  </a:moveTo>
                  <a:lnTo>
                    <a:pt x="109567" y="3742"/>
                  </a:lnTo>
                  <a:lnTo>
                    <a:pt x="52530" y="13938"/>
                  </a:lnTo>
                  <a:lnTo>
                    <a:pt x="14091" y="29039"/>
                  </a:lnTo>
                  <a:lnTo>
                    <a:pt x="0" y="47498"/>
                  </a:lnTo>
                  <a:lnTo>
                    <a:pt x="14091" y="66030"/>
                  </a:lnTo>
                  <a:lnTo>
                    <a:pt x="52530" y="81168"/>
                  </a:lnTo>
                  <a:lnTo>
                    <a:pt x="109567" y="91378"/>
                  </a:lnTo>
                  <a:lnTo>
                    <a:pt x="179450" y="95123"/>
                  </a:lnTo>
                  <a:lnTo>
                    <a:pt x="249281" y="91378"/>
                  </a:lnTo>
                  <a:lnTo>
                    <a:pt x="306324" y="81168"/>
                  </a:lnTo>
                  <a:lnTo>
                    <a:pt x="344793" y="66030"/>
                  </a:lnTo>
                  <a:lnTo>
                    <a:pt x="358901" y="47498"/>
                  </a:lnTo>
                  <a:lnTo>
                    <a:pt x="344793" y="29039"/>
                  </a:lnTo>
                  <a:lnTo>
                    <a:pt x="306324" y="13938"/>
                  </a:lnTo>
                  <a:lnTo>
                    <a:pt x="249281" y="3742"/>
                  </a:lnTo>
                  <a:lnTo>
                    <a:pt x="179450" y="0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6835647" y="3645280"/>
              <a:ext cx="359410" cy="102870"/>
            </a:xfrm>
            <a:custGeom>
              <a:avLst/>
              <a:gdLst/>
              <a:ahLst/>
              <a:cxnLst/>
              <a:rect l="l" t="t" r="r" b="b"/>
              <a:pathLst>
                <a:path w="359409" h="102870">
                  <a:moveTo>
                    <a:pt x="0" y="55245"/>
                  </a:moveTo>
                  <a:lnTo>
                    <a:pt x="14091" y="36786"/>
                  </a:lnTo>
                  <a:lnTo>
                    <a:pt x="52530" y="21685"/>
                  </a:lnTo>
                  <a:lnTo>
                    <a:pt x="109567" y="11489"/>
                  </a:lnTo>
                  <a:lnTo>
                    <a:pt x="179450" y="7747"/>
                  </a:lnTo>
                  <a:lnTo>
                    <a:pt x="249281" y="11489"/>
                  </a:lnTo>
                  <a:lnTo>
                    <a:pt x="306324" y="21685"/>
                  </a:lnTo>
                  <a:lnTo>
                    <a:pt x="344793" y="36786"/>
                  </a:lnTo>
                  <a:lnTo>
                    <a:pt x="358901" y="55245"/>
                  </a:lnTo>
                  <a:lnTo>
                    <a:pt x="344793" y="73777"/>
                  </a:lnTo>
                  <a:lnTo>
                    <a:pt x="306324" y="88915"/>
                  </a:lnTo>
                  <a:lnTo>
                    <a:pt x="249281" y="99125"/>
                  </a:lnTo>
                  <a:lnTo>
                    <a:pt x="179450" y="102870"/>
                  </a:lnTo>
                  <a:lnTo>
                    <a:pt x="109567" y="99125"/>
                  </a:lnTo>
                  <a:lnTo>
                    <a:pt x="52530" y="88915"/>
                  </a:lnTo>
                  <a:lnTo>
                    <a:pt x="14091" y="73777"/>
                  </a:lnTo>
                  <a:lnTo>
                    <a:pt x="0" y="55245"/>
                  </a:lnTo>
                  <a:close/>
                </a:path>
                <a:path w="359409" h="102870">
                  <a:moveTo>
                    <a:pt x="0" y="0"/>
                  </a:moveTo>
                  <a:lnTo>
                    <a:pt x="0" y="58674"/>
                  </a:lnTo>
                </a:path>
                <a:path w="359409" h="102870">
                  <a:moveTo>
                    <a:pt x="358901" y="0"/>
                  </a:moveTo>
                  <a:lnTo>
                    <a:pt x="358901" y="58674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6832600" y="3576700"/>
              <a:ext cx="359410" cy="126364"/>
            </a:xfrm>
            <a:custGeom>
              <a:avLst/>
              <a:gdLst/>
              <a:ahLst/>
              <a:cxnLst/>
              <a:rect l="l" t="t" r="r" b="b"/>
              <a:pathLst>
                <a:path w="359409" h="126364">
                  <a:moveTo>
                    <a:pt x="358965" y="68567"/>
                  </a:moveTo>
                  <a:lnTo>
                    <a:pt x="350189" y="68567"/>
                  </a:lnTo>
                  <a:lnTo>
                    <a:pt x="358902" y="55245"/>
                  </a:lnTo>
                  <a:lnTo>
                    <a:pt x="344805" y="33756"/>
                  </a:lnTo>
                  <a:lnTo>
                    <a:pt x="306362" y="16205"/>
                  </a:lnTo>
                  <a:lnTo>
                    <a:pt x="249326" y="4356"/>
                  </a:lnTo>
                  <a:lnTo>
                    <a:pt x="179451" y="0"/>
                  </a:lnTo>
                  <a:lnTo>
                    <a:pt x="109613" y="4356"/>
                  </a:lnTo>
                  <a:lnTo>
                    <a:pt x="52578" y="16205"/>
                  </a:lnTo>
                  <a:lnTo>
                    <a:pt x="14097" y="33756"/>
                  </a:lnTo>
                  <a:lnTo>
                    <a:pt x="0" y="55245"/>
                  </a:lnTo>
                  <a:lnTo>
                    <a:pt x="8699" y="68567"/>
                  </a:lnTo>
                  <a:lnTo>
                    <a:pt x="3048" y="68567"/>
                  </a:lnTo>
                  <a:lnTo>
                    <a:pt x="3048" y="126365"/>
                  </a:lnTo>
                  <a:lnTo>
                    <a:pt x="358965" y="126365"/>
                  </a:lnTo>
                  <a:lnTo>
                    <a:pt x="358965" y="68567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6832599" y="3576700"/>
              <a:ext cx="359410" cy="111125"/>
            </a:xfrm>
            <a:custGeom>
              <a:avLst/>
              <a:gdLst/>
              <a:ahLst/>
              <a:cxnLst/>
              <a:rect l="l" t="t" r="r" b="b"/>
              <a:pathLst>
                <a:path w="359409" h="111125">
                  <a:moveTo>
                    <a:pt x="0" y="55244"/>
                  </a:moveTo>
                  <a:lnTo>
                    <a:pt x="14108" y="33754"/>
                  </a:lnTo>
                  <a:lnTo>
                    <a:pt x="52577" y="16192"/>
                  </a:lnTo>
                  <a:lnTo>
                    <a:pt x="109620" y="4345"/>
                  </a:lnTo>
                  <a:lnTo>
                    <a:pt x="179450" y="0"/>
                  </a:lnTo>
                  <a:lnTo>
                    <a:pt x="249334" y="4345"/>
                  </a:lnTo>
                  <a:lnTo>
                    <a:pt x="306371" y="16192"/>
                  </a:lnTo>
                  <a:lnTo>
                    <a:pt x="344810" y="33754"/>
                  </a:lnTo>
                  <a:lnTo>
                    <a:pt x="358901" y="55244"/>
                  </a:lnTo>
                  <a:lnTo>
                    <a:pt x="344810" y="76809"/>
                  </a:lnTo>
                  <a:lnTo>
                    <a:pt x="306371" y="94408"/>
                  </a:lnTo>
                  <a:lnTo>
                    <a:pt x="249334" y="106269"/>
                  </a:lnTo>
                  <a:lnTo>
                    <a:pt x="179450" y="110617"/>
                  </a:lnTo>
                  <a:lnTo>
                    <a:pt x="109620" y="106269"/>
                  </a:lnTo>
                  <a:lnTo>
                    <a:pt x="52577" y="94408"/>
                  </a:lnTo>
                  <a:lnTo>
                    <a:pt x="14108" y="76809"/>
                  </a:lnTo>
                  <a:lnTo>
                    <a:pt x="0" y="55244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904799" y="3585908"/>
              <a:ext cx="192214" cy="94233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7191247" y="3932427"/>
              <a:ext cx="359410" cy="95250"/>
            </a:xfrm>
            <a:custGeom>
              <a:avLst/>
              <a:gdLst/>
              <a:ahLst/>
              <a:cxnLst/>
              <a:rect l="l" t="t" r="r" b="b"/>
              <a:pathLst>
                <a:path w="359409" h="95250">
                  <a:moveTo>
                    <a:pt x="179450" y="0"/>
                  </a:moveTo>
                  <a:lnTo>
                    <a:pt x="109567" y="3742"/>
                  </a:lnTo>
                  <a:lnTo>
                    <a:pt x="52530" y="13938"/>
                  </a:lnTo>
                  <a:lnTo>
                    <a:pt x="14091" y="29039"/>
                  </a:lnTo>
                  <a:lnTo>
                    <a:pt x="0" y="47498"/>
                  </a:lnTo>
                  <a:lnTo>
                    <a:pt x="14091" y="66030"/>
                  </a:lnTo>
                  <a:lnTo>
                    <a:pt x="52530" y="81168"/>
                  </a:lnTo>
                  <a:lnTo>
                    <a:pt x="109567" y="91378"/>
                  </a:lnTo>
                  <a:lnTo>
                    <a:pt x="179450" y="95123"/>
                  </a:lnTo>
                  <a:lnTo>
                    <a:pt x="249281" y="91378"/>
                  </a:lnTo>
                  <a:lnTo>
                    <a:pt x="306324" y="81168"/>
                  </a:lnTo>
                  <a:lnTo>
                    <a:pt x="344793" y="66030"/>
                  </a:lnTo>
                  <a:lnTo>
                    <a:pt x="358901" y="47498"/>
                  </a:lnTo>
                  <a:lnTo>
                    <a:pt x="344793" y="29039"/>
                  </a:lnTo>
                  <a:lnTo>
                    <a:pt x="306324" y="13938"/>
                  </a:lnTo>
                  <a:lnTo>
                    <a:pt x="249281" y="3742"/>
                  </a:lnTo>
                  <a:lnTo>
                    <a:pt x="179450" y="0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7191247" y="3924680"/>
              <a:ext cx="359410" cy="102870"/>
            </a:xfrm>
            <a:custGeom>
              <a:avLst/>
              <a:gdLst/>
              <a:ahLst/>
              <a:cxnLst/>
              <a:rect l="l" t="t" r="r" b="b"/>
              <a:pathLst>
                <a:path w="359409" h="102870">
                  <a:moveTo>
                    <a:pt x="0" y="55245"/>
                  </a:moveTo>
                  <a:lnTo>
                    <a:pt x="14091" y="36786"/>
                  </a:lnTo>
                  <a:lnTo>
                    <a:pt x="52530" y="21685"/>
                  </a:lnTo>
                  <a:lnTo>
                    <a:pt x="109567" y="11489"/>
                  </a:lnTo>
                  <a:lnTo>
                    <a:pt x="179450" y="7747"/>
                  </a:lnTo>
                  <a:lnTo>
                    <a:pt x="249281" y="11489"/>
                  </a:lnTo>
                  <a:lnTo>
                    <a:pt x="306324" y="21685"/>
                  </a:lnTo>
                  <a:lnTo>
                    <a:pt x="344793" y="36786"/>
                  </a:lnTo>
                  <a:lnTo>
                    <a:pt x="358901" y="55245"/>
                  </a:lnTo>
                  <a:lnTo>
                    <a:pt x="344793" y="73777"/>
                  </a:lnTo>
                  <a:lnTo>
                    <a:pt x="306324" y="88915"/>
                  </a:lnTo>
                  <a:lnTo>
                    <a:pt x="249281" y="99125"/>
                  </a:lnTo>
                  <a:lnTo>
                    <a:pt x="179450" y="102870"/>
                  </a:lnTo>
                  <a:lnTo>
                    <a:pt x="109567" y="99125"/>
                  </a:lnTo>
                  <a:lnTo>
                    <a:pt x="52530" y="88915"/>
                  </a:lnTo>
                  <a:lnTo>
                    <a:pt x="14091" y="73777"/>
                  </a:lnTo>
                  <a:lnTo>
                    <a:pt x="0" y="55245"/>
                  </a:lnTo>
                  <a:close/>
                </a:path>
                <a:path w="359409" h="102870">
                  <a:moveTo>
                    <a:pt x="0" y="0"/>
                  </a:moveTo>
                  <a:lnTo>
                    <a:pt x="0" y="58674"/>
                  </a:lnTo>
                </a:path>
                <a:path w="359409" h="102870">
                  <a:moveTo>
                    <a:pt x="358901" y="0"/>
                  </a:moveTo>
                  <a:lnTo>
                    <a:pt x="358901" y="58674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7188200" y="3856100"/>
              <a:ext cx="359410" cy="126364"/>
            </a:xfrm>
            <a:custGeom>
              <a:avLst/>
              <a:gdLst/>
              <a:ahLst/>
              <a:cxnLst/>
              <a:rect l="l" t="t" r="r" b="b"/>
              <a:pathLst>
                <a:path w="359409" h="126364">
                  <a:moveTo>
                    <a:pt x="358965" y="68567"/>
                  </a:moveTo>
                  <a:lnTo>
                    <a:pt x="350189" y="68567"/>
                  </a:lnTo>
                  <a:lnTo>
                    <a:pt x="358902" y="55245"/>
                  </a:lnTo>
                  <a:lnTo>
                    <a:pt x="344805" y="33756"/>
                  </a:lnTo>
                  <a:lnTo>
                    <a:pt x="306362" y="16192"/>
                  </a:lnTo>
                  <a:lnTo>
                    <a:pt x="249326" y="4356"/>
                  </a:lnTo>
                  <a:lnTo>
                    <a:pt x="179451" y="0"/>
                  </a:lnTo>
                  <a:lnTo>
                    <a:pt x="109613" y="4356"/>
                  </a:lnTo>
                  <a:lnTo>
                    <a:pt x="52578" y="16192"/>
                  </a:lnTo>
                  <a:lnTo>
                    <a:pt x="14097" y="33756"/>
                  </a:lnTo>
                  <a:lnTo>
                    <a:pt x="0" y="55245"/>
                  </a:lnTo>
                  <a:lnTo>
                    <a:pt x="8699" y="68567"/>
                  </a:lnTo>
                  <a:lnTo>
                    <a:pt x="3048" y="68567"/>
                  </a:lnTo>
                  <a:lnTo>
                    <a:pt x="3048" y="126365"/>
                  </a:lnTo>
                  <a:lnTo>
                    <a:pt x="358965" y="126365"/>
                  </a:lnTo>
                  <a:lnTo>
                    <a:pt x="358965" y="68567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7188199" y="3856100"/>
              <a:ext cx="359410" cy="111125"/>
            </a:xfrm>
            <a:custGeom>
              <a:avLst/>
              <a:gdLst/>
              <a:ahLst/>
              <a:cxnLst/>
              <a:rect l="l" t="t" r="r" b="b"/>
              <a:pathLst>
                <a:path w="359409" h="111125">
                  <a:moveTo>
                    <a:pt x="0" y="55244"/>
                  </a:moveTo>
                  <a:lnTo>
                    <a:pt x="14108" y="33754"/>
                  </a:lnTo>
                  <a:lnTo>
                    <a:pt x="52577" y="16192"/>
                  </a:lnTo>
                  <a:lnTo>
                    <a:pt x="109620" y="4345"/>
                  </a:lnTo>
                  <a:lnTo>
                    <a:pt x="179450" y="0"/>
                  </a:lnTo>
                  <a:lnTo>
                    <a:pt x="249334" y="4345"/>
                  </a:lnTo>
                  <a:lnTo>
                    <a:pt x="306371" y="16192"/>
                  </a:lnTo>
                  <a:lnTo>
                    <a:pt x="344810" y="33754"/>
                  </a:lnTo>
                  <a:lnTo>
                    <a:pt x="358901" y="55244"/>
                  </a:lnTo>
                  <a:lnTo>
                    <a:pt x="344810" y="76809"/>
                  </a:lnTo>
                  <a:lnTo>
                    <a:pt x="306371" y="94408"/>
                  </a:lnTo>
                  <a:lnTo>
                    <a:pt x="249334" y="106269"/>
                  </a:lnTo>
                  <a:lnTo>
                    <a:pt x="179450" y="110617"/>
                  </a:lnTo>
                  <a:lnTo>
                    <a:pt x="109620" y="106269"/>
                  </a:lnTo>
                  <a:lnTo>
                    <a:pt x="52577" y="94408"/>
                  </a:lnTo>
                  <a:lnTo>
                    <a:pt x="14108" y="76809"/>
                  </a:lnTo>
                  <a:lnTo>
                    <a:pt x="0" y="55244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60399" y="3865308"/>
              <a:ext cx="192214" cy="94234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7470647" y="3665727"/>
              <a:ext cx="359410" cy="95250"/>
            </a:xfrm>
            <a:custGeom>
              <a:avLst/>
              <a:gdLst/>
              <a:ahLst/>
              <a:cxnLst/>
              <a:rect l="l" t="t" r="r" b="b"/>
              <a:pathLst>
                <a:path w="359409" h="95250">
                  <a:moveTo>
                    <a:pt x="179450" y="0"/>
                  </a:moveTo>
                  <a:lnTo>
                    <a:pt x="109567" y="3742"/>
                  </a:lnTo>
                  <a:lnTo>
                    <a:pt x="52530" y="13938"/>
                  </a:lnTo>
                  <a:lnTo>
                    <a:pt x="14091" y="29039"/>
                  </a:lnTo>
                  <a:lnTo>
                    <a:pt x="0" y="47498"/>
                  </a:lnTo>
                  <a:lnTo>
                    <a:pt x="14091" y="66030"/>
                  </a:lnTo>
                  <a:lnTo>
                    <a:pt x="52530" y="81168"/>
                  </a:lnTo>
                  <a:lnTo>
                    <a:pt x="109567" y="91378"/>
                  </a:lnTo>
                  <a:lnTo>
                    <a:pt x="179450" y="95123"/>
                  </a:lnTo>
                  <a:lnTo>
                    <a:pt x="249281" y="91378"/>
                  </a:lnTo>
                  <a:lnTo>
                    <a:pt x="306324" y="81168"/>
                  </a:lnTo>
                  <a:lnTo>
                    <a:pt x="344793" y="66030"/>
                  </a:lnTo>
                  <a:lnTo>
                    <a:pt x="358901" y="47498"/>
                  </a:lnTo>
                  <a:lnTo>
                    <a:pt x="344793" y="29039"/>
                  </a:lnTo>
                  <a:lnTo>
                    <a:pt x="306324" y="13938"/>
                  </a:lnTo>
                  <a:lnTo>
                    <a:pt x="249281" y="3742"/>
                  </a:lnTo>
                  <a:lnTo>
                    <a:pt x="179450" y="0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7470647" y="3657980"/>
              <a:ext cx="359410" cy="102870"/>
            </a:xfrm>
            <a:custGeom>
              <a:avLst/>
              <a:gdLst/>
              <a:ahLst/>
              <a:cxnLst/>
              <a:rect l="l" t="t" r="r" b="b"/>
              <a:pathLst>
                <a:path w="359409" h="102870">
                  <a:moveTo>
                    <a:pt x="0" y="55245"/>
                  </a:moveTo>
                  <a:lnTo>
                    <a:pt x="14091" y="36786"/>
                  </a:lnTo>
                  <a:lnTo>
                    <a:pt x="52530" y="21685"/>
                  </a:lnTo>
                  <a:lnTo>
                    <a:pt x="109567" y="11489"/>
                  </a:lnTo>
                  <a:lnTo>
                    <a:pt x="179450" y="7747"/>
                  </a:lnTo>
                  <a:lnTo>
                    <a:pt x="249281" y="11489"/>
                  </a:lnTo>
                  <a:lnTo>
                    <a:pt x="306324" y="21685"/>
                  </a:lnTo>
                  <a:lnTo>
                    <a:pt x="344793" y="36786"/>
                  </a:lnTo>
                  <a:lnTo>
                    <a:pt x="358901" y="55245"/>
                  </a:lnTo>
                  <a:lnTo>
                    <a:pt x="344793" y="73777"/>
                  </a:lnTo>
                  <a:lnTo>
                    <a:pt x="306324" y="88915"/>
                  </a:lnTo>
                  <a:lnTo>
                    <a:pt x="249281" y="99125"/>
                  </a:lnTo>
                  <a:lnTo>
                    <a:pt x="179450" y="102870"/>
                  </a:lnTo>
                  <a:lnTo>
                    <a:pt x="109567" y="99125"/>
                  </a:lnTo>
                  <a:lnTo>
                    <a:pt x="52530" y="88915"/>
                  </a:lnTo>
                  <a:lnTo>
                    <a:pt x="14091" y="73777"/>
                  </a:lnTo>
                  <a:lnTo>
                    <a:pt x="0" y="55245"/>
                  </a:lnTo>
                  <a:close/>
                </a:path>
                <a:path w="359409" h="102870">
                  <a:moveTo>
                    <a:pt x="0" y="0"/>
                  </a:moveTo>
                  <a:lnTo>
                    <a:pt x="0" y="58674"/>
                  </a:lnTo>
                </a:path>
                <a:path w="359409" h="102870">
                  <a:moveTo>
                    <a:pt x="358901" y="0"/>
                  </a:moveTo>
                  <a:lnTo>
                    <a:pt x="358901" y="58674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7467600" y="3589400"/>
              <a:ext cx="359410" cy="126364"/>
            </a:xfrm>
            <a:custGeom>
              <a:avLst/>
              <a:gdLst/>
              <a:ahLst/>
              <a:cxnLst/>
              <a:rect l="l" t="t" r="r" b="b"/>
              <a:pathLst>
                <a:path w="359409" h="126364">
                  <a:moveTo>
                    <a:pt x="358965" y="68567"/>
                  </a:moveTo>
                  <a:lnTo>
                    <a:pt x="350189" y="68567"/>
                  </a:lnTo>
                  <a:lnTo>
                    <a:pt x="358902" y="55245"/>
                  </a:lnTo>
                  <a:lnTo>
                    <a:pt x="344805" y="33756"/>
                  </a:lnTo>
                  <a:lnTo>
                    <a:pt x="306362" y="16205"/>
                  </a:lnTo>
                  <a:lnTo>
                    <a:pt x="249326" y="4356"/>
                  </a:lnTo>
                  <a:lnTo>
                    <a:pt x="179451" y="0"/>
                  </a:lnTo>
                  <a:lnTo>
                    <a:pt x="109613" y="4356"/>
                  </a:lnTo>
                  <a:lnTo>
                    <a:pt x="52565" y="16205"/>
                  </a:lnTo>
                  <a:lnTo>
                    <a:pt x="14097" y="33756"/>
                  </a:lnTo>
                  <a:lnTo>
                    <a:pt x="0" y="55245"/>
                  </a:lnTo>
                  <a:lnTo>
                    <a:pt x="8699" y="68567"/>
                  </a:lnTo>
                  <a:lnTo>
                    <a:pt x="3048" y="68567"/>
                  </a:lnTo>
                  <a:lnTo>
                    <a:pt x="3048" y="126365"/>
                  </a:lnTo>
                  <a:lnTo>
                    <a:pt x="358965" y="126365"/>
                  </a:lnTo>
                  <a:lnTo>
                    <a:pt x="358965" y="68567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7467599" y="3589400"/>
              <a:ext cx="359410" cy="111125"/>
            </a:xfrm>
            <a:custGeom>
              <a:avLst/>
              <a:gdLst/>
              <a:ahLst/>
              <a:cxnLst/>
              <a:rect l="l" t="t" r="r" b="b"/>
              <a:pathLst>
                <a:path w="359409" h="111125">
                  <a:moveTo>
                    <a:pt x="0" y="55244"/>
                  </a:moveTo>
                  <a:lnTo>
                    <a:pt x="14108" y="33754"/>
                  </a:lnTo>
                  <a:lnTo>
                    <a:pt x="52577" y="16192"/>
                  </a:lnTo>
                  <a:lnTo>
                    <a:pt x="109620" y="4345"/>
                  </a:lnTo>
                  <a:lnTo>
                    <a:pt x="179450" y="0"/>
                  </a:lnTo>
                  <a:lnTo>
                    <a:pt x="249334" y="4345"/>
                  </a:lnTo>
                  <a:lnTo>
                    <a:pt x="306371" y="16192"/>
                  </a:lnTo>
                  <a:lnTo>
                    <a:pt x="344810" y="33754"/>
                  </a:lnTo>
                  <a:lnTo>
                    <a:pt x="358901" y="55244"/>
                  </a:lnTo>
                  <a:lnTo>
                    <a:pt x="344810" y="76809"/>
                  </a:lnTo>
                  <a:lnTo>
                    <a:pt x="306371" y="94408"/>
                  </a:lnTo>
                  <a:lnTo>
                    <a:pt x="249334" y="106269"/>
                  </a:lnTo>
                  <a:lnTo>
                    <a:pt x="179450" y="110617"/>
                  </a:lnTo>
                  <a:lnTo>
                    <a:pt x="109620" y="106269"/>
                  </a:lnTo>
                  <a:lnTo>
                    <a:pt x="52577" y="94408"/>
                  </a:lnTo>
                  <a:lnTo>
                    <a:pt x="14108" y="76809"/>
                  </a:lnTo>
                  <a:lnTo>
                    <a:pt x="0" y="55244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39799" y="3598608"/>
              <a:ext cx="192214" cy="94233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6978649" y="3663950"/>
              <a:ext cx="592455" cy="777875"/>
            </a:xfrm>
            <a:custGeom>
              <a:avLst/>
              <a:gdLst/>
              <a:ahLst/>
              <a:cxnLst/>
              <a:rect l="l" t="t" r="r" b="b"/>
              <a:pathLst>
                <a:path w="592454" h="777875">
                  <a:moveTo>
                    <a:pt x="0" y="777875"/>
                  </a:moveTo>
                  <a:lnTo>
                    <a:pt x="227075" y="341249"/>
                  </a:lnTo>
                </a:path>
                <a:path w="592454" h="777875">
                  <a:moveTo>
                    <a:pt x="123825" y="79375"/>
                  </a:moveTo>
                  <a:lnTo>
                    <a:pt x="287400" y="200025"/>
                  </a:lnTo>
                </a:path>
                <a:path w="592454" h="777875">
                  <a:moveTo>
                    <a:pt x="220725" y="0"/>
                  </a:moveTo>
                  <a:lnTo>
                    <a:pt x="500125" y="0"/>
                  </a:lnTo>
                </a:path>
                <a:path w="592454" h="777875">
                  <a:moveTo>
                    <a:pt x="457200" y="190500"/>
                  </a:moveTo>
                  <a:lnTo>
                    <a:pt x="592201" y="85725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5076825" y="2974974"/>
              <a:ext cx="1459230" cy="933450"/>
            </a:xfrm>
            <a:custGeom>
              <a:avLst/>
              <a:gdLst/>
              <a:ahLst/>
              <a:cxnLst/>
              <a:rect l="l" t="t" r="r" b="b"/>
              <a:pathLst>
                <a:path w="1459229" h="933450">
                  <a:moveTo>
                    <a:pt x="1458976" y="317881"/>
                  </a:moveTo>
                  <a:lnTo>
                    <a:pt x="729488" y="0"/>
                  </a:lnTo>
                  <a:lnTo>
                    <a:pt x="0" y="317881"/>
                  </a:lnTo>
                  <a:lnTo>
                    <a:pt x="233680" y="317881"/>
                  </a:lnTo>
                  <a:lnTo>
                    <a:pt x="233680" y="933450"/>
                  </a:lnTo>
                  <a:lnTo>
                    <a:pt x="1220673" y="933450"/>
                  </a:lnTo>
                  <a:lnTo>
                    <a:pt x="1220673" y="317881"/>
                  </a:lnTo>
                  <a:lnTo>
                    <a:pt x="1458976" y="317881"/>
                  </a:lnTo>
                  <a:close/>
                </a:path>
              </a:pathLst>
            </a:custGeom>
            <a:solidFill>
              <a:srgbClr val="00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5779769" y="3647439"/>
              <a:ext cx="346710" cy="88265"/>
            </a:xfrm>
            <a:custGeom>
              <a:avLst/>
              <a:gdLst/>
              <a:ahLst/>
              <a:cxnLst/>
              <a:rect l="l" t="t" r="r" b="b"/>
              <a:pathLst>
                <a:path w="346710" h="88264">
                  <a:moveTo>
                    <a:pt x="173227" y="0"/>
                  </a:moveTo>
                  <a:lnTo>
                    <a:pt x="105816" y="3454"/>
                  </a:lnTo>
                  <a:lnTo>
                    <a:pt x="50752" y="12874"/>
                  </a:lnTo>
                  <a:lnTo>
                    <a:pt x="13618" y="26842"/>
                  </a:lnTo>
                  <a:lnTo>
                    <a:pt x="0" y="43942"/>
                  </a:lnTo>
                  <a:lnTo>
                    <a:pt x="13618" y="61061"/>
                  </a:lnTo>
                  <a:lnTo>
                    <a:pt x="50752" y="75072"/>
                  </a:lnTo>
                  <a:lnTo>
                    <a:pt x="105816" y="84536"/>
                  </a:lnTo>
                  <a:lnTo>
                    <a:pt x="173227" y="88011"/>
                  </a:lnTo>
                  <a:lnTo>
                    <a:pt x="240639" y="84536"/>
                  </a:lnTo>
                  <a:lnTo>
                    <a:pt x="295703" y="75072"/>
                  </a:lnTo>
                  <a:lnTo>
                    <a:pt x="332837" y="61061"/>
                  </a:lnTo>
                  <a:lnTo>
                    <a:pt x="346455" y="43942"/>
                  </a:lnTo>
                  <a:lnTo>
                    <a:pt x="332837" y="26842"/>
                  </a:lnTo>
                  <a:lnTo>
                    <a:pt x="295703" y="12874"/>
                  </a:lnTo>
                  <a:lnTo>
                    <a:pt x="240639" y="3454"/>
                  </a:lnTo>
                  <a:lnTo>
                    <a:pt x="173227" y="0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5779769" y="3640200"/>
              <a:ext cx="346710" cy="95250"/>
            </a:xfrm>
            <a:custGeom>
              <a:avLst/>
              <a:gdLst/>
              <a:ahLst/>
              <a:cxnLst/>
              <a:rect l="l" t="t" r="r" b="b"/>
              <a:pathLst>
                <a:path w="346710" h="95250">
                  <a:moveTo>
                    <a:pt x="0" y="51181"/>
                  </a:moveTo>
                  <a:lnTo>
                    <a:pt x="13618" y="34081"/>
                  </a:lnTo>
                  <a:lnTo>
                    <a:pt x="50752" y="20113"/>
                  </a:lnTo>
                  <a:lnTo>
                    <a:pt x="105816" y="10693"/>
                  </a:lnTo>
                  <a:lnTo>
                    <a:pt x="173227" y="7238"/>
                  </a:lnTo>
                  <a:lnTo>
                    <a:pt x="240639" y="10693"/>
                  </a:lnTo>
                  <a:lnTo>
                    <a:pt x="295703" y="20113"/>
                  </a:lnTo>
                  <a:lnTo>
                    <a:pt x="332837" y="34081"/>
                  </a:lnTo>
                  <a:lnTo>
                    <a:pt x="346455" y="51181"/>
                  </a:lnTo>
                  <a:lnTo>
                    <a:pt x="332837" y="68300"/>
                  </a:lnTo>
                  <a:lnTo>
                    <a:pt x="295703" y="82311"/>
                  </a:lnTo>
                  <a:lnTo>
                    <a:pt x="240639" y="91775"/>
                  </a:lnTo>
                  <a:lnTo>
                    <a:pt x="173227" y="95250"/>
                  </a:lnTo>
                  <a:lnTo>
                    <a:pt x="105816" y="91775"/>
                  </a:lnTo>
                  <a:lnTo>
                    <a:pt x="50752" y="82311"/>
                  </a:lnTo>
                  <a:lnTo>
                    <a:pt x="13618" y="68300"/>
                  </a:lnTo>
                  <a:lnTo>
                    <a:pt x="0" y="51181"/>
                  </a:lnTo>
                  <a:close/>
                </a:path>
                <a:path w="346710" h="95250">
                  <a:moveTo>
                    <a:pt x="0" y="0"/>
                  </a:moveTo>
                  <a:lnTo>
                    <a:pt x="0" y="54356"/>
                  </a:lnTo>
                </a:path>
                <a:path w="346710" h="95250">
                  <a:moveTo>
                    <a:pt x="346455" y="0"/>
                  </a:moveTo>
                  <a:lnTo>
                    <a:pt x="346455" y="54356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5776976" y="3576700"/>
              <a:ext cx="346710" cy="117475"/>
            </a:xfrm>
            <a:custGeom>
              <a:avLst/>
              <a:gdLst/>
              <a:ahLst/>
              <a:cxnLst/>
              <a:rect l="l" t="t" r="r" b="b"/>
              <a:pathLst>
                <a:path w="346710" h="117475">
                  <a:moveTo>
                    <a:pt x="346329" y="51181"/>
                  </a:moveTo>
                  <a:lnTo>
                    <a:pt x="332701" y="31242"/>
                  </a:lnTo>
                  <a:lnTo>
                    <a:pt x="295567" y="14973"/>
                  </a:lnTo>
                  <a:lnTo>
                    <a:pt x="240499" y="4025"/>
                  </a:lnTo>
                  <a:lnTo>
                    <a:pt x="173101" y="0"/>
                  </a:lnTo>
                  <a:lnTo>
                    <a:pt x="105702" y="4025"/>
                  </a:lnTo>
                  <a:lnTo>
                    <a:pt x="50685" y="14973"/>
                  </a:lnTo>
                  <a:lnTo>
                    <a:pt x="13589" y="31242"/>
                  </a:lnTo>
                  <a:lnTo>
                    <a:pt x="0" y="51181"/>
                  </a:lnTo>
                  <a:lnTo>
                    <a:pt x="8343" y="63449"/>
                  </a:lnTo>
                  <a:lnTo>
                    <a:pt x="2794" y="63449"/>
                  </a:lnTo>
                  <a:lnTo>
                    <a:pt x="2794" y="116967"/>
                  </a:lnTo>
                  <a:lnTo>
                    <a:pt x="346227" y="116967"/>
                  </a:lnTo>
                  <a:lnTo>
                    <a:pt x="346227" y="63449"/>
                  </a:lnTo>
                  <a:lnTo>
                    <a:pt x="337959" y="63449"/>
                  </a:lnTo>
                  <a:lnTo>
                    <a:pt x="346329" y="51181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5776975" y="3576700"/>
              <a:ext cx="346710" cy="102870"/>
            </a:xfrm>
            <a:custGeom>
              <a:avLst/>
              <a:gdLst/>
              <a:ahLst/>
              <a:cxnLst/>
              <a:rect l="l" t="t" r="r" b="b"/>
              <a:pathLst>
                <a:path w="346710" h="102870">
                  <a:moveTo>
                    <a:pt x="0" y="51181"/>
                  </a:moveTo>
                  <a:lnTo>
                    <a:pt x="13598" y="31236"/>
                  </a:lnTo>
                  <a:lnTo>
                    <a:pt x="50688" y="14970"/>
                  </a:lnTo>
                  <a:lnTo>
                    <a:pt x="105709" y="4014"/>
                  </a:lnTo>
                  <a:lnTo>
                    <a:pt x="173100" y="0"/>
                  </a:lnTo>
                  <a:lnTo>
                    <a:pt x="240512" y="4014"/>
                  </a:lnTo>
                  <a:lnTo>
                    <a:pt x="295576" y="14970"/>
                  </a:lnTo>
                  <a:lnTo>
                    <a:pt x="332710" y="31236"/>
                  </a:lnTo>
                  <a:lnTo>
                    <a:pt x="346328" y="51181"/>
                  </a:lnTo>
                  <a:lnTo>
                    <a:pt x="332710" y="71145"/>
                  </a:lnTo>
                  <a:lnTo>
                    <a:pt x="295576" y="87455"/>
                  </a:lnTo>
                  <a:lnTo>
                    <a:pt x="240512" y="98454"/>
                  </a:lnTo>
                  <a:lnTo>
                    <a:pt x="173100" y="102488"/>
                  </a:lnTo>
                  <a:lnTo>
                    <a:pt x="105709" y="98454"/>
                  </a:lnTo>
                  <a:lnTo>
                    <a:pt x="50688" y="87455"/>
                  </a:lnTo>
                  <a:lnTo>
                    <a:pt x="13598" y="71145"/>
                  </a:lnTo>
                  <a:lnTo>
                    <a:pt x="0" y="51181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7" name="object 2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46000" y="3584130"/>
              <a:ext cx="186118" cy="89408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6134099" y="3670300"/>
              <a:ext cx="679450" cy="0"/>
            </a:xfrm>
            <a:custGeom>
              <a:avLst/>
              <a:gdLst/>
              <a:ahLst/>
              <a:cxnLst/>
              <a:rect l="l" t="t" r="r" b="b"/>
              <a:pathLst>
                <a:path w="679450">
                  <a:moveTo>
                    <a:pt x="0" y="0"/>
                  </a:moveTo>
                  <a:lnTo>
                    <a:pt x="67945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9" name="object 2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82793" y="3144491"/>
              <a:ext cx="331361" cy="352571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489955" y="3607727"/>
              <a:ext cx="145897" cy="210146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426074" y="3510025"/>
              <a:ext cx="220725" cy="110998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811556" y="3186272"/>
              <a:ext cx="323975" cy="270856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331927" y="4362955"/>
              <a:ext cx="2941845" cy="1432421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894575" y="5097526"/>
              <a:ext cx="192087" cy="276225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445313" y="4968875"/>
              <a:ext cx="655637" cy="288988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5899149" y="4918075"/>
              <a:ext cx="81280" cy="0"/>
            </a:xfrm>
            <a:custGeom>
              <a:avLst/>
              <a:gdLst/>
              <a:ahLst/>
              <a:cxnLst/>
              <a:rect l="l" t="t" r="r" b="b"/>
              <a:pathLst>
                <a:path w="81279">
                  <a:moveTo>
                    <a:pt x="0" y="0"/>
                  </a:moveTo>
                  <a:lnTo>
                    <a:pt x="81025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7875651" y="4981041"/>
              <a:ext cx="208279" cy="407034"/>
            </a:xfrm>
            <a:custGeom>
              <a:avLst/>
              <a:gdLst/>
              <a:ahLst/>
              <a:cxnLst/>
              <a:rect l="l" t="t" r="r" b="b"/>
              <a:pathLst>
                <a:path w="208279" h="407035">
                  <a:moveTo>
                    <a:pt x="207899" y="312191"/>
                  </a:moveTo>
                  <a:lnTo>
                    <a:pt x="200939" y="312191"/>
                  </a:lnTo>
                  <a:lnTo>
                    <a:pt x="200939" y="0"/>
                  </a:lnTo>
                  <a:lnTo>
                    <a:pt x="105283" y="0"/>
                  </a:lnTo>
                  <a:lnTo>
                    <a:pt x="105283" y="89408"/>
                  </a:lnTo>
                  <a:lnTo>
                    <a:pt x="1270" y="89408"/>
                  </a:lnTo>
                  <a:lnTo>
                    <a:pt x="1270" y="404266"/>
                  </a:lnTo>
                  <a:lnTo>
                    <a:pt x="2159" y="404266"/>
                  </a:lnTo>
                  <a:lnTo>
                    <a:pt x="0" y="406933"/>
                  </a:lnTo>
                  <a:lnTo>
                    <a:pt x="130810" y="406933"/>
                  </a:lnTo>
                  <a:lnTo>
                    <a:pt x="132969" y="404266"/>
                  </a:lnTo>
                  <a:lnTo>
                    <a:pt x="207899" y="312191"/>
                  </a:lnTo>
                  <a:close/>
                </a:path>
              </a:pathLst>
            </a:custGeom>
            <a:solidFill>
              <a:srgbClr val="33CC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7876920" y="5070449"/>
              <a:ext cx="132080" cy="314960"/>
            </a:xfrm>
            <a:custGeom>
              <a:avLst/>
              <a:gdLst/>
              <a:ahLst/>
              <a:cxnLst/>
              <a:rect l="l" t="t" r="r" b="b"/>
              <a:pathLst>
                <a:path w="132079" h="314960">
                  <a:moveTo>
                    <a:pt x="0" y="314858"/>
                  </a:moveTo>
                  <a:lnTo>
                    <a:pt x="131711" y="314858"/>
                  </a:lnTo>
                  <a:lnTo>
                    <a:pt x="131711" y="0"/>
                  </a:lnTo>
                  <a:lnTo>
                    <a:pt x="0" y="0"/>
                  </a:lnTo>
                  <a:lnTo>
                    <a:pt x="0" y="314858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9" name="object 3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870888" y="4973637"/>
              <a:ext cx="217424" cy="104267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8083549" y="4985130"/>
              <a:ext cx="0" cy="308610"/>
            </a:xfrm>
            <a:custGeom>
              <a:avLst/>
              <a:gdLst/>
              <a:ahLst/>
              <a:cxnLst/>
              <a:rect l="l" t="t" r="r" b="b"/>
              <a:pathLst>
                <a:path h="308610">
                  <a:moveTo>
                    <a:pt x="0" y="0"/>
                  </a:moveTo>
                  <a:lnTo>
                    <a:pt x="0" y="308102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1" name="object 4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888795" y="5107025"/>
              <a:ext cx="199517" cy="283044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5597524" y="3440175"/>
              <a:ext cx="393700" cy="227329"/>
            </a:xfrm>
            <a:custGeom>
              <a:avLst/>
              <a:gdLst/>
              <a:ahLst/>
              <a:cxnLst/>
              <a:rect l="l" t="t" r="r" b="b"/>
              <a:pathLst>
                <a:path w="393700" h="227329">
                  <a:moveTo>
                    <a:pt x="393700" y="0"/>
                  </a:moveTo>
                  <a:lnTo>
                    <a:pt x="390525" y="144399"/>
                  </a:lnTo>
                </a:path>
                <a:path w="393700" h="227329">
                  <a:moveTo>
                    <a:pt x="0" y="226949"/>
                  </a:moveTo>
                  <a:lnTo>
                    <a:pt x="168275" y="223774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3" name="object 4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756117" y="1946053"/>
              <a:ext cx="1692366" cy="1004418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6935596" y="2503550"/>
              <a:ext cx="347980" cy="88900"/>
            </a:xfrm>
            <a:custGeom>
              <a:avLst/>
              <a:gdLst/>
              <a:ahLst/>
              <a:cxnLst/>
              <a:rect l="l" t="t" r="r" b="b"/>
              <a:pathLst>
                <a:path w="347979" h="88900">
                  <a:moveTo>
                    <a:pt x="173862" y="0"/>
                  </a:moveTo>
                  <a:lnTo>
                    <a:pt x="106191" y="3480"/>
                  </a:lnTo>
                  <a:lnTo>
                    <a:pt x="50926" y="12985"/>
                  </a:lnTo>
                  <a:lnTo>
                    <a:pt x="13664" y="27110"/>
                  </a:lnTo>
                  <a:lnTo>
                    <a:pt x="0" y="44450"/>
                  </a:lnTo>
                  <a:lnTo>
                    <a:pt x="13664" y="61735"/>
                  </a:lnTo>
                  <a:lnTo>
                    <a:pt x="50926" y="75866"/>
                  </a:lnTo>
                  <a:lnTo>
                    <a:pt x="106191" y="85401"/>
                  </a:lnTo>
                  <a:lnTo>
                    <a:pt x="173862" y="88900"/>
                  </a:lnTo>
                  <a:lnTo>
                    <a:pt x="241607" y="85401"/>
                  </a:lnTo>
                  <a:lnTo>
                    <a:pt x="296910" y="75866"/>
                  </a:lnTo>
                  <a:lnTo>
                    <a:pt x="334186" y="61735"/>
                  </a:lnTo>
                  <a:lnTo>
                    <a:pt x="347852" y="44450"/>
                  </a:lnTo>
                  <a:lnTo>
                    <a:pt x="334186" y="27110"/>
                  </a:lnTo>
                  <a:lnTo>
                    <a:pt x="296910" y="12985"/>
                  </a:lnTo>
                  <a:lnTo>
                    <a:pt x="241607" y="3480"/>
                  </a:lnTo>
                  <a:lnTo>
                    <a:pt x="173862" y="0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6935596" y="2496184"/>
              <a:ext cx="347980" cy="96520"/>
            </a:xfrm>
            <a:custGeom>
              <a:avLst/>
              <a:gdLst/>
              <a:ahLst/>
              <a:cxnLst/>
              <a:rect l="l" t="t" r="r" b="b"/>
              <a:pathLst>
                <a:path w="347979" h="96519">
                  <a:moveTo>
                    <a:pt x="0" y="51815"/>
                  </a:moveTo>
                  <a:lnTo>
                    <a:pt x="13664" y="34476"/>
                  </a:lnTo>
                  <a:lnTo>
                    <a:pt x="50926" y="20351"/>
                  </a:lnTo>
                  <a:lnTo>
                    <a:pt x="106191" y="10846"/>
                  </a:lnTo>
                  <a:lnTo>
                    <a:pt x="173862" y="7365"/>
                  </a:lnTo>
                  <a:lnTo>
                    <a:pt x="241607" y="10846"/>
                  </a:lnTo>
                  <a:lnTo>
                    <a:pt x="296910" y="20351"/>
                  </a:lnTo>
                  <a:lnTo>
                    <a:pt x="334186" y="34476"/>
                  </a:lnTo>
                  <a:lnTo>
                    <a:pt x="347852" y="51815"/>
                  </a:lnTo>
                  <a:lnTo>
                    <a:pt x="334186" y="69101"/>
                  </a:lnTo>
                  <a:lnTo>
                    <a:pt x="296910" y="83232"/>
                  </a:lnTo>
                  <a:lnTo>
                    <a:pt x="241607" y="92767"/>
                  </a:lnTo>
                  <a:lnTo>
                    <a:pt x="173862" y="96265"/>
                  </a:lnTo>
                  <a:lnTo>
                    <a:pt x="106191" y="92767"/>
                  </a:lnTo>
                  <a:lnTo>
                    <a:pt x="50926" y="83232"/>
                  </a:lnTo>
                  <a:lnTo>
                    <a:pt x="13664" y="69101"/>
                  </a:lnTo>
                  <a:lnTo>
                    <a:pt x="0" y="51815"/>
                  </a:lnTo>
                  <a:close/>
                </a:path>
                <a:path w="347979" h="96519">
                  <a:moveTo>
                    <a:pt x="0" y="0"/>
                  </a:moveTo>
                  <a:lnTo>
                    <a:pt x="0" y="54990"/>
                  </a:lnTo>
                </a:path>
                <a:path w="347979" h="96519">
                  <a:moveTo>
                    <a:pt x="347852" y="0"/>
                  </a:moveTo>
                  <a:lnTo>
                    <a:pt x="347852" y="5499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6932676" y="2432049"/>
              <a:ext cx="347980" cy="118745"/>
            </a:xfrm>
            <a:custGeom>
              <a:avLst/>
              <a:gdLst/>
              <a:ahLst/>
              <a:cxnLst/>
              <a:rect l="l" t="t" r="r" b="b"/>
              <a:pathLst>
                <a:path w="347979" h="118744">
                  <a:moveTo>
                    <a:pt x="347916" y="64185"/>
                  </a:moveTo>
                  <a:lnTo>
                    <a:pt x="339445" y="64185"/>
                  </a:lnTo>
                  <a:lnTo>
                    <a:pt x="347853" y="51816"/>
                  </a:lnTo>
                  <a:lnTo>
                    <a:pt x="334175" y="31673"/>
                  </a:lnTo>
                  <a:lnTo>
                    <a:pt x="296900" y="15201"/>
                  </a:lnTo>
                  <a:lnTo>
                    <a:pt x="241604" y="4089"/>
                  </a:lnTo>
                  <a:lnTo>
                    <a:pt x="173863" y="0"/>
                  </a:lnTo>
                  <a:lnTo>
                    <a:pt x="106184" y="4089"/>
                  </a:lnTo>
                  <a:lnTo>
                    <a:pt x="50927" y="15201"/>
                  </a:lnTo>
                  <a:lnTo>
                    <a:pt x="13652" y="31673"/>
                  </a:lnTo>
                  <a:lnTo>
                    <a:pt x="0" y="51816"/>
                  </a:lnTo>
                  <a:lnTo>
                    <a:pt x="8382" y="64185"/>
                  </a:lnTo>
                  <a:lnTo>
                    <a:pt x="2921" y="64185"/>
                  </a:lnTo>
                  <a:lnTo>
                    <a:pt x="2921" y="118237"/>
                  </a:lnTo>
                  <a:lnTo>
                    <a:pt x="347916" y="118237"/>
                  </a:lnTo>
                  <a:lnTo>
                    <a:pt x="347916" y="64185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6932675" y="2432049"/>
              <a:ext cx="347980" cy="103505"/>
            </a:xfrm>
            <a:custGeom>
              <a:avLst/>
              <a:gdLst/>
              <a:ahLst/>
              <a:cxnLst/>
              <a:rect l="l" t="t" r="r" b="b"/>
              <a:pathLst>
                <a:path w="347979" h="103505">
                  <a:moveTo>
                    <a:pt x="0" y="51815"/>
                  </a:moveTo>
                  <a:lnTo>
                    <a:pt x="13664" y="31664"/>
                  </a:lnTo>
                  <a:lnTo>
                    <a:pt x="50926" y="15192"/>
                  </a:lnTo>
                  <a:lnTo>
                    <a:pt x="106191" y="4077"/>
                  </a:lnTo>
                  <a:lnTo>
                    <a:pt x="173863" y="0"/>
                  </a:lnTo>
                  <a:lnTo>
                    <a:pt x="241607" y="4077"/>
                  </a:lnTo>
                  <a:lnTo>
                    <a:pt x="296910" y="15192"/>
                  </a:lnTo>
                  <a:lnTo>
                    <a:pt x="334186" y="31664"/>
                  </a:lnTo>
                  <a:lnTo>
                    <a:pt x="347852" y="51815"/>
                  </a:lnTo>
                  <a:lnTo>
                    <a:pt x="334186" y="71947"/>
                  </a:lnTo>
                  <a:lnTo>
                    <a:pt x="296910" y="88376"/>
                  </a:lnTo>
                  <a:lnTo>
                    <a:pt x="241607" y="99446"/>
                  </a:lnTo>
                  <a:lnTo>
                    <a:pt x="173863" y="103504"/>
                  </a:lnTo>
                  <a:lnTo>
                    <a:pt x="106191" y="99446"/>
                  </a:lnTo>
                  <a:lnTo>
                    <a:pt x="50926" y="88376"/>
                  </a:lnTo>
                  <a:lnTo>
                    <a:pt x="13664" y="71947"/>
                  </a:lnTo>
                  <a:lnTo>
                    <a:pt x="0" y="5181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8" name="object 4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002081" y="2439733"/>
              <a:ext cx="186880" cy="89915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6934072" y="2764027"/>
              <a:ext cx="359410" cy="95250"/>
            </a:xfrm>
            <a:custGeom>
              <a:avLst/>
              <a:gdLst/>
              <a:ahLst/>
              <a:cxnLst/>
              <a:rect l="l" t="t" r="r" b="b"/>
              <a:pathLst>
                <a:path w="359409" h="95250">
                  <a:moveTo>
                    <a:pt x="179450" y="0"/>
                  </a:moveTo>
                  <a:lnTo>
                    <a:pt x="109567" y="3742"/>
                  </a:lnTo>
                  <a:lnTo>
                    <a:pt x="52530" y="13938"/>
                  </a:lnTo>
                  <a:lnTo>
                    <a:pt x="14091" y="29039"/>
                  </a:lnTo>
                  <a:lnTo>
                    <a:pt x="0" y="47498"/>
                  </a:lnTo>
                  <a:lnTo>
                    <a:pt x="14091" y="66030"/>
                  </a:lnTo>
                  <a:lnTo>
                    <a:pt x="52530" y="81168"/>
                  </a:lnTo>
                  <a:lnTo>
                    <a:pt x="109567" y="91378"/>
                  </a:lnTo>
                  <a:lnTo>
                    <a:pt x="179450" y="95123"/>
                  </a:lnTo>
                  <a:lnTo>
                    <a:pt x="249281" y="91378"/>
                  </a:lnTo>
                  <a:lnTo>
                    <a:pt x="306324" y="81168"/>
                  </a:lnTo>
                  <a:lnTo>
                    <a:pt x="344793" y="66030"/>
                  </a:lnTo>
                  <a:lnTo>
                    <a:pt x="358901" y="47498"/>
                  </a:lnTo>
                  <a:lnTo>
                    <a:pt x="344793" y="29039"/>
                  </a:lnTo>
                  <a:lnTo>
                    <a:pt x="306324" y="13938"/>
                  </a:lnTo>
                  <a:lnTo>
                    <a:pt x="249281" y="3742"/>
                  </a:lnTo>
                  <a:lnTo>
                    <a:pt x="179450" y="0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/>
            <p:cNvSpPr/>
            <p:nvPr/>
          </p:nvSpPr>
          <p:spPr>
            <a:xfrm>
              <a:off x="6934072" y="2756280"/>
              <a:ext cx="359410" cy="102870"/>
            </a:xfrm>
            <a:custGeom>
              <a:avLst/>
              <a:gdLst/>
              <a:ahLst/>
              <a:cxnLst/>
              <a:rect l="l" t="t" r="r" b="b"/>
              <a:pathLst>
                <a:path w="359409" h="102869">
                  <a:moveTo>
                    <a:pt x="0" y="55245"/>
                  </a:moveTo>
                  <a:lnTo>
                    <a:pt x="14091" y="36786"/>
                  </a:lnTo>
                  <a:lnTo>
                    <a:pt x="52530" y="21685"/>
                  </a:lnTo>
                  <a:lnTo>
                    <a:pt x="109567" y="11489"/>
                  </a:lnTo>
                  <a:lnTo>
                    <a:pt x="179450" y="7747"/>
                  </a:lnTo>
                  <a:lnTo>
                    <a:pt x="249281" y="11489"/>
                  </a:lnTo>
                  <a:lnTo>
                    <a:pt x="306324" y="21685"/>
                  </a:lnTo>
                  <a:lnTo>
                    <a:pt x="344793" y="36786"/>
                  </a:lnTo>
                  <a:lnTo>
                    <a:pt x="358901" y="55245"/>
                  </a:lnTo>
                  <a:lnTo>
                    <a:pt x="344793" y="73777"/>
                  </a:lnTo>
                  <a:lnTo>
                    <a:pt x="306324" y="88915"/>
                  </a:lnTo>
                  <a:lnTo>
                    <a:pt x="249281" y="99125"/>
                  </a:lnTo>
                  <a:lnTo>
                    <a:pt x="179450" y="102870"/>
                  </a:lnTo>
                  <a:lnTo>
                    <a:pt x="109567" y="99125"/>
                  </a:lnTo>
                  <a:lnTo>
                    <a:pt x="52530" y="88915"/>
                  </a:lnTo>
                  <a:lnTo>
                    <a:pt x="14091" y="73777"/>
                  </a:lnTo>
                  <a:lnTo>
                    <a:pt x="0" y="55245"/>
                  </a:lnTo>
                  <a:close/>
                </a:path>
                <a:path w="359409" h="102869">
                  <a:moveTo>
                    <a:pt x="0" y="0"/>
                  </a:moveTo>
                  <a:lnTo>
                    <a:pt x="0" y="58674"/>
                  </a:lnTo>
                </a:path>
                <a:path w="359409" h="102869">
                  <a:moveTo>
                    <a:pt x="358901" y="0"/>
                  </a:moveTo>
                  <a:lnTo>
                    <a:pt x="358901" y="58674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/>
            <p:cNvSpPr/>
            <p:nvPr/>
          </p:nvSpPr>
          <p:spPr>
            <a:xfrm>
              <a:off x="6931025" y="2687700"/>
              <a:ext cx="359410" cy="126364"/>
            </a:xfrm>
            <a:custGeom>
              <a:avLst/>
              <a:gdLst/>
              <a:ahLst/>
              <a:cxnLst/>
              <a:rect l="l" t="t" r="r" b="b"/>
              <a:pathLst>
                <a:path w="359409" h="126364">
                  <a:moveTo>
                    <a:pt x="358965" y="68567"/>
                  </a:moveTo>
                  <a:lnTo>
                    <a:pt x="350189" y="68567"/>
                  </a:lnTo>
                  <a:lnTo>
                    <a:pt x="358902" y="55245"/>
                  </a:lnTo>
                  <a:lnTo>
                    <a:pt x="344805" y="33756"/>
                  </a:lnTo>
                  <a:lnTo>
                    <a:pt x="306362" y="16205"/>
                  </a:lnTo>
                  <a:lnTo>
                    <a:pt x="249326" y="4356"/>
                  </a:lnTo>
                  <a:lnTo>
                    <a:pt x="179451" y="0"/>
                  </a:lnTo>
                  <a:lnTo>
                    <a:pt x="109613" y="4356"/>
                  </a:lnTo>
                  <a:lnTo>
                    <a:pt x="52565" y="16205"/>
                  </a:lnTo>
                  <a:lnTo>
                    <a:pt x="14097" y="33756"/>
                  </a:lnTo>
                  <a:lnTo>
                    <a:pt x="0" y="55245"/>
                  </a:lnTo>
                  <a:lnTo>
                    <a:pt x="8699" y="68567"/>
                  </a:lnTo>
                  <a:lnTo>
                    <a:pt x="3048" y="68567"/>
                  </a:lnTo>
                  <a:lnTo>
                    <a:pt x="3048" y="126365"/>
                  </a:lnTo>
                  <a:lnTo>
                    <a:pt x="358965" y="126365"/>
                  </a:lnTo>
                  <a:lnTo>
                    <a:pt x="358965" y="68567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/>
            <p:cNvSpPr/>
            <p:nvPr/>
          </p:nvSpPr>
          <p:spPr>
            <a:xfrm>
              <a:off x="6931024" y="2687700"/>
              <a:ext cx="359410" cy="111125"/>
            </a:xfrm>
            <a:custGeom>
              <a:avLst/>
              <a:gdLst/>
              <a:ahLst/>
              <a:cxnLst/>
              <a:rect l="l" t="t" r="r" b="b"/>
              <a:pathLst>
                <a:path w="359409" h="111125">
                  <a:moveTo>
                    <a:pt x="0" y="55245"/>
                  </a:moveTo>
                  <a:lnTo>
                    <a:pt x="14108" y="33754"/>
                  </a:lnTo>
                  <a:lnTo>
                    <a:pt x="52577" y="16192"/>
                  </a:lnTo>
                  <a:lnTo>
                    <a:pt x="109620" y="4345"/>
                  </a:lnTo>
                  <a:lnTo>
                    <a:pt x="179450" y="0"/>
                  </a:lnTo>
                  <a:lnTo>
                    <a:pt x="249334" y="4345"/>
                  </a:lnTo>
                  <a:lnTo>
                    <a:pt x="306371" y="16192"/>
                  </a:lnTo>
                  <a:lnTo>
                    <a:pt x="344810" y="33754"/>
                  </a:lnTo>
                  <a:lnTo>
                    <a:pt x="358901" y="55245"/>
                  </a:lnTo>
                  <a:lnTo>
                    <a:pt x="344810" y="76809"/>
                  </a:lnTo>
                  <a:lnTo>
                    <a:pt x="306371" y="94408"/>
                  </a:lnTo>
                  <a:lnTo>
                    <a:pt x="249334" y="106269"/>
                  </a:lnTo>
                  <a:lnTo>
                    <a:pt x="179450" y="110616"/>
                  </a:lnTo>
                  <a:lnTo>
                    <a:pt x="109620" y="106269"/>
                  </a:lnTo>
                  <a:lnTo>
                    <a:pt x="52577" y="94408"/>
                  </a:lnTo>
                  <a:lnTo>
                    <a:pt x="14108" y="76809"/>
                  </a:lnTo>
                  <a:lnTo>
                    <a:pt x="0" y="5524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3" name="object 53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003224" y="2696908"/>
              <a:ext cx="192214" cy="94233"/>
            </a:xfrm>
            <a:prstGeom prst="rect">
              <a:avLst/>
            </a:prstGeom>
          </p:spPr>
        </p:pic>
        <p:sp>
          <p:nvSpPr>
            <p:cNvPr id="54" name="object 54"/>
            <p:cNvSpPr/>
            <p:nvPr/>
          </p:nvSpPr>
          <p:spPr>
            <a:xfrm>
              <a:off x="7410068" y="2405379"/>
              <a:ext cx="330835" cy="85725"/>
            </a:xfrm>
            <a:custGeom>
              <a:avLst/>
              <a:gdLst/>
              <a:ahLst/>
              <a:cxnLst/>
              <a:rect l="l" t="t" r="r" b="b"/>
              <a:pathLst>
                <a:path w="330834" h="85725">
                  <a:moveTo>
                    <a:pt x="165226" y="0"/>
                  </a:moveTo>
                  <a:lnTo>
                    <a:pt x="100941" y="3363"/>
                  </a:lnTo>
                  <a:lnTo>
                    <a:pt x="48418" y="12525"/>
                  </a:lnTo>
                  <a:lnTo>
                    <a:pt x="12993" y="26092"/>
                  </a:lnTo>
                  <a:lnTo>
                    <a:pt x="0" y="42672"/>
                  </a:lnTo>
                  <a:lnTo>
                    <a:pt x="12993" y="59324"/>
                  </a:lnTo>
                  <a:lnTo>
                    <a:pt x="48418" y="72929"/>
                  </a:lnTo>
                  <a:lnTo>
                    <a:pt x="100941" y="82105"/>
                  </a:lnTo>
                  <a:lnTo>
                    <a:pt x="165226" y="85471"/>
                  </a:lnTo>
                  <a:lnTo>
                    <a:pt x="229586" y="82105"/>
                  </a:lnTo>
                  <a:lnTo>
                    <a:pt x="282146" y="72929"/>
                  </a:lnTo>
                  <a:lnTo>
                    <a:pt x="317585" y="59324"/>
                  </a:lnTo>
                  <a:lnTo>
                    <a:pt x="330580" y="42672"/>
                  </a:lnTo>
                  <a:lnTo>
                    <a:pt x="317585" y="26092"/>
                  </a:lnTo>
                  <a:lnTo>
                    <a:pt x="282146" y="12525"/>
                  </a:lnTo>
                  <a:lnTo>
                    <a:pt x="229586" y="3363"/>
                  </a:lnTo>
                  <a:lnTo>
                    <a:pt x="165226" y="0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/>
            <p:cNvSpPr/>
            <p:nvPr/>
          </p:nvSpPr>
          <p:spPr>
            <a:xfrm>
              <a:off x="7410068" y="2398394"/>
              <a:ext cx="330835" cy="92710"/>
            </a:xfrm>
            <a:custGeom>
              <a:avLst/>
              <a:gdLst/>
              <a:ahLst/>
              <a:cxnLst/>
              <a:rect l="l" t="t" r="r" b="b"/>
              <a:pathLst>
                <a:path w="330834" h="92710">
                  <a:moveTo>
                    <a:pt x="0" y="49656"/>
                  </a:moveTo>
                  <a:lnTo>
                    <a:pt x="12993" y="33077"/>
                  </a:lnTo>
                  <a:lnTo>
                    <a:pt x="48418" y="19510"/>
                  </a:lnTo>
                  <a:lnTo>
                    <a:pt x="100941" y="10348"/>
                  </a:lnTo>
                  <a:lnTo>
                    <a:pt x="165226" y="6984"/>
                  </a:lnTo>
                  <a:lnTo>
                    <a:pt x="229586" y="10348"/>
                  </a:lnTo>
                  <a:lnTo>
                    <a:pt x="282146" y="19510"/>
                  </a:lnTo>
                  <a:lnTo>
                    <a:pt x="317585" y="33077"/>
                  </a:lnTo>
                  <a:lnTo>
                    <a:pt x="330580" y="49656"/>
                  </a:lnTo>
                  <a:lnTo>
                    <a:pt x="317585" y="66309"/>
                  </a:lnTo>
                  <a:lnTo>
                    <a:pt x="282146" y="79914"/>
                  </a:lnTo>
                  <a:lnTo>
                    <a:pt x="229586" y="89090"/>
                  </a:lnTo>
                  <a:lnTo>
                    <a:pt x="165226" y="92455"/>
                  </a:lnTo>
                  <a:lnTo>
                    <a:pt x="100941" y="89090"/>
                  </a:lnTo>
                  <a:lnTo>
                    <a:pt x="48418" y="79914"/>
                  </a:lnTo>
                  <a:lnTo>
                    <a:pt x="12993" y="66309"/>
                  </a:lnTo>
                  <a:lnTo>
                    <a:pt x="0" y="49656"/>
                  </a:lnTo>
                  <a:close/>
                </a:path>
                <a:path w="330834" h="92710">
                  <a:moveTo>
                    <a:pt x="0" y="0"/>
                  </a:moveTo>
                  <a:lnTo>
                    <a:pt x="0" y="52831"/>
                  </a:lnTo>
                </a:path>
                <a:path w="330834" h="92710">
                  <a:moveTo>
                    <a:pt x="330580" y="0"/>
                  </a:moveTo>
                  <a:lnTo>
                    <a:pt x="330580" y="52831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/>
            <p:cNvSpPr/>
            <p:nvPr/>
          </p:nvSpPr>
          <p:spPr>
            <a:xfrm>
              <a:off x="7407275" y="2336799"/>
              <a:ext cx="330835" cy="113664"/>
            </a:xfrm>
            <a:custGeom>
              <a:avLst/>
              <a:gdLst/>
              <a:ahLst/>
              <a:cxnLst/>
              <a:rect l="l" t="t" r="r" b="b"/>
              <a:pathLst>
                <a:path w="330834" h="113664">
                  <a:moveTo>
                    <a:pt x="330619" y="61633"/>
                  </a:moveTo>
                  <a:lnTo>
                    <a:pt x="322554" y="61633"/>
                  </a:lnTo>
                  <a:lnTo>
                    <a:pt x="330581" y="49657"/>
                  </a:lnTo>
                  <a:lnTo>
                    <a:pt x="317576" y="30327"/>
                  </a:lnTo>
                  <a:lnTo>
                    <a:pt x="282155" y="14541"/>
                  </a:lnTo>
                  <a:lnTo>
                    <a:pt x="229628" y="3911"/>
                  </a:lnTo>
                  <a:lnTo>
                    <a:pt x="165354" y="0"/>
                  </a:lnTo>
                  <a:lnTo>
                    <a:pt x="100990" y="3911"/>
                  </a:lnTo>
                  <a:lnTo>
                    <a:pt x="48425" y="14541"/>
                  </a:lnTo>
                  <a:lnTo>
                    <a:pt x="12992" y="30327"/>
                  </a:lnTo>
                  <a:lnTo>
                    <a:pt x="0" y="49657"/>
                  </a:lnTo>
                  <a:lnTo>
                    <a:pt x="8013" y="61633"/>
                  </a:lnTo>
                  <a:lnTo>
                    <a:pt x="2794" y="61633"/>
                  </a:lnTo>
                  <a:lnTo>
                    <a:pt x="2794" y="113538"/>
                  </a:lnTo>
                  <a:lnTo>
                    <a:pt x="330619" y="113538"/>
                  </a:lnTo>
                  <a:lnTo>
                    <a:pt x="330619" y="61633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/>
            <p:cNvSpPr/>
            <p:nvPr/>
          </p:nvSpPr>
          <p:spPr>
            <a:xfrm>
              <a:off x="7407274" y="2336799"/>
              <a:ext cx="330835" cy="99695"/>
            </a:xfrm>
            <a:custGeom>
              <a:avLst/>
              <a:gdLst/>
              <a:ahLst/>
              <a:cxnLst/>
              <a:rect l="l" t="t" r="r" b="b"/>
              <a:pathLst>
                <a:path w="330834" h="99694">
                  <a:moveTo>
                    <a:pt x="0" y="49657"/>
                  </a:moveTo>
                  <a:lnTo>
                    <a:pt x="12995" y="30325"/>
                  </a:lnTo>
                  <a:lnTo>
                    <a:pt x="48434" y="14541"/>
                  </a:lnTo>
                  <a:lnTo>
                    <a:pt x="100994" y="3901"/>
                  </a:lnTo>
                  <a:lnTo>
                    <a:pt x="165353" y="0"/>
                  </a:lnTo>
                  <a:lnTo>
                    <a:pt x="229639" y="3901"/>
                  </a:lnTo>
                  <a:lnTo>
                    <a:pt x="282162" y="14541"/>
                  </a:lnTo>
                  <a:lnTo>
                    <a:pt x="317587" y="30325"/>
                  </a:lnTo>
                  <a:lnTo>
                    <a:pt x="330580" y="49657"/>
                  </a:lnTo>
                  <a:lnTo>
                    <a:pt x="317587" y="69062"/>
                  </a:lnTo>
                  <a:lnTo>
                    <a:pt x="282162" y="84883"/>
                  </a:lnTo>
                  <a:lnTo>
                    <a:pt x="229639" y="95537"/>
                  </a:lnTo>
                  <a:lnTo>
                    <a:pt x="165353" y="99440"/>
                  </a:lnTo>
                  <a:lnTo>
                    <a:pt x="100994" y="95537"/>
                  </a:lnTo>
                  <a:lnTo>
                    <a:pt x="48434" y="84883"/>
                  </a:lnTo>
                  <a:lnTo>
                    <a:pt x="12995" y="69062"/>
                  </a:lnTo>
                  <a:lnTo>
                    <a:pt x="0" y="49657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8" name="object 58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472616" y="2343594"/>
              <a:ext cx="178244" cy="87629"/>
            </a:xfrm>
            <a:prstGeom prst="rect">
              <a:avLst/>
            </a:prstGeom>
          </p:spPr>
        </p:pic>
        <p:sp>
          <p:nvSpPr>
            <p:cNvPr id="59" name="object 59"/>
            <p:cNvSpPr/>
            <p:nvPr/>
          </p:nvSpPr>
          <p:spPr>
            <a:xfrm>
              <a:off x="7496047" y="2764027"/>
              <a:ext cx="359410" cy="95250"/>
            </a:xfrm>
            <a:custGeom>
              <a:avLst/>
              <a:gdLst/>
              <a:ahLst/>
              <a:cxnLst/>
              <a:rect l="l" t="t" r="r" b="b"/>
              <a:pathLst>
                <a:path w="359409" h="95250">
                  <a:moveTo>
                    <a:pt x="179450" y="0"/>
                  </a:moveTo>
                  <a:lnTo>
                    <a:pt x="109567" y="3742"/>
                  </a:lnTo>
                  <a:lnTo>
                    <a:pt x="52530" y="13938"/>
                  </a:lnTo>
                  <a:lnTo>
                    <a:pt x="14091" y="29039"/>
                  </a:lnTo>
                  <a:lnTo>
                    <a:pt x="0" y="47498"/>
                  </a:lnTo>
                  <a:lnTo>
                    <a:pt x="14091" y="66030"/>
                  </a:lnTo>
                  <a:lnTo>
                    <a:pt x="52530" y="81168"/>
                  </a:lnTo>
                  <a:lnTo>
                    <a:pt x="109567" y="91378"/>
                  </a:lnTo>
                  <a:lnTo>
                    <a:pt x="179450" y="95123"/>
                  </a:lnTo>
                  <a:lnTo>
                    <a:pt x="249281" y="91378"/>
                  </a:lnTo>
                  <a:lnTo>
                    <a:pt x="306324" y="81168"/>
                  </a:lnTo>
                  <a:lnTo>
                    <a:pt x="344793" y="66030"/>
                  </a:lnTo>
                  <a:lnTo>
                    <a:pt x="358901" y="47498"/>
                  </a:lnTo>
                  <a:lnTo>
                    <a:pt x="344793" y="29039"/>
                  </a:lnTo>
                  <a:lnTo>
                    <a:pt x="306324" y="13938"/>
                  </a:lnTo>
                  <a:lnTo>
                    <a:pt x="249281" y="3742"/>
                  </a:lnTo>
                  <a:lnTo>
                    <a:pt x="179450" y="0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/>
            <p:cNvSpPr/>
            <p:nvPr/>
          </p:nvSpPr>
          <p:spPr>
            <a:xfrm>
              <a:off x="7496047" y="2756280"/>
              <a:ext cx="359410" cy="102870"/>
            </a:xfrm>
            <a:custGeom>
              <a:avLst/>
              <a:gdLst/>
              <a:ahLst/>
              <a:cxnLst/>
              <a:rect l="l" t="t" r="r" b="b"/>
              <a:pathLst>
                <a:path w="359409" h="102869">
                  <a:moveTo>
                    <a:pt x="0" y="55245"/>
                  </a:moveTo>
                  <a:lnTo>
                    <a:pt x="14091" y="36786"/>
                  </a:lnTo>
                  <a:lnTo>
                    <a:pt x="52530" y="21685"/>
                  </a:lnTo>
                  <a:lnTo>
                    <a:pt x="109567" y="11489"/>
                  </a:lnTo>
                  <a:lnTo>
                    <a:pt x="179450" y="7747"/>
                  </a:lnTo>
                  <a:lnTo>
                    <a:pt x="249281" y="11489"/>
                  </a:lnTo>
                  <a:lnTo>
                    <a:pt x="306324" y="21685"/>
                  </a:lnTo>
                  <a:lnTo>
                    <a:pt x="344793" y="36786"/>
                  </a:lnTo>
                  <a:lnTo>
                    <a:pt x="358901" y="55245"/>
                  </a:lnTo>
                  <a:lnTo>
                    <a:pt x="344793" y="73777"/>
                  </a:lnTo>
                  <a:lnTo>
                    <a:pt x="306324" y="88915"/>
                  </a:lnTo>
                  <a:lnTo>
                    <a:pt x="249281" y="99125"/>
                  </a:lnTo>
                  <a:lnTo>
                    <a:pt x="179450" y="102870"/>
                  </a:lnTo>
                  <a:lnTo>
                    <a:pt x="109567" y="99125"/>
                  </a:lnTo>
                  <a:lnTo>
                    <a:pt x="52530" y="88915"/>
                  </a:lnTo>
                  <a:lnTo>
                    <a:pt x="14091" y="73777"/>
                  </a:lnTo>
                  <a:lnTo>
                    <a:pt x="0" y="55245"/>
                  </a:lnTo>
                  <a:close/>
                </a:path>
                <a:path w="359409" h="102869">
                  <a:moveTo>
                    <a:pt x="0" y="0"/>
                  </a:moveTo>
                  <a:lnTo>
                    <a:pt x="0" y="58674"/>
                  </a:lnTo>
                </a:path>
                <a:path w="359409" h="102869">
                  <a:moveTo>
                    <a:pt x="358901" y="0"/>
                  </a:moveTo>
                  <a:lnTo>
                    <a:pt x="358901" y="58674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/>
            <p:cNvSpPr/>
            <p:nvPr/>
          </p:nvSpPr>
          <p:spPr>
            <a:xfrm>
              <a:off x="7493000" y="2687700"/>
              <a:ext cx="359410" cy="126364"/>
            </a:xfrm>
            <a:custGeom>
              <a:avLst/>
              <a:gdLst/>
              <a:ahLst/>
              <a:cxnLst/>
              <a:rect l="l" t="t" r="r" b="b"/>
              <a:pathLst>
                <a:path w="359409" h="126364">
                  <a:moveTo>
                    <a:pt x="358965" y="68567"/>
                  </a:moveTo>
                  <a:lnTo>
                    <a:pt x="350189" y="68567"/>
                  </a:lnTo>
                  <a:lnTo>
                    <a:pt x="358902" y="55245"/>
                  </a:lnTo>
                  <a:lnTo>
                    <a:pt x="344805" y="33756"/>
                  </a:lnTo>
                  <a:lnTo>
                    <a:pt x="306362" y="16205"/>
                  </a:lnTo>
                  <a:lnTo>
                    <a:pt x="249326" y="4356"/>
                  </a:lnTo>
                  <a:lnTo>
                    <a:pt x="179451" y="0"/>
                  </a:lnTo>
                  <a:lnTo>
                    <a:pt x="109613" y="4356"/>
                  </a:lnTo>
                  <a:lnTo>
                    <a:pt x="52565" y="16205"/>
                  </a:lnTo>
                  <a:lnTo>
                    <a:pt x="14097" y="33756"/>
                  </a:lnTo>
                  <a:lnTo>
                    <a:pt x="0" y="55245"/>
                  </a:lnTo>
                  <a:lnTo>
                    <a:pt x="8699" y="68567"/>
                  </a:lnTo>
                  <a:lnTo>
                    <a:pt x="3048" y="68567"/>
                  </a:lnTo>
                  <a:lnTo>
                    <a:pt x="3048" y="126365"/>
                  </a:lnTo>
                  <a:lnTo>
                    <a:pt x="358965" y="126365"/>
                  </a:lnTo>
                  <a:lnTo>
                    <a:pt x="358965" y="68567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2" name="object 62"/>
            <p:cNvSpPr/>
            <p:nvPr/>
          </p:nvSpPr>
          <p:spPr>
            <a:xfrm>
              <a:off x="7492999" y="2687700"/>
              <a:ext cx="359410" cy="111125"/>
            </a:xfrm>
            <a:custGeom>
              <a:avLst/>
              <a:gdLst/>
              <a:ahLst/>
              <a:cxnLst/>
              <a:rect l="l" t="t" r="r" b="b"/>
              <a:pathLst>
                <a:path w="359409" h="111125">
                  <a:moveTo>
                    <a:pt x="0" y="55245"/>
                  </a:moveTo>
                  <a:lnTo>
                    <a:pt x="14108" y="33754"/>
                  </a:lnTo>
                  <a:lnTo>
                    <a:pt x="52577" y="16192"/>
                  </a:lnTo>
                  <a:lnTo>
                    <a:pt x="109620" y="4345"/>
                  </a:lnTo>
                  <a:lnTo>
                    <a:pt x="179450" y="0"/>
                  </a:lnTo>
                  <a:lnTo>
                    <a:pt x="249334" y="4345"/>
                  </a:lnTo>
                  <a:lnTo>
                    <a:pt x="306371" y="16192"/>
                  </a:lnTo>
                  <a:lnTo>
                    <a:pt x="344810" y="33754"/>
                  </a:lnTo>
                  <a:lnTo>
                    <a:pt x="358901" y="55245"/>
                  </a:lnTo>
                  <a:lnTo>
                    <a:pt x="344810" y="76809"/>
                  </a:lnTo>
                  <a:lnTo>
                    <a:pt x="306371" y="94408"/>
                  </a:lnTo>
                  <a:lnTo>
                    <a:pt x="249334" y="106269"/>
                  </a:lnTo>
                  <a:lnTo>
                    <a:pt x="179450" y="110616"/>
                  </a:lnTo>
                  <a:lnTo>
                    <a:pt x="109620" y="106269"/>
                  </a:lnTo>
                  <a:lnTo>
                    <a:pt x="52577" y="94408"/>
                  </a:lnTo>
                  <a:lnTo>
                    <a:pt x="14108" y="76809"/>
                  </a:lnTo>
                  <a:lnTo>
                    <a:pt x="0" y="5524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3" name="object 63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565199" y="2696908"/>
              <a:ext cx="192214" cy="94233"/>
            </a:xfrm>
            <a:prstGeom prst="rect">
              <a:avLst/>
            </a:prstGeom>
          </p:spPr>
        </p:pic>
        <p:sp>
          <p:nvSpPr>
            <p:cNvPr id="64" name="object 64"/>
            <p:cNvSpPr/>
            <p:nvPr/>
          </p:nvSpPr>
          <p:spPr>
            <a:xfrm>
              <a:off x="4997983" y="1644205"/>
              <a:ext cx="1624330" cy="1058545"/>
            </a:xfrm>
            <a:custGeom>
              <a:avLst/>
              <a:gdLst/>
              <a:ahLst/>
              <a:cxnLst/>
              <a:rect l="l" t="t" r="r" b="b"/>
              <a:pathLst>
                <a:path w="1624329" h="1058545">
                  <a:moveTo>
                    <a:pt x="1173883" y="0"/>
                  </a:moveTo>
                  <a:lnTo>
                    <a:pt x="1131417" y="1460"/>
                  </a:lnTo>
                  <a:lnTo>
                    <a:pt x="1084189" y="5587"/>
                  </a:lnTo>
                  <a:lnTo>
                    <a:pt x="1020292" y="13144"/>
                  </a:lnTo>
                  <a:lnTo>
                    <a:pt x="929953" y="24455"/>
                  </a:lnTo>
                  <a:lnTo>
                    <a:pt x="877026" y="31450"/>
                  </a:lnTo>
                  <a:lnTo>
                    <a:pt x="821458" y="39338"/>
                  </a:lnTo>
                  <a:lnTo>
                    <a:pt x="765145" y="48119"/>
                  </a:lnTo>
                  <a:lnTo>
                    <a:pt x="709985" y="57792"/>
                  </a:lnTo>
                  <a:lnTo>
                    <a:pt x="657877" y="68359"/>
                  </a:lnTo>
                  <a:lnTo>
                    <a:pt x="610717" y="79819"/>
                  </a:lnTo>
                  <a:lnTo>
                    <a:pt x="552700" y="96588"/>
                  </a:lnTo>
                  <a:lnTo>
                    <a:pt x="496887" y="114993"/>
                  </a:lnTo>
                  <a:lnTo>
                    <a:pt x="444426" y="134810"/>
                  </a:lnTo>
                  <a:lnTo>
                    <a:pt x="396463" y="155812"/>
                  </a:lnTo>
                  <a:lnTo>
                    <a:pt x="354145" y="177774"/>
                  </a:lnTo>
                  <a:lnTo>
                    <a:pt x="318617" y="200469"/>
                  </a:lnTo>
                  <a:lnTo>
                    <a:pt x="285345" y="238472"/>
                  </a:lnTo>
                  <a:lnTo>
                    <a:pt x="270373" y="280463"/>
                  </a:lnTo>
                  <a:lnTo>
                    <a:pt x="258092" y="322145"/>
                  </a:lnTo>
                  <a:lnTo>
                    <a:pt x="232892" y="359219"/>
                  </a:lnTo>
                  <a:lnTo>
                    <a:pt x="195860" y="381723"/>
                  </a:lnTo>
                  <a:lnTo>
                    <a:pt x="149019" y="399046"/>
                  </a:lnTo>
                  <a:lnTo>
                    <a:pt x="100057" y="415912"/>
                  </a:lnTo>
                  <a:lnTo>
                    <a:pt x="56661" y="437045"/>
                  </a:lnTo>
                  <a:lnTo>
                    <a:pt x="26517" y="467169"/>
                  </a:lnTo>
                  <a:lnTo>
                    <a:pt x="9702" y="512203"/>
                  </a:lnTo>
                  <a:lnTo>
                    <a:pt x="965" y="569125"/>
                  </a:lnTo>
                  <a:lnTo>
                    <a:pt x="0" y="629246"/>
                  </a:lnTo>
                  <a:lnTo>
                    <a:pt x="6502" y="683882"/>
                  </a:lnTo>
                  <a:lnTo>
                    <a:pt x="20167" y="724344"/>
                  </a:lnTo>
                  <a:lnTo>
                    <a:pt x="77889" y="764254"/>
                  </a:lnTo>
                  <a:lnTo>
                    <a:pt x="127966" y="768350"/>
                  </a:lnTo>
                  <a:lnTo>
                    <a:pt x="201142" y="771969"/>
                  </a:lnTo>
                  <a:lnTo>
                    <a:pt x="240435" y="773443"/>
                  </a:lnTo>
                  <a:lnTo>
                    <a:pt x="287554" y="773371"/>
                  </a:lnTo>
                  <a:lnTo>
                    <a:pt x="340603" y="772209"/>
                  </a:lnTo>
                  <a:lnTo>
                    <a:pt x="456904" y="768445"/>
                  </a:lnTo>
                  <a:lnTo>
                    <a:pt x="516363" y="766757"/>
                  </a:lnTo>
                  <a:lnTo>
                    <a:pt x="574166" y="765808"/>
                  </a:lnTo>
                  <a:lnTo>
                    <a:pt x="628415" y="766056"/>
                  </a:lnTo>
                  <a:lnTo>
                    <a:pt x="677214" y="767957"/>
                  </a:lnTo>
                  <a:lnTo>
                    <a:pt x="718667" y="771969"/>
                  </a:lnTo>
                  <a:lnTo>
                    <a:pt x="781856" y="785328"/>
                  </a:lnTo>
                  <a:lnTo>
                    <a:pt x="827970" y="803619"/>
                  </a:lnTo>
                  <a:lnTo>
                    <a:pt x="864715" y="825708"/>
                  </a:lnTo>
                  <a:lnTo>
                    <a:pt x="899796" y="850461"/>
                  </a:lnTo>
                  <a:lnTo>
                    <a:pt x="981049" y="902188"/>
                  </a:lnTo>
                  <a:lnTo>
                    <a:pt x="1022954" y="932130"/>
                  </a:lnTo>
                  <a:lnTo>
                    <a:pt x="1065488" y="963660"/>
                  </a:lnTo>
                  <a:lnTo>
                    <a:pt x="1107503" y="993866"/>
                  </a:lnTo>
                  <a:lnTo>
                    <a:pt x="1147854" y="1019839"/>
                  </a:lnTo>
                  <a:lnTo>
                    <a:pt x="1185392" y="1038669"/>
                  </a:lnTo>
                  <a:lnTo>
                    <a:pt x="1237397" y="1053734"/>
                  </a:lnTo>
                  <a:lnTo>
                    <a:pt x="1286151" y="1057941"/>
                  </a:lnTo>
                  <a:lnTo>
                    <a:pt x="1331357" y="1054100"/>
                  </a:lnTo>
                  <a:lnTo>
                    <a:pt x="1372717" y="1045019"/>
                  </a:lnTo>
                  <a:lnTo>
                    <a:pt x="1410666" y="1032668"/>
                  </a:lnTo>
                  <a:lnTo>
                    <a:pt x="1445520" y="1015079"/>
                  </a:lnTo>
                  <a:lnTo>
                    <a:pt x="1476516" y="989441"/>
                  </a:lnTo>
                  <a:lnTo>
                    <a:pt x="1502892" y="952944"/>
                  </a:lnTo>
                  <a:lnTo>
                    <a:pt x="1520006" y="912837"/>
                  </a:lnTo>
                  <a:lnTo>
                    <a:pt x="1533913" y="863739"/>
                  </a:lnTo>
                  <a:lnTo>
                    <a:pt x="1545613" y="809612"/>
                  </a:lnTo>
                  <a:lnTo>
                    <a:pt x="1556106" y="754418"/>
                  </a:lnTo>
                  <a:lnTo>
                    <a:pt x="1566392" y="702119"/>
                  </a:lnTo>
                  <a:lnTo>
                    <a:pt x="1576598" y="653529"/>
                  </a:lnTo>
                  <a:lnTo>
                    <a:pt x="1586133" y="606005"/>
                  </a:lnTo>
                  <a:lnTo>
                    <a:pt x="1594693" y="558330"/>
                  </a:lnTo>
                  <a:lnTo>
                    <a:pt x="1601972" y="509282"/>
                  </a:lnTo>
                  <a:lnTo>
                    <a:pt x="1607667" y="457644"/>
                  </a:lnTo>
                  <a:lnTo>
                    <a:pt x="1617752" y="358631"/>
                  </a:lnTo>
                  <a:lnTo>
                    <a:pt x="1622129" y="305641"/>
                  </a:lnTo>
                  <a:lnTo>
                    <a:pt x="1623998" y="253974"/>
                  </a:lnTo>
                  <a:lnTo>
                    <a:pt x="1621811" y="206363"/>
                  </a:lnTo>
                  <a:lnTo>
                    <a:pt x="1614017" y="165544"/>
                  </a:lnTo>
                  <a:lnTo>
                    <a:pt x="1591957" y="116216"/>
                  </a:lnTo>
                  <a:lnTo>
                    <a:pt x="1560217" y="76866"/>
                  </a:lnTo>
                  <a:lnTo>
                    <a:pt x="1520452" y="46136"/>
                  </a:lnTo>
                  <a:lnTo>
                    <a:pt x="1474317" y="22669"/>
                  </a:lnTo>
                  <a:lnTo>
                    <a:pt x="1430529" y="10177"/>
                  </a:lnTo>
                  <a:lnTo>
                    <a:pt x="1379827" y="3690"/>
                  </a:lnTo>
                  <a:lnTo>
                    <a:pt x="1325937" y="1226"/>
                  </a:lnTo>
                  <a:lnTo>
                    <a:pt x="1173883" y="0"/>
                  </a:lnTo>
                  <a:close/>
                </a:path>
              </a:pathLst>
            </a:custGeom>
            <a:solidFill>
              <a:srgbClr val="00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5" name="object 65"/>
            <p:cNvSpPr/>
            <p:nvPr/>
          </p:nvSpPr>
          <p:spPr>
            <a:xfrm>
              <a:off x="5854699" y="2020315"/>
              <a:ext cx="183515" cy="343535"/>
            </a:xfrm>
            <a:custGeom>
              <a:avLst/>
              <a:gdLst/>
              <a:ahLst/>
              <a:cxnLst/>
              <a:rect l="l" t="t" r="r" b="b"/>
              <a:pathLst>
                <a:path w="183514" h="343535">
                  <a:moveTo>
                    <a:pt x="91439" y="0"/>
                  </a:moveTo>
                  <a:lnTo>
                    <a:pt x="0" y="311276"/>
                  </a:lnTo>
                </a:path>
                <a:path w="183514" h="343535">
                  <a:moveTo>
                    <a:pt x="91439" y="0"/>
                  </a:moveTo>
                  <a:lnTo>
                    <a:pt x="183261" y="309499"/>
                  </a:lnTo>
                </a:path>
                <a:path w="183514" h="343535">
                  <a:moveTo>
                    <a:pt x="0" y="309499"/>
                  </a:moveTo>
                  <a:lnTo>
                    <a:pt x="91439" y="343535"/>
                  </a:lnTo>
                </a:path>
                <a:path w="183514" h="343535">
                  <a:moveTo>
                    <a:pt x="183261" y="309499"/>
                  </a:moveTo>
                  <a:lnTo>
                    <a:pt x="91439" y="343535"/>
                  </a:lnTo>
                </a:path>
                <a:path w="183514" h="343535">
                  <a:moveTo>
                    <a:pt x="91439" y="6858"/>
                  </a:moveTo>
                  <a:lnTo>
                    <a:pt x="91439" y="343535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6" name="object 66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849937" y="2191321"/>
              <a:ext cx="192786" cy="145033"/>
            </a:xfrm>
            <a:prstGeom prst="rect">
              <a:avLst/>
            </a:prstGeom>
          </p:spPr>
        </p:pic>
        <p:sp>
          <p:nvSpPr>
            <p:cNvPr id="67" name="object 67"/>
            <p:cNvSpPr/>
            <p:nvPr/>
          </p:nvSpPr>
          <p:spPr>
            <a:xfrm>
              <a:off x="5906896" y="2082164"/>
              <a:ext cx="74295" cy="80010"/>
            </a:xfrm>
            <a:custGeom>
              <a:avLst/>
              <a:gdLst/>
              <a:ahLst/>
              <a:cxnLst/>
              <a:rect l="l" t="t" r="r" b="b"/>
              <a:pathLst>
                <a:path w="74295" h="80010">
                  <a:moveTo>
                    <a:pt x="39242" y="80010"/>
                  </a:moveTo>
                  <a:lnTo>
                    <a:pt x="74294" y="67563"/>
                  </a:lnTo>
                </a:path>
                <a:path w="74295" h="80010">
                  <a:moveTo>
                    <a:pt x="39242" y="12446"/>
                  </a:moveTo>
                  <a:lnTo>
                    <a:pt x="61467" y="3048"/>
                  </a:lnTo>
                </a:path>
                <a:path w="74295" h="80010">
                  <a:moveTo>
                    <a:pt x="0" y="63246"/>
                  </a:moveTo>
                  <a:lnTo>
                    <a:pt x="42417" y="80010"/>
                  </a:lnTo>
                </a:path>
                <a:path w="74295" h="80010">
                  <a:moveTo>
                    <a:pt x="19050" y="0"/>
                  </a:moveTo>
                  <a:lnTo>
                    <a:pt x="43561" y="16763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8" name="object 68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758687" y="1825434"/>
              <a:ext cx="376174" cy="228409"/>
            </a:xfrm>
            <a:prstGeom prst="rect">
              <a:avLst/>
            </a:prstGeom>
          </p:spPr>
        </p:pic>
        <p:pic>
          <p:nvPicPr>
            <p:cNvPr id="69" name="object 69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607120" y="2252642"/>
              <a:ext cx="74846" cy="87358"/>
            </a:xfrm>
            <a:prstGeom prst="rect">
              <a:avLst/>
            </a:prstGeom>
          </p:spPr>
        </p:pic>
        <p:pic>
          <p:nvPicPr>
            <p:cNvPr id="70" name="object 70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5300375" y="2252642"/>
              <a:ext cx="76421" cy="87358"/>
            </a:xfrm>
            <a:prstGeom prst="rect">
              <a:avLst/>
            </a:prstGeom>
          </p:spPr>
        </p:pic>
        <p:pic>
          <p:nvPicPr>
            <p:cNvPr id="71" name="object 71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5438462" y="2236983"/>
              <a:ext cx="129132" cy="77111"/>
            </a:xfrm>
            <a:prstGeom prst="rect">
              <a:avLst/>
            </a:prstGeom>
          </p:spPr>
        </p:pic>
        <p:sp>
          <p:nvSpPr>
            <p:cNvPr id="72" name="object 72"/>
            <p:cNvSpPr/>
            <p:nvPr/>
          </p:nvSpPr>
          <p:spPr>
            <a:xfrm>
              <a:off x="5237621" y="2182151"/>
              <a:ext cx="514984" cy="132080"/>
            </a:xfrm>
            <a:custGeom>
              <a:avLst/>
              <a:gdLst/>
              <a:ahLst/>
              <a:cxnLst/>
              <a:rect l="l" t="t" r="r" b="b"/>
              <a:pathLst>
                <a:path w="514985" h="132080">
                  <a:moveTo>
                    <a:pt x="138429" y="80132"/>
                  </a:moveTo>
                  <a:lnTo>
                    <a:pt x="178175" y="80132"/>
                  </a:lnTo>
                  <a:lnTo>
                    <a:pt x="172382" y="87361"/>
                  </a:lnTo>
                  <a:lnTo>
                    <a:pt x="177123" y="95193"/>
                  </a:lnTo>
                  <a:lnTo>
                    <a:pt x="185027" y="95193"/>
                  </a:lnTo>
                  <a:lnTo>
                    <a:pt x="194516" y="95796"/>
                  </a:lnTo>
                  <a:lnTo>
                    <a:pt x="196627" y="100013"/>
                  </a:lnTo>
                  <a:lnTo>
                    <a:pt x="199790" y="104230"/>
                  </a:lnTo>
                  <a:lnTo>
                    <a:pt x="202426" y="108448"/>
                  </a:lnTo>
                  <a:lnTo>
                    <a:pt x="205582" y="112665"/>
                  </a:lnTo>
                  <a:lnTo>
                    <a:pt x="208219" y="116882"/>
                  </a:lnTo>
                  <a:lnTo>
                    <a:pt x="210330" y="121099"/>
                  </a:lnTo>
                  <a:lnTo>
                    <a:pt x="211908" y="126521"/>
                  </a:lnTo>
                  <a:lnTo>
                    <a:pt x="212434" y="131943"/>
                  </a:lnTo>
                  <a:lnTo>
                    <a:pt x="152879" y="131341"/>
                  </a:lnTo>
                  <a:lnTo>
                    <a:pt x="151827" y="113870"/>
                  </a:lnTo>
                  <a:lnTo>
                    <a:pt x="148138" y="99411"/>
                  </a:lnTo>
                  <a:lnTo>
                    <a:pt x="142864" y="86759"/>
                  </a:lnTo>
                  <a:lnTo>
                    <a:pt x="138429" y="80132"/>
                  </a:lnTo>
                  <a:close/>
                </a:path>
                <a:path w="514985" h="132080">
                  <a:moveTo>
                    <a:pt x="316165" y="58441"/>
                  </a:moveTo>
                  <a:lnTo>
                    <a:pt x="404817" y="58441"/>
                  </a:lnTo>
                  <a:lnTo>
                    <a:pt x="395854" y="60249"/>
                  </a:lnTo>
                  <a:lnTo>
                    <a:pt x="386365" y="63867"/>
                  </a:lnTo>
                  <a:lnTo>
                    <a:pt x="358958" y="98808"/>
                  </a:lnTo>
                  <a:lnTo>
                    <a:pt x="354744" y="129534"/>
                  </a:lnTo>
                  <a:lnTo>
                    <a:pt x="328922" y="129534"/>
                  </a:lnTo>
                  <a:lnTo>
                    <a:pt x="329447" y="118689"/>
                  </a:lnTo>
                  <a:lnTo>
                    <a:pt x="331551" y="107243"/>
                  </a:lnTo>
                  <a:lnTo>
                    <a:pt x="334714" y="95796"/>
                  </a:lnTo>
                  <a:lnTo>
                    <a:pt x="338936" y="83144"/>
                  </a:lnTo>
                  <a:lnTo>
                    <a:pt x="316165" y="58441"/>
                  </a:lnTo>
                  <a:close/>
                </a:path>
                <a:path w="514985" h="132080">
                  <a:moveTo>
                    <a:pt x="0" y="58441"/>
                  </a:moveTo>
                  <a:lnTo>
                    <a:pt x="99116" y="58441"/>
                  </a:lnTo>
                  <a:lnTo>
                    <a:pt x="89628" y="59647"/>
                  </a:lnTo>
                  <a:lnTo>
                    <a:pt x="79620" y="62661"/>
                  </a:lnTo>
                  <a:lnTo>
                    <a:pt x="50628" y="95193"/>
                  </a:lnTo>
                  <a:lnTo>
                    <a:pt x="45887" y="123509"/>
                  </a:lnTo>
                  <a:lnTo>
                    <a:pt x="1088" y="116882"/>
                  </a:lnTo>
                  <a:lnTo>
                    <a:pt x="3717" y="110255"/>
                  </a:lnTo>
                  <a:lnTo>
                    <a:pt x="1614" y="107243"/>
                  </a:lnTo>
                  <a:lnTo>
                    <a:pt x="0" y="106320"/>
                  </a:lnTo>
                  <a:lnTo>
                    <a:pt x="0" y="96451"/>
                  </a:lnTo>
                  <a:lnTo>
                    <a:pt x="2140" y="92784"/>
                  </a:lnTo>
                  <a:lnTo>
                    <a:pt x="4777" y="86157"/>
                  </a:lnTo>
                  <a:lnTo>
                    <a:pt x="5303" y="80734"/>
                  </a:lnTo>
                  <a:lnTo>
                    <a:pt x="3717" y="76520"/>
                  </a:lnTo>
                  <a:lnTo>
                    <a:pt x="1614" y="72299"/>
                  </a:lnTo>
                  <a:lnTo>
                    <a:pt x="0" y="69716"/>
                  </a:lnTo>
                  <a:lnTo>
                    <a:pt x="0" y="58441"/>
                  </a:lnTo>
                  <a:close/>
                </a:path>
                <a:path w="514985" h="132080">
                  <a:moveTo>
                    <a:pt x="514445" y="101821"/>
                  </a:moveTo>
                  <a:lnTo>
                    <a:pt x="514445" y="104833"/>
                  </a:lnTo>
                  <a:lnTo>
                    <a:pt x="510756" y="113267"/>
                  </a:lnTo>
                  <a:lnTo>
                    <a:pt x="507066" y="119292"/>
                  </a:lnTo>
                  <a:lnTo>
                    <a:pt x="455414" y="119292"/>
                  </a:lnTo>
                  <a:lnTo>
                    <a:pt x="454756" y="110255"/>
                  </a:lnTo>
                  <a:lnTo>
                    <a:pt x="490201" y="110255"/>
                  </a:lnTo>
                  <a:lnTo>
                    <a:pt x="497053" y="109652"/>
                  </a:lnTo>
                  <a:lnTo>
                    <a:pt x="502850" y="107845"/>
                  </a:lnTo>
                  <a:lnTo>
                    <a:pt x="509175" y="105435"/>
                  </a:lnTo>
                  <a:lnTo>
                    <a:pt x="514445" y="101821"/>
                  </a:lnTo>
                  <a:close/>
                </a:path>
                <a:path w="514985" h="132080">
                  <a:moveTo>
                    <a:pt x="403232" y="45185"/>
                  </a:moveTo>
                  <a:lnTo>
                    <a:pt x="412195" y="45185"/>
                  </a:lnTo>
                  <a:lnTo>
                    <a:pt x="421158" y="45788"/>
                  </a:lnTo>
                  <a:lnTo>
                    <a:pt x="463320" y="57235"/>
                  </a:lnTo>
                  <a:lnTo>
                    <a:pt x="494944" y="79529"/>
                  </a:lnTo>
                  <a:lnTo>
                    <a:pt x="510756" y="95193"/>
                  </a:lnTo>
                  <a:lnTo>
                    <a:pt x="465956" y="102423"/>
                  </a:lnTo>
                  <a:lnTo>
                    <a:pt x="471753" y="106038"/>
                  </a:lnTo>
                  <a:lnTo>
                    <a:pt x="477551" y="108448"/>
                  </a:lnTo>
                  <a:lnTo>
                    <a:pt x="483876" y="110255"/>
                  </a:lnTo>
                  <a:lnTo>
                    <a:pt x="454756" y="110255"/>
                  </a:lnTo>
                  <a:lnTo>
                    <a:pt x="439602" y="72902"/>
                  </a:lnTo>
                  <a:lnTo>
                    <a:pt x="404817" y="58441"/>
                  </a:lnTo>
                  <a:lnTo>
                    <a:pt x="316165" y="58441"/>
                  </a:lnTo>
                  <a:lnTo>
                    <a:pt x="308948" y="50611"/>
                  </a:lnTo>
                  <a:lnTo>
                    <a:pt x="362647" y="50611"/>
                  </a:lnTo>
                  <a:lnTo>
                    <a:pt x="373721" y="48199"/>
                  </a:lnTo>
                  <a:lnTo>
                    <a:pt x="393751" y="45788"/>
                  </a:lnTo>
                  <a:lnTo>
                    <a:pt x="403232" y="45185"/>
                  </a:lnTo>
                  <a:close/>
                </a:path>
                <a:path w="514985" h="132080">
                  <a:moveTo>
                    <a:pt x="195041" y="66873"/>
                  </a:moveTo>
                  <a:lnTo>
                    <a:pt x="197678" y="66873"/>
                  </a:lnTo>
                  <a:lnTo>
                    <a:pt x="193990" y="75917"/>
                  </a:lnTo>
                  <a:lnTo>
                    <a:pt x="192412" y="83144"/>
                  </a:lnTo>
                  <a:lnTo>
                    <a:pt x="192938" y="89771"/>
                  </a:lnTo>
                  <a:lnTo>
                    <a:pt x="194516" y="95796"/>
                  </a:lnTo>
                  <a:lnTo>
                    <a:pt x="185027" y="95193"/>
                  </a:lnTo>
                  <a:lnTo>
                    <a:pt x="179234" y="87361"/>
                  </a:lnTo>
                  <a:lnTo>
                    <a:pt x="183975" y="80132"/>
                  </a:lnTo>
                  <a:lnTo>
                    <a:pt x="138429" y="80132"/>
                  </a:lnTo>
                  <a:lnTo>
                    <a:pt x="136012" y="76520"/>
                  </a:lnTo>
                  <a:lnTo>
                    <a:pt x="128109" y="68682"/>
                  </a:lnTo>
                  <a:lnTo>
                    <a:pt x="126114" y="67476"/>
                  </a:lnTo>
                  <a:lnTo>
                    <a:pt x="190301" y="67476"/>
                  </a:lnTo>
                  <a:lnTo>
                    <a:pt x="195041" y="66873"/>
                  </a:lnTo>
                  <a:close/>
                </a:path>
                <a:path w="514985" h="132080">
                  <a:moveTo>
                    <a:pt x="12680" y="55435"/>
                  </a:moveTo>
                  <a:lnTo>
                    <a:pt x="169745" y="55435"/>
                  </a:lnTo>
                  <a:lnTo>
                    <a:pt x="163945" y="56632"/>
                  </a:lnTo>
                  <a:lnTo>
                    <a:pt x="159731" y="59044"/>
                  </a:lnTo>
                  <a:lnTo>
                    <a:pt x="158153" y="63264"/>
                  </a:lnTo>
                  <a:lnTo>
                    <a:pt x="159731" y="65676"/>
                  </a:lnTo>
                  <a:lnTo>
                    <a:pt x="163945" y="66873"/>
                  </a:lnTo>
                  <a:lnTo>
                    <a:pt x="169745" y="67476"/>
                  </a:lnTo>
                  <a:lnTo>
                    <a:pt x="126114" y="67476"/>
                  </a:lnTo>
                  <a:lnTo>
                    <a:pt x="119146" y="63264"/>
                  </a:lnTo>
                  <a:lnTo>
                    <a:pt x="109131" y="59647"/>
                  </a:lnTo>
                  <a:lnTo>
                    <a:pt x="99116" y="58441"/>
                  </a:lnTo>
                  <a:lnTo>
                    <a:pt x="0" y="58441"/>
                  </a:lnTo>
                  <a:lnTo>
                    <a:pt x="0" y="56029"/>
                  </a:lnTo>
                  <a:lnTo>
                    <a:pt x="4777" y="56029"/>
                  </a:lnTo>
                  <a:lnTo>
                    <a:pt x="12680" y="55435"/>
                  </a:lnTo>
                  <a:close/>
                </a:path>
                <a:path w="514985" h="132080">
                  <a:moveTo>
                    <a:pt x="192938" y="24099"/>
                  </a:moveTo>
                  <a:lnTo>
                    <a:pt x="195575" y="53626"/>
                  </a:lnTo>
                  <a:lnTo>
                    <a:pt x="202426" y="54832"/>
                  </a:lnTo>
                  <a:lnTo>
                    <a:pt x="200315" y="60249"/>
                  </a:lnTo>
                  <a:lnTo>
                    <a:pt x="196627" y="58441"/>
                  </a:lnTo>
                  <a:lnTo>
                    <a:pt x="190827" y="56632"/>
                  </a:lnTo>
                  <a:lnTo>
                    <a:pt x="176597" y="55435"/>
                  </a:lnTo>
                  <a:lnTo>
                    <a:pt x="20584" y="55435"/>
                  </a:lnTo>
                  <a:lnTo>
                    <a:pt x="28495" y="54832"/>
                  </a:lnTo>
                  <a:lnTo>
                    <a:pt x="35873" y="53626"/>
                  </a:lnTo>
                  <a:lnTo>
                    <a:pt x="43776" y="52420"/>
                  </a:lnTo>
                  <a:lnTo>
                    <a:pt x="51154" y="51214"/>
                  </a:lnTo>
                  <a:lnTo>
                    <a:pt x="73294" y="45788"/>
                  </a:lnTo>
                  <a:lnTo>
                    <a:pt x="79192" y="43385"/>
                  </a:lnTo>
                  <a:lnTo>
                    <a:pt x="184501" y="43385"/>
                  </a:lnTo>
                  <a:lnTo>
                    <a:pt x="179234" y="25908"/>
                  </a:lnTo>
                  <a:lnTo>
                    <a:pt x="192938" y="24099"/>
                  </a:lnTo>
                  <a:close/>
                </a:path>
                <a:path w="514985" h="132080">
                  <a:moveTo>
                    <a:pt x="213493" y="0"/>
                  </a:moveTo>
                  <a:lnTo>
                    <a:pt x="263559" y="4823"/>
                  </a:lnTo>
                  <a:lnTo>
                    <a:pt x="312581" y="18079"/>
                  </a:lnTo>
                  <a:lnTo>
                    <a:pt x="358958" y="39767"/>
                  </a:lnTo>
                  <a:lnTo>
                    <a:pt x="373721" y="48199"/>
                  </a:lnTo>
                  <a:lnTo>
                    <a:pt x="362647" y="50611"/>
                  </a:lnTo>
                  <a:lnTo>
                    <a:pt x="358432" y="48199"/>
                  </a:lnTo>
                  <a:lnTo>
                    <a:pt x="352640" y="45185"/>
                  </a:lnTo>
                  <a:lnTo>
                    <a:pt x="345255" y="41576"/>
                  </a:lnTo>
                  <a:lnTo>
                    <a:pt x="336825" y="37355"/>
                  </a:lnTo>
                  <a:lnTo>
                    <a:pt x="327336" y="33143"/>
                  </a:lnTo>
                  <a:lnTo>
                    <a:pt x="316270" y="27717"/>
                  </a:lnTo>
                  <a:lnTo>
                    <a:pt x="303618" y="22291"/>
                  </a:lnTo>
                  <a:lnTo>
                    <a:pt x="289915" y="16270"/>
                  </a:lnTo>
                  <a:lnTo>
                    <a:pt x="277293" y="16270"/>
                  </a:lnTo>
                  <a:lnTo>
                    <a:pt x="276737" y="15667"/>
                  </a:lnTo>
                  <a:lnTo>
                    <a:pt x="191879" y="10852"/>
                  </a:lnTo>
                  <a:lnTo>
                    <a:pt x="150090" y="10852"/>
                  </a:lnTo>
                  <a:lnTo>
                    <a:pt x="163945" y="6632"/>
                  </a:lnTo>
                  <a:lnTo>
                    <a:pt x="180286" y="3014"/>
                  </a:lnTo>
                  <a:lnTo>
                    <a:pt x="197153" y="1205"/>
                  </a:lnTo>
                  <a:lnTo>
                    <a:pt x="213493" y="0"/>
                  </a:lnTo>
                  <a:close/>
                </a:path>
                <a:path w="514985" h="132080">
                  <a:moveTo>
                    <a:pt x="277293" y="16270"/>
                  </a:moveTo>
                  <a:lnTo>
                    <a:pt x="289915" y="16270"/>
                  </a:lnTo>
                  <a:lnTo>
                    <a:pt x="332084" y="50611"/>
                  </a:lnTo>
                  <a:lnTo>
                    <a:pt x="308948" y="50611"/>
                  </a:lnTo>
                  <a:lnTo>
                    <a:pt x="277293" y="16270"/>
                  </a:lnTo>
                  <a:close/>
                </a:path>
                <a:path w="514985" h="132080">
                  <a:moveTo>
                    <a:pt x="166582" y="25908"/>
                  </a:moveTo>
                  <a:lnTo>
                    <a:pt x="172382" y="25908"/>
                  </a:lnTo>
                  <a:lnTo>
                    <a:pt x="177123" y="43385"/>
                  </a:lnTo>
                  <a:lnTo>
                    <a:pt x="172382" y="43385"/>
                  </a:lnTo>
                  <a:lnTo>
                    <a:pt x="166582" y="25908"/>
                  </a:lnTo>
                  <a:close/>
                </a:path>
                <a:path w="514985" h="132080">
                  <a:moveTo>
                    <a:pt x="154457" y="25908"/>
                  </a:moveTo>
                  <a:lnTo>
                    <a:pt x="159731" y="25908"/>
                  </a:lnTo>
                  <a:lnTo>
                    <a:pt x="165531" y="43385"/>
                  </a:lnTo>
                  <a:lnTo>
                    <a:pt x="159731" y="43385"/>
                  </a:lnTo>
                  <a:lnTo>
                    <a:pt x="154457" y="25908"/>
                  </a:lnTo>
                  <a:close/>
                </a:path>
                <a:path w="514985" h="132080">
                  <a:moveTo>
                    <a:pt x="150090" y="10852"/>
                  </a:moveTo>
                  <a:lnTo>
                    <a:pt x="191879" y="10852"/>
                  </a:lnTo>
                  <a:lnTo>
                    <a:pt x="192938" y="24099"/>
                  </a:lnTo>
                  <a:lnTo>
                    <a:pt x="179234" y="25908"/>
                  </a:lnTo>
                  <a:lnTo>
                    <a:pt x="147079" y="25908"/>
                  </a:lnTo>
                  <a:lnTo>
                    <a:pt x="152879" y="43385"/>
                  </a:lnTo>
                  <a:lnTo>
                    <a:pt x="79192" y="43385"/>
                  </a:lnTo>
                  <a:lnTo>
                    <a:pt x="80672" y="42782"/>
                  </a:lnTo>
                  <a:lnTo>
                    <a:pt x="87524" y="40370"/>
                  </a:lnTo>
                  <a:lnTo>
                    <a:pt x="94902" y="37355"/>
                  </a:lnTo>
                  <a:lnTo>
                    <a:pt x="109657" y="30129"/>
                  </a:lnTo>
                  <a:lnTo>
                    <a:pt x="117042" y="25908"/>
                  </a:lnTo>
                  <a:lnTo>
                    <a:pt x="132324" y="18079"/>
                  </a:lnTo>
                  <a:lnTo>
                    <a:pt x="148138" y="11447"/>
                  </a:lnTo>
                  <a:lnTo>
                    <a:pt x="150090" y="1085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3" name="object 73"/>
            <p:cNvSpPr/>
            <p:nvPr/>
          </p:nvSpPr>
          <p:spPr>
            <a:xfrm>
              <a:off x="5062600" y="2191384"/>
              <a:ext cx="153035" cy="29845"/>
            </a:xfrm>
            <a:custGeom>
              <a:avLst/>
              <a:gdLst/>
              <a:ahLst/>
              <a:cxnLst/>
              <a:rect l="l" t="t" r="r" b="b"/>
              <a:pathLst>
                <a:path w="153035" h="29844">
                  <a:moveTo>
                    <a:pt x="127381" y="29717"/>
                  </a:moveTo>
                  <a:lnTo>
                    <a:pt x="33909" y="29717"/>
                  </a:lnTo>
                </a:path>
                <a:path w="153035" h="29844">
                  <a:moveTo>
                    <a:pt x="152781" y="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4" name="object 74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5342000" y="1877948"/>
              <a:ext cx="368300" cy="266700"/>
            </a:xfrm>
            <a:prstGeom prst="rect">
              <a:avLst/>
            </a:prstGeom>
          </p:spPr>
        </p:pic>
        <p:pic>
          <p:nvPicPr>
            <p:cNvPr id="75" name="object 75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6106951" y="1700435"/>
              <a:ext cx="405759" cy="423146"/>
            </a:xfrm>
            <a:prstGeom prst="rect">
              <a:avLst/>
            </a:prstGeom>
          </p:spPr>
        </p:pic>
        <p:sp>
          <p:nvSpPr>
            <p:cNvPr id="76" name="object 76"/>
            <p:cNvSpPr/>
            <p:nvPr/>
          </p:nvSpPr>
          <p:spPr>
            <a:xfrm>
              <a:off x="6086220" y="2498089"/>
              <a:ext cx="346710" cy="88265"/>
            </a:xfrm>
            <a:custGeom>
              <a:avLst/>
              <a:gdLst/>
              <a:ahLst/>
              <a:cxnLst/>
              <a:rect l="l" t="t" r="r" b="b"/>
              <a:pathLst>
                <a:path w="346710" h="88264">
                  <a:moveTo>
                    <a:pt x="173100" y="0"/>
                  </a:moveTo>
                  <a:lnTo>
                    <a:pt x="105709" y="3454"/>
                  </a:lnTo>
                  <a:lnTo>
                    <a:pt x="50688" y="12874"/>
                  </a:lnTo>
                  <a:lnTo>
                    <a:pt x="13598" y="26842"/>
                  </a:lnTo>
                  <a:lnTo>
                    <a:pt x="0" y="43942"/>
                  </a:lnTo>
                  <a:lnTo>
                    <a:pt x="13598" y="61061"/>
                  </a:lnTo>
                  <a:lnTo>
                    <a:pt x="50688" y="75072"/>
                  </a:lnTo>
                  <a:lnTo>
                    <a:pt x="105709" y="84536"/>
                  </a:lnTo>
                  <a:lnTo>
                    <a:pt x="173100" y="88011"/>
                  </a:lnTo>
                  <a:lnTo>
                    <a:pt x="240565" y="84536"/>
                  </a:lnTo>
                  <a:lnTo>
                    <a:pt x="295624" y="75072"/>
                  </a:lnTo>
                  <a:lnTo>
                    <a:pt x="332728" y="61061"/>
                  </a:lnTo>
                  <a:lnTo>
                    <a:pt x="346328" y="43942"/>
                  </a:lnTo>
                  <a:lnTo>
                    <a:pt x="332728" y="26842"/>
                  </a:lnTo>
                  <a:lnTo>
                    <a:pt x="295624" y="12874"/>
                  </a:lnTo>
                  <a:lnTo>
                    <a:pt x="240565" y="3454"/>
                  </a:lnTo>
                  <a:lnTo>
                    <a:pt x="173100" y="0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7" name="object 77"/>
            <p:cNvSpPr/>
            <p:nvPr/>
          </p:nvSpPr>
          <p:spPr>
            <a:xfrm>
              <a:off x="6086220" y="2490850"/>
              <a:ext cx="346710" cy="95250"/>
            </a:xfrm>
            <a:custGeom>
              <a:avLst/>
              <a:gdLst/>
              <a:ahLst/>
              <a:cxnLst/>
              <a:rect l="l" t="t" r="r" b="b"/>
              <a:pathLst>
                <a:path w="346710" h="95250">
                  <a:moveTo>
                    <a:pt x="0" y="51181"/>
                  </a:moveTo>
                  <a:lnTo>
                    <a:pt x="13598" y="34081"/>
                  </a:lnTo>
                  <a:lnTo>
                    <a:pt x="50688" y="20113"/>
                  </a:lnTo>
                  <a:lnTo>
                    <a:pt x="105709" y="10693"/>
                  </a:lnTo>
                  <a:lnTo>
                    <a:pt x="173100" y="7238"/>
                  </a:lnTo>
                  <a:lnTo>
                    <a:pt x="240565" y="10693"/>
                  </a:lnTo>
                  <a:lnTo>
                    <a:pt x="295624" y="20113"/>
                  </a:lnTo>
                  <a:lnTo>
                    <a:pt x="332728" y="34081"/>
                  </a:lnTo>
                  <a:lnTo>
                    <a:pt x="346328" y="51181"/>
                  </a:lnTo>
                  <a:lnTo>
                    <a:pt x="332728" y="68300"/>
                  </a:lnTo>
                  <a:lnTo>
                    <a:pt x="295624" y="82311"/>
                  </a:lnTo>
                  <a:lnTo>
                    <a:pt x="240565" y="91775"/>
                  </a:lnTo>
                  <a:lnTo>
                    <a:pt x="173100" y="95250"/>
                  </a:lnTo>
                  <a:lnTo>
                    <a:pt x="105709" y="91775"/>
                  </a:lnTo>
                  <a:lnTo>
                    <a:pt x="50688" y="82311"/>
                  </a:lnTo>
                  <a:lnTo>
                    <a:pt x="13598" y="68300"/>
                  </a:lnTo>
                  <a:lnTo>
                    <a:pt x="0" y="51181"/>
                  </a:lnTo>
                  <a:close/>
                </a:path>
                <a:path w="346710" h="95250">
                  <a:moveTo>
                    <a:pt x="0" y="0"/>
                  </a:moveTo>
                  <a:lnTo>
                    <a:pt x="0" y="54356"/>
                  </a:lnTo>
                </a:path>
                <a:path w="346710" h="95250">
                  <a:moveTo>
                    <a:pt x="346328" y="0"/>
                  </a:moveTo>
                  <a:lnTo>
                    <a:pt x="346328" y="54356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8" name="object 78"/>
            <p:cNvSpPr/>
            <p:nvPr/>
          </p:nvSpPr>
          <p:spPr>
            <a:xfrm>
              <a:off x="6083300" y="2427350"/>
              <a:ext cx="346710" cy="117475"/>
            </a:xfrm>
            <a:custGeom>
              <a:avLst/>
              <a:gdLst/>
              <a:ahLst/>
              <a:cxnLst/>
              <a:rect l="l" t="t" r="r" b="b"/>
              <a:pathLst>
                <a:path w="346710" h="117475">
                  <a:moveTo>
                    <a:pt x="346354" y="63449"/>
                  </a:moveTo>
                  <a:lnTo>
                    <a:pt x="337972" y="63449"/>
                  </a:lnTo>
                  <a:lnTo>
                    <a:pt x="346329" y="51181"/>
                  </a:lnTo>
                  <a:lnTo>
                    <a:pt x="332727" y="31242"/>
                  </a:lnTo>
                  <a:lnTo>
                    <a:pt x="295630" y="14973"/>
                  </a:lnTo>
                  <a:lnTo>
                    <a:pt x="240614" y="4025"/>
                  </a:lnTo>
                  <a:lnTo>
                    <a:pt x="173228" y="0"/>
                  </a:lnTo>
                  <a:lnTo>
                    <a:pt x="105752" y="4025"/>
                  </a:lnTo>
                  <a:lnTo>
                    <a:pt x="50698" y="14973"/>
                  </a:lnTo>
                  <a:lnTo>
                    <a:pt x="13589" y="31242"/>
                  </a:lnTo>
                  <a:lnTo>
                    <a:pt x="0" y="51181"/>
                  </a:lnTo>
                  <a:lnTo>
                    <a:pt x="8343" y="63449"/>
                  </a:lnTo>
                  <a:lnTo>
                    <a:pt x="2921" y="63449"/>
                  </a:lnTo>
                  <a:lnTo>
                    <a:pt x="2921" y="116967"/>
                  </a:lnTo>
                  <a:lnTo>
                    <a:pt x="346354" y="116967"/>
                  </a:lnTo>
                  <a:lnTo>
                    <a:pt x="346354" y="63449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9" name="object 79"/>
            <p:cNvSpPr/>
            <p:nvPr/>
          </p:nvSpPr>
          <p:spPr>
            <a:xfrm>
              <a:off x="6083299" y="2427350"/>
              <a:ext cx="346710" cy="102870"/>
            </a:xfrm>
            <a:custGeom>
              <a:avLst/>
              <a:gdLst/>
              <a:ahLst/>
              <a:cxnLst/>
              <a:rect l="l" t="t" r="r" b="b"/>
              <a:pathLst>
                <a:path w="346710" h="102869">
                  <a:moveTo>
                    <a:pt x="0" y="51181"/>
                  </a:moveTo>
                  <a:lnTo>
                    <a:pt x="13600" y="31236"/>
                  </a:lnTo>
                  <a:lnTo>
                    <a:pt x="50704" y="14970"/>
                  </a:lnTo>
                  <a:lnTo>
                    <a:pt x="105763" y="4014"/>
                  </a:lnTo>
                  <a:lnTo>
                    <a:pt x="173227" y="0"/>
                  </a:lnTo>
                  <a:lnTo>
                    <a:pt x="240619" y="4014"/>
                  </a:lnTo>
                  <a:lnTo>
                    <a:pt x="295640" y="14970"/>
                  </a:lnTo>
                  <a:lnTo>
                    <a:pt x="332730" y="31236"/>
                  </a:lnTo>
                  <a:lnTo>
                    <a:pt x="346328" y="51181"/>
                  </a:lnTo>
                  <a:lnTo>
                    <a:pt x="332730" y="71145"/>
                  </a:lnTo>
                  <a:lnTo>
                    <a:pt x="295640" y="87455"/>
                  </a:lnTo>
                  <a:lnTo>
                    <a:pt x="240619" y="98454"/>
                  </a:lnTo>
                  <a:lnTo>
                    <a:pt x="173227" y="102488"/>
                  </a:lnTo>
                  <a:lnTo>
                    <a:pt x="105763" y="98454"/>
                  </a:lnTo>
                  <a:lnTo>
                    <a:pt x="50704" y="87455"/>
                  </a:lnTo>
                  <a:lnTo>
                    <a:pt x="13600" y="71145"/>
                  </a:lnTo>
                  <a:lnTo>
                    <a:pt x="0" y="51181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80" name="object 80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6152451" y="2434780"/>
              <a:ext cx="185991" cy="89408"/>
            </a:xfrm>
            <a:prstGeom prst="rect">
              <a:avLst/>
            </a:prstGeom>
          </p:spPr>
        </p:pic>
        <p:sp>
          <p:nvSpPr>
            <p:cNvPr id="81" name="object 81"/>
            <p:cNvSpPr/>
            <p:nvPr/>
          </p:nvSpPr>
          <p:spPr>
            <a:xfrm>
              <a:off x="5996050" y="2346324"/>
              <a:ext cx="942975" cy="174625"/>
            </a:xfrm>
            <a:custGeom>
              <a:avLst/>
              <a:gdLst/>
              <a:ahLst/>
              <a:cxnLst/>
              <a:rect l="l" t="t" r="r" b="b"/>
              <a:pathLst>
                <a:path w="942975" h="174625">
                  <a:moveTo>
                    <a:pt x="433324" y="171450"/>
                  </a:moveTo>
                  <a:lnTo>
                    <a:pt x="942975" y="174625"/>
                  </a:lnTo>
                </a:path>
                <a:path w="942975" h="174625">
                  <a:moveTo>
                    <a:pt x="0" y="0"/>
                  </a:moveTo>
                  <a:lnTo>
                    <a:pt x="152400" y="8255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2" name="object 82"/>
            <p:cNvSpPr/>
            <p:nvPr/>
          </p:nvSpPr>
          <p:spPr>
            <a:xfrm>
              <a:off x="7002525" y="2190749"/>
              <a:ext cx="1031875" cy="1400175"/>
            </a:xfrm>
            <a:custGeom>
              <a:avLst/>
              <a:gdLst/>
              <a:ahLst/>
              <a:cxnLst/>
              <a:rect l="l" t="t" r="r" b="b"/>
              <a:pathLst>
                <a:path w="1031875" h="1400175">
                  <a:moveTo>
                    <a:pt x="282575" y="319150"/>
                  </a:moveTo>
                  <a:lnTo>
                    <a:pt x="406400" y="231775"/>
                  </a:lnTo>
                </a:path>
                <a:path w="1031875" h="1400175">
                  <a:moveTo>
                    <a:pt x="109474" y="404875"/>
                  </a:moveTo>
                  <a:lnTo>
                    <a:pt x="109474" y="487425"/>
                  </a:lnTo>
                </a:path>
                <a:path w="1031875" h="1400175">
                  <a:moveTo>
                    <a:pt x="293624" y="590550"/>
                  </a:moveTo>
                  <a:lnTo>
                    <a:pt x="557149" y="301625"/>
                  </a:lnTo>
                </a:path>
                <a:path w="1031875" h="1400175">
                  <a:moveTo>
                    <a:pt x="646049" y="300100"/>
                  </a:moveTo>
                  <a:lnTo>
                    <a:pt x="646049" y="496950"/>
                  </a:lnTo>
                </a:path>
                <a:path w="1031875" h="1400175">
                  <a:moveTo>
                    <a:pt x="299974" y="606425"/>
                  </a:moveTo>
                  <a:lnTo>
                    <a:pt x="488950" y="606425"/>
                  </a:lnTo>
                </a:path>
                <a:path w="1031875" h="1400175">
                  <a:moveTo>
                    <a:pt x="714375" y="168275"/>
                  </a:moveTo>
                  <a:lnTo>
                    <a:pt x="952500" y="0"/>
                  </a:lnTo>
                </a:path>
                <a:path w="1031875" h="1400175">
                  <a:moveTo>
                    <a:pt x="854075" y="596900"/>
                  </a:moveTo>
                  <a:lnTo>
                    <a:pt x="1031875" y="596900"/>
                  </a:lnTo>
                </a:path>
                <a:path w="1031875" h="1400175">
                  <a:moveTo>
                    <a:pt x="98425" y="673100"/>
                  </a:moveTo>
                  <a:lnTo>
                    <a:pt x="0" y="1377950"/>
                  </a:lnTo>
                </a:path>
                <a:path w="1031875" h="1400175">
                  <a:moveTo>
                    <a:pt x="701675" y="673100"/>
                  </a:moveTo>
                  <a:lnTo>
                    <a:pt x="590550" y="1400175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3" name="object 83"/>
          <p:cNvSpPr txBox="1"/>
          <p:nvPr/>
        </p:nvSpPr>
        <p:spPr>
          <a:xfrm>
            <a:off x="5151501" y="2834385"/>
            <a:ext cx="15570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omic Sans MS" panose="030F0702030302020204"/>
                <a:cs typeface="Comic Sans MS" panose="030F0702030302020204"/>
              </a:rPr>
              <a:t>Home</a:t>
            </a:r>
            <a:r>
              <a:rPr sz="1800" spc="-7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1800" dirty="0">
                <a:latin typeface="Comic Sans MS" panose="030F0702030302020204"/>
                <a:cs typeface="Comic Sans MS" panose="030F0702030302020204"/>
              </a:rPr>
              <a:t>network</a:t>
            </a:r>
            <a:endParaRPr sz="1800">
              <a:latin typeface="Comic Sans MS" panose="030F0702030302020204"/>
              <a:cs typeface="Comic Sans MS" panose="030F0702030302020204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5605653" y="4177665"/>
            <a:ext cx="2300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mic Sans MS" panose="030F0702030302020204"/>
                <a:cs typeface="Comic Sans MS" panose="030F0702030302020204"/>
              </a:rPr>
              <a:t>Institutional</a:t>
            </a:r>
            <a:r>
              <a:rPr sz="1800" spc="-12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1800" dirty="0">
                <a:latin typeface="Comic Sans MS" panose="030F0702030302020204"/>
                <a:cs typeface="Comic Sans MS" panose="030F0702030302020204"/>
              </a:rPr>
              <a:t>network</a:t>
            </a:r>
            <a:endParaRPr sz="1800">
              <a:latin typeface="Comic Sans MS" panose="030F0702030302020204"/>
              <a:cs typeface="Comic Sans MS" panose="030F0702030302020204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5159502" y="1340358"/>
            <a:ext cx="16643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omic Sans MS" panose="030F0702030302020204"/>
                <a:cs typeface="Comic Sans MS" panose="030F0702030302020204"/>
              </a:rPr>
              <a:t>Mobile</a:t>
            </a:r>
            <a:r>
              <a:rPr sz="1800" spc="-9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1800" dirty="0">
                <a:latin typeface="Comic Sans MS" panose="030F0702030302020204"/>
                <a:cs typeface="Comic Sans MS" panose="030F0702030302020204"/>
              </a:rPr>
              <a:t>network</a:t>
            </a:r>
            <a:endParaRPr sz="1800">
              <a:latin typeface="Comic Sans MS" panose="030F0702030302020204"/>
              <a:cs typeface="Comic Sans MS" panose="030F0702030302020204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6961758" y="1821256"/>
            <a:ext cx="114808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mic Sans MS" panose="030F0702030302020204"/>
                <a:cs typeface="Comic Sans MS" panose="030F0702030302020204"/>
              </a:rPr>
              <a:t>Global</a:t>
            </a:r>
            <a:r>
              <a:rPr sz="1800" spc="-10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1800" spc="-5" dirty="0">
                <a:latin typeface="Comic Sans MS" panose="030F0702030302020204"/>
                <a:cs typeface="Comic Sans MS" panose="030F0702030302020204"/>
              </a:rPr>
              <a:t>ISP</a:t>
            </a:r>
            <a:endParaRPr sz="1800">
              <a:latin typeface="Comic Sans MS" panose="030F0702030302020204"/>
              <a:cs typeface="Comic Sans MS" panose="030F0702030302020204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6756907" y="3205988"/>
            <a:ext cx="13665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omic Sans MS" panose="030F0702030302020204"/>
                <a:cs typeface="Comic Sans MS" panose="030F0702030302020204"/>
              </a:rPr>
              <a:t>Regional</a:t>
            </a:r>
            <a:r>
              <a:rPr sz="1800" spc="-10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1800" spc="-5" dirty="0">
                <a:latin typeface="Comic Sans MS" panose="030F0702030302020204"/>
                <a:cs typeface="Comic Sans MS" panose="030F0702030302020204"/>
              </a:rPr>
              <a:t>ISP</a:t>
            </a:r>
            <a:endParaRPr sz="1800">
              <a:latin typeface="Comic Sans MS" panose="030F0702030302020204"/>
              <a:cs typeface="Comic Sans MS" panose="030F0702030302020204"/>
            </a:endParaRPr>
          </a:p>
        </p:txBody>
      </p:sp>
      <p:grpSp>
        <p:nvGrpSpPr>
          <p:cNvPr id="88" name="object 88"/>
          <p:cNvGrpSpPr/>
          <p:nvPr/>
        </p:nvGrpSpPr>
        <p:grpSpPr>
          <a:xfrm>
            <a:off x="2647950" y="3098800"/>
            <a:ext cx="3848100" cy="2044700"/>
            <a:chOff x="2647950" y="3098800"/>
            <a:chExt cx="3848100" cy="2044700"/>
          </a:xfrm>
        </p:grpSpPr>
        <p:pic>
          <p:nvPicPr>
            <p:cNvPr id="89" name="object 89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2647950" y="3098800"/>
              <a:ext cx="3848100" cy="330200"/>
            </a:xfrm>
            <a:prstGeom prst="rect">
              <a:avLst/>
            </a:prstGeom>
          </p:spPr>
        </p:pic>
        <p:pic>
          <p:nvPicPr>
            <p:cNvPr id="90" name="object 90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2647950" y="4813300"/>
              <a:ext cx="3848100" cy="330200"/>
            </a:xfrm>
            <a:prstGeom prst="rect">
              <a:avLst/>
            </a:prstGeom>
          </p:spPr>
        </p:pic>
      </p:grpSp>
      <p:sp>
        <p:nvSpPr>
          <p:cNvPr id="91" name="object 91"/>
          <p:cNvSpPr txBox="1"/>
          <p:nvPr/>
        </p:nvSpPr>
        <p:spPr>
          <a:xfrm>
            <a:off x="5963411" y="6407698"/>
            <a:ext cx="2263775" cy="294640"/>
          </a:xfrm>
          <a:prstGeom prst="rect">
            <a:avLst/>
          </a:prstGeom>
        </p:spPr>
        <p:txBody>
          <a:bodyPr vert="horz" wrap="square" lIns="0" tIns="81915" rIns="0" bIns="0" rtlCol="0">
            <a:spAutoFit/>
          </a:bodyPr>
          <a:lstStyle/>
          <a:p>
            <a:pPr marL="12700">
              <a:lnSpc>
                <a:spcPts val="1675"/>
              </a:lnSpc>
              <a:spcBef>
                <a:spcPts val="645"/>
              </a:spcBef>
            </a:pPr>
            <a:r>
              <a:rPr sz="80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  <a:hlinkClick r:id="rId25"/>
              </a:rPr>
              <a:t>https://fb.com/tailieudientuc</a:t>
            </a:r>
            <a:r>
              <a:rPr sz="800" spc="-21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  <a:hlinkClick r:id="rId25"/>
              </a:rPr>
              <a:t>n</a:t>
            </a:r>
            <a:r>
              <a:rPr sz="2100" spc="-839" baseline="16000" dirty="0">
                <a:latin typeface="Comic Sans MS" panose="030F0702030302020204"/>
                <a:cs typeface="Comic Sans MS" panose="030F0702030302020204"/>
                <a:hlinkClick r:id="rId25"/>
              </a:rPr>
              <a:t>I</a:t>
            </a:r>
            <a:r>
              <a:rPr sz="80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  <a:hlinkClick r:id="rId25"/>
              </a:rPr>
              <a:t>tt</a:t>
            </a:r>
            <a:r>
              <a:rPr sz="800" spc="-9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  <a:hlinkClick r:id="rId25"/>
              </a:rPr>
              <a:t> </a:t>
            </a:r>
            <a:r>
              <a:rPr sz="2100" spc="-7" baseline="16000" dirty="0">
                <a:latin typeface="Comic Sans MS" panose="030F0702030302020204"/>
                <a:cs typeface="Comic Sans MS" panose="030F0702030302020204"/>
              </a:rPr>
              <a:t>ntro</a:t>
            </a:r>
            <a:r>
              <a:rPr sz="2100" baseline="16000" dirty="0">
                <a:latin typeface="Comic Sans MS" panose="030F0702030302020204"/>
                <a:cs typeface="Comic Sans MS" panose="030F0702030302020204"/>
              </a:rPr>
              <a:t>ducti</a:t>
            </a:r>
            <a:r>
              <a:rPr sz="2100" spc="7" baseline="16000" dirty="0">
                <a:latin typeface="Comic Sans MS" panose="030F0702030302020204"/>
                <a:cs typeface="Comic Sans MS" panose="030F0702030302020204"/>
              </a:rPr>
              <a:t>o</a:t>
            </a:r>
            <a:r>
              <a:rPr sz="2100" baseline="16000" dirty="0">
                <a:latin typeface="Comic Sans MS" panose="030F0702030302020204"/>
                <a:cs typeface="Comic Sans MS" panose="030F0702030302020204"/>
              </a:rPr>
              <a:t>n</a:t>
            </a:r>
            <a:endParaRPr sz="2100" baseline="16000">
              <a:latin typeface="Comic Sans MS" panose="030F0702030302020204"/>
              <a:cs typeface="Comic Sans MS" panose="030F0702030302020204"/>
            </a:endParaRPr>
          </a:p>
        </p:txBody>
      </p:sp>
      <p:sp>
        <p:nvSpPr>
          <p:cNvPr id="92" name="object 9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1-</a:t>
            </a: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93" name="object 93"/>
          <p:cNvSpPr txBox="1"/>
          <p:nvPr/>
        </p:nvSpPr>
        <p:spPr>
          <a:xfrm>
            <a:off x="1481708" y="6564262"/>
            <a:ext cx="1101090" cy="13843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80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  <a:hlinkClick r:id="rId26"/>
              </a:rPr>
              <a:t>CuuDuongThanCong.com</a:t>
            </a:r>
            <a:endParaRPr sz="8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2140" y="456641"/>
            <a:ext cx="27844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Nodal</a:t>
            </a:r>
            <a:r>
              <a:rPr sz="4000" spc="-60" dirty="0"/>
              <a:t> </a:t>
            </a:r>
            <a:r>
              <a:rPr sz="4000" spc="-10" dirty="0"/>
              <a:t>delay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86740" y="2490874"/>
            <a:ext cx="5343525" cy="3249295"/>
          </a:xfrm>
          <a:prstGeom prst="rect">
            <a:avLst/>
          </a:prstGeom>
        </p:spPr>
        <p:txBody>
          <a:bodyPr vert="horz" wrap="square" lIns="0" tIns="87630" rIns="0" bIns="0" rtlCol="0">
            <a:spAutoFit/>
          </a:bodyPr>
          <a:lstStyle/>
          <a:p>
            <a:pPr marL="381000" indent="-342900">
              <a:lnSpc>
                <a:spcPct val="100000"/>
              </a:lnSpc>
              <a:spcBef>
                <a:spcPts val="690"/>
              </a:spcBef>
              <a:buClr>
                <a:srgbClr val="3333CC"/>
              </a:buClr>
              <a:buSzPct val="85000"/>
              <a:buFont typeface="Wingdings" panose="05000000000000000000"/>
              <a:buChar char=""/>
              <a:tabLst>
                <a:tab pos="381000" algn="l"/>
              </a:tabLst>
            </a:pPr>
            <a:r>
              <a:rPr sz="2400" spc="-5" dirty="0">
                <a:latin typeface="Comic Sans MS" panose="030F0702030302020204"/>
                <a:cs typeface="Comic Sans MS" panose="030F0702030302020204"/>
              </a:rPr>
              <a:t>d</a:t>
            </a:r>
            <a:r>
              <a:rPr sz="2400" spc="-7" baseline="-21000" dirty="0">
                <a:latin typeface="Comic Sans MS" panose="030F0702030302020204"/>
                <a:cs typeface="Comic Sans MS" panose="030F0702030302020204"/>
              </a:rPr>
              <a:t>proc</a:t>
            </a:r>
            <a:r>
              <a:rPr sz="2400" spc="315" baseline="-2100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=</a:t>
            </a:r>
            <a:r>
              <a:rPr sz="2400" spc="-3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processing</a:t>
            </a:r>
            <a:r>
              <a:rPr sz="2400" spc="-2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delay</a:t>
            </a:r>
            <a:endParaRPr sz="2400">
              <a:latin typeface="Comic Sans MS" panose="030F0702030302020204"/>
              <a:cs typeface="Comic Sans MS" panose="030F0702030302020204"/>
            </a:endParaRPr>
          </a:p>
          <a:p>
            <a:pPr marL="781685" lvl="1" indent="-287020">
              <a:lnSpc>
                <a:spcPct val="100000"/>
              </a:lnSpc>
              <a:spcBef>
                <a:spcPts val="500"/>
              </a:spcBef>
              <a:buClr>
                <a:srgbClr val="3333CC"/>
              </a:buClr>
              <a:buSzPct val="75000"/>
              <a:buFont typeface="Wingdings" panose="05000000000000000000"/>
              <a:buChar char=""/>
              <a:tabLst>
                <a:tab pos="782320" algn="l"/>
              </a:tabLst>
            </a:pPr>
            <a:r>
              <a:rPr sz="2000" spc="-5" dirty="0">
                <a:latin typeface="Comic Sans MS" panose="030F0702030302020204"/>
                <a:cs typeface="Comic Sans MS" panose="030F0702030302020204"/>
              </a:rPr>
              <a:t>typically</a:t>
            </a:r>
            <a:r>
              <a:rPr sz="2000" spc="-4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dirty="0">
                <a:latin typeface="Comic Sans MS" panose="030F0702030302020204"/>
                <a:cs typeface="Comic Sans MS" panose="030F0702030302020204"/>
              </a:rPr>
              <a:t>a</a:t>
            </a:r>
            <a:r>
              <a:rPr sz="2000" spc="-1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spc="-5" dirty="0">
                <a:latin typeface="Comic Sans MS" panose="030F0702030302020204"/>
                <a:cs typeface="Comic Sans MS" panose="030F0702030302020204"/>
              </a:rPr>
              <a:t>few</a:t>
            </a:r>
            <a:r>
              <a:rPr sz="2000" spc="-1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dirty="0">
                <a:latin typeface="Comic Sans MS" panose="030F0702030302020204"/>
                <a:cs typeface="Comic Sans MS" panose="030F0702030302020204"/>
              </a:rPr>
              <a:t>microsecs</a:t>
            </a:r>
            <a:r>
              <a:rPr sz="2000" spc="-2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dirty="0">
                <a:latin typeface="Comic Sans MS" panose="030F0702030302020204"/>
                <a:cs typeface="Comic Sans MS" panose="030F0702030302020204"/>
              </a:rPr>
              <a:t>or</a:t>
            </a:r>
            <a:r>
              <a:rPr sz="2000" spc="-1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spc="-5" dirty="0">
                <a:latin typeface="Comic Sans MS" panose="030F0702030302020204"/>
                <a:cs typeface="Comic Sans MS" panose="030F0702030302020204"/>
              </a:rPr>
              <a:t>less</a:t>
            </a:r>
            <a:endParaRPr sz="2000">
              <a:latin typeface="Comic Sans MS" panose="030F0702030302020204"/>
              <a:cs typeface="Comic Sans MS" panose="030F0702030302020204"/>
            </a:endParaRPr>
          </a:p>
          <a:p>
            <a:pPr marL="381000" indent="-342900">
              <a:lnSpc>
                <a:spcPct val="100000"/>
              </a:lnSpc>
              <a:spcBef>
                <a:spcPts val="560"/>
              </a:spcBef>
              <a:buClr>
                <a:srgbClr val="3333CC"/>
              </a:buClr>
              <a:buSzPct val="85000"/>
              <a:buFont typeface="Wingdings" panose="05000000000000000000"/>
              <a:buChar char=""/>
              <a:tabLst>
                <a:tab pos="381000" algn="l"/>
              </a:tabLst>
            </a:pPr>
            <a:r>
              <a:rPr sz="2400" spc="-5" dirty="0">
                <a:latin typeface="Comic Sans MS" panose="030F0702030302020204"/>
                <a:cs typeface="Comic Sans MS" panose="030F0702030302020204"/>
              </a:rPr>
              <a:t>d</a:t>
            </a:r>
            <a:r>
              <a:rPr sz="2400" spc="-7" baseline="-21000" dirty="0">
                <a:latin typeface="Comic Sans MS" panose="030F0702030302020204"/>
                <a:cs typeface="Comic Sans MS" panose="030F0702030302020204"/>
              </a:rPr>
              <a:t>queue</a:t>
            </a:r>
            <a:r>
              <a:rPr sz="2400" spc="352" baseline="-2100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=</a:t>
            </a:r>
            <a:r>
              <a:rPr sz="2400" spc="-2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queuing</a:t>
            </a:r>
            <a:r>
              <a:rPr sz="2400" spc="-1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delay</a:t>
            </a:r>
            <a:endParaRPr sz="2400">
              <a:latin typeface="Comic Sans MS" panose="030F0702030302020204"/>
              <a:cs typeface="Comic Sans MS" panose="030F0702030302020204"/>
            </a:endParaRPr>
          </a:p>
          <a:p>
            <a:pPr marL="781685" lvl="1" indent="-287020">
              <a:lnSpc>
                <a:spcPct val="100000"/>
              </a:lnSpc>
              <a:spcBef>
                <a:spcPts val="495"/>
              </a:spcBef>
              <a:buClr>
                <a:srgbClr val="3333CC"/>
              </a:buClr>
              <a:buSzPct val="75000"/>
              <a:buFont typeface="Wingdings" panose="05000000000000000000"/>
              <a:buChar char=""/>
              <a:tabLst>
                <a:tab pos="782320" algn="l"/>
              </a:tabLst>
            </a:pPr>
            <a:r>
              <a:rPr sz="2000" spc="-5" dirty="0">
                <a:latin typeface="Comic Sans MS" panose="030F0702030302020204"/>
                <a:cs typeface="Comic Sans MS" panose="030F0702030302020204"/>
              </a:rPr>
              <a:t>depends</a:t>
            </a:r>
            <a:r>
              <a:rPr sz="2000" spc="-2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dirty="0">
                <a:latin typeface="Comic Sans MS" panose="030F0702030302020204"/>
                <a:cs typeface="Comic Sans MS" panose="030F0702030302020204"/>
              </a:rPr>
              <a:t>on</a:t>
            </a:r>
            <a:r>
              <a:rPr sz="2000" spc="-2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dirty="0">
                <a:latin typeface="Comic Sans MS" panose="030F0702030302020204"/>
                <a:cs typeface="Comic Sans MS" panose="030F0702030302020204"/>
              </a:rPr>
              <a:t>congestion</a:t>
            </a:r>
            <a:endParaRPr sz="2000">
              <a:latin typeface="Comic Sans MS" panose="030F0702030302020204"/>
              <a:cs typeface="Comic Sans MS" panose="030F0702030302020204"/>
            </a:endParaRPr>
          </a:p>
          <a:p>
            <a:pPr marL="381000" indent="-342900">
              <a:lnSpc>
                <a:spcPct val="100000"/>
              </a:lnSpc>
              <a:spcBef>
                <a:spcPts val="560"/>
              </a:spcBef>
              <a:buClr>
                <a:srgbClr val="3333CC"/>
              </a:buClr>
              <a:buSzPct val="85000"/>
              <a:buFont typeface="Wingdings" panose="05000000000000000000"/>
              <a:buChar char=""/>
              <a:tabLst>
                <a:tab pos="381000" algn="l"/>
              </a:tabLst>
            </a:pPr>
            <a:r>
              <a:rPr sz="2400" spc="-5" dirty="0">
                <a:latin typeface="Comic Sans MS" panose="030F0702030302020204"/>
                <a:cs typeface="Comic Sans MS" panose="030F0702030302020204"/>
              </a:rPr>
              <a:t>d</a:t>
            </a:r>
            <a:r>
              <a:rPr sz="2400" spc="-7" baseline="-21000" dirty="0">
                <a:latin typeface="Comic Sans MS" panose="030F0702030302020204"/>
                <a:cs typeface="Comic Sans MS" panose="030F0702030302020204"/>
              </a:rPr>
              <a:t>trans</a:t>
            </a:r>
            <a:r>
              <a:rPr sz="2400" spc="337" baseline="-2100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=</a:t>
            </a:r>
            <a:r>
              <a:rPr sz="2400" spc="-10" dirty="0">
                <a:latin typeface="Comic Sans MS" panose="030F0702030302020204"/>
                <a:cs typeface="Comic Sans MS" panose="030F0702030302020204"/>
              </a:rPr>
              <a:t> transmission</a:t>
            </a:r>
            <a:r>
              <a:rPr sz="2400" spc="-1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delay</a:t>
            </a:r>
            <a:endParaRPr sz="2400">
              <a:latin typeface="Comic Sans MS" panose="030F0702030302020204"/>
              <a:cs typeface="Comic Sans MS" panose="030F0702030302020204"/>
            </a:endParaRPr>
          </a:p>
          <a:p>
            <a:pPr marL="495300">
              <a:lnSpc>
                <a:spcPct val="100000"/>
              </a:lnSpc>
              <a:spcBef>
                <a:spcPts val="500"/>
              </a:spcBef>
            </a:pPr>
            <a:r>
              <a:rPr sz="1500" dirty="0">
                <a:solidFill>
                  <a:srgbClr val="3333CC"/>
                </a:solidFill>
                <a:latin typeface="Wingdings" panose="05000000000000000000"/>
                <a:cs typeface="Wingdings" panose="05000000000000000000"/>
              </a:rPr>
              <a:t></a:t>
            </a:r>
            <a:r>
              <a:rPr sz="1500" spc="165" dirty="0">
                <a:solidFill>
                  <a:srgbClr val="3333C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Comic Sans MS" panose="030F0702030302020204"/>
                <a:cs typeface="Comic Sans MS" panose="030F0702030302020204"/>
              </a:rPr>
              <a:t>=</a:t>
            </a:r>
            <a:r>
              <a:rPr sz="2000" spc="-2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spc="-5" dirty="0">
                <a:latin typeface="Comic Sans MS" panose="030F0702030302020204"/>
                <a:cs typeface="Comic Sans MS" panose="030F0702030302020204"/>
              </a:rPr>
              <a:t>L/R,</a:t>
            </a:r>
            <a:r>
              <a:rPr sz="2000" dirty="0">
                <a:latin typeface="Comic Sans MS" panose="030F0702030302020204"/>
                <a:cs typeface="Comic Sans MS" panose="030F0702030302020204"/>
              </a:rPr>
              <a:t> significant</a:t>
            </a:r>
            <a:r>
              <a:rPr sz="2000" spc="-3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spc="-5" dirty="0">
                <a:latin typeface="Comic Sans MS" panose="030F0702030302020204"/>
                <a:cs typeface="Comic Sans MS" panose="030F0702030302020204"/>
              </a:rPr>
              <a:t>for</a:t>
            </a:r>
            <a:r>
              <a:rPr sz="2000" spc="-1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dirty="0">
                <a:latin typeface="Comic Sans MS" panose="030F0702030302020204"/>
                <a:cs typeface="Comic Sans MS" panose="030F0702030302020204"/>
              </a:rPr>
              <a:t>low-speed links</a:t>
            </a:r>
            <a:endParaRPr sz="2000">
              <a:latin typeface="Comic Sans MS" panose="030F0702030302020204"/>
              <a:cs typeface="Comic Sans MS" panose="030F0702030302020204"/>
            </a:endParaRPr>
          </a:p>
          <a:p>
            <a:pPr marL="381000" indent="-342900">
              <a:lnSpc>
                <a:spcPct val="100000"/>
              </a:lnSpc>
              <a:spcBef>
                <a:spcPts val="560"/>
              </a:spcBef>
              <a:buClr>
                <a:srgbClr val="3333CC"/>
              </a:buClr>
              <a:buSzPct val="85000"/>
              <a:buFont typeface="Wingdings" panose="05000000000000000000"/>
              <a:buChar char=""/>
              <a:tabLst>
                <a:tab pos="381000" algn="l"/>
              </a:tabLst>
            </a:pPr>
            <a:r>
              <a:rPr sz="2400" spc="-5" dirty="0">
                <a:latin typeface="Comic Sans MS" panose="030F0702030302020204"/>
                <a:cs typeface="Comic Sans MS" panose="030F0702030302020204"/>
              </a:rPr>
              <a:t>d</a:t>
            </a:r>
            <a:r>
              <a:rPr sz="2400" spc="-7" baseline="-21000" dirty="0">
                <a:latin typeface="Comic Sans MS" panose="030F0702030302020204"/>
                <a:cs typeface="Comic Sans MS" panose="030F0702030302020204"/>
              </a:rPr>
              <a:t>prop</a:t>
            </a:r>
            <a:r>
              <a:rPr sz="2400" spc="315" baseline="-2100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=</a:t>
            </a:r>
            <a:r>
              <a:rPr sz="2400" spc="-1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propagation</a:t>
            </a:r>
            <a:r>
              <a:rPr sz="2400" spc="-2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delay</a:t>
            </a:r>
            <a:endParaRPr sz="2400">
              <a:latin typeface="Comic Sans MS" panose="030F0702030302020204"/>
              <a:cs typeface="Comic Sans MS" panose="030F0702030302020204"/>
            </a:endParaRPr>
          </a:p>
          <a:p>
            <a:pPr marL="781685" lvl="1" indent="-287020">
              <a:lnSpc>
                <a:spcPct val="100000"/>
              </a:lnSpc>
              <a:spcBef>
                <a:spcPts val="495"/>
              </a:spcBef>
              <a:buClr>
                <a:srgbClr val="3333CC"/>
              </a:buClr>
              <a:buSzPct val="75000"/>
              <a:buFont typeface="Wingdings" panose="05000000000000000000"/>
              <a:buChar char=""/>
              <a:tabLst>
                <a:tab pos="782320" algn="l"/>
              </a:tabLst>
            </a:pPr>
            <a:r>
              <a:rPr sz="2000" dirty="0">
                <a:latin typeface="Comic Sans MS" panose="030F0702030302020204"/>
                <a:cs typeface="Comic Sans MS" panose="030F0702030302020204"/>
              </a:rPr>
              <a:t>a</a:t>
            </a:r>
            <a:r>
              <a:rPr sz="2000" spc="-3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spc="-5" dirty="0">
                <a:latin typeface="Comic Sans MS" panose="030F0702030302020204"/>
                <a:cs typeface="Comic Sans MS" panose="030F0702030302020204"/>
              </a:rPr>
              <a:t>few</a:t>
            </a:r>
            <a:r>
              <a:rPr sz="2000" spc="-1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dirty="0">
                <a:latin typeface="Comic Sans MS" panose="030F0702030302020204"/>
                <a:cs typeface="Comic Sans MS" panose="030F0702030302020204"/>
              </a:rPr>
              <a:t>microsecs</a:t>
            </a:r>
            <a:r>
              <a:rPr sz="2000" spc="-2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spc="-5" dirty="0">
                <a:latin typeface="Comic Sans MS" panose="030F0702030302020204"/>
                <a:cs typeface="Comic Sans MS" panose="030F0702030302020204"/>
              </a:rPr>
              <a:t>to</a:t>
            </a:r>
            <a:r>
              <a:rPr sz="2000" spc="-2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spc="-5" dirty="0">
                <a:latin typeface="Comic Sans MS" panose="030F0702030302020204"/>
                <a:cs typeface="Comic Sans MS" panose="030F0702030302020204"/>
              </a:rPr>
              <a:t>hundreds</a:t>
            </a:r>
            <a:r>
              <a:rPr sz="2000" dirty="0">
                <a:latin typeface="Comic Sans MS" panose="030F0702030302020204"/>
                <a:cs typeface="Comic Sans MS" panose="030F0702030302020204"/>
              </a:rPr>
              <a:t> of</a:t>
            </a:r>
            <a:r>
              <a:rPr sz="2000" spc="-1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dirty="0">
                <a:latin typeface="Comic Sans MS" panose="030F0702030302020204"/>
                <a:cs typeface="Comic Sans MS" panose="030F0702030302020204"/>
              </a:rPr>
              <a:t>msecs</a:t>
            </a:r>
            <a:endParaRPr sz="2000">
              <a:latin typeface="Comic Sans MS" panose="030F0702030302020204"/>
              <a:cs typeface="Comic Sans MS" panose="030F07020303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87601" y="1371600"/>
            <a:ext cx="5314950" cy="635000"/>
          </a:xfrm>
          <a:prstGeom prst="rect">
            <a:avLst/>
          </a:prstGeom>
          <a:ln w="19050">
            <a:solidFill>
              <a:srgbClr val="FF0000"/>
            </a:solidFill>
          </a:ln>
        </p:spPr>
        <p:txBody>
          <a:bodyPr vert="horz" wrap="square" lIns="0" tIns="100965" rIns="0" bIns="0" rtlCol="0">
            <a:spAutoFit/>
          </a:bodyPr>
          <a:lstStyle/>
          <a:p>
            <a:pPr marL="60960">
              <a:lnSpc>
                <a:spcPct val="100000"/>
              </a:lnSpc>
              <a:spcBef>
                <a:spcPts val="795"/>
              </a:spcBef>
            </a:pPr>
            <a:r>
              <a:rPr sz="4725" i="1" spc="142" baseline="14000" dirty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1850" spc="95" dirty="0">
                <a:latin typeface="Times New Roman" panose="02020603050405020304"/>
                <a:cs typeface="Times New Roman" panose="02020603050405020304"/>
              </a:rPr>
              <a:t>nodal</a:t>
            </a:r>
            <a:r>
              <a:rPr sz="1850" spc="204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4725" spc="142" baseline="14000" dirty="0">
                <a:latin typeface="Symbol" panose="05050102010706020507"/>
                <a:cs typeface="Symbol" panose="05050102010706020507"/>
              </a:rPr>
              <a:t></a:t>
            </a:r>
            <a:r>
              <a:rPr sz="4725" spc="-195" baseline="14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4725" i="1" spc="120" baseline="14000" dirty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1850" spc="80" dirty="0">
                <a:latin typeface="Times New Roman" panose="02020603050405020304"/>
                <a:cs typeface="Times New Roman" panose="02020603050405020304"/>
              </a:rPr>
              <a:t>proc</a:t>
            </a:r>
            <a:r>
              <a:rPr sz="1850" spc="1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4725" spc="142" baseline="14000" dirty="0">
                <a:latin typeface="Symbol" panose="05050102010706020507"/>
                <a:cs typeface="Symbol" panose="05050102010706020507"/>
              </a:rPr>
              <a:t></a:t>
            </a:r>
            <a:r>
              <a:rPr sz="4725" spc="-419" baseline="14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4725" i="1" spc="135" baseline="14000" dirty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1850" spc="90" dirty="0">
                <a:latin typeface="Times New Roman" panose="02020603050405020304"/>
                <a:cs typeface="Times New Roman" panose="02020603050405020304"/>
              </a:rPr>
              <a:t>queue</a:t>
            </a:r>
            <a:r>
              <a:rPr sz="185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4725" spc="142" baseline="14000" dirty="0">
                <a:latin typeface="Symbol" panose="05050102010706020507"/>
                <a:cs typeface="Symbol" panose="05050102010706020507"/>
              </a:rPr>
              <a:t></a:t>
            </a:r>
            <a:r>
              <a:rPr sz="4725" spc="-419" baseline="14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4725" i="1" spc="67" baseline="14000" dirty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1850" spc="45" dirty="0">
                <a:latin typeface="Times New Roman" panose="02020603050405020304"/>
                <a:cs typeface="Times New Roman" panose="02020603050405020304"/>
              </a:rPr>
              <a:t>trans</a:t>
            </a:r>
            <a:r>
              <a:rPr sz="1850" spc="3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4725" spc="142" baseline="14000" dirty="0">
                <a:latin typeface="Symbol" panose="05050102010706020507"/>
                <a:cs typeface="Symbol" panose="05050102010706020507"/>
              </a:rPr>
              <a:t></a:t>
            </a:r>
            <a:r>
              <a:rPr sz="4725" spc="-412" baseline="14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4725" i="1" spc="127" baseline="14000" dirty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1850" spc="85" dirty="0">
                <a:latin typeface="Times New Roman" panose="02020603050405020304"/>
                <a:cs typeface="Times New Roman" panose="02020603050405020304"/>
              </a:rPr>
              <a:t>prop</a:t>
            </a:r>
            <a:endParaRPr sz="1850"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647950" y="3098800"/>
            <a:ext cx="3848100" cy="33020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647950" y="4813300"/>
            <a:ext cx="3848100" cy="3302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5963411" y="6407698"/>
            <a:ext cx="2263775" cy="294640"/>
          </a:xfrm>
          <a:prstGeom prst="rect">
            <a:avLst/>
          </a:prstGeom>
        </p:spPr>
        <p:txBody>
          <a:bodyPr vert="horz" wrap="square" lIns="0" tIns="81915" rIns="0" bIns="0" rtlCol="0">
            <a:spAutoFit/>
          </a:bodyPr>
          <a:lstStyle/>
          <a:p>
            <a:pPr marL="12700">
              <a:lnSpc>
                <a:spcPts val="1675"/>
              </a:lnSpc>
              <a:spcBef>
                <a:spcPts val="645"/>
              </a:spcBef>
            </a:pPr>
            <a:r>
              <a:rPr sz="80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  <a:hlinkClick r:id="rId2"/>
              </a:rPr>
              <a:t>https://fb.com/tailieudientuc</a:t>
            </a:r>
            <a:r>
              <a:rPr sz="800" spc="-21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  <a:hlinkClick r:id="rId2"/>
              </a:rPr>
              <a:t>n</a:t>
            </a:r>
            <a:r>
              <a:rPr sz="2100" spc="-839" baseline="16000" dirty="0">
                <a:latin typeface="Comic Sans MS" panose="030F0702030302020204"/>
                <a:cs typeface="Comic Sans MS" panose="030F0702030302020204"/>
                <a:hlinkClick r:id="rId2"/>
              </a:rPr>
              <a:t>I</a:t>
            </a:r>
            <a:r>
              <a:rPr sz="80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  <a:hlinkClick r:id="rId2"/>
              </a:rPr>
              <a:t>tt</a:t>
            </a:r>
            <a:r>
              <a:rPr sz="800" spc="-9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  <a:hlinkClick r:id="rId2"/>
              </a:rPr>
              <a:t> </a:t>
            </a:r>
            <a:r>
              <a:rPr sz="2100" spc="-7" baseline="16000" dirty="0">
                <a:latin typeface="Comic Sans MS" panose="030F0702030302020204"/>
                <a:cs typeface="Comic Sans MS" panose="030F0702030302020204"/>
              </a:rPr>
              <a:t>ntro</a:t>
            </a:r>
            <a:r>
              <a:rPr sz="2100" baseline="16000" dirty="0">
                <a:latin typeface="Comic Sans MS" panose="030F0702030302020204"/>
                <a:cs typeface="Comic Sans MS" panose="030F0702030302020204"/>
              </a:rPr>
              <a:t>ducti</a:t>
            </a:r>
            <a:r>
              <a:rPr sz="2100" spc="7" baseline="16000" dirty="0">
                <a:latin typeface="Comic Sans MS" panose="030F0702030302020204"/>
                <a:cs typeface="Comic Sans MS" panose="030F0702030302020204"/>
              </a:rPr>
              <a:t>o</a:t>
            </a:r>
            <a:r>
              <a:rPr sz="2100" baseline="16000" dirty="0">
                <a:latin typeface="Comic Sans MS" panose="030F0702030302020204"/>
                <a:cs typeface="Comic Sans MS" panose="030F0702030302020204"/>
              </a:rPr>
              <a:t>n</a:t>
            </a:r>
            <a:endParaRPr sz="2100" baseline="16000">
              <a:latin typeface="Comic Sans MS" panose="030F0702030302020204"/>
              <a:cs typeface="Comic Sans MS" panose="030F0702030302020204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1-</a:t>
            </a: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481708" y="6564262"/>
            <a:ext cx="1101090" cy="13843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80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  <a:hlinkClick r:id="rId3"/>
              </a:rPr>
              <a:t>CuuDuongThanCong.com</a:t>
            </a:r>
            <a:endParaRPr sz="8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555066" y="1290700"/>
            <a:ext cx="3671146" cy="309845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55142" y="528269"/>
            <a:ext cx="563943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Queueing</a:t>
            </a:r>
            <a:r>
              <a:rPr spc="-45" dirty="0"/>
              <a:t> </a:t>
            </a:r>
            <a:r>
              <a:rPr spc="-5" dirty="0"/>
              <a:t>delay</a:t>
            </a:r>
            <a:r>
              <a:rPr spc="-40" dirty="0"/>
              <a:t> </a:t>
            </a:r>
            <a:r>
              <a:rPr spc="-5" dirty="0"/>
              <a:t>(revisited)</a:t>
            </a:r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650240" y="1583179"/>
            <a:ext cx="6281420" cy="451929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675"/>
              </a:spcBef>
              <a:buClr>
                <a:srgbClr val="3333CC"/>
              </a:buClr>
              <a:buSzPct val="85000"/>
              <a:buFont typeface="Wingdings" panose="05000000000000000000"/>
              <a:buChar char=""/>
              <a:tabLst>
                <a:tab pos="356235" algn="l"/>
              </a:tabLst>
            </a:pPr>
            <a:r>
              <a:rPr sz="2400" spc="-5" dirty="0">
                <a:latin typeface="Comic Sans MS" panose="030F0702030302020204"/>
                <a:cs typeface="Comic Sans MS" panose="030F0702030302020204"/>
              </a:rPr>
              <a:t>R=link</a:t>
            </a:r>
            <a:r>
              <a:rPr sz="2400" spc="-2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10" dirty="0">
                <a:latin typeface="Comic Sans MS" panose="030F0702030302020204"/>
                <a:cs typeface="Comic Sans MS" panose="030F0702030302020204"/>
              </a:rPr>
              <a:t>bandwidth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(bps)</a:t>
            </a:r>
            <a:endParaRPr sz="2400">
              <a:latin typeface="Comic Sans MS" panose="030F0702030302020204"/>
              <a:cs typeface="Comic Sans MS" panose="030F0702030302020204"/>
            </a:endParaRPr>
          </a:p>
          <a:p>
            <a:pPr marL="355600" indent="-343535">
              <a:lnSpc>
                <a:spcPct val="100000"/>
              </a:lnSpc>
              <a:spcBef>
                <a:spcPts val="580"/>
              </a:spcBef>
              <a:buClr>
                <a:srgbClr val="3333CC"/>
              </a:buClr>
              <a:buSzPct val="85000"/>
              <a:buFont typeface="Wingdings" panose="05000000000000000000"/>
              <a:buChar char=""/>
              <a:tabLst>
                <a:tab pos="356235" algn="l"/>
              </a:tabLst>
            </a:pPr>
            <a:r>
              <a:rPr sz="2400" spc="-5" dirty="0">
                <a:latin typeface="Comic Sans MS" panose="030F0702030302020204"/>
                <a:cs typeface="Comic Sans MS" panose="030F0702030302020204"/>
              </a:rPr>
              <a:t>L=packet</a:t>
            </a:r>
            <a:r>
              <a:rPr sz="2400" spc="-3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length</a:t>
            </a:r>
            <a:r>
              <a:rPr sz="2400" spc="-3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(bits)</a:t>
            </a:r>
            <a:endParaRPr sz="2400">
              <a:latin typeface="Comic Sans MS" panose="030F0702030302020204"/>
              <a:cs typeface="Comic Sans MS" panose="030F0702030302020204"/>
            </a:endParaRPr>
          </a:p>
          <a:p>
            <a:pPr marL="355600" marR="3466465" indent="-343535">
              <a:lnSpc>
                <a:spcPct val="100000"/>
              </a:lnSpc>
              <a:spcBef>
                <a:spcPts val="575"/>
              </a:spcBef>
              <a:buClr>
                <a:srgbClr val="3333CC"/>
              </a:buClr>
              <a:buSzPct val="85000"/>
              <a:buFont typeface="Wingdings" panose="05000000000000000000"/>
              <a:buChar char=""/>
              <a:tabLst>
                <a:tab pos="356235" algn="l"/>
              </a:tabLst>
            </a:pPr>
            <a:r>
              <a:rPr sz="2400" spc="-5" dirty="0">
                <a:latin typeface="Comic Sans MS" panose="030F0702030302020204"/>
                <a:cs typeface="Comic Sans MS" panose="030F0702030302020204"/>
              </a:rPr>
              <a:t>a=average</a:t>
            </a:r>
            <a:r>
              <a:rPr sz="2400" spc="-12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packet </a:t>
            </a:r>
            <a:r>
              <a:rPr sz="2400" spc="-70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arrival</a:t>
            </a:r>
            <a:r>
              <a:rPr sz="2400" spc="-1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rate</a:t>
            </a:r>
            <a:endParaRPr sz="2400">
              <a:latin typeface="Comic Sans MS" panose="030F0702030302020204"/>
              <a:cs typeface="Comic Sans MS" panose="030F0702030302020204"/>
            </a:endParaRPr>
          </a:p>
          <a:p>
            <a:pPr marL="155575">
              <a:lnSpc>
                <a:spcPct val="100000"/>
              </a:lnSpc>
              <a:spcBef>
                <a:spcPts val="2405"/>
              </a:spcBef>
            </a:pPr>
            <a:r>
              <a:rPr sz="2400" spc="-5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traffic</a:t>
            </a:r>
            <a:r>
              <a:rPr sz="2400" spc="-30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intensity</a:t>
            </a:r>
            <a:r>
              <a:rPr sz="2400" spc="-35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=</a:t>
            </a:r>
            <a:r>
              <a:rPr sz="2400" spc="-35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La/R</a:t>
            </a:r>
            <a:endParaRPr sz="2400">
              <a:latin typeface="Comic Sans MS" panose="030F0702030302020204"/>
              <a:cs typeface="Comic Sans MS" panose="030F0702030302020204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2950">
              <a:latin typeface="Comic Sans MS" panose="030F0702030302020204"/>
              <a:cs typeface="Comic Sans MS" panose="030F0702030302020204"/>
            </a:endParaRPr>
          </a:p>
          <a:p>
            <a:pPr marL="355600" indent="-343535">
              <a:lnSpc>
                <a:spcPct val="100000"/>
              </a:lnSpc>
              <a:buClr>
                <a:srgbClr val="3333CC"/>
              </a:buClr>
              <a:buSzPct val="85000"/>
              <a:buFont typeface="Wingdings" panose="05000000000000000000"/>
              <a:buChar char=""/>
              <a:tabLst>
                <a:tab pos="356235" algn="l"/>
              </a:tabLst>
            </a:pPr>
            <a:r>
              <a:rPr sz="2400" spc="-5" dirty="0">
                <a:latin typeface="Comic Sans MS" panose="030F0702030302020204"/>
                <a:cs typeface="Comic Sans MS" panose="030F0702030302020204"/>
              </a:rPr>
              <a:t>La/R</a:t>
            </a:r>
            <a:r>
              <a:rPr sz="2400" spc="-1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~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0:</a:t>
            </a:r>
            <a:r>
              <a:rPr sz="2400" spc="-2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average</a:t>
            </a:r>
            <a:r>
              <a:rPr sz="2400" spc="-2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queueing</a:t>
            </a:r>
            <a:r>
              <a:rPr sz="2400" spc="-1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delay small</a:t>
            </a:r>
            <a:endParaRPr sz="2400">
              <a:latin typeface="Comic Sans MS" panose="030F0702030302020204"/>
              <a:cs typeface="Comic Sans MS" panose="030F0702030302020204"/>
            </a:endParaRPr>
          </a:p>
          <a:p>
            <a:pPr marL="355600" indent="-343535">
              <a:lnSpc>
                <a:spcPct val="100000"/>
              </a:lnSpc>
              <a:spcBef>
                <a:spcPts val="575"/>
              </a:spcBef>
              <a:buClr>
                <a:srgbClr val="3333CC"/>
              </a:buClr>
              <a:buSzPct val="85000"/>
              <a:buFont typeface="Wingdings" panose="05000000000000000000"/>
              <a:buChar char=""/>
              <a:tabLst>
                <a:tab pos="356235" algn="l"/>
              </a:tabLst>
            </a:pPr>
            <a:r>
              <a:rPr sz="2400" spc="-5" dirty="0">
                <a:latin typeface="Comic Sans MS" panose="030F0702030302020204"/>
                <a:cs typeface="Comic Sans MS" panose="030F0702030302020204"/>
              </a:rPr>
              <a:t>La/R</a:t>
            </a:r>
            <a:r>
              <a:rPr sz="2400" spc="-3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-&gt;</a:t>
            </a:r>
            <a:r>
              <a:rPr sz="2400" spc="-1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1:</a:t>
            </a:r>
            <a:r>
              <a:rPr sz="2400" spc="-3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delays</a:t>
            </a:r>
            <a:r>
              <a:rPr sz="2400" spc="-3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become</a:t>
            </a:r>
            <a:r>
              <a:rPr sz="2400" spc="-3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large</a:t>
            </a:r>
            <a:endParaRPr sz="2400">
              <a:latin typeface="Comic Sans MS" panose="030F0702030302020204"/>
              <a:cs typeface="Comic Sans MS" panose="030F0702030302020204"/>
            </a:endParaRPr>
          </a:p>
          <a:p>
            <a:pPr marL="355600" marR="5080" indent="-343535">
              <a:lnSpc>
                <a:spcPct val="100000"/>
              </a:lnSpc>
              <a:spcBef>
                <a:spcPts val="575"/>
              </a:spcBef>
              <a:buClr>
                <a:srgbClr val="3333CC"/>
              </a:buClr>
              <a:buSzPct val="85000"/>
              <a:buFont typeface="Wingdings" panose="05000000000000000000"/>
              <a:buChar char=""/>
              <a:tabLst>
                <a:tab pos="356235" algn="l"/>
              </a:tabLst>
            </a:pPr>
            <a:r>
              <a:rPr sz="2400" spc="-5" dirty="0">
                <a:latin typeface="Comic Sans MS" panose="030F0702030302020204"/>
                <a:cs typeface="Comic Sans MS" panose="030F0702030302020204"/>
              </a:rPr>
              <a:t>La/R</a:t>
            </a:r>
            <a:r>
              <a:rPr sz="2400" spc="-2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&gt;</a:t>
            </a:r>
            <a:r>
              <a:rPr sz="2400" spc="-2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1:</a:t>
            </a:r>
            <a:r>
              <a:rPr sz="2400" spc="-2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more</a:t>
            </a:r>
            <a:r>
              <a:rPr sz="2400" spc="-2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“work”</a:t>
            </a:r>
            <a:r>
              <a:rPr sz="2400" spc="-1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arriving</a:t>
            </a:r>
            <a:r>
              <a:rPr sz="2400" spc="-1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than</a:t>
            </a:r>
            <a:r>
              <a:rPr sz="2400" spc="-1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can</a:t>
            </a:r>
            <a:r>
              <a:rPr sz="2400" spc="-1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be </a:t>
            </a:r>
            <a:r>
              <a:rPr sz="2400" spc="-70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serviced,</a:t>
            </a:r>
            <a:r>
              <a:rPr sz="2400" spc="-3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average</a:t>
            </a:r>
            <a:r>
              <a:rPr sz="2400" spc="-2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delay infinite!</a:t>
            </a:r>
            <a:endParaRPr sz="2400">
              <a:latin typeface="Comic Sans MS" panose="030F0702030302020204"/>
              <a:cs typeface="Comic Sans MS" panose="030F0702030302020204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47950" y="3098800"/>
            <a:ext cx="3848100" cy="33020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47950" y="4813300"/>
            <a:ext cx="3848100" cy="3302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5963411" y="6407698"/>
            <a:ext cx="2263775" cy="294640"/>
          </a:xfrm>
          <a:prstGeom prst="rect">
            <a:avLst/>
          </a:prstGeom>
        </p:spPr>
        <p:txBody>
          <a:bodyPr vert="horz" wrap="square" lIns="0" tIns="81915" rIns="0" bIns="0" rtlCol="0">
            <a:spAutoFit/>
          </a:bodyPr>
          <a:lstStyle/>
          <a:p>
            <a:pPr marL="12700">
              <a:lnSpc>
                <a:spcPts val="1675"/>
              </a:lnSpc>
              <a:spcBef>
                <a:spcPts val="645"/>
              </a:spcBef>
            </a:pPr>
            <a:r>
              <a:rPr sz="80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  <a:hlinkClick r:id="rId3"/>
              </a:rPr>
              <a:t>https://fb.com/tailieudientuc</a:t>
            </a:r>
            <a:r>
              <a:rPr sz="800" spc="-21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  <a:hlinkClick r:id="rId3"/>
              </a:rPr>
              <a:t>n</a:t>
            </a:r>
            <a:r>
              <a:rPr sz="2100" spc="-839" baseline="16000" dirty="0">
                <a:latin typeface="Comic Sans MS" panose="030F0702030302020204"/>
                <a:cs typeface="Comic Sans MS" panose="030F0702030302020204"/>
                <a:hlinkClick r:id="rId3"/>
              </a:rPr>
              <a:t>I</a:t>
            </a:r>
            <a:r>
              <a:rPr sz="80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  <a:hlinkClick r:id="rId3"/>
              </a:rPr>
              <a:t>tt</a:t>
            </a:r>
            <a:r>
              <a:rPr sz="800" spc="-9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  <a:hlinkClick r:id="rId3"/>
              </a:rPr>
              <a:t> </a:t>
            </a:r>
            <a:r>
              <a:rPr sz="2100" spc="-7" baseline="16000" dirty="0">
                <a:latin typeface="Comic Sans MS" panose="030F0702030302020204"/>
                <a:cs typeface="Comic Sans MS" panose="030F0702030302020204"/>
              </a:rPr>
              <a:t>ntro</a:t>
            </a:r>
            <a:r>
              <a:rPr sz="2100" baseline="16000" dirty="0">
                <a:latin typeface="Comic Sans MS" panose="030F0702030302020204"/>
                <a:cs typeface="Comic Sans MS" panose="030F0702030302020204"/>
              </a:rPr>
              <a:t>ducti</a:t>
            </a:r>
            <a:r>
              <a:rPr sz="2100" spc="7" baseline="16000" dirty="0">
                <a:latin typeface="Comic Sans MS" panose="030F0702030302020204"/>
                <a:cs typeface="Comic Sans MS" panose="030F0702030302020204"/>
              </a:rPr>
              <a:t>o</a:t>
            </a:r>
            <a:r>
              <a:rPr sz="2100" baseline="16000" dirty="0">
                <a:latin typeface="Comic Sans MS" panose="030F0702030302020204"/>
                <a:cs typeface="Comic Sans MS" panose="030F0702030302020204"/>
              </a:rPr>
              <a:t>n</a:t>
            </a:r>
            <a:endParaRPr sz="2100" baseline="16000">
              <a:latin typeface="Comic Sans MS" panose="030F0702030302020204"/>
              <a:cs typeface="Comic Sans MS" panose="030F0702030302020204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1-</a:t>
            </a: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481708" y="6564262"/>
            <a:ext cx="1101090" cy="13843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80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  <a:hlinkClick r:id="rId4"/>
              </a:rPr>
              <a:t>CuuDuongThanCong.com</a:t>
            </a:r>
            <a:endParaRPr sz="8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98585" y="6428943"/>
            <a:ext cx="35496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5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-</a:t>
            </a:r>
            <a:r>
              <a:rPr sz="1400" spc="5" dirty="0">
                <a:latin typeface="Times New Roman" panose="02020603050405020304"/>
                <a:cs typeface="Times New Roman" panose="02020603050405020304"/>
              </a:rPr>
              <a:t>59</a:t>
            </a:r>
            <a:endParaRPr sz="1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12140" y="490169"/>
            <a:ext cx="717359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“Real”</a:t>
            </a:r>
            <a:r>
              <a:rPr spc="-45" dirty="0"/>
              <a:t> </a:t>
            </a:r>
            <a:r>
              <a:rPr spc="-5" dirty="0"/>
              <a:t>Internet delays</a:t>
            </a:r>
            <a:r>
              <a:rPr spc="-35" dirty="0"/>
              <a:t> </a:t>
            </a:r>
            <a:r>
              <a:rPr dirty="0"/>
              <a:t>and</a:t>
            </a:r>
            <a:r>
              <a:rPr spc="-15" dirty="0"/>
              <a:t> </a:t>
            </a:r>
            <a:r>
              <a:rPr spc="-5" dirty="0"/>
              <a:t>routes</a:t>
            </a:r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612140" y="1618234"/>
            <a:ext cx="698245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85000"/>
              <a:buFont typeface="Wingdings" panose="05000000000000000000"/>
              <a:buChar char=""/>
              <a:tabLst>
                <a:tab pos="355600" algn="l"/>
              </a:tabLst>
            </a:pPr>
            <a:r>
              <a:rPr sz="2400" dirty="0">
                <a:latin typeface="Comic Sans MS" panose="030F0702030302020204"/>
                <a:cs typeface="Comic Sans MS" panose="030F0702030302020204"/>
              </a:rPr>
              <a:t>What</a:t>
            </a:r>
            <a:r>
              <a:rPr sz="2400" spc="-3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do</a:t>
            </a:r>
            <a:r>
              <a:rPr sz="2400" spc="-1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“real”</a:t>
            </a:r>
            <a:r>
              <a:rPr sz="2400" spc="-1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Internet</a:t>
            </a:r>
            <a:r>
              <a:rPr sz="2400" spc="-3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delay</a:t>
            </a:r>
            <a:r>
              <a:rPr sz="2400" spc="-1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&amp;</a:t>
            </a:r>
            <a:r>
              <a:rPr sz="2400" spc="-2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loss</a:t>
            </a:r>
            <a:r>
              <a:rPr sz="2400" spc="-2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look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like?</a:t>
            </a:r>
            <a:endParaRPr sz="2400">
              <a:latin typeface="Comic Sans MS" panose="030F0702030302020204"/>
              <a:cs typeface="Comic Sans MS" panose="030F07020303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2140" y="2048383"/>
            <a:ext cx="256540" cy="3365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50" spc="-10" dirty="0">
                <a:solidFill>
                  <a:srgbClr val="3333CC"/>
                </a:solidFill>
                <a:latin typeface="Wingdings" panose="05000000000000000000"/>
                <a:cs typeface="Wingdings" panose="05000000000000000000"/>
              </a:rPr>
              <a:t></a:t>
            </a:r>
            <a:endParaRPr sz="2050">
              <a:latin typeface="Wingdings" panose="05000000000000000000"/>
              <a:cs typeface="Wingdings" panose="0500000000000000000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67739" y="2058261"/>
            <a:ext cx="1829435" cy="305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00"/>
              </a:lnSpc>
            </a:pPr>
            <a:r>
              <a:rPr sz="2400" b="1" spc="265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Traceroute</a:t>
            </a:r>
            <a:r>
              <a:rPr sz="2400" b="1" spc="-365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67740" y="2114549"/>
            <a:ext cx="3175000" cy="4743450"/>
          </a:xfrm>
          <a:custGeom>
            <a:avLst/>
            <a:gdLst/>
            <a:ahLst/>
            <a:cxnLst/>
            <a:rect l="l" t="t" r="r" b="b"/>
            <a:pathLst>
              <a:path w="3175000" h="4743450">
                <a:moveTo>
                  <a:pt x="3174479" y="246126"/>
                </a:moveTo>
                <a:lnTo>
                  <a:pt x="1828800" y="246126"/>
                </a:lnTo>
                <a:lnTo>
                  <a:pt x="1828800" y="0"/>
                </a:lnTo>
                <a:lnTo>
                  <a:pt x="0" y="0"/>
                </a:lnTo>
                <a:lnTo>
                  <a:pt x="0" y="4743450"/>
                </a:lnTo>
                <a:lnTo>
                  <a:pt x="1828800" y="4743450"/>
                </a:lnTo>
                <a:lnTo>
                  <a:pt x="1828800" y="272034"/>
                </a:lnTo>
                <a:lnTo>
                  <a:pt x="3174479" y="272034"/>
                </a:lnTo>
                <a:lnTo>
                  <a:pt x="3174479" y="24612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2869819" y="2002358"/>
            <a:ext cx="340931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program:</a:t>
            </a:r>
            <a:r>
              <a:rPr sz="2400" spc="-25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provides</a:t>
            </a:r>
            <a:r>
              <a:rPr sz="2400" spc="-3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delay</a:t>
            </a:r>
            <a:endParaRPr sz="2400">
              <a:latin typeface="Comic Sans MS" panose="030F0702030302020204"/>
              <a:cs typeface="Comic Sans MS" panose="030F0702030302020204"/>
            </a:endParaRPr>
          </a:p>
        </p:txBody>
      </p:sp>
      <p:pic>
        <p:nvPicPr>
          <p:cNvPr id="9" name="object 9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85903" y="5067300"/>
            <a:ext cx="6023449" cy="768350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955039" y="2423286"/>
            <a:ext cx="7173595" cy="342646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 marR="5080">
              <a:lnSpc>
                <a:spcPts val="2880"/>
              </a:lnSpc>
              <a:spcBef>
                <a:spcPts val="195"/>
              </a:spcBef>
              <a:tabLst>
                <a:tab pos="5155565" algn="l"/>
              </a:tabLst>
            </a:pPr>
            <a:r>
              <a:rPr sz="2400" spc="-5" dirty="0">
                <a:latin typeface="Comic Sans MS" panose="030F0702030302020204"/>
                <a:cs typeface="Comic Sans MS" panose="030F0702030302020204"/>
              </a:rPr>
              <a:t>measurement from source to router 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along end-end </a:t>
            </a:r>
            <a:r>
              <a:rPr sz="2400" spc="-70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Internet</a:t>
            </a:r>
            <a:r>
              <a:rPr sz="2400" spc="-3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path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 towards</a:t>
            </a:r>
            <a:r>
              <a:rPr sz="2400" spc="-1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destination.	For</a:t>
            </a:r>
            <a:r>
              <a:rPr sz="2400" spc="-1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all</a:t>
            </a:r>
            <a:r>
              <a:rPr sz="2400" spc="1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500" i="1" spc="-35" dirty="0">
                <a:latin typeface="Comic Sans MS" panose="030F0702030302020204"/>
                <a:cs typeface="Comic Sans MS" panose="030F0702030302020204"/>
              </a:rPr>
              <a:t>i:</a:t>
            </a:r>
            <a:endParaRPr sz="2500">
              <a:latin typeface="Comic Sans MS" panose="030F0702030302020204"/>
              <a:cs typeface="Comic Sans MS" panose="030F0702030302020204"/>
            </a:endParaRPr>
          </a:p>
          <a:p>
            <a:pPr marL="413385" marR="608965" indent="-287020">
              <a:lnSpc>
                <a:spcPts val="2400"/>
              </a:lnSpc>
              <a:spcBef>
                <a:spcPts val="480"/>
              </a:spcBef>
              <a:buClr>
                <a:srgbClr val="3333CC"/>
              </a:buClr>
              <a:buSzPct val="75000"/>
              <a:buFont typeface="Wingdings" panose="05000000000000000000"/>
              <a:buChar char=""/>
              <a:tabLst>
                <a:tab pos="414020" algn="l"/>
              </a:tabLst>
            </a:pPr>
            <a:r>
              <a:rPr sz="2000" spc="-5" dirty="0">
                <a:latin typeface="Comic Sans MS" panose="030F0702030302020204"/>
                <a:cs typeface="Comic Sans MS" panose="030F0702030302020204"/>
              </a:rPr>
              <a:t>sends three packets</a:t>
            </a:r>
            <a:r>
              <a:rPr sz="200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spc="-5" dirty="0">
                <a:latin typeface="Comic Sans MS" panose="030F0702030302020204"/>
                <a:cs typeface="Comic Sans MS" panose="030F0702030302020204"/>
              </a:rPr>
              <a:t>that</a:t>
            </a:r>
            <a:r>
              <a:rPr sz="2000" spc="-1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spc="-5" dirty="0">
                <a:latin typeface="Comic Sans MS" panose="030F0702030302020204"/>
                <a:cs typeface="Comic Sans MS" panose="030F0702030302020204"/>
              </a:rPr>
              <a:t>will</a:t>
            </a:r>
            <a:r>
              <a:rPr sz="200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spc="-5" dirty="0">
                <a:latin typeface="Comic Sans MS" panose="030F0702030302020204"/>
                <a:cs typeface="Comic Sans MS" panose="030F0702030302020204"/>
              </a:rPr>
              <a:t>reach</a:t>
            </a:r>
            <a:r>
              <a:rPr sz="200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spc="-5" dirty="0">
                <a:latin typeface="Comic Sans MS" panose="030F0702030302020204"/>
                <a:cs typeface="Comic Sans MS" panose="030F0702030302020204"/>
              </a:rPr>
              <a:t>router</a:t>
            </a:r>
            <a:r>
              <a:rPr sz="2000" spc="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100" i="1" spc="-30" dirty="0">
                <a:latin typeface="Comic Sans MS" panose="030F0702030302020204"/>
                <a:cs typeface="Comic Sans MS" panose="030F0702030302020204"/>
              </a:rPr>
              <a:t>i </a:t>
            </a:r>
            <a:r>
              <a:rPr sz="2000" dirty="0">
                <a:latin typeface="Comic Sans MS" panose="030F0702030302020204"/>
                <a:cs typeface="Comic Sans MS" panose="030F0702030302020204"/>
              </a:rPr>
              <a:t>on </a:t>
            </a:r>
            <a:r>
              <a:rPr sz="2000" spc="-5" dirty="0">
                <a:latin typeface="Comic Sans MS" panose="030F0702030302020204"/>
                <a:cs typeface="Comic Sans MS" panose="030F0702030302020204"/>
              </a:rPr>
              <a:t>path </a:t>
            </a:r>
            <a:r>
              <a:rPr sz="2000" spc="-58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spc="-5" dirty="0">
                <a:latin typeface="Comic Sans MS" panose="030F0702030302020204"/>
                <a:cs typeface="Comic Sans MS" panose="030F0702030302020204"/>
              </a:rPr>
              <a:t>towards</a:t>
            </a:r>
            <a:r>
              <a:rPr sz="2000" spc="-4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spc="-5" dirty="0">
                <a:latin typeface="Comic Sans MS" panose="030F0702030302020204"/>
                <a:cs typeface="Comic Sans MS" panose="030F0702030302020204"/>
              </a:rPr>
              <a:t>destination</a:t>
            </a:r>
            <a:endParaRPr sz="2000">
              <a:latin typeface="Comic Sans MS" panose="030F0702030302020204"/>
              <a:cs typeface="Comic Sans MS" panose="030F0702030302020204"/>
            </a:endParaRPr>
          </a:p>
          <a:p>
            <a:pPr marL="413385" indent="-287020">
              <a:lnSpc>
                <a:spcPct val="100000"/>
              </a:lnSpc>
              <a:spcBef>
                <a:spcPts val="300"/>
              </a:spcBef>
              <a:buClr>
                <a:srgbClr val="3333CC"/>
              </a:buClr>
              <a:buSzPct val="75000"/>
              <a:buFont typeface="Wingdings" panose="05000000000000000000"/>
              <a:buChar char=""/>
              <a:tabLst>
                <a:tab pos="414020" algn="l"/>
              </a:tabLst>
            </a:pPr>
            <a:r>
              <a:rPr sz="2000" spc="-5" dirty="0">
                <a:latin typeface="Comic Sans MS" panose="030F0702030302020204"/>
                <a:cs typeface="Comic Sans MS" panose="030F0702030302020204"/>
              </a:rPr>
              <a:t>router</a:t>
            </a:r>
            <a:r>
              <a:rPr sz="2000" spc="-2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100" i="1" spc="-30" dirty="0">
                <a:latin typeface="Comic Sans MS" panose="030F0702030302020204"/>
                <a:cs typeface="Comic Sans MS" panose="030F0702030302020204"/>
              </a:rPr>
              <a:t>i </a:t>
            </a:r>
            <a:r>
              <a:rPr sz="2000" spc="-5" dirty="0">
                <a:latin typeface="Comic Sans MS" panose="030F0702030302020204"/>
                <a:cs typeface="Comic Sans MS" panose="030F0702030302020204"/>
              </a:rPr>
              <a:t>will return</a:t>
            </a:r>
            <a:r>
              <a:rPr sz="2000" spc="-1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spc="-5" dirty="0">
                <a:latin typeface="Comic Sans MS" panose="030F0702030302020204"/>
                <a:cs typeface="Comic Sans MS" panose="030F0702030302020204"/>
              </a:rPr>
              <a:t>packets to</a:t>
            </a:r>
            <a:r>
              <a:rPr sz="2000" spc="-1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spc="-5" dirty="0">
                <a:latin typeface="Comic Sans MS" panose="030F0702030302020204"/>
                <a:cs typeface="Comic Sans MS" panose="030F0702030302020204"/>
              </a:rPr>
              <a:t>sender</a:t>
            </a:r>
            <a:endParaRPr sz="2000">
              <a:latin typeface="Comic Sans MS" panose="030F0702030302020204"/>
              <a:cs typeface="Comic Sans MS" panose="030F0702030302020204"/>
            </a:endParaRPr>
          </a:p>
          <a:p>
            <a:pPr marL="413385" indent="-287020">
              <a:lnSpc>
                <a:spcPct val="100000"/>
              </a:lnSpc>
              <a:spcBef>
                <a:spcPts val="460"/>
              </a:spcBef>
              <a:buClr>
                <a:srgbClr val="3333CC"/>
              </a:buClr>
              <a:buSzPct val="75000"/>
              <a:buFont typeface="Wingdings" panose="05000000000000000000"/>
              <a:buChar char=""/>
              <a:tabLst>
                <a:tab pos="414020" algn="l"/>
              </a:tabLst>
            </a:pPr>
            <a:r>
              <a:rPr sz="2000" spc="-5" dirty="0">
                <a:latin typeface="Comic Sans MS" panose="030F0702030302020204"/>
                <a:cs typeface="Comic Sans MS" panose="030F0702030302020204"/>
              </a:rPr>
              <a:t>sender</a:t>
            </a:r>
            <a:r>
              <a:rPr sz="2000" spc="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dirty="0">
                <a:latin typeface="Comic Sans MS" panose="030F0702030302020204"/>
                <a:cs typeface="Comic Sans MS" panose="030F0702030302020204"/>
              </a:rPr>
              <a:t>times</a:t>
            </a:r>
            <a:r>
              <a:rPr sz="2000" spc="-2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spc="-5" dirty="0">
                <a:latin typeface="Comic Sans MS" panose="030F0702030302020204"/>
                <a:cs typeface="Comic Sans MS" panose="030F0702030302020204"/>
              </a:rPr>
              <a:t>interval</a:t>
            </a:r>
            <a:r>
              <a:rPr sz="2000" spc="1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spc="-5" dirty="0">
                <a:latin typeface="Comic Sans MS" panose="030F0702030302020204"/>
                <a:cs typeface="Comic Sans MS" panose="030F0702030302020204"/>
              </a:rPr>
              <a:t>between</a:t>
            </a:r>
            <a:r>
              <a:rPr sz="2000" spc="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spc="-5" dirty="0">
                <a:latin typeface="Comic Sans MS" panose="030F0702030302020204"/>
                <a:cs typeface="Comic Sans MS" panose="030F0702030302020204"/>
              </a:rPr>
              <a:t>transmission</a:t>
            </a:r>
            <a:r>
              <a:rPr sz="200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spc="-5" dirty="0">
                <a:latin typeface="Comic Sans MS" panose="030F0702030302020204"/>
                <a:cs typeface="Comic Sans MS" panose="030F0702030302020204"/>
              </a:rPr>
              <a:t>and</a:t>
            </a:r>
            <a:r>
              <a:rPr sz="2000" spc="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spc="-5" dirty="0">
                <a:latin typeface="Comic Sans MS" panose="030F0702030302020204"/>
                <a:cs typeface="Comic Sans MS" panose="030F0702030302020204"/>
              </a:rPr>
              <a:t>reply.</a:t>
            </a:r>
            <a:endParaRPr sz="2000">
              <a:latin typeface="Comic Sans MS" panose="030F0702030302020204"/>
              <a:cs typeface="Comic Sans MS" panose="030F0702030302020204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650">
              <a:latin typeface="Comic Sans MS" panose="030F0702030302020204"/>
              <a:cs typeface="Comic Sans MS" panose="030F0702030302020204"/>
            </a:endParaRPr>
          </a:p>
          <a:p>
            <a:pPr marL="2162810">
              <a:lnSpc>
                <a:spcPct val="100000"/>
              </a:lnSpc>
            </a:pPr>
            <a:r>
              <a:rPr sz="1800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3</a:t>
            </a:r>
            <a:r>
              <a:rPr sz="1800" spc="-70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 </a:t>
            </a:r>
            <a:r>
              <a:rPr sz="1800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probes</a:t>
            </a:r>
            <a:endParaRPr sz="1800">
              <a:latin typeface="Comic Sans MS" panose="030F0702030302020204"/>
              <a:cs typeface="Comic Sans MS" panose="030F0702030302020204"/>
            </a:endParaRPr>
          </a:p>
          <a:p>
            <a:pPr marL="1301115">
              <a:lnSpc>
                <a:spcPct val="100000"/>
              </a:lnSpc>
              <a:spcBef>
                <a:spcPts val="1890"/>
              </a:spcBef>
            </a:pPr>
            <a:r>
              <a:rPr sz="1800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probes</a:t>
            </a:r>
            <a:endParaRPr sz="1800">
              <a:latin typeface="Comic Sans MS" panose="030F0702030302020204"/>
              <a:cs typeface="Comic Sans MS" panose="030F0702030302020204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647950" y="3098800"/>
            <a:ext cx="3848100" cy="2044700"/>
            <a:chOff x="2647950" y="3098800"/>
            <a:chExt cx="3848100" cy="2044700"/>
          </a:xfrm>
        </p:grpSpPr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47950" y="3098800"/>
              <a:ext cx="3848100" cy="33020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47950" y="4813300"/>
              <a:ext cx="3848100" cy="330200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5938011" y="6476491"/>
            <a:ext cx="231457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  <a:hlinkClick r:id="rId3"/>
              </a:rPr>
              <a:t>https://fb.com/tailieudientuc</a:t>
            </a:r>
            <a:r>
              <a:rPr sz="800" spc="-21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  <a:hlinkClick r:id="rId3"/>
              </a:rPr>
              <a:t>n</a:t>
            </a:r>
            <a:r>
              <a:rPr sz="2100" spc="-839" baseline="16000" dirty="0">
                <a:latin typeface="Comic Sans MS" panose="030F0702030302020204"/>
                <a:cs typeface="Comic Sans MS" panose="030F0702030302020204"/>
                <a:hlinkClick r:id="rId3"/>
              </a:rPr>
              <a:t>I</a:t>
            </a:r>
            <a:r>
              <a:rPr sz="80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  <a:hlinkClick r:id="rId3"/>
              </a:rPr>
              <a:t>tt</a:t>
            </a:r>
            <a:r>
              <a:rPr sz="800" spc="-9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  <a:hlinkClick r:id="rId3"/>
              </a:rPr>
              <a:t> </a:t>
            </a:r>
            <a:r>
              <a:rPr sz="2100" spc="-7" baseline="16000" dirty="0">
                <a:latin typeface="Comic Sans MS" panose="030F0702030302020204"/>
                <a:cs typeface="Comic Sans MS" panose="030F0702030302020204"/>
              </a:rPr>
              <a:t>ntro</a:t>
            </a:r>
            <a:r>
              <a:rPr sz="2100" baseline="16000" dirty="0">
                <a:latin typeface="Comic Sans MS" panose="030F0702030302020204"/>
                <a:cs typeface="Comic Sans MS" panose="030F0702030302020204"/>
              </a:rPr>
              <a:t>ducti</a:t>
            </a:r>
            <a:r>
              <a:rPr sz="2100" spc="7" baseline="16000" dirty="0">
                <a:latin typeface="Comic Sans MS" panose="030F0702030302020204"/>
                <a:cs typeface="Comic Sans MS" panose="030F0702030302020204"/>
              </a:rPr>
              <a:t>o</a:t>
            </a:r>
            <a:r>
              <a:rPr sz="2100" baseline="16000" dirty="0">
                <a:latin typeface="Comic Sans MS" panose="030F0702030302020204"/>
                <a:cs typeface="Comic Sans MS" panose="030F0702030302020204"/>
              </a:rPr>
              <a:t>n</a:t>
            </a:r>
            <a:endParaRPr sz="2100" baseline="16000">
              <a:latin typeface="Comic Sans MS" panose="030F0702030302020204"/>
              <a:cs typeface="Comic Sans MS" panose="030F0702030302020204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2140" y="490169"/>
            <a:ext cx="717359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“Real”</a:t>
            </a:r>
            <a:r>
              <a:rPr spc="-45" dirty="0"/>
              <a:t> </a:t>
            </a:r>
            <a:r>
              <a:rPr spc="-5" dirty="0"/>
              <a:t>Internet delays</a:t>
            </a:r>
            <a:r>
              <a:rPr spc="-35" dirty="0"/>
              <a:t> </a:t>
            </a:r>
            <a:r>
              <a:rPr dirty="0"/>
              <a:t>and</a:t>
            </a:r>
            <a:r>
              <a:rPr spc="-15" dirty="0"/>
              <a:t> </a:t>
            </a:r>
            <a:r>
              <a:rPr spc="-5" dirty="0"/>
              <a:t>routes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83742" y="2513837"/>
            <a:ext cx="6354445" cy="2414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730"/>
              </a:lnSpc>
              <a:spcBef>
                <a:spcPts val="95"/>
              </a:spcBef>
            </a:pPr>
            <a:r>
              <a:rPr sz="1600" spc="-5" dirty="0">
                <a:latin typeface="Arial MT"/>
                <a:cs typeface="Arial MT"/>
              </a:rPr>
              <a:t>2</a:t>
            </a:r>
            <a:r>
              <a:rPr sz="1600" spc="44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border1-rt-fa5-1-0.gw.umass.edu</a:t>
            </a:r>
            <a:r>
              <a:rPr sz="1600" spc="45" dirty="0">
                <a:latin typeface="Arial MT"/>
                <a:cs typeface="Arial MT"/>
              </a:rPr>
              <a:t> </a:t>
            </a:r>
            <a:r>
              <a:rPr sz="1600" spc="-15" dirty="0">
                <a:latin typeface="Arial MT"/>
                <a:cs typeface="Arial MT"/>
              </a:rPr>
              <a:t>(128.119.3.145)</a:t>
            </a:r>
            <a:r>
              <a:rPr sz="1600" spc="484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1 ms</a:t>
            </a:r>
            <a:r>
              <a:rPr sz="1600" spc="459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1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ms</a:t>
            </a:r>
            <a:r>
              <a:rPr sz="1600" spc="46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2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ms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ts val="1535"/>
              </a:lnSpc>
            </a:pPr>
            <a:r>
              <a:rPr sz="1600" spc="-5" dirty="0">
                <a:latin typeface="Arial MT"/>
                <a:cs typeface="Arial MT"/>
              </a:rPr>
              <a:t>3</a:t>
            </a:r>
            <a:r>
              <a:rPr sz="1600" spc="45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cht-vbns.gw.umass.edu</a:t>
            </a:r>
            <a:r>
              <a:rPr sz="1600" spc="25" dirty="0">
                <a:latin typeface="Arial MT"/>
                <a:cs typeface="Arial MT"/>
              </a:rPr>
              <a:t> </a:t>
            </a:r>
            <a:r>
              <a:rPr sz="1600" spc="-15" dirty="0">
                <a:latin typeface="Arial MT"/>
                <a:cs typeface="Arial MT"/>
              </a:rPr>
              <a:t>(128.119.3.130)</a:t>
            </a:r>
            <a:r>
              <a:rPr sz="1600" spc="49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6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ms</a:t>
            </a:r>
            <a:r>
              <a:rPr sz="1600" spc="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5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ms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5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ms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ts val="1535"/>
              </a:lnSpc>
            </a:pPr>
            <a:r>
              <a:rPr sz="1600" spc="-5" dirty="0">
                <a:latin typeface="Arial MT"/>
                <a:cs typeface="Arial MT"/>
              </a:rPr>
              <a:t>4</a:t>
            </a:r>
            <a:r>
              <a:rPr sz="1600" spc="45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jn1-at1-0-0-19.wor.vbns.net</a:t>
            </a:r>
            <a:r>
              <a:rPr sz="1600" spc="5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(204.147.132.129)</a:t>
            </a:r>
            <a:r>
              <a:rPr sz="1600" spc="50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16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ms</a:t>
            </a:r>
            <a:r>
              <a:rPr sz="1600" spc="25" dirty="0">
                <a:latin typeface="Arial MT"/>
                <a:cs typeface="Arial MT"/>
              </a:rPr>
              <a:t> </a:t>
            </a:r>
            <a:r>
              <a:rPr sz="1600" spc="-65" dirty="0">
                <a:latin typeface="Arial MT"/>
                <a:cs typeface="Arial MT"/>
              </a:rPr>
              <a:t>11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ms</a:t>
            </a:r>
            <a:r>
              <a:rPr sz="1600" spc="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13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ms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ts val="1535"/>
              </a:lnSpc>
            </a:pPr>
            <a:r>
              <a:rPr sz="1600" spc="-5" dirty="0">
                <a:latin typeface="Arial MT"/>
                <a:cs typeface="Arial MT"/>
              </a:rPr>
              <a:t>5</a:t>
            </a:r>
            <a:r>
              <a:rPr sz="1600" spc="44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jn1-so7-0-0-0.wae.vbns.net</a:t>
            </a:r>
            <a:r>
              <a:rPr sz="1600" spc="5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(204.147.136.136)</a:t>
            </a:r>
            <a:r>
              <a:rPr sz="1600" spc="49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21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ms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18 ms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18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ms</a:t>
            </a:r>
            <a:endParaRPr sz="1600">
              <a:latin typeface="Arial MT"/>
              <a:cs typeface="Arial MT"/>
            </a:endParaRPr>
          </a:p>
          <a:p>
            <a:pPr marL="237490" indent="-225425">
              <a:lnSpc>
                <a:spcPts val="1535"/>
              </a:lnSpc>
              <a:buAutoNum type="arabicPlain" startAt="6"/>
              <a:tabLst>
                <a:tab pos="238125" algn="l"/>
              </a:tabLst>
            </a:pPr>
            <a:r>
              <a:rPr sz="1600" spc="-5" dirty="0">
                <a:latin typeface="Arial MT"/>
                <a:cs typeface="Arial MT"/>
              </a:rPr>
              <a:t>abilene-vbns.abilene.ucaid.edu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spc="-15" dirty="0">
                <a:latin typeface="Arial MT"/>
                <a:cs typeface="Arial MT"/>
              </a:rPr>
              <a:t>(198.32.11.9)</a:t>
            </a:r>
            <a:r>
              <a:rPr sz="1600" spc="5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22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ms</a:t>
            </a:r>
            <a:r>
              <a:rPr sz="1600" spc="48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18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ms</a:t>
            </a:r>
            <a:r>
              <a:rPr sz="1600" spc="48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22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ms</a:t>
            </a:r>
            <a:endParaRPr sz="1600">
              <a:latin typeface="Arial MT"/>
              <a:cs typeface="Arial MT"/>
            </a:endParaRPr>
          </a:p>
          <a:p>
            <a:pPr marL="237490" indent="-225425">
              <a:lnSpc>
                <a:spcPts val="1535"/>
              </a:lnSpc>
              <a:buAutoNum type="arabicPlain" startAt="6"/>
              <a:tabLst>
                <a:tab pos="238125" algn="l"/>
              </a:tabLst>
            </a:pPr>
            <a:r>
              <a:rPr sz="1600" spc="-5" dirty="0">
                <a:latin typeface="Arial MT"/>
                <a:cs typeface="Arial MT"/>
              </a:rPr>
              <a:t>nycm-wash.abilene.ucaid.edu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(198.32.8.46)</a:t>
            </a:r>
            <a:r>
              <a:rPr sz="1600" spc="48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22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ms</a:t>
            </a:r>
            <a:r>
              <a:rPr sz="1600" spc="46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22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ms</a:t>
            </a:r>
            <a:r>
              <a:rPr sz="1600" spc="459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22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ms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ts val="1535"/>
              </a:lnSpc>
            </a:pPr>
            <a:r>
              <a:rPr sz="1600" spc="-5" dirty="0">
                <a:latin typeface="Arial MT"/>
                <a:cs typeface="Arial MT"/>
              </a:rPr>
              <a:t>8</a:t>
            </a:r>
            <a:r>
              <a:rPr sz="1600" spc="45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62.40.103.253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(62.40.103.253)</a:t>
            </a:r>
            <a:r>
              <a:rPr sz="1600" spc="48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104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ms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109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ms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106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ms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ts val="1535"/>
              </a:lnSpc>
            </a:pPr>
            <a:r>
              <a:rPr sz="1600" spc="-5" dirty="0">
                <a:latin typeface="Arial MT"/>
                <a:cs typeface="Arial MT"/>
              </a:rPr>
              <a:t>9</a:t>
            </a:r>
            <a:r>
              <a:rPr sz="1600" spc="44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de2-1.de1.de.geant.net</a:t>
            </a:r>
            <a:r>
              <a:rPr sz="1600" spc="5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(62.40.96.129)</a:t>
            </a:r>
            <a:r>
              <a:rPr sz="1600" spc="48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109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ms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102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ms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104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ms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ts val="1535"/>
              </a:lnSpc>
            </a:pPr>
            <a:r>
              <a:rPr sz="1600" spc="-5" dirty="0">
                <a:latin typeface="Arial MT"/>
                <a:cs typeface="Arial MT"/>
              </a:rPr>
              <a:t>10</a:t>
            </a:r>
            <a:r>
              <a:rPr sz="1600" spc="45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de.fr1.fr.geant.net</a:t>
            </a:r>
            <a:r>
              <a:rPr sz="1600" spc="5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(62.40.96.50)</a:t>
            </a:r>
            <a:r>
              <a:rPr sz="1600" spc="495" dirty="0">
                <a:latin typeface="Arial MT"/>
                <a:cs typeface="Arial MT"/>
              </a:rPr>
              <a:t> </a:t>
            </a:r>
            <a:r>
              <a:rPr sz="1600" spc="-45" dirty="0">
                <a:latin typeface="Arial MT"/>
                <a:cs typeface="Arial MT"/>
              </a:rPr>
              <a:t>113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ms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121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ms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45" dirty="0">
                <a:latin typeface="Arial MT"/>
                <a:cs typeface="Arial MT"/>
              </a:rPr>
              <a:t>114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ms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ts val="1535"/>
              </a:lnSpc>
            </a:pPr>
            <a:r>
              <a:rPr sz="1600" spc="-65" dirty="0">
                <a:latin typeface="Arial MT"/>
                <a:cs typeface="Arial MT"/>
              </a:rPr>
              <a:t>11</a:t>
            </a:r>
            <a:r>
              <a:rPr sz="1600" spc="44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renater-gw.fr1.fr.geant.net</a:t>
            </a:r>
            <a:r>
              <a:rPr sz="1600" spc="6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(62.40.103.54)</a:t>
            </a:r>
            <a:r>
              <a:rPr sz="1600" spc="480" dirty="0">
                <a:latin typeface="Arial MT"/>
                <a:cs typeface="Arial MT"/>
              </a:rPr>
              <a:t> </a:t>
            </a:r>
            <a:r>
              <a:rPr sz="1600" spc="-45" dirty="0">
                <a:latin typeface="Arial MT"/>
                <a:cs typeface="Arial MT"/>
              </a:rPr>
              <a:t>112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ms</a:t>
            </a:r>
            <a:r>
              <a:rPr sz="1600" spc="465" dirty="0">
                <a:latin typeface="Arial MT"/>
                <a:cs typeface="Arial MT"/>
              </a:rPr>
              <a:t> </a:t>
            </a:r>
            <a:r>
              <a:rPr sz="1600" spc="-45" dirty="0">
                <a:latin typeface="Arial MT"/>
                <a:cs typeface="Arial MT"/>
              </a:rPr>
              <a:t>114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ms</a:t>
            </a:r>
            <a:r>
              <a:rPr sz="1600" spc="470" dirty="0">
                <a:latin typeface="Arial MT"/>
                <a:cs typeface="Arial MT"/>
              </a:rPr>
              <a:t> </a:t>
            </a:r>
            <a:r>
              <a:rPr sz="1600" spc="-45" dirty="0">
                <a:latin typeface="Arial MT"/>
                <a:cs typeface="Arial MT"/>
              </a:rPr>
              <a:t>112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ms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ts val="1535"/>
              </a:lnSpc>
            </a:pPr>
            <a:r>
              <a:rPr sz="1600" spc="-5" dirty="0">
                <a:latin typeface="Arial MT"/>
                <a:cs typeface="Arial MT"/>
              </a:rPr>
              <a:t>12</a:t>
            </a:r>
            <a:r>
              <a:rPr sz="1600" spc="45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nio-n2.cssi.renater.fr</a:t>
            </a:r>
            <a:r>
              <a:rPr sz="1600" spc="3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(193.51.206.13)</a:t>
            </a:r>
            <a:r>
              <a:rPr sz="1600" spc="490" dirty="0">
                <a:latin typeface="Arial MT"/>
                <a:cs typeface="Arial MT"/>
              </a:rPr>
              <a:t> </a:t>
            </a:r>
            <a:r>
              <a:rPr sz="1600" spc="-85" dirty="0">
                <a:latin typeface="Arial MT"/>
                <a:cs typeface="Arial MT"/>
              </a:rPr>
              <a:t>111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ms</a:t>
            </a:r>
            <a:r>
              <a:rPr sz="1600" spc="475" dirty="0">
                <a:latin typeface="Arial MT"/>
                <a:cs typeface="Arial MT"/>
              </a:rPr>
              <a:t> </a:t>
            </a:r>
            <a:r>
              <a:rPr sz="1600" spc="-45" dirty="0">
                <a:latin typeface="Arial MT"/>
                <a:cs typeface="Arial MT"/>
              </a:rPr>
              <a:t>114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ms</a:t>
            </a:r>
            <a:r>
              <a:rPr sz="1600" spc="475" dirty="0">
                <a:latin typeface="Arial MT"/>
                <a:cs typeface="Arial MT"/>
              </a:rPr>
              <a:t> </a:t>
            </a:r>
            <a:r>
              <a:rPr sz="1600" spc="-45" dirty="0">
                <a:latin typeface="Arial MT"/>
                <a:cs typeface="Arial MT"/>
              </a:rPr>
              <a:t>116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ms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ts val="1730"/>
              </a:lnSpc>
            </a:pPr>
            <a:r>
              <a:rPr sz="1600" spc="-5" dirty="0">
                <a:latin typeface="Arial MT"/>
                <a:cs typeface="Arial MT"/>
              </a:rPr>
              <a:t>13</a:t>
            </a:r>
            <a:r>
              <a:rPr sz="1600" spc="45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nice.cssi.renater.fr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(195.220.98.102)</a:t>
            </a:r>
            <a:r>
              <a:rPr sz="1600" spc="484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123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ms</a:t>
            </a:r>
            <a:r>
              <a:rPr sz="1600" spc="47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125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ms</a:t>
            </a:r>
            <a:r>
              <a:rPr sz="1600" spc="47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124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ms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3742" y="4854955"/>
            <a:ext cx="6684645" cy="8547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730"/>
              </a:lnSpc>
              <a:spcBef>
                <a:spcPts val="95"/>
              </a:spcBef>
            </a:pPr>
            <a:r>
              <a:rPr sz="1600" spc="-5" dirty="0">
                <a:latin typeface="Arial MT"/>
                <a:cs typeface="Arial MT"/>
              </a:rPr>
              <a:t>14</a:t>
            </a:r>
            <a:r>
              <a:rPr sz="1600" spc="44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r3t2-nice.cssi.renater.fr</a:t>
            </a:r>
            <a:r>
              <a:rPr sz="1600" spc="4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(195.220.98.110)</a:t>
            </a:r>
            <a:r>
              <a:rPr sz="1600" spc="484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126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ms</a:t>
            </a:r>
            <a:r>
              <a:rPr sz="1600" spc="46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126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ms</a:t>
            </a:r>
            <a:r>
              <a:rPr sz="1600" spc="47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124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ms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ts val="1535"/>
              </a:lnSpc>
            </a:pPr>
            <a:r>
              <a:rPr sz="1600" spc="-5" dirty="0">
                <a:latin typeface="Arial MT"/>
                <a:cs typeface="Arial MT"/>
              </a:rPr>
              <a:t>15</a:t>
            </a:r>
            <a:r>
              <a:rPr sz="1600" spc="45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eurecom-valbonne.r3t2.ft.net</a:t>
            </a:r>
            <a:r>
              <a:rPr sz="1600" spc="6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(193.48.50.54)</a:t>
            </a:r>
            <a:r>
              <a:rPr sz="1600" spc="484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135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ms</a:t>
            </a:r>
            <a:r>
              <a:rPr sz="1600" spc="47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128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ms</a:t>
            </a:r>
            <a:r>
              <a:rPr sz="1600" spc="47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133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ms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ts val="1535"/>
              </a:lnSpc>
            </a:pPr>
            <a:r>
              <a:rPr sz="1600" spc="-5" dirty="0">
                <a:latin typeface="Arial MT"/>
                <a:cs typeface="Arial MT"/>
              </a:rPr>
              <a:t>16</a:t>
            </a:r>
            <a:r>
              <a:rPr sz="1600" spc="440" dirty="0">
                <a:latin typeface="Arial MT"/>
                <a:cs typeface="Arial MT"/>
              </a:rPr>
              <a:t> </a:t>
            </a:r>
            <a:r>
              <a:rPr sz="1600" spc="-15" dirty="0">
                <a:latin typeface="Arial MT"/>
                <a:cs typeface="Arial MT"/>
              </a:rPr>
              <a:t>194.214.211.25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(194.214.211.25)</a:t>
            </a:r>
            <a:r>
              <a:rPr sz="1600" spc="48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126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ms</a:t>
            </a:r>
            <a:r>
              <a:rPr sz="1600" spc="46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128 ms</a:t>
            </a:r>
            <a:r>
              <a:rPr sz="1600" spc="459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126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ms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ts val="1730"/>
              </a:lnSpc>
            </a:pPr>
            <a:r>
              <a:rPr sz="1600" spc="-5" dirty="0">
                <a:latin typeface="Arial MT"/>
                <a:cs typeface="Arial MT"/>
              </a:rPr>
              <a:t>17</a:t>
            </a:r>
            <a:r>
              <a:rPr sz="1600" spc="40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*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* *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3742" y="5635548"/>
            <a:ext cx="71501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 MT"/>
                <a:cs typeface="Arial MT"/>
              </a:rPr>
              <a:t>18</a:t>
            </a:r>
            <a:r>
              <a:rPr sz="1600" spc="39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*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* *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83742" y="5902248"/>
            <a:ext cx="601599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 MT"/>
                <a:cs typeface="Arial MT"/>
              </a:rPr>
              <a:t>19</a:t>
            </a:r>
            <a:r>
              <a:rPr sz="1600" spc="44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fantasia.eurecom.fr</a:t>
            </a:r>
            <a:r>
              <a:rPr sz="1600" spc="3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(193.55.113.142)</a:t>
            </a:r>
            <a:r>
              <a:rPr sz="1600" spc="484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132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ms</a:t>
            </a:r>
            <a:r>
              <a:rPr sz="1600" spc="459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128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ms</a:t>
            </a:r>
            <a:r>
              <a:rPr sz="1600" spc="46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136</a:t>
            </a:r>
            <a:r>
              <a:rPr sz="1600" spc="180" dirty="0">
                <a:latin typeface="Arial MT"/>
                <a:cs typeface="Arial MT"/>
              </a:rPr>
              <a:t> </a:t>
            </a:r>
            <a:r>
              <a:rPr sz="1600" spc="-35" dirty="0">
                <a:latin typeface="Times New Roman" panose="02020603050405020304"/>
                <a:cs typeface="Times New Roman" panose="02020603050405020304"/>
              </a:rPr>
              <a:t>ms</a:t>
            </a:r>
            <a:endParaRPr sz="16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611249" y="5601220"/>
            <a:ext cx="1233170" cy="127000"/>
          </a:xfrm>
          <a:custGeom>
            <a:avLst/>
            <a:gdLst/>
            <a:ahLst/>
            <a:cxnLst/>
            <a:rect l="l" t="t" r="r" b="b"/>
            <a:pathLst>
              <a:path w="1233170" h="127000">
                <a:moveTo>
                  <a:pt x="76787" y="28508"/>
                </a:moveTo>
                <a:lnTo>
                  <a:pt x="75485" y="47517"/>
                </a:lnTo>
                <a:lnTo>
                  <a:pt x="1231264" y="126453"/>
                </a:lnTo>
                <a:lnTo>
                  <a:pt x="1232662" y="107454"/>
                </a:lnTo>
                <a:lnTo>
                  <a:pt x="76787" y="28508"/>
                </a:lnTo>
                <a:close/>
              </a:path>
              <a:path w="1233170" h="127000">
                <a:moveTo>
                  <a:pt x="78739" y="0"/>
                </a:moveTo>
                <a:lnTo>
                  <a:pt x="0" y="32816"/>
                </a:lnTo>
                <a:lnTo>
                  <a:pt x="73532" y="76022"/>
                </a:lnTo>
                <a:lnTo>
                  <a:pt x="75485" y="47517"/>
                </a:lnTo>
                <a:lnTo>
                  <a:pt x="62737" y="46647"/>
                </a:lnTo>
                <a:lnTo>
                  <a:pt x="64007" y="27635"/>
                </a:lnTo>
                <a:lnTo>
                  <a:pt x="76847" y="27635"/>
                </a:lnTo>
                <a:lnTo>
                  <a:pt x="78739" y="0"/>
                </a:lnTo>
                <a:close/>
              </a:path>
              <a:path w="1233170" h="127000">
                <a:moveTo>
                  <a:pt x="64007" y="27635"/>
                </a:moveTo>
                <a:lnTo>
                  <a:pt x="62737" y="46647"/>
                </a:lnTo>
                <a:lnTo>
                  <a:pt x="75485" y="47517"/>
                </a:lnTo>
                <a:lnTo>
                  <a:pt x="76787" y="28508"/>
                </a:lnTo>
                <a:lnTo>
                  <a:pt x="64007" y="27635"/>
                </a:lnTo>
                <a:close/>
              </a:path>
              <a:path w="1233170" h="127000">
                <a:moveTo>
                  <a:pt x="76847" y="27635"/>
                </a:moveTo>
                <a:lnTo>
                  <a:pt x="64007" y="27635"/>
                </a:lnTo>
                <a:lnTo>
                  <a:pt x="76787" y="28508"/>
                </a:lnTo>
                <a:lnTo>
                  <a:pt x="76847" y="2763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783742" y="1247013"/>
            <a:ext cx="8115300" cy="1340485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33020">
              <a:lnSpc>
                <a:spcPct val="100000"/>
              </a:lnSpc>
              <a:spcBef>
                <a:spcPts val="760"/>
              </a:spcBef>
            </a:pPr>
            <a:r>
              <a:rPr sz="2400" spc="-5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traceroute:</a:t>
            </a:r>
            <a:r>
              <a:rPr sz="2400" spc="-45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gaia.cs.umass.edu</a:t>
            </a:r>
            <a:r>
              <a:rPr sz="2400" spc="1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to</a:t>
            </a:r>
            <a:r>
              <a:rPr sz="2400" spc="-1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  <a:hlinkClick r:id="rId1"/>
              </a:rPr>
              <a:t>www.eurecom.fr</a:t>
            </a:r>
            <a:endParaRPr sz="2400">
              <a:latin typeface="Comic Sans MS" panose="030F0702030302020204"/>
              <a:cs typeface="Comic Sans MS" panose="030F0702030302020204"/>
            </a:endParaRPr>
          </a:p>
          <a:p>
            <a:pPr marL="3886200" marR="5080">
              <a:lnSpc>
                <a:spcPct val="100000"/>
              </a:lnSpc>
              <a:spcBef>
                <a:spcPts val="495"/>
              </a:spcBef>
            </a:pPr>
            <a:r>
              <a:rPr sz="1800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Three </a:t>
            </a:r>
            <a:r>
              <a:rPr sz="1800" spc="-5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delay </a:t>
            </a:r>
            <a:r>
              <a:rPr sz="1800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measurements </a:t>
            </a:r>
            <a:r>
              <a:rPr sz="1800" spc="-5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from </a:t>
            </a:r>
            <a:r>
              <a:rPr sz="1800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gaia.cs.umass.edu</a:t>
            </a:r>
            <a:r>
              <a:rPr sz="1800" spc="-35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 </a:t>
            </a:r>
            <a:r>
              <a:rPr sz="1800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to</a:t>
            </a:r>
            <a:r>
              <a:rPr sz="1800" spc="-25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 </a:t>
            </a:r>
            <a:r>
              <a:rPr sz="1800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cs-gw.cs.umass.edu</a:t>
            </a:r>
            <a:endParaRPr sz="1800">
              <a:latin typeface="Comic Sans MS" panose="030F0702030302020204"/>
              <a:cs typeface="Comic Sans MS" panose="030F0702030302020204"/>
            </a:endParaRPr>
          </a:p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1600" spc="-5" dirty="0">
                <a:latin typeface="Arial MT"/>
                <a:cs typeface="Arial MT"/>
              </a:rPr>
              <a:t>1</a:t>
            </a:r>
            <a:r>
              <a:rPr sz="1600" spc="434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cs-gw</a:t>
            </a:r>
            <a:r>
              <a:rPr sz="1600" spc="-10" dirty="0">
                <a:latin typeface="Arial MT"/>
                <a:cs typeface="Arial MT"/>
              </a:rPr>
              <a:t> (128.119.240.254)</a:t>
            </a:r>
            <a:r>
              <a:rPr sz="1600" spc="48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1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ms</a:t>
            </a:r>
            <a:r>
              <a:rPr sz="1600" spc="45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1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ms</a:t>
            </a:r>
            <a:r>
              <a:rPr sz="1600" spc="45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2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ms</a:t>
            </a:r>
            <a:endParaRPr sz="1600">
              <a:latin typeface="Arial MT"/>
              <a:cs typeface="Arial MT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471798" y="1951101"/>
            <a:ext cx="1054735" cy="427355"/>
            <a:chOff x="3471798" y="1951101"/>
            <a:chExt cx="1054735" cy="427355"/>
          </a:xfrm>
        </p:grpSpPr>
        <p:sp>
          <p:nvSpPr>
            <p:cNvPr id="10" name="object 10"/>
            <p:cNvSpPr/>
            <p:nvPr/>
          </p:nvSpPr>
          <p:spPr>
            <a:xfrm>
              <a:off x="3471799" y="1951100"/>
              <a:ext cx="1041400" cy="427355"/>
            </a:xfrm>
            <a:custGeom>
              <a:avLst/>
              <a:gdLst/>
              <a:ahLst/>
              <a:cxnLst/>
              <a:rect l="l" t="t" r="r" b="b"/>
              <a:pathLst>
                <a:path w="1041400" h="427355">
                  <a:moveTo>
                    <a:pt x="1041400" y="403098"/>
                  </a:moveTo>
                  <a:lnTo>
                    <a:pt x="1029500" y="363347"/>
                  </a:lnTo>
                  <a:lnTo>
                    <a:pt x="1017016" y="321564"/>
                  </a:lnTo>
                  <a:lnTo>
                    <a:pt x="996200" y="341083"/>
                  </a:lnTo>
                  <a:lnTo>
                    <a:pt x="686689" y="11379"/>
                  </a:lnTo>
                  <a:lnTo>
                    <a:pt x="688467" y="6223"/>
                  </a:lnTo>
                  <a:lnTo>
                    <a:pt x="670560" y="0"/>
                  </a:lnTo>
                  <a:lnTo>
                    <a:pt x="667791" y="8026"/>
                  </a:lnTo>
                  <a:lnTo>
                    <a:pt x="666623" y="6096"/>
                  </a:lnTo>
                  <a:lnTo>
                    <a:pt x="60020" y="378891"/>
                  </a:lnTo>
                  <a:lnTo>
                    <a:pt x="45085" y="354584"/>
                  </a:lnTo>
                  <a:lnTo>
                    <a:pt x="0" y="426974"/>
                  </a:lnTo>
                  <a:lnTo>
                    <a:pt x="84963" y="419481"/>
                  </a:lnTo>
                  <a:lnTo>
                    <a:pt x="74104" y="401828"/>
                  </a:lnTo>
                  <a:lnTo>
                    <a:pt x="70015" y="395173"/>
                  </a:lnTo>
                  <a:lnTo>
                    <a:pt x="659155" y="33032"/>
                  </a:lnTo>
                  <a:lnTo>
                    <a:pt x="555701" y="332803"/>
                  </a:lnTo>
                  <a:lnTo>
                    <a:pt x="528701" y="323469"/>
                  </a:lnTo>
                  <a:lnTo>
                    <a:pt x="539750" y="407924"/>
                  </a:lnTo>
                  <a:lnTo>
                    <a:pt x="597979" y="351028"/>
                  </a:lnTo>
                  <a:lnTo>
                    <a:pt x="600710" y="348361"/>
                  </a:lnTo>
                  <a:lnTo>
                    <a:pt x="573722" y="339039"/>
                  </a:lnTo>
                  <a:lnTo>
                    <a:pt x="679640" y="31826"/>
                  </a:lnTo>
                  <a:lnTo>
                    <a:pt x="982370" y="354063"/>
                  </a:lnTo>
                  <a:lnTo>
                    <a:pt x="961517" y="373634"/>
                  </a:lnTo>
                  <a:lnTo>
                    <a:pt x="1041400" y="40309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4138675" y="1970151"/>
              <a:ext cx="377825" cy="3175"/>
            </a:xfrm>
            <a:custGeom>
              <a:avLst/>
              <a:gdLst/>
              <a:ahLst/>
              <a:cxnLst/>
              <a:rect l="l" t="t" r="r" b="b"/>
              <a:pathLst>
                <a:path w="377825" h="3175">
                  <a:moveTo>
                    <a:pt x="0" y="3175"/>
                  </a:moveTo>
                  <a:lnTo>
                    <a:pt x="377825" y="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2650998" y="5586171"/>
            <a:ext cx="56527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*</a:t>
            </a:r>
            <a:r>
              <a:rPr sz="1800" spc="-25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 </a:t>
            </a:r>
            <a:r>
              <a:rPr sz="1800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means</a:t>
            </a:r>
            <a:r>
              <a:rPr sz="1800" spc="-10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 </a:t>
            </a:r>
            <a:r>
              <a:rPr sz="1800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no</a:t>
            </a:r>
            <a:r>
              <a:rPr sz="1800" spc="-15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response</a:t>
            </a:r>
            <a:r>
              <a:rPr sz="1800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(probe</a:t>
            </a:r>
            <a:r>
              <a:rPr sz="1800" spc="-10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 </a:t>
            </a:r>
            <a:r>
              <a:rPr sz="1800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lost,</a:t>
            </a:r>
            <a:r>
              <a:rPr sz="1800" spc="-5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 router </a:t>
            </a:r>
            <a:r>
              <a:rPr sz="1800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not</a:t>
            </a:r>
            <a:r>
              <a:rPr sz="1800" spc="-20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replying)</a:t>
            </a:r>
            <a:endParaRPr sz="1800">
              <a:latin typeface="Comic Sans MS" panose="030F0702030302020204"/>
              <a:cs typeface="Comic Sans MS" panose="030F0702030302020204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092825" y="3643376"/>
            <a:ext cx="1005840" cy="262255"/>
          </a:xfrm>
          <a:custGeom>
            <a:avLst/>
            <a:gdLst/>
            <a:ahLst/>
            <a:cxnLst/>
            <a:rect l="l" t="t" r="r" b="b"/>
            <a:pathLst>
              <a:path w="1005840" h="262254">
                <a:moveTo>
                  <a:pt x="76608" y="209061"/>
                </a:moveTo>
                <a:lnTo>
                  <a:pt x="495300" y="254762"/>
                </a:lnTo>
                <a:lnTo>
                  <a:pt x="614806" y="260223"/>
                </a:lnTo>
                <a:lnTo>
                  <a:pt x="674877" y="261747"/>
                </a:lnTo>
                <a:lnTo>
                  <a:pt x="692150" y="261874"/>
                </a:lnTo>
                <a:lnTo>
                  <a:pt x="708151" y="261874"/>
                </a:lnTo>
                <a:lnTo>
                  <a:pt x="750697" y="260985"/>
                </a:lnTo>
                <a:lnTo>
                  <a:pt x="810132" y="257682"/>
                </a:lnTo>
                <a:lnTo>
                  <a:pt x="848868" y="253492"/>
                </a:lnTo>
                <a:lnTo>
                  <a:pt x="895223" y="244348"/>
                </a:lnTo>
                <a:lnTo>
                  <a:pt x="900455" y="242824"/>
                </a:lnTo>
                <a:lnTo>
                  <a:pt x="692150" y="242824"/>
                </a:lnTo>
                <a:lnTo>
                  <a:pt x="674877" y="242697"/>
                </a:lnTo>
                <a:lnTo>
                  <a:pt x="636524" y="241935"/>
                </a:lnTo>
                <a:lnTo>
                  <a:pt x="593344" y="240411"/>
                </a:lnTo>
                <a:lnTo>
                  <a:pt x="444246" y="232791"/>
                </a:lnTo>
                <a:lnTo>
                  <a:pt x="76608" y="209061"/>
                </a:lnTo>
                <a:close/>
              </a:path>
              <a:path w="1005840" h="262254">
                <a:moveTo>
                  <a:pt x="78232" y="180467"/>
                </a:moveTo>
                <a:lnTo>
                  <a:pt x="0" y="214249"/>
                </a:lnTo>
                <a:lnTo>
                  <a:pt x="73913" y="256540"/>
                </a:lnTo>
                <a:lnTo>
                  <a:pt x="75527" y="228115"/>
                </a:lnTo>
                <a:lnTo>
                  <a:pt x="62864" y="227330"/>
                </a:lnTo>
                <a:lnTo>
                  <a:pt x="64008" y="208280"/>
                </a:lnTo>
                <a:lnTo>
                  <a:pt x="76653" y="208280"/>
                </a:lnTo>
                <a:lnTo>
                  <a:pt x="78232" y="180467"/>
                </a:lnTo>
                <a:close/>
              </a:path>
              <a:path w="1005840" h="262254">
                <a:moveTo>
                  <a:pt x="991971" y="189484"/>
                </a:moveTo>
                <a:lnTo>
                  <a:pt x="967740" y="189484"/>
                </a:lnTo>
                <a:lnTo>
                  <a:pt x="966470" y="190500"/>
                </a:lnTo>
                <a:lnTo>
                  <a:pt x="933069" y="210312"/>
                </a:lnTo>
                <a:lnTo>
                  <a:pt x="890016" y="226060"/>
                </a:lnTo>
                <a:lnTo>
                  <a:pt x="845947" y="234696"/>
                </a:lnTo>
                <a:lnTo>
                  <a:pt x="786510" y="240411"/>
                </a:lnTo>
                <a:lnTo>
                  <a:pt x="722502" y="242697"/>
                </a:lnTo>
                <a:lnTo>
                  <a:pt x="707898" y="242824"/>
                </a:lnTo>
                <a:lnTo>
                  <a:pt x="900455" y="242824"/>
                </a:lnTo>
                <a:lnTo>
                  <a:pt x="941831" y="227330"/>
                </a:lnTo>
                <a:lnTo>
                  <a:pt x="979043" y="204724"/>
                </a:lnTo>
                <a:lnTo>
                  <a:pt x="979551" y="204469"/>
                </a:lnTo>
                <a:lnTo>
                  <a:pt x="980313" y="203707"/>
                </a:lnTo>
                <a:lnTo>
                  <a:pt x="986917" y="196596"/>
                </a:lnTo>
                <a:lnTo>
                  <a:pt x="987678" y="195834"/>
                </a:lnTo>
                <a:lnTo>
                  <a:pt x="991971" y="189484"/>
                </a:lnTo>
                <a:close/>
              </a:path>
              <a:path w="1005840" h="262254">
                <a:moveTo>
                  <a:pt x="64008" y="208280"/>
                </a:moveTo>
                <a:lnTo>
                  <a:pt x="62864" y="227330"/>
                </a:lnTo>
                <a:lnTo>
                  <a:pt x="75527" y="228115"/>
                </a:lnTo>
                <a:lnTo>
                  <a:pt x="76608" y="209061"/>
                </a:lnTo>
                <a:lnTo>
                  <a:pt x="64008" y="208280"/>
                </a:lnTo>
                <a:close/>
              </a:path>
              <a:path w="1005840" h="262254">
                <a:moveTo>
                  <a:pt x="76653" y="208280"/>
                </a:moveTo>
                <a:lnTo>
                  <a:pt x="64008" y="208280"/>
                </a:lnTo>
                <a:lnTo>
                  <a:pt x="76608" y="209061"/>
                </a:lnTo>
                <a:lnTo>
                  <a:pt x="76653" y="208280"/>
                </a:lnTo>
                <a:close/>
              </a:path>
              <a:path w="1005840" h="262254">
                <a:moveTo>
                  <a:pt x="966731" y="190229"/>
                </a:moveTo>
                <a:lnTo>
                  <a:pt x="966364" y="190500"/>
                </a:lnTo>
                <a:lnTo>
                  <a:pt x="966731" y="190229"/>
                </a:lnTo>
                <a:close/>
              </a:path>
              <a:path w="1005840" h="262254">
                <a:moveTo>
                  <a:pt x="967740" y="189484"/>
                </a:moveTo>
                <a:lnTo>
                  <a:pt x="966731" y="190229"/>
                </a:lnTo>
                <a:lnTo>
                  <a:pt x="966470" y="190500"/>
                </a:lnTo>
                <a:lnTo>
                  <a:pt x="967740" y="189484"/>
                </a:lnTo>
                <a:close/>
              </a:path>
              <a:path w="1005840" h="262254">
                <a:moveTo>
                  <a:pt x="995285" y="183515"/>
                </a:moveTo>
                <a:lnTo>
                  <a:pt x="973201" y="183515"/>
                </a:lnTo>
                <a:lnTo>
                  <a:pt x="972184" y="184657"/>
                </a:lnTo>
                <a:lnTo>
                  <a:pt x="966731" y="190229"/>
                </a:lnTo>
                <a:lnTo>
                  <a:pt x="967740" y="189484"/>
                </a:lnTo>
                <a:lnTo>
                  <a:pt x="991971" y="189484"/>
                </a:lnTo>
                <a:lnTo>
                  <a:pt x="993775" y="186817"/>
                </a:lnTo>
                <a:lnTo>
                  <a:pt x="993901" y="186436"/>
                </a:lnTo>
                <a:lnTo>
                  <a:pt x="995285" y="183515"/>
                </a:lnTo>
                <a:close/>
              </a:path>
              <a:path w="1005840" h="262254">
                <a:moveTo>
                  <a:pt x="972398" y="184347"/>
                </a:moveTo>
                <a:lnTo>
                  <a:pt x="972099" y="184657"/>
                </a:lnTo>
                <a:lnTo>
                  <a:pt x="972398" y="184347"/>
                </a:lnTo>
                <a:close/>
              </a:path>
              <a:path w="1005840" h="262254">
                <a:moveTo>
                  <a:pt x="973201" y="183515"/>
                </a:moveTo>
                <a:lnTo>
                  <a:pt x="972398" y="184347"/>
                </a:lnTo>
                <a:lnTo>
                  <a:pt x="972184" y="184657"/>
                </a:lnTo>
                <a:lnTo>
                  <a:pt x="973201" y="183515"/>
                </a:lnTo>
                <a:close/>
              </a:path>
              <a:path w="1005840" h="262254">
                <a:moveTo>
                  <a:pt x="977287" y="177247"/>
                </a:moveTo>
                <a:lnTo>
                  <a:pt x="972398" y="184347"/>
                </a:lnTo>
                <a:lnTo>
                  <a:pt x="973201" y="183515"/>
                </a:lnTo>
                <a:lnTo>
                  <a:pt x="995285" y="183515"/>
                </a:lnTo>
                <a:lnTo>
                  <a:pt x="997872" y="178054"/>
                </a:lnTo>
                <a:lnTo>
                  <a:pt x="976883" y="178054"/>
                </a:lnTo>
                <a:lnTo>
                  <a:pt x="977287" y="177247"/>
                </a:lnTo>
                <a:close/>
              </a:path>
              <a:path w="1005840" h="262254">
                <a:moveTo>
                  <a:pt x="977519" y="176911"/>
                </a:moveTo>
                <a:lnTo>
                  <a:pt x="977287" y="177247"/>
                </a:lnTo>
                <a:lnTo>
                  <a:pt x="976883" y="178054"/>
                </a:lnTo>
                <a:lnTo>
                  <a:pt x="977519" y="176911"/>
                </a:lnTo>
                <a:close/>
              </a:path>
              <a:path w="1005840" h="262254">
                <a:moveTo>
                  <a:pt x="998413" y="176911"/>
                </a:moveTo>
                <a:lnTo>
                  <a:pt x="977519" y="176911"/>
                </a:lnTo>
                <a:lnTo>
                  <a:pt x="976883" y="178054"/>
                </a:lnTo>
                <a:lnTo>
                  <a:pt x="997872" y="178054"/>
                </a:lnTo>
                <a:lnTo>
                  <a:pt x="998413" y="176911"/>
                </a:lnTo>
                <a:close/>
              </a:path>
              <a:path w="1005840" h="262254">
                <a:moveTo>
                  <a:pt x="977759" y="59418"/>
                </a:moveTo>
                <a:lnTo>
                  <a:pt x="979677" y="69850"/>
                </a:lnTo>
                <a:lnTo>
                  <a:pt x="980313" y="75692"/>
                </a:lnTo>
                <a:lnTo>
                  <a:pt x="981455" y="83312"/>
                </a:lnTo>
                <a:lnTo>
                  <a:pt x="982599" y="91186"/>
                </a:lnTo>
                <a:lnTo>
                  <a:pt x="983996" y="99949"/>
                </a:lnTo>
                <a:lnTo>
                  <a:pt x="986027" y="117982"/>
                </a:lnTo>
                <a:lnTo>
                  <a:pt x="986535" y="127126"/>
                </a:lnTo>
                <a:lnTo>
                  <a:pt x="986663" y="136398"/>
                </a:lnTo>
                <a:lnTo>
                  <a:pt x="986154" y="145542"/>
                </a:lnTo>
                <a:lnTo>
                  <a:pt x="985139" y="154431"/>
                </a:lnTo>
                <a:lnTo>
                  <a:pt x="983106" y="162813"/>
                </a:lnTo>
                <a:lnTo>
                  <a:pt x="980440" y="170942"/>
                </a:lnTo>
                <a:lnTo>
                  <a:pt x="977287" y="177247"/>
                </a:lnTo>
                <a:lnTo>
                  <a:pt x="977519" y="176911"/>
                </a:lnTo>
                <a:lnTo>
                  <a:pt x="998413" y="176911"/>
                </a:lnTo>
                <a:lnTo>
                  <a:pt x="1001776" y="167005"/>
                </a:lnTo>
                <a:lnTo>
                  <a:pt x="1003934" y="156718"/>
                </a:lnTo>
                <a:lnTo>
                  <a:pt x="1005204" y="146557"/>
                </a:lnTo>
                <a:lnTo>
                  <a:pt x="1005706" y="136398"/>
                </a:lnTo>
                <a:lnTo>
                  <a:pt x="1005585" y="125984"/>
                </a:lnTo>
                <a:lnTo>
                  <a:pt x="1004951" y="115824"/>
                </a:lnTo>
                <a:lnTo>
                  <a:pt x="1002792" y="96900"/>
                </a:lnTo>
                <a:lnTo>
                  <a:pt x="1001522" y="88518"/>
                </a:lnTo>
                <a:lnTo>
                  <a:pt x="1000378" y="80391"/>
                </a:lnTo>
                <a:lnTo>
                  <a:pt x="999235" y="73532"/>
                </a:lnTo>
                <a:lnTo>
                  <a:pt x="998347" y="66548"/>
                </a:lnTo>
                <a:lnTo>
                  <a:pt x="997307" y="60451"/>
                </a:lnTo>
                <a:lnTo>
                  <a:pt x="978153" y="60451"/>
                </a:lnTo>
                <a:lnTo>
                  <a:pt x="977759" y="59418"/>
                </a:lnTo>
                <a:close/>
              </a:path>
              <a:path w="1005840" h="262254">
                <a:moveTo>
                  <a:pt x="977646" y="58800"/>
                </a:moveTo>
                <a:lnTo>
                  <a:pt x="977759" y="59418"/>
                </a:lnTo>
                <a:lnTo>
                  <a:pt x="978153" y="60451"/>
                </a:lnTo>
                <a:lnTo>
                  <a:pt x="977646" y="58800"/>
                </a:lnTo>
                <a:close/>
              </a:path>
              <a:path w="1005840" h="262254">
                <a:moveTo>
                  <a:pt x="997026" y="58800"/>
                </a:moveTo>
                <a:lnTo>
                  <a:pt x="977646" y="58800"/>
                </a:lnTo>
                <a:lnTo>
                  <a:pt x="978153" y="60451"/>
                </a:lnTo>
                <a:lnTo>
                  <a:pt x="997307" y="60451"/>
                </a:lnTo>
                <a:lnTo>
                  <a:pt x="997026" y="58800"/>
                </a:lnTo>
                <a:close/>
              </a:path>
              <a:path w="1005840" h="262254">
                <a:moveTo>
                  <a:pt x="994819" y="50800"/>
                </a:moveTo>
                <a:lnTo>
                  <a:pt x="974471" y="50800"/>
                </a:lnTo>
                <a:lnTo>
                  <a:pt x="975105" y="52324"/>
                </a:lnTo>
                <a:lnTo>
                  <a:pt x="977759" y="59418"/>
                </a:lnTo>
                <a:lnTo>
                  <a:pt x="977646" y="58800"/>
                </a:lnTo>
                <a:lnTo>
                  <a:pt x="997026" y="58800"/>
                </a:lnTo>
                <a:lnTo>
                  <a:pt x="996442" y="55372"/>
                </a:lnTo>
                <a:lnTo>
                  <a:pt x="996315" y="54863"/>
                </a:lnTo>
                <a:lnTo>
                  <a:pt x="996188" y="54229"/>
                </a:lnTo>
                <a:lnTo>
                  <a:pt x="995933" y="53721"/>
                </a:lnTo>
                <a:lnTo>
                  <a:pt x="994819" y="50800"/>
                </a:lnTo>
                <a:close/>
              </a:path>
              <a:path w="1005840" h="262254">
                <a:moveTo>
                  <a:pt x="974950" y="52057"/>
                </a:moveTo>
                <a:lnTo>
                  <a:pt x="975052" y="52324"/>
                </a:lnTo>
                <a:lnTo>
                  <a:pt x="974950" y="52057"/>
                </a:lnTo>
                <a:close/>
              </a:path>
              <a:path w="1005840" h="262254">
                <a:moveTo>
                  <a:pt x="974471" y="50800"/>
                </a:moveTo>
                <a:lnTo>
                  <a:pt x="974950" y="52057"/>
                </a:lnTo>
                <a:lnTo>
                  <a:pt x="975105" y="52324"/>
                </a:lnTo>
                <a:lnTo>
                  <a:pt x="974471" y="50800"/>
                </a:lnTo>
                <a:close/>
              </a:path>
              <a:path w="1005840" h="262254">
                <a:moveTo>
                  <a:pt x="970505" y="44421"/>
                </a:moveTo>
                <a:lnTo>
                  <a:pt x="974950" y="52057"/>
                </a:lnTo>
                <a:lnTo>
                  <a:pt x="974471" y="50800"/>
                </a:lnTo>
                <a:lnTo>
                  <a:pt x="994819" y="50800"/>
                </a:lnTo>
                <a:lnTo>
                  <a:pt x="992638" y="45085"/>
                </a:lnTo>
                <a:lnTo>
                  <a:pt x="971042" y="45085"/>
                </a:lnTo>
                <a:lnTo>
                  <a:pt x="970505" y="44421"/>
                </a:lnTo>
                <a:close/>
              </a:path>
              <a:path w="1005840" h="262254">
                <a:moveTo>
                  <a:pt x="970152" y="43815"/>
                </a:moveTo>
                <a:lnTo>
                  <a:pt x="970505" y="44421"/>
                </a:lnTo>
                <a:lnTo>
                  <a:pt x="971042" y="45085"/>
                </a:lnTo>
                <a:lnTo>
                  <a:pt x="970152" y="43815"/>
                </a:lnTo>
                <a:close/>
              </a:path>
              <a:path w="1005840" h="262254">
                <a:moveTo>
                  <a:pt x="992187" y="43815"/>
                </a:moveTo>
                <a:lnTo>
                  <a:pt x="970152" y="43815"/>
                </a:lnTo>
                <a:lnTo>
                  <a:pt x="971042" y="45085"/>
                </a:lnTo>
                <a:lnTo>
                  <a:pt x="992638" y="45085"/>
                </a:lnTo>
                <a:lnTo>
                  <a:pt x="992251" y="44068"/>
                </a:lnTo>
                <a:lnTo>
                  <a:pt x="992187" y="43815"/>
                </a:lnTo>
                <a:close/>
              </a:path>
              <a:path w="1005840" h="262254">
                <a:moveTo>
                  <a:pt x="946657" y="0"/>
                </a:moveTo>
                <a:lnTo>
                  <a:pt x="936117" y="15875"/>
                </a:lnTo>
                <a:lnTo>
                  <a:pt x="952500" y="26797"/>
                </a:lnTo>
                <a:lnTo>
                  <a:pt x="959484" y="32385"/>
                </a:lnTo>
                <a:lnTo>
                  <a:pt x="965707" y="38481"/>
                </a:lnTo>
                <a:lnTo>
                  <a:pt x="970505" y="44421"/>
                </a:lnTo>
                <a:lnTo>
                  <a:pt x="970152" y="43815"/>
                </a:lnTo>
                <a:lnTo>
                  <a:pt x="992187" y="43815"/>
                </a:lnTo>
                <a:lnTo>
                  <a:pt x="992124" y="43561"/>
                </a:lnTo>
                <a:lnTo>
                  <a:pt x="991870" y="43180"/>
                </a:lnTo>
                <a:lnTo>
                  <a:pt x="991616" y="42672"/>
                </a:lnTo>
                <a:lnTo>
                  <a:pt x="986663" y="34162"/>
                </a:lnTo>
                <a:lnTo>
                  <a:pt x="986408" y="33781"/>
                </a:lnTo>
                <a:lnTo>
                  <a:pt x="986154" y="33274"/>
                </a:lnTo>
                <a:lnTo>
                  <a:pt x="985774" y="32893"/>
                </a:lnTo>
                <a:lnTo>
                  <a:pt x="978916" y="24637"/>
                </a:lnTo>
                <a:lnTo>
                  <a:pt x="971296" y="17399"/>
                </a:lnTo>
                <a:lnTo>
                  <a:pt x="963041" y="10922"/>
                </a:lnTo>
                <a:lnTo>
                  <a:pt x="946657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7217409" y="3456813"/>
            <a:ext cx="1628775" cy="63754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90"/>
              </a:spcBef>
            </a:pPr>
            <a:r>
              <a:rPr sz="2000" spc="-5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tra</a:t>
            </a:r>
            <a:r>
              <a:rPr sz="2000" spc="-10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n</a:t>
            </a:r>
            <a:r>
              <a:rPr sz="2000" spc="-5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s</a:t>
            </a:r>
            <a:r>
              <a:rPr sz="2000" spc="5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-</a:t>
            </a:r>
            <a:r>
              <a:rPr sz="2000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oce</a:t>
            </a:r>
            <a:r>
              <a:rPr sz="2000" spc="-10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a</a:t>
            </a:r>
            <a:r>
              <a:rPr sz="2000" spc="-5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nic  </a:t>
            </a:r>
            <a:r>
              <a:rPr sz="2000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link</a:t>
            </a:r>
            <a:endParaRPr sz="2000">
              <a:latin typeface="Comic Sans MS" panose="030F0702030302020204"/>
              <a:cs typeface="Comic Sans MS" panose="030F0702030302020204"/>
            </a:endParaRPr>
          </a:p>
        </p:txBody>
      </p:sp>
      <p:pic>
        <p:nvPicPr>
          <p:cNvPr id="15" name="object 1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47950" y="3098800"/>
            <a:ext cx="3848100" cy="330200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47950" y="4813300"/>
            <a:ext cx="3848100" cy="330200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5963411" y="6407698"/>
            <a:ext cx="2263775" cy="294640"/>
          </a:xfrm>
          <a:prstGeom prst="rect">
            <a:avLst/>
          </a:prstGeom>
        </p:spPr>
        <p:txBody>
          <a:bodyPr vert="horz" wrap="square" lIns="0" tIns="81915" rIns="0" bIns="0" rtlCol="0">
            <a:spAutoFit/>
          </a:bodyPr>
          <a:lstStyle/>
          <a:p>
            <a:pPr marL="12700">
              <a:lnSpc>
                <a:spcPts val="1675"/>
              </a:lnSpc>
              <a:spcBef>
                <a:spcPts val="645"/>
              </a:spcBef>
            </a:pPr>
            <a:r>
              <a:rPr sz="80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  <a:hlinkClick r:id="rId3"/>
              </a:rPr>
              <a:t>https://fb.com/tailieudientuc</a:t>
            </a:r>
            <a:r>
              <a:rPr sz="800" spc="-21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  <a:hlinkClick r:id="rId3"/>
              </a:rPr>
              <a:t>n</a:t>
            </a:r>
            <a:r>
              <a:rPr sz="2100" spc="-839" baseline="16000" dirty="0">
                <a:latin typeface="Comic Sans MS" panose="030F0702030302020204"/>
                <a:cs typeface="Comic Sans MS" panose="030F0702030302020204"/>
                <a:hlinkClick r:id="rId3"/>
              </a:rPr>
              <a:t>I</a:t>
            </a:r>
            <a:r>
              <a:rPr sz="80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  <a:hlinkClick r:id="rId3"/>
              </a:rPr>
              <a:t>tt</a:t>
            </a:r>
            <a:r>
              <a:rPr sz="800" spc="-9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  <a:hlinkClick r:id="rId3"/>
              </a:rPr>
              <a:t> </a:t>
            </a:r>
            <a:r>
              <a:rPr sz="2100" spc="-7" baseline="16000" dirty="0">
                <a:latin typeface="Comic Sans MS" panose="030F0702030302020204"/>
                <a:cs typeface="Comic Sans MS" panose="030F0702030302020204"/>
              </a:rPr>
              <a:t>ntro</a:t>
            </a:r>
            <a:r>
              <a:rPr sz="2100" baseline="16000" dirty="0">
                <a:latin typeface="Comic Sans MS" panose="030F0702030302020204"/>
                <a:cs typeface="Comic Sans MS" panose="030F0702030302020204"/>
              </a:rPr>
              <a:t>ducti</a:t>
            </a:r>
            <a:r>
              <a:rPr sz="2100" spc="7" baseline="16000" dirty="0">
                <a:latin typeface="Comic Sans MS" panose="030F0702030302020204"/>
                <a:cs typeface="Comic Sans MS" panose="030F0702030302020204"/>
              </a:rPr>
              <a:t>o</a:t>
            </a:r>
            <a:r>
              <a:rPr sz="2100" baseline="16000" dirty="0">
                <a:latin typeface="Comic Sans MS" panose="030F0702030302020204"/>
                <a:cs typeface="Comic Sans MS" panose="030F0702030302020204"/>
              </a:rPr>
              <a:t>n</a:t>
            </a:r>
            <a:endParaRPr sz="2100" baseline="16000">
              <a:latin typeface="Comic Sans MS" panose="030F0702030302020204"/>
              <a:cs typeface="Comic Sans MS" panose="030F0702030302020204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1-</a:t>
            </a: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19" name="object 19"/>
          <p:cNvSpPr txBox="1"/>
          <p:nvPr/>
        </p:nvSpPr>
        <p:spPr>
          <a:xfrm>
            <a:off x="1481708" y="6564262"/>
            <a:ext cx="1101090" cy="13843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80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  <a:hlinkClick r:id="rId4"/>
              </a:rPr>
              <a:t>CuuDuongThanCong.com</a:t>
            </a:r>
            <a:endParaRPr sz="8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2140" y="456641"/>
            <a:ext cx="26549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Packet</a:t>
            </a:r>
            <a:r>
              <a:rPr sz="4000" spc="-70" dirty="0"/>
              <a:t> </a:t>
            </a:r>
            <a:r>
              <a:rPr sz="4000" spc="-5" dirty="0"/>
              <a:t>loss</a:t>
            </a:r>
            <a:endParaRPr sz="4000"/>
          </a:p>
        </p:txBody>
      </p:sp>
      <p:grpSp>
        <p:nvGrpSpPr>
          <p:cNvPr id="3" name="object 3"/>
          <p:cNvGrpSpPr/>
          <p:nvPr/>
        </p:nvGrpSpPr>
        <p:grpSpPr>
          <a:xfrm>
            <a:off x="1739293" y="4340327"/>
            <a:ext cx="4495165" cy="1536065"/>
            <a:chOff x="1739293" y="4340327"/>
            <a:chExt cx="4495165" cy="1536065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053618" y="5349977"/>
              <a:ext cx="818232" cy="52604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867025" y="5408675"/>
              <a:ext cx="0" cy="325755"/>
            </a:xfrm>
            <a:custGeom>
              <a:avLst/>
              <a:gdLst/>
              <a:ahLst/>
              <a:cxnLst/>
              <a:rect l="l" t="t" r="r" b="b"/>
              <a:pathLst>
                <a:path h="325754">
                  <a:moveTo>
                    <a:pt x="0" y="0"/>
                  </a:moveTo>
                  <a:lnTo>
                    <a:pt x="0" y="325374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3092450" y="4808600"/>
              <a:ext cx="1208405" cy="666750"/>
            </a:xfrm>
            <a:custGeom>
              <a:avLst/>
              <a:gdLst/>
              <a:ahLst/>
              <a:cxnLst/>
              <a:rect l="l" t="t" r="r" b="b"/>
              <a:pathLst>
                <a:path w="1208404" h="666750">
                  <a:moveTo>
                    <a:pt x="1208151" y="215011"/>
                  </a:moveTo>
                  <a:lnTo>
                    <a:pt x="1192314" y="165722"/>
                  </a:lnTo>
                  <a:lnTo>
                    <a:pt x="1147229" y="120459"/>
                  </a:lnTo>
                  <a:lnTo>
                    <a:pt x="1114831" y="99758"/>
                  </a:lnTo>
                  <a:lnTo>
                    <a:pt x="1076477" y="80543"/>
                  </a:lnTo>
                  <a:lnTo>
                    <a:pt x="1032598" y="62979"/>
                  </a:lnTo>
                  <a:lnTo>
                    <a:pt x="983653" y="47244"/>
                  </a:lnTo>
                  <a:lnTo>
                    <a:pt x="930097" y="33477"/>
                  </a:lnTo>
                  <a:lnTo>
                    <a:pt x="872375" y="21856"/>
                  </a:lnTo>
                  <a:lnTo>
                    <a:pt x="810945" y="12547"/>
                  </a:lnTo>
                  <a:lnTo>
                    <a:pt x="746239" y="5689"/>
                  </a:lnTo>
                  <a:lnTo>
                    <a:pt x="678713" y="1447"/>
                  </a:lnTo>
                  <a:lnTo>
                    <a:pt x="608838" y="0"/>
                  </a:lnTo>
                  <a:lnTo>
                    <a:pt x="538949" y="1447"/>
                  </a:lnTo>
                  <a:lnTo>
                    <a:pt x="471424" y="5689"/>
                  </a:lnTo>
                  <a:lnTo>
                    <a:pt x="406717" y="12547"/>
                  </a:lnTo>
                  <a:lnTo>
                    <a:pt x="345287" y="21856"/>
                  </a:lnTo>
                  <a:lnTo>
                    <a:pt x="287566" y="33477"/>
                  </a:lnTo>
                  <a:lnTo>
                    <a:pt x="234010" y="47244"/>
                  </a:lnTo>
                  <a:lnTo>
                    <a:pt x="185064" y="62979"/>
                  </a:lnTo>
                  <a:lnTo>
                    <a:pt x="141185" y="80543"/>
                  </a:lnTo>
                  <a:lnTo>
                    <a:pt x="102831" y="99758"/>
                  </a:lnTo>
                  <a:lnTo>
                    <a:pt x="70434" y="120459"/>
                  </a:lnTo>
                  <a:lnTo>
                    <a:pt x="25349" y="165722"/>
                  </a:lnTo>
                  <a:lnTo>
                    <a:pt x="9525" y="215011"/>
                  </a:lnTo>
                  <a:lnTo>
                    <a:pt x="11696" y="228600"/>
                  </a:lnTo>
                  <a:lnTo>
                    <a:pt x="0" y="228600"/>
                  </a:lnTo>
                  <a:lnTo>
                    <a:pt x="0" y="481711"/>
                  </a:lnTo>
                  <a:lnTo>
                    <a:pt x="0" y="492125"/>
                  </a:lnTo>
                  <a:lnTo>
                    <a:pt x="1930" y="492125"/>
                  </a:lnTo>
                  <a:lnTo>
                    <a:pt x="34937" y="544144"/>
                  </a:lnTo>
                  <a:lnTo>
                    <a:pt x="93306" y="580936"/>
                  </a:lnTo>
                  <a:lnTo>
                    <a:pt x="131660" y="597471"/>
                  </a:lnTo>
                  <a:lnTo>
                    <a:pt x="175539" y="612571"/>
                  </a:lnTo>
                  <a:lnTo>
                    <a:pt x="224485" y="626122"/>
                  </a:lnTo>
                  <a:lnTo>
                    <a:pt x="278041" y="637959"/>
                  </a:lnTo>
                  <a:lnTo>
                    <a:pt x="335762" y="647954"/>
                  </a:lnTo>
                  <a:lnTo>
                    <a:pt x="397192" y="655967"/>
                  </a:lnTo>
                  <a:lnTo>
                    <a:pt x="461899" y="661873"/>
                  </a:lnTo>
                  <a:lnTo>
                    <a:pt x="529424" y="665518"/>
                  </a:lnTo>
                  <a:lnTo>
                    <a:pt x="599313" y="666750"/>
                  </a:lnTo>
                  <a:lnTo>
                    <a:pt x="669188" y="665518"/>
                  </a:lnTo>
                  <a:lnTo>
                    <a:pt x="736714" y="661873"/>
                  </a:lnTo>
                  <a:lnTo>
                    <a:pt x="801420" y="655967"/>
                  </a:lnTo>
                  <a:lnTo>
                    <a:pt x="862850" y="647954"/>
                  </a:lnTo>
                  <a:lnTo>
                    <a:pt x="920572" y="637959"/>
                  </a:lnTo>
                  <a:lnTo>
                    <a:pt x="974128" y="626122"/>
                  </a:lnTo>
                  <a:lnTo>
                    <a:pt x="1023073" y="612571"/>
                  </a:lnTo>
                  <a:lnTo>
                    <a:pt x="1066952" y="597471"/>
                  </a:lnTo>
                  <a:lnTo>
                    <a:pt x="1105306" y="580936"/>
                  </a:lnTo>
                  <a:lnTo>
                    <a:pt x="1163675" y="544144"/>
                  </a:lnTo>
                  <a:lnTo>
                    <a:pt x="1194587" y="503301"/>
                  </a:lnTo>
                  <a:lnTo>
                    <a:pt x="1196670" y="492125"/>
                  </a:lnTo>
                  <a:lnTo>
                    <a:pt x="1198562" y="492125"/>
                  </a:lnTo>
                  <a:lnTo>
                    <a:pt x="1198562" y="482053"/>
                  </a:lnTo>
                  <a:lnTo>
                    <a:pt x="1198626" y="481711"/>
                  </a:lnTo>
                  <a:lnTo>
                    <a:pt x="1198562" y="481380"/>
                  </a:lnTo>
                  <a:lnTo>
                    <a:pt x="1198562" y="251523"/>
                  </a:lnTo>
                  <a:lnTo>
                    <a:pt x="1204112" y="240118"/>
                  </a:lnTo>
                  <a:lnTo>
                    <a:pt x="1208151" y="215011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3448050" y="4840477"/>
              <a:ext cx="178435" cy="2540"/>
            </a:xfrm>
            <a:custGeom>
              <a:avLst/>
              <a:gdLst/>
              <a:ahLst/>
              <a:cxnLst/>
              <a:rect l="l" t="t" r="r" b="b"/>
              <a:pathLst>
                <a:path w="178435" h="2539">
                  <a:moveTo>
                    <a:pt x="-14287" y="1143"/>
                  </a:moveTo>
                  <a:lnTo>
                    <a:pt x="192341" y="1143"/>
                  </a:lnTo>
                </a:path>
              </a:pathLst>
            </a:custGeom>
            <a:ln w="308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3611879" y="4842763"/>
              <a:ext cx="334645" cy="114935"/>
            </a:xfrm>
            <a:custGeom>
              <a:avLst/>
              <a:gdLst/>
              <a:ahLst/>
              <a:cxnLst/>
              <a:rect l="l" t="t" r="r" b="b"/>
              <a:pathLst>
                <a:path w="334645" h="114935">
                  <a:moveTo>
                    <a:pt x="177927" y="114935"/>
                  </a:moveTo>
                  <a:lnTo>
                    <a:pt x="334645" y="114935"/>
                  </a:lnTo>
                </a:path>
                <a:path w="334645" h="114935">
                  <a:moveTo>
                    <a:pt x="0" y="0"/>
                  </a:moveTo>
                  <a:lnTo>
                    <a:pt x="185166" y="114935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3448050" y="4953634"/>
              <a:ext cx="178435" cy="2540"/>
            </a:xfrm>
            <a:custGeom>
              <a:avLst/>
              <a:gdLst/>
              <a:ahLst/>
              <a:cxnLst/>
              <a:rect l="l" t="t" r="r" b="b"/>
              <a:pathLst>
                <a:path w="178435" h="2539">
                  <a:moveTo>
                    <a:pt x="-14287" y="1206"/>
                  </a:moveTo>
                  <a:lnTo>
                    <a:pt x="192341" y="1206"/>
                  </a:lnTo>
                </a:path>
              </a:pathLst>
            </a:custGeom>
            <a:ln w="309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3611879" y="4838699"/>
              <a:ext cx="334645" cy="114935"/>
            </a:xfrm>
            <a:custGeom>
              <a:avLst/>
              <a:gdLst/>
              <a:ahLst/>
              <a:cxnLst/>
              <a:rect l="l" t="t" r="r" b="b"/>
              <a:pathLst>
                <a:path w="334645" h="114935">
                  <a:moveTo>
                    <a:pt x="177927" y="0"/>
                  </a:moveTo>
                  <a:lnTo>
                    <a:pt x="334645" y="0"/>
                  </a:lnTo>
                </a:path>
                <a:path w="334645" h="114935">
                  <a:moveTo>
                    <a:pt x="0" y="114935"/>
                  </a:moveTo>
                  <a:lnTo>
                    <a:pt x="185166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4276725" y="5157787"/>
              <a:ext cx="1952625" cy="14604"/>
            </a:xfrm>
            <a:custGeom>
              <a:avLst/>
              <a:gdLst/>
              <a:ahLst/>
              <a:cxnLst/>
              <a:rect l="l" t="t" r="r" b="b"/>
              <a:pathLst>
                <a:path w="1952625" h="14604">
                  <a:moveTo>
                    <a:pt x="0" y="0"/>
                  </a:moveTo>
                  <a:lnTo>
                    <a:pt x="1952625" y="0"/>
                  </a:lnTo>
                </a:path>
                <a:path w="1952625" h="14604">
                  <a:moveTo>
                    <a:pt x="0" y="14287"/>
                  </a:moveTo>
                  <a:lnTo>
                    <a:pt x="1952625" y="14287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39293" y="4340327"/>
              <a:ext cx="1127731" cy="526048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2867025" y="4733924"/>
              <a:ext cx="209550" cy="474980"/>
            </a:xfrm>
            <a:custGeom>
              <a:avLst/>
              <a:gdLst/>
              <a:ahLst/>
              <a:cxnLst/>
              <a:rect l="l" t="t" r="r" b="b"/>
              <a:pathLst>
                <a:path w="209550" h="474979">
                  <a:moveTo>
                    <a:pt x="0" y="0"/>
                  </a:moveTo>
                  <a:lnTo>
                    <a:pt x="0" y="474725"/>
                  </a:lnTo>
                </a:path>
                <a:path w="209550" h="474979">
                  <a:moveTo>
                    <a:pt x="9525" y="433324"/>
                  </a:moveTo>
                  <a:lnTo>
                    <a:pt x="209550" y="433324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5205476" y="4962524"/>
              <a:ext cx="147955" cy="200025"/>
            </a:xfrm>
            <a:custGeom>
              <a:avLst/>
              <a:gdLst/>
              <a:ahLst/>
              <a:cxnLst/>
              <a:rect l="l" t="t" r="r" b="b"/>
              <a:pathLst>
                <a:path w="147954" h="200025">
                  <a:moveTo>
                    <a:pt x="147637" y="0"/>
                  </a:moveTo>
                  <a:lnTo>
                    <a:pt x="0" y="0"/>
                  </a:lnTo>
                  <a:lnTo>
                    <a:pt x="0" y="200025"/>
                  </a:lnTo>
                  <a:lnTo>
                    <a:pt x="147637" y="200025"/>
                  </a:lnTo>
                  <a:lnTo>
                    <a:pt x="147637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5205476" y="4962524"/>
              <a:ext cx="147955" cy="200025"/>
            </a:xfrm>
            <a:custGeom>
              <a:avLst/>
              <a:gdLst/>
              <a:ahLst/>
              <a:cxnLst/>
              <a:rect l="l" t="t" r="r" b="b"/>
              <a:pathLst>
                <a:path w="147954" h="200025">
                  <a:moveTo>
                    <a:pt x="0" y="200025"/>
                  </a:moveTo>
                  <a:lnTo>
                    <a:pt x="147637" y="200025"/>
                  </a:lnTo>
                  <a:lnTo>
                    <a:pt x="147637" y="0"/>
                  </a:lnTo>
                  <a:lnTo>
                    <a:pt x="0" y="0"/>
                  </a:lnTo>
                  <a:lnTo>
                    <a:pt x="0" y="2000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3952875" y="5034025"/>
              <a:ext cx="147955" cy="200025"/>
            </a:xfrm>
            <a:custGeom>
              <a:avLst/>
              <a:gdLst/>
              <a:ahLst/>
              <a:cxnLst/>
              <a:rect l="l" t="t" r="r" b="b"/>
              <a:pathLst>
                <a:path w="147954" h="200025">
                  <a:moveTo>
                    <a:pt x="147637" y="0"/>
                  </a:moveTo>
                  <a:lnTo>
                    <a:pt x="0" y="0"/>
                  </a:lnTo>
                  <a:lnTo>
                    <a:pt x="0" y="200025"/>
                  </a:lnTo>
                  <a:lnTo>
                    <a:pt x="147637" y="200025"/>
                  </a:lnTo>
                  <a:lnTo>
                    <a:pt x="147637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3952875" y="5034025"/>
              <a:ext cx="147955" cy="200025"/>
            </a:xfrm>
            <a:custGeom>
              <a:avLst/>
              <a:gdLst/>
              <a:ahLst/>
              <a:cxnLst/>
              <a:rect l="l" t="t" r="r" b="b"/>
              <a:pathLst>
                <a:path w="147954" h="200025">
                  <a:moveTo>
                    <a:pt x="0" y="200025"/>
                  </a:moveTo>
                  <a:lnTo>
                    <a:pt x="147637" y="200025"/>
                  </a:lnTo>
                  <a:lnTo>
                    <a:pt x="147637" y="0"/>
                  </a:lnTo>
                  <a:lnTo>
                    <a:pt x="0" y="0"/>
                  </a:lnTo>
                  <a:lnTo>
                    <a:pt x="0" y="2000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4114800" y="5034025"/>
              <a:ext cx="147955" cy="200025"/>
            </a:xfrm>
            <a:custGeom>
              <a:avLst/>
              <a:gdLst/>
              <a:ahLst/>
              <a:cxnLst/>
              <a:rect l="l" t="t" r="r" b="b"/>
              <a:pathLst>
                <a:path w="147954" h="200025">
                  <a:moveTo>
                    <a:pt x="147637" y="0"/>
                  </a:moveTo>
                  <a:lnTo>
                    <a:pt x="0" y="0"/>
                  </a:lnTo>
                  <a:lnTo>
                    <a:pt x="0" y="200025"/>
                  </a:lnTo>
                  <a:lnTo>
                    <a:pt x="147637" y="200025"/>
                  </a:lnTo>
                  <a:lnTo>
                    <a:pt x="147637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4114800" y="5034025"/>
              <a:ext cx="147955" cy="200025"/>
            </a:xfrm>
            <a:custGeom>
              <a:avLst/>
              <a:gdLst/>
              <a:ahLst/>
              <a:cxnLst/>
              <a:rect l="l" t="t" r="r" b="b"/>
              <a:pathLst>
                <a:path w="147954" h="200025">
                  <a:moveTo>
                    <a:pt x="0" y="200025"/>
                  </a:moveTo>
                  <a:lnTo>
                    <a:pt x="147637" y="200025"/>
                  </a:lnTo>
                  <a:lnTo>
                    <a:pt x="147637" y="0"/>
                  </a:lnTo>
                  <a:lnTo>
                    <a:pt x="0" y="0"/>
                  </a:lnTo>
                  <a:lnTo>
                    <a:pt x="0" y="2000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2805175" y="5208650"/>
              <a:ext cx="147955" cy="200025"/>
            </a:xfrm>
            <a:custGeom>
              <a:avLst/>
              <a:gdLst/>
              <a:ahLst/>
              <a:cxnLst/>
              <a:rect l="l" t="t" r="r" b="b"/>
              <a:pathLst>
                <a:path w="147955" h="200025">
                  <a:moveTo>
                    <a:pt x="147637" y="0"/>
                  </a:moveTo>
                  <a:lnTo>
                    <a:pt x="0" y="0"/>
                  </a:lnTo>
                  <a:lnTo>
                    <a:pt x="0" y="200025"/>
                  </a:lnTo>
                  <a:lnTo>
                    <a:pt x="147637" y="200025"/>
                  </a:lnTo>
                  <a:lnTo>
                    <a:pt x="147637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2805175" y="5208650"/>
              <a:ext cx="147955" cy="200025"/>
            </a:xfrm>
            <a:custGeom>
              <a:avLst/>
              <a:gdLst/>
              <a:ahLst/>
              <a:cxnLst/>
              <a:rect l="l" t="t" r="r" b="b"/>
              <a:pathLst>
                <a:path w="147955" h="200025">
                  <a:moveTo>
                    <a:pt x="0" y="200025"/>
                  </a:moveTo>
                  <a:lnTo>
                    <a:pt x="147637" y="200025"/>
                  </a:lnTo>
                  <a:lnTo>
                    <a:pt x="147637" y="0"/>
                  </a:lnTo>
                  <a:lnTo>
                    <a:pt x="0" y="0"/>
                  </a:lnTo>
                  <a:lnTo>
                    <a:pt x="0" y="2000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2897123" y="5050916"/>
              <a:ext cx="234950" cy="140335"/>
            </a:xfrm>
            <a:custGeom>
              <a:avLst/>
              <a:gdLst/>
              <a:ahLst/>
              <a:cxnLst/>
              <a:rect l="l" t="t" r="r" b="b"/>
              <a:pathLst>
                <a:path w="234950" h="140335">
                  <a:moveTo>
                    <a:pt x="4825" y="30606"/>
                  </a:moveTo>
                  <a:lnTo>
                    <a:pt x="3175" y="31368"/>
                  </a:lnTo>
                  <a:lnTo>
                    <a:pt x="1905" y="32511"/>
                  </a:lnTo>
                  <a:lnTo>
                    <a:pt x="762" y="33654"/>
                  </a:lnTo>
                  <a:lnTo>
                    <a:pt x="0" y="35305"/>
                  </a:lnTo>
                  <a:lnTo>
                    <a:pt x="0" y="140207"/>
                  </a:lnTo>
                  <a:lnTo>
                    <a:pt x="12700" y="140207"/>
                  </a:lnTo>
                  <a:lnTo>
                    <a:pt x="12700" y="43350"/>
                  </a:lnTo>
                  <a:lnTo>
                    <a:pt x="6350" y="43306"/>
                  </a:lnTo>
                  <a:lnTo>
                    <a:pt x="12700" y="36956"/>
                  </a:lnTo>
                  <a:lnTo>
                    <a:pt x="158823" y="36956"/>
                  </a:lnTo>
                  <a:lnTo>
                    <a:pt x="158867" y="31662"/>
                  </a:lnTo>
                  <a:lnTo>
                    <a:pt x="4825" y="30606"/>
                  </a:lnTo>
                  <a:close/>
                </a:path>
                <a:path w="234950" h="140335">
                  <a:moveTo>
                    <a:pt x="159131" y="0"/>
                  </a:moveTo>
                  <a:lnTo>
                    <a:pt x="158867" y="31662"/>
                  </a:lnTo>
                  <a:lnTo>
                    <a:pt x="171576" y="31749"/>
                  </a:lnTo>
                  <a:lnTo>
                    <a:pt x="171450" y="44449"/>
                  </a:lnTo>
                  <a:lnTo>
                    <a:pt x="158760" y="44449"/>
                  </a:lnTo>
                  <a:lnTo>
                    <a:pt x="158495" y="76199"/>
                  </a:lnTo>
                  <a:lnTo>
                    <a:pt x="223068" y="44449"/>
                  </a:lnTo>
                  <a:lnTo>
                    <a:pt x="171450" y="44449"/>
                  </a:lnTo>
                  <a:lnTo>
                    <a:pt x="223247" y="44362"/>
                  </a:lnTo>
                  <a:lnTo>
                    <a:pt x="234950" y="38607"/>
                  </a:lnTo>
                  <a:lnTo>
                    <a:pt x="159131" y="0"/>
                  </a:lnTo>
                  <a:close/>
                </a:path>
                <a:path w="234950" h="140335">
                  <a:moveTo>
                    <a:pt x="158867" y="31662"/>
                  </a:moveTo>
                  <a:lnTo>
                    <a:pt x="158761" y="44362"/>
                  </a:lnTo>
                  <a:lnTo>
                    <a:pt x="171450" y="44449"/>
                  </a:lnTo>
                  <a:lnTo>
                    <a:pt x="171576" y="31749"/>
                  </a:lnTo>
                  <a:lnTo>
                    <a:pt x="158867" y="31662"/>
                  </a:lnTo>
                  <a:close/>
                </a:path>
                <a:path w="234950" h="140335">
                  <a:moveTo>
                    <a:pt x="158823" y="36956"/>
                  </a:moveTo>
                  <a:lnTo>
                    <a:pt x="12700" y="36956"/>
                  </a:lnTo>
                  <a:lnTo>
                    <a:pt x="12700" y="43350"/>
                  </a:lnTo>
                  <a:lnTo>
                    <a:pt x="158761" y="44362"/>
                  </a:lnTo>
                  <a:lnTo>
                    <a:pt x="158823" y="36956"/>
                  </a:lnTo>
                  <a:close/>
                </a:path>
                <a:path w="234950" h="140335">
                  <a:moveTo>
                    <a:pt x="12700" y="36956"/>
                  </a:moveTo>
                  <a:lnTo>
                    <a:pt x="6350" y="43306"/>
                  </a:lnTo>
                  <a:lnTo>
                    <a:pt x="12700" y="43350"/>
                  </a:lnTo>
                  <a:lnTo>
                    <a:pt x="12700" y="3695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3" name="object 2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71775" y="5451474"/>
              <a:ext cx="76200" cy="176212"/>
            </a:xfrm>
            <a:prstGeom prst="rect">
              <a:avLst/>
            </a:prstGeom>
          </p:spPr>
        </p:pic>
      </p:grpSp>
      <p:sp>
        <p:nvSpPr>
          <p:cNvPr id="24" name="object 24"/>
          <p:cNvSpPr txBox="1"/>
          <p:nvPr/>
        </p:nvSpPr>
        <p:spPr>
          <a:xfrm>
            <a:off x="1463166" y="4380992"/>
            <a:ext cx="2489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CC99"/>
                </a:solidFill>
                <a:latin typeface="Comic Sans MS" panose="030F0702030302020204"/>
                <a:cs typeface="Comic Sans MS" panose="030F0702030302020204"/>
              </a:rPr>
              <a:t>A</a:t>
            </a:r>
            <a:endParaRPr sz="2400">
              <a:latin typeface="Comic Sans MS" panose="030F0702030302020204"/>
              <a:cs typeface="Comic Sans MS" panose="030F0702030302020204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739645" y="5400547"/>
            <a:ext cx="21780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3333CC"/>
                </a:solidFill>
                <a:latin typeface="Comic Sans MS" panose="030F0702030302020204"/>
                <a:cs typeface="Comic Sans MS" panose="030F0702030302020204"/>
              </a:rPr>
              <a:t>B</a:t>
            </a:r>
            <a:endParaRPr sz="2400">
              <a:latin typeface="Comic Sans MS" panose="030F0702030302020204"/>
              <a:cs typeface="Comic Sans MS" panose="030F0702030302020204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845177" y="4226763"/>
            <a:ext cx="272351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packet</a:t>
            </a:r>
            <a:r>
              <a:rPr sz="1800" spc="-30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being</a:t>
            </a:r>
            <a:r>
              <a:rPr sz="1800" spc="-60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 </a:t>
            </a:r>
            <a:r>
              <a:rPr sz="1800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transmitted</a:t>
            </a:r>
            <a:endParaRPr sz="1800">
              <a:latin typeface="Comic Sans MS" panose="030F0702030302020204"/>
              <a:cs typeface="Comic Sans MS" panose="030F0702030302020204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3003613" y="4491037"/>
            <a:ext cx="2011680" cy="1358900"/>
            <a:chOff x="3003613" y="4491037"/>
            <a:chExt cx="2011680" cy="1358900"/>
          </a:xfrm>
        </p:grpSpPr>
        <p:sp>
          <p:nvSpPr>
            <p:cNvPr id="28" name="object 28"/>
            <p:cNvSpPr/>
            <p:nvPr/>
          </p:nvSpPr>
          <p:spPr>
            <a:xfrm>
              <a:off x="4283075" y="4495800"/>
              <a:ext cx="727075" cy="577850"/>
            </a:xfrm>
            <a:custGeom>
              <a:avLst/>
              <a:gdLst/>
              <a:ahLst/>
              <a:cxnLst/>
              <a:rect l="l" t="t" r="r" b="b"/>
              <a:pathLst>
                <a:path w="727075" h="577850">
                  <a:moveTo>
                    <a:pt x="727075" y="0"/>
                  </a:moveTo>
                  <a:lnTo>
                    <a:pt x="0" y="577850"/>
                  </a:lnTo>
                </a:path>
              </a:pathLst>
            </a:custGeom>
            <a:ln w="9525">
              <a:solidFill>
                <a:srgbClr val="FF33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3789426" y="5032375"/>
              <a:ext cx="147955" cy="200025"/>
            </a:xfrm>
            <a:custGeom>
              <a:avLst/>
              <a:gdLst/>
              <a:ahLst/>
              <a:cxnLst/>
              <a:rect l="l" t="t" r="r" b="b"/>
              <a:pathLst>
                <a:path w="147954" h="200025">
                  <a:moveTo>
                    <a:pt x="147637" y="0"/>
                  </a:moveTo>
                  <a:lnTo>
                    <a:pt x="0" y="0"/>
                  </a:lnTo>
                  <a:lnTo>
                    <a:pt x="0" y="200025"/>
                  </a:lnTo>
                  <a:lnTo>
                    <a:pt x="147637" y="200025"/>
                  </a:lnTo>
                  <a:lnTo>
                    <a:pt x="147637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3789426" y="5032375"/>
              <a:ext cx="147955" cy="200025"/>
            </a:xfrm>
            <a:custGeom>
              <a:avLst/>
              <a:gdLst/>
              <a:ahLst/>
              <a:cxnLst/>
              <a:rect l="l" t="t" r="r" b="b"/>
              <a:pathLst>
                <a:path w="147954" h="200025">
                  <a:moveTo>
                    <a:pt x="0" y="200025"/>
                  </a:moveTo>
                  <a:lnTo>
                    <a:pt x="147637" y="200025"/>
                  </a:lnTo>
                  <a:lnTo>
                    <a:pt x="147637" y="0"/>
                  </a:lnTo>
                  <a:lnTo>
                    <a:pt x="0" y="0"/>
                  </a:lnTo>
                  <a:lnTo>
                    <a:pt x="0" y="2000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3627501" y="5032375"/>
              <a:ext cx="147955" cy="200025"/>
            </a:xfrm>
            <a:custGeom>
              <a:avLst/>
              <a:gdLst/>
              <a:ahLst/>
              <a:cxnLst/>
              <a:rect l="l" t="t" r="r" b="b"/>
              <a:pathLst>
                <a:path w="147954" h="200025">
                  <a:moveTo>
                    <a:pt x="147637" y="0"/>
                  </a:moveTo>
                  <a:lnTo>
                    <a:pt x="0" y="0"/>
                  </a:lnTo>
                  <a:lnTo>
                    <a:pt x="0" y="200025"/>
                  </a:lnTo>
                  <a:lnTo>
                    <a:pt x="147637" y="200025"/>
                  </a:lnTo>
                  <a:lnTo>
                    <a:pt x="147637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3627501" y="5032375"/>
              <a:ext cx="147955" cy="200025"/>
            </a:xfrm>
            <a:custGeom>
              <a:avLst/>
              <a:gdLst/>
              <a:ahLst/>
              <a:cxnLst/>
              <a:rect l="l" t="t" r="r" b="b"/>
              <a:pathLst>
                <a:path w="147954" h="200025">
                  <a:moveTo>
                    <a:pt x="0" y="200025"/>
                  </a:moveTo>
                  <a:lnTo>
                    <a:pt x="147637" y="200025"/>
                  </a:lnTo>
                  <a:lnTo>
                    <a:pt x="147637" y="0"/>
                  </a:lnTo>
                  <a:lnTo>
                    <a:pt x="0" y="0"/>
                  </a:lnTo>
                  <a:lnTo>
                    <a:pt x="0" y="2000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3462401" y="5032375"/>
              <a:ext cx="147955" cy="200025"/>
            </a:xfrm>
            <a:custGeom>
              <a:avLst/>
              <a:gdLst/>
              <a:ahLst/>
              <a:cxnLst/>
              <a:rect l="l" t="t" r="r" b="b"/>
              <a:pathLst>
                <a:path w="147954" h="200025">
                  <a:moveTo>
                    <a:pt x="147637" y="0"/>
                  </a:moveTo>
                  <a:lnTo>
                    <a:pt x="0" y="0"/>
                  </a:lnTo>
                  <a:lnTo>
                    <a:pt x="0" y="200025"/>
                  </a:lnTo>
                  <a:lnTo>
                    <a:pt x="147637" y="200025"/>
                  </a:lnTo>
                  <a:lnTo>
                    <a:pt x="147637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3462401" y="5032375"/>
              <a:ext cx="147955" cy="200025"/>
            </a:xfrm>
            <a:custGeom>
              <a:avLst/>
              <a:gdLst/>
              <a:ahLst/>
              <a:cxnLst/>
              <a:rect l="l" t="t" r="r" b="b"/>
              <a:pathLst>
                <a:path w="147954" h="200025">
                  <a:moveTo>
                    <a:pt x="0" y="200025"/>
                  </a:moveTo>
                  <a:lnTo>
                    <a:pt x="147637" y="200025"/>
                  </a:lnTo>
                  <a:lnTo>
                    <a:pt x="147637" y="0"/>
                  </a:lnTo>
                  <a:lnTo>
                    <a:pt x="0" y="0"/>
                  </a:lnTo>
                  <a:lnTo>
                    <a:pt x="0" y="2000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3298825" y="5032375"/>
              <a:ext cx="147955" cy="200025"/>
            </a:xfrm>
            <a:custGeom>
              <a:avLst/>
              <a:gdLst/>
              <a:ahLst/>
              <a:cxnLst/>
              <a:rect l="l" t="t" r="r" b="b"/>
              <a:pathLst>
                <a:path w="147954" h="200025">
                  <a:moveTo>
                    <a:pt x="147637" y="0"/>
                  </a:moveTo>
                  <a:lnTo>
                    <a:pt x="0" y="0"/>
                  </a:lnTo>
                  <a:lnTo>
                    <a:pt x="0" y="200025"/>
                  </a:lnTo>
                  <a:lnTo>
                    <a:pt x="147637" y="200025"/>
                  </a:lnTo>
                  <a:lnTo>
                    <a:pt x="147637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3298825" y="5032375"/>
              <a:ext cx="147955" cy="200025"/>
            </a:xfrm>
            <a:custGeom>
              <a:avLst/>
              <a:gdLst/>
              <a:ahLst/>
              <a:cxnLst/>
              <a:rect l="l" t="t" r="r" b="b"/>
              <a:pathLst>
                <a:path w="147954" h="200025">
                  <a:moveTo>
                    <a:pt x="0" y="200025"/>
                  </a:moveTo>
                  <a:lnTo>
                    <a:pt x="147637" y="200025"/>
                  </a:lnTo>
                  <a:lnTo>
                    <a:pt x="147637" y="0"/>
                  </a:lnTo>
                  <a:lnTo>
                    <a:pt x="0" y="0"/>
                  </a:lnTo>
                  <a:lnTo>
                    <a:pt x="0" y="2000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3133725" y="5034026"/>
              <a:ext cx="147955" cy="200025"/>
            </a:xfrm>
            <a:custGeom>
              <a:avLst/>
              <a:gdLst/>
              <a:ahLst/>
              <a:cxnLst/>
              <a:rect l="l" t="t" r="r" b="b"/>
              <a:pathLst>
                <a:path w="147954" h="200025">
                  <a:moveTo>
                    <a:pt x="147637" y="0"/>
                  </a:moveTo>
                  <a:lnTo>
                    <a:pt x="0" y="0"/>
                  </a:lnTo>
                  <a:lnTo>
                    <a:pt x="0" y="200025"/>
                  </a:lnTo>
                  <a:lnTo>
                    <a:pt x="147637" y="200025"/>
                  </a:lnTo>
                  <a:lnTo>
                    <a:pt x="147637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3105150" y="5010213"/>
              <a:ext cx="1171575" cy="243204"/>
            </a:xfrm>
            <a:custGeom>
              <a:avLst/>
              <a:gdLst/>
              <a:ahLst/>
              <a:cxnLst/>
              <a:rect l="l" t="t" r="r" b="b"/>
              <a:pathLst>
                <a:path w="1171575" h="243204">
                  <a:moveTo>
                    <a:pt x="28575" y="223837"/>
                  </a:moveTo>
                  <a:lnTo>
                    <a:pt x="176212" y="223837"/>
                  </a:lnTo>
                  <a:lnTo>
                    <a:pt x="176212" y="23812"/>
                  </a:lnTo>
                  <a:lnTo>
                    <a:pt x="28575" y="23812"/>
                  </a:lnTo>
                  <a:lnTo>
                    <a:pt x="28575" y="223837"/>
                  </a:lnTo>
                  <a:close/>
                </a:path>
                <a:path w="1171575" h="243204">
                  <a:moveTo>
                    <a:pt x="0" y="242887"/>
                  </a:moveTo>
                  <a:lnTo>
                    <a:pt x="1171575" y="242887"/>
                  </a:lnTo>
                  <a:lnTo>
                    <a:pt x="1171575" y="0"/>
                  </a:lnTo>
                  <a:lnTo>
                    <a:pt x="0" y="0"/>
                  </a:lnTo>
                  <a:lnTo>
                    <a:pt x="0" y="24288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3008376" y="5448300"/>
              <a:ext cx="771525" cy="396875"/>
            </a:xfrm>
            <a:custGeom>
              <a:avLst/>
              <a:gdLst/>
              <a:ahLst/>
              <a:cxnLst/>
              <a:rect l="l" t="t" r="r" b="b"/>
              <a:pathLst>
                <a:path w="771525" h="396875">
                  <a:moveTo>
                    <a:pt x="771525" y="396875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FF33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0" name="object 40"/>
          <p:cNvSpPr txBox="1"/>
          <p:nvPr/>
        </p:nvSpPr>
        <p:spPr>
          <a:xfrm>
            <a:off x="3787902" y="5683097"/>
            <a:ext cx="1918970" cy="57658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170"/>
              </a:spcBef>
            </a:pPr>
            <a:r>
              <a:rPr sz="1800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packet</a:t>
            </a:r>
            <a:r>
              <a:rPr sz="1800" spc="-45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 </a:t>
            </a:r>
            <a:r>
              <a:rPr sz="1800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arriving</a:t>
            </a:r>
            <a:r>
              <a:rPr sz="1800" spc="-75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to </a:t>
            </a:r>
            <a:r>
              <a:rPr sz="1800" spc="-525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full</a:t>
            </a:r>
            <a:r>
              <a:rPr sz="1800" spc="-55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buffer</a:t>
            </a:r>
            <a:r>
              <a:rPr sz="1800" spc="-20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is</a:t>
            </a:r>
            <a:r>
              <a:rPr sz="1800" spc="-35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 </a:t>
            </a:r>
            <a:r>
              <a:rPr sz="1900" i="1" spc="-45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lost</a:t>
            </a:r>
            <a:endParaRPr sz="1900">
              <a:latin typeface="Comic Sans MS" panose="030F0702030302020204"/>
              <a:cs typeface="Comic Sans MS" panose="030F0702030302020204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32917" y="1561337"/>
            <a:ext cx="8159115" cy="27832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Clr>
                <a:srgbClr val="3333CC"/>
              </a:buClr>
              <a:buSzPct val="84000"/>
              <a:buFont typeface="Wingdings" panose="05000000000000000000"/>
              <a:buChar char=""/>
              <a:tabLst>
                <a:tab pos="355600" algn="l"/>
              </a:tabLst>
            </a:pPr>
            <a:r>
              <a:rPr sz="2800" spc="-10" dirty="0">
                <a:latin typeface="Comic Sans MS" panose="030F0702030302020204"/>
                <a:cs typeface="Comic Sans MS" panose="030F0702030302020204"/>
              </a:rPr>
              <a:t>queue</a:t>
            </a:r>
            <a:r>
              <a:rPr sz="2800" spc="-5" dirty="0">
                <a:latin typeface="Comic Sans MS" panose="030F0702030302020204"/>
                <a:cs typeface="Comic Sans MS" panose="030F0702030302020204"/>
              </a:rPr>
              <a:t> (aka</a:t>
            </a:r>
            <a:r>
              <a:rPr sz="2800" spc="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800" spc="-10" dirty="0">
                <a:latin typeface="Comic Sans MS" panose="030F0702030302020204"/>
                <a:cs typeface="Comic Sans MS" panose="030F0702030302020204"/>
              </a:rPr>
              <a:t>buffer)</a:t>
            </a:r>
            <a:r>
              <a:rPr sz="2800" spc="4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800" spc="-5" dirty="0">
                <a:latin typeface="Comic Sans MS" panose="030F0702030302020204"/>
                <a:cs typeface="Comic Sans MS" panose="030F0702030302020204"/>
              </a:rPr>
              <a:t>preceding</a:t>
            </a:r>
            <a:r>
              <a:rPr sz="2800" spc="1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800" spc="-5" dirty="0">
                <a:latin typeface="Comic Sans MS" panose="030F0702030302020204"/>
                <a:cs typeface="Comic Sans MS" panose="030F0702030302020204"/>
              </a:rPr>
              <a:t>link</a:t>
            </a:r>
            <a:r>
              <a:rPr sz="280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800" spc="-5" dirty="0">
                <a:latin typeface="Comic Sans MS" panose="030F0702030302020204"/>
                <a:cs typeface="Comic Sans MS" panose="030F0702030302020204"/>
              </a:rPr>
              <a:t>in</a:t>
            </a:r>
            <a:r>
              <a:rPr sz="2800" spc="1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800" spc="-10" dirty="0">
                <a:latin typeface="Comic Sans MS" panose="030F0702030302020204"/>
                <a:cs typeface="Comic Sans MS" panose="030F0702030302020204"/>
              </a:rPr>
              <a:t>buffer</a:t>
            </a:r>
            <a:r>
              <a:rPr sz="2800" spc="3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800" spc="-5" dirty="0">
                <a:latin typeface="Comic Sans MS" panose="030F0702030302020204"/>
                <a:cs typeface="Comic Sans MS" panose="030F0702030302020204"/>
              </a:rPr>
              <a:t>has </a:t>
            </a:r>
            <a:r>
              <a:rPr sz="2800" spc="-82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800" spc="-10" dirty="0">
                <a:latin typeface="Comic Sans MS" panose="030F0702030302020204"/>
                <a:cs typeface="Comic Sans MS" panose="030F0702030302020204"/>
              </a:rPr>
              <a:t>finite</a:t>
            </a:r>
            <a:r>
              <a:rPr sz="2800" spc="1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800" spc="-5" dirty="0">
                <a:latin typeface="Comic Sans MS" panose="030F0702030302020204"/>
                <a:cs typeface="Comic Sans MS" panose="030F0702030302020204"/>
              </a:rPr>
              <a:t>capacity</a:t>
            </a:r>
            <a:endParaRPr sz="2800">
              <a:latin typeface="Comic Sans MS" panose="030F0702030302020204"/>
              <a:cs typeface="Comic Sans MS" panose="030F0702030302020204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Clr>
                <a:srgbClr val="3333CC"/>
              </a:buClr>
              <a:buSzPct val="84000"/>
              <a:buFont typeface="Wingdings" panose="05000000000000000000"/>
              <a:buChar char=""/>
              <a:tabLst>
                <a:tab pos="355600" algn="l"/>
              </a:tabLst>
            </a:pPr>
            <a:r>
              <a:rPr sz="2800" spc="-5" dirty="0">
                <a:latin typeface="Comic Sans MS" panose="030F0702030302020204"/>
                <a:cs typeface="Comic Sans MS" panose="030F0702030302020204"/>
              </a:rPr>
              <a:t>packet</a:t>
            </a:r>
            <a:r>
              <a:rPr sz="280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800" spc="-5" dirty="0">
                <a:latin typeface="Comic Sans MS" panose="030F0702030302020204"/>
                <a:cs typeface="Comic Sans MS" panose="030F0702030302020204"/>
              </a:rPr>
              <a:t>arriving</a:t>
            </a:r>
            <a:r>
              <a:rPr sz="2800" spc="4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800" spc="-5" dirty="0">
                <a:latin typeface="Comic Sans MS" panose="030F0702030302020204"/>
                <a:cs typeface="Comic Sans MS" panose="030F0702030302020204"/>
              </a:rPr>
              <a:t>to</a:t>
            </a:r>
            <a:r>
              <a:rPr sz="2800" spc="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800" spc="-10" dirty="0">
                <a:latin typeface="Comic Sans MS" panose="030F0702030302020204"/>
                <a:cs typeface="Comic Sans MS" panose="030F0702030302020204"/>
              </a:rPr>
              <a:t>full</a:t>
            </a:r>
            <a:r>
              <a:rPr sz="280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800" spc="-10" dirty="0">
                <a:latin typeface="Comic Sans MS" panose="030F0702030302020204"/>
                <a:cs typeface="Comic Sans MS" panose="030F0702030302020204"/>
              </a:rPr>
              <a:t>queue</a:t>
            </a:r>
            <a:r>
              <a:rPr sz="280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800" spc="-5" dirty="0">
                <a:latin typeface="Comic Sans MS" panose="030F0702030302020204"/>
                <a:cs typeface="Comic Sans MS" panose="030F0702030302020204"/>
              </a:rPr>
              <a:t>dropped</a:t>
            </a:r>
            <a:r>
              <a:rPr sz="2800" spc="3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800" spc="-10" dirty="0">
                <a:latin typeface="Comic Sans MS" panose="030F0702030302020204"/>
                <a:cs typeface="Comic Sans MS" panose="030F0702030302020204"/>
              </a:rPr>
              <a:t>(aka</a:t>
            </a:r>
            <a:r>
              <a:rPr sz="280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800" spc="-5" dirty="0">
                <a:latin typeface="Comic Sans MS" panose="030F0702030302020204"/>
                <a:cs typeface="Comic Sans MS" panose="030F0702030302020204"/>
              </a:rPr>
              <a:t>lost)</a:t>
            </a:r>
            <a:endParaRPr sz="2800">
              <a:latin typeface="Comic Sans MS" panose="030F0702030302020204"/>
              <a:cs typeface="Comic Sans MS" panose="030F0702030302020204"/>
            </a:endParaRPr>
          </a:p>
          <a:p>
            <a:pPr marL="355600" marR="241935" indent="-342900">
              <a:lnSpc>
                <a:spcPct val="100000"/>
              </a:lnSpc>
              <a:spcBef>
                <a:spcPts val="670"/>
              </a:spcBef>
              <a:buClr>
                <a:srgbClr val="3333CC"/>
              </a:buClr>
              <a:buSzPct val="84000"/>
              <a:buFont typeface="Wingdings" panose="05000000000000000000"/>
              <a:buChar char=""/>
              <a:tabLst>
                <a:tab pos="355600" algn="l"/>
              </a:tabLst>
            </a:pPr>
            <a:r>
              <a:rPr sz="2800" spc="-5" dirty="0">
                <a:latin typeface="Comic Sans MS" panose="030F0702030302020204"/>
                <a:cs typeface="Comic Sans MS" panose="030F0702030302020204"/>
              </a:rPr>
              <a:t>lost packet</a:t>
            </a:r>
            <a:r>
              <a:rPr sz="2800" spc="1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800" spc="-5" dirty="0">
                <a:latin typeface="Comic Sans MS" panose="030F0702030302020204"/>
                <a:cs typeface="Comic Sans MS" panose="030F0702030302020204"/>
              </a:rPr>
              <a:t>may</a:t>
            </a:r>
            <a:r>
              <a:rPr sz="2800" spc="1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800" spc="-5" dirty="0">
                <a:latin typeface="Comic Sans MS" panose="030F0702030302020204"/>
                <a:cs typeface="Comic Sans MS" panose="030F0702030302020204"/>
              </a:rPr>
              <a:t>be </a:t>
            </a:r>
            <a:r>
              <a:rPr sz="2800" spc="-10" dirty="0">
                <a:latin typeface="Comic Sans MS" panose="030F0702030302020204"/>
                <a:cs typeface="Comic Sans MS" panose="030F0702030302020204"/>
              </a:rPr>
              <a:t>retransmitted</a:t>
            </a:r>
            <a:r>
              <a:rPr sz="2800" spc="5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800" spc="-5" dirty="0">
                <a:latin typeface="Comic Sans MS" panose="030F0702030302020204"/>
                <a:cs typeface="Comic Sans MS" panose="030F0702030302020204"/>
              </a:rPr>
              <a:t>by</a:t>
            </a:r>
            <a:r>
              <a:rPr sz="280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800" spc="-5" dirty="0">
                <a:latin typeface="Comic Sans MS" panose="030F0702030302020204"/>
                <a:cs typeface="Comic Sans MS" panose="030F0702030302020204"/>
              </a:rPr>
              <a:t>previous </a:t>
            </a:r>
            <a:r>
              <a:rPr sz="2800" spc="-819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800" spc="-5" dirty="0">
                <a:latin typeface="Comic Sans MS" panose="030F0702030302020204"/>
                <a:cs typeface="Comic Sans MS" panose="030F0702030302020204"/>
              </a:rPr>
              <a:t>node,</a:t>
            </a:r>
            <a:r>
              <a:rPr sz="280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800" spc="-10" dirty="0">
                <a:latin typeface="Comic Sans MS" panose="030F0702030302020204"/>
                <a:cs typeface="Comic Sans MS" panose="030F0702030302020204"/>
              </a:rPr>
              <a:t>by</a:t>
            </a:r>
            <a:r>
              <a:rPr sz="2800" spc="1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800" spc="-5" dirty="0">
                <a:latin typeface="Comic Sans MS" panose="030F0702030302020204"/>
                <a:cs typeface="Comic Sans MS" panose="030F0702030302020204"/>
              </a:rPr>
              <a:t>source</a:t>
            </a:r>
            <a:r>
              <a:rPr sz="2800" spc="1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800" spc="-5" dirty="0">
                <a:latin typeface="Comic Sans MS" panose="030F0702030302020204"/>
                <a:cs typeface="Comic Sans MS" panose="030F0702030302020204"/>
              </a:rPr>
              <a:t>end</a:t>
            </a:r>
            <a:r>
              <a:rPr sz="280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800" spc="-5" dirty="0">
                <a:latin typeface="Comic Sans MS" panose="030F0702030302020204"/>
                <a:cs typeface="Comic Sans MS" panose="030F0702030302020204"/>
              </a:rPr>
              <a:t>system,</a:t>
            </a:r>
            <a:r>
              <a:rPr sz="2800" spc="3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800" spc="-5" dirty="0">
                <a:latin typeface="Comic Sans MS" panose="030F0702030302020204"/>
                <a:cs typeface="Comic Sans MS" panose="030F0702030302020204"/>
              </a:rPr>
              <a:t>or</a:t>
            </a:r>
            <a:r>
              <a:rPr sz="2800" spc="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800" spc="-10" dirty="0">
                <a:latin typeface="Comic Sans MS" panose="030F0702030302020204"/>
                <a:cs typeface="Comic Sans MS" panose="030F0702030302020204"/>
              </a:rPr>
              <a:t>not</a:t>
            </a:r>
            <a:r>
              <a:rPr sz="280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800" spc="-5" dirty="0">
                <a:latin typeface="Comic Sans MS" panose="030F0702030302020204"/>
                <a:cs typeface="Comic Sans MS" panose="030F0702030302020204"/>
              </a:rPr>
              <a:t>at</a:t>
            </a:r>
            <a:r>
              <a:rPr sz="2800" spc="1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800" spc="-5" dirty="0">
                <a:latin typeface="Comic Sans MS" panose="030F0702030302020204"/>
                <a:cs typeface="Comic Sans MS" panose="030F0702030302020204"/>
              </a:rPr>
              <a:t>all</a:t>
            </a:r>
            <a:endParaRPr sz="2800">
              <a:latin typeface="Comic Sans MS" panose="030F0702030302020204"/>
              <a:cs typeface="Comic Sans MS" panose="030F0702030302020204"/>
            </a:endParaRPr>
          </a:p>
          <a:p>
            <a:pPr marR="1550670" algn="ctr">
              <a:lnSpc>
                <a:spcPct val="100000"/>
              </a:lnSpc>
              <a:spcBef>
                <a:spcPts val="1410"/>
              </a:spcBef>
            </a:pPr>
            <a:r>
              <a:rPr sz="1800" spc="-5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buffer</a:t>
            </a:r>
            <a:endParaRPr sz="1800">
              <a:latin typeface="Comic Sans MS" panose="030F0702030302020204"/>
              <a:cs typeface="Comic Sans MS" panose="030F0702030302020204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3026155" y="4320285"/>
            <a:ext cx="14789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(waiting</a:t>
            </a:r>
            <a:r>
              <a:rPr sz="1800" spc="-85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 </a:t>
            </a:r>
            <a:r>
              <a:rPr sz="1800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area)</a:t>
            </a:r>
            <a:endParaRPr sz="1800">
              <a:latin typeface="Comic Sans MS" panose="030F0702030302020204"/>
              <a:cs typeface="Comic Sans MS" panose="030F0702030302020204"/>
            </a:endParaRPr>
          </a:p>
        </p:txBody>
      </p:sp>
      <p:pic>
        <p:nvPicPr>
          <p:cNvPr id="43" name="object 4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647950" y="3098800"/>
            <a:ext cx="3848100" cy="330200"/>
          </a:xfrm>
          <a:prstGeom prst="rect">
            <a:avLst/>
          </a:prstGeom>
        </p:spPr>
      </p:pic>
      <p:grpSp>
        <p:nvGrpSpPr>
          <p:cNvPr id="44" name="object 44"/>
          <p:cNvGrpSpPr/>
          <p:nvPr/>
        </p:nvGrpSpPr>
        <p:grpSpPr>
          <a:xfrm>
            <a:off x="2647950" y="4619625"/>
            <a:ext cx="3848100" cy="523875"/>
            <a:chOff x="2647950" y="4619625"/>
            <a:chExt cx="3848100" cy="523875"/>
          </a:xfrm>
        </p:grpSpPr>
        <p:sp>
          <p:nvSpPr>
            <p:cNvPr id="45" name="object 45"/>
            <p:cNvSpPr/>
            <p:nvPr/>
          </p:nvSpPr>
          <p:spPr>
            <a:xfrm>
              <a:off x="3238500" y="4619625"/>
              <a:ext cx="0" cy="333375"/>
            </a:xfrm>
            <a:custGeom>
              <a:avLst/>
              <a:gdLst/>
              <a:ahLst/>
              <a:cxnLst/>
              <a:rect l="l" t="t" r="r" b="b"/>
              <a:pathLst>
                <a:path h="333375">
                  <a:moveTo>
                    <a:pt x="0" y="0"/>
                  </a:moveTo>
                  <a:lnTo>
                    <a:pt x="0" y="333375"/>
                  </a:lnTo>
                </a:path>
              </a:pathLst>
            </a:custGeom>
            <a:ln w="9525">
              <a:solidFill>
                <a:srgbClr val="FF33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6" name="object 4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47950" y="4813300"/>
              <a:ext cx="3848100" cy="330200"/>
            </a:xfrm>
            <a:prstGeom prst="rect">
              <a:avLst/>
            </a:prstGeom>
          </p:spPr>
        </p:pic>
      </p:grpSp>
      <p:sp>
        <p:nvSpPr>
          <p:cNvPr id="47" name="object 47"/>
          <p:cNvSpPr txBox="1"/>
          <p:nvPr/>
        </p:nvSpPr>
        <p:spPr>
          <a:xfrm>
            <a:off x="5963411" y="6407698"/>
            <a:ext cx="2263775" cy="294640"/>
          </a:xfrm>
          <a:prstGeom prst="rect">
            <a:avLst/>
          </a:prstGeom>
        </p:spPr>
        <p:txBody>
          <a:bodyPr vert="horz" wrap="square" lIns="0" tIns="81915" rIns="0" bIns="0" rtlCol="0">
            <a:spAutoFit/>
          </a:bodyPr>
          <a:lstStyle/>
          <a:p>
            <a:pPr marL="12700">
              <a:lnSpc>
                <a:spcPts val="1675"/>
              </a:lnSpc>
              <a:spcBef>
                <a:spcPts val="645"/>
              </a:spcBef>
            </a:pPr>
            <a:r>
              <a:rPr sz="80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  <a:hlinkClick r:id="rId5"/>
              </a:rPr>
              <a:t>https://fb.com/tailieudientuc</a:t>
            </a:r>
            <a:r>
              <a:rPr sz="800" spc="-21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  <a:hlinkClick r:id="rId5"/>
              </a:rPr>
              <a:t>n</a:t>
            </a:r>
            <a:r>
              <a:rPr sz="2100" spc="-839" baseline="16000" dirty="0">
                <a:latin typeface="Comic Sans MS" panose="030F0702030302020204"/>
                <a:cs typeface="Comic Sans MS" panose="030F0702030302020204"/>
                <a:hlinkClick r:id="rId5"/>
              </a:rPr>
              <a:t>I</a:t>
            </a:r>
            <a:r>
              <a:rPr sz="80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  <a:hlinkClick r:id="rId5"/>
              </a:rPr>
              <a:t>tt</a:t>
            </a:r>
            <a:r>
              <a:rPr sz="800" spc="-9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  <a:hlinkClick r:id="rId5"/>
              </a:rPr>
              <a:t> </a:t>
            </a:r>
            <a:r>
              <a:rPr sz="2100" spc="-7" baseline="16000" dirty="0">
                <a:latin typeface="Comic Sans MS" panose="030F0702030302020204"/>
                <a:cs typeface="Comic Sans MS" panose="030F0702030302020204"/>
              </a:rPr>
              <a:t>ntro</a:t>
            </a:r>
            <a:r>
              <a:rPr sz="2100" baseline="16000" dirty="0">
                <a:latin typeface="Comic Sans MS" panose="030F0702030302020204"/>
                <a:cs typeface="Comic Sans MS" panose="030F0702030302020204"/>
              </a:rPr>
              <a:t>ducti</a:t>
            </a:r>
            <a:r>
              <a:rPr sz="2100" spc="7" baseline="16000" dirty="0">
                <a:latin typeface="Comic Sans MS" panose="030F0702030302020204"/>
                <a:cs typeface="Comic Sans MS" panose="030F0702030302020204"/>
              </a:rPr>
              <a:t>o</a:t>
            </a:r>
            <a:r>
              <a:rPr sz="2100" baseline="16000" dirty="0">
                <a:latin typeface="Comic Sans MS" panose="030F0702030302020204"/>
                <a:cs typeface="Comic Sans MS" panose="030F0702030302020204"/>
              </a:rPr>
              <a:t>n</a:t>
            </a:r>
            <a:endParaRPr sz="2100" baseline="16000">
              <a:latin typeface="Comic Sans MS" panose="030F0702030302020204"/>
              <a:cs typeface="Comic Sans MS" panose="030F0702030302020204"/>
            </a:endParaRPr>
          </a:p>
        </p:txBody>
      </p:sp>
      <p:sp>
        <p:nvSpPr>
          <p:cNvPr id="48" name="object 4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1-</a:t>
            </a: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49" name="object 49"/>
          <p:cNvSpPr txBox="1"/>
          <p:nvPr/>
        </p:nvSpPr>
        <p:spPr>
          <a:xfrm>
            <a:off x="1481708" y="6564262"/>
            <a:ext cx="1101090" cy="13843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80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  <a:hlinkClick r:id="rId6"/>
              </a:rPr>
              <a:t>CuuDuongThanCong.com</a:t>
            </a:r>
            <a:endParaRPr sz="8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38212" y="3976687"/>
            <a:ext cx="7561580" cy="843280"/>
            <a:chOff x="938212" y="3976687"/>
            <a:chExt cx="7561580" cy="843280"/>
          </a:xfrm>
        </p:grpSpPr>
        <p:sp>
          <p:nvSpPr>
            <p:cNvPr id="3" name="object 3"/>
            <p:cNvSpPr/>
            <p:nvPr/>
          </p:nvSpPr>
          <p:spPr>
            <a:xfrm>
              <a:off x="1441450" y="4530725"/>
              <a:ext cx="6316980" cy="0"/>
            </a:xfrm>
            <a:custGeom>
              <a:avLst/>
              <a:gdLst/>
              <a:ahLst/>
              <a:cxnLst/>
              <a:rect l="l" t="t" r="r" b="b"/>
              <a:pathLst>
                <a:path w="6316980">
                  <a:moveTo>
                    <a:pt x="0" y="0"/>
                  </a:moveTo>
                  <a:lnTo>
                    <a:pt x="6316726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3815588" y="4554855"/>
              <a:ext cx="1047115" cy="200025"/>
            </a:xfrm>
            <a:custGeom>
              <a:avLst/>
              <a:gdLst/>
              <a:ahLst/>
              <a:cxnLst/>
              <a:rect l="l" t="t" r="r" b="b"/>
              <a:pathLst>
                <a:path w="1047114" h="200025">
                  <a:moveTo>
                    <a:pt x="523494" y="0"/>
                  </a:moveTo>
                  <a:lnTo>
                    <a:pt x="446150" y="1082"/>
                  </a:lnTo>
                  <a:lnTo>
                    <a:pt x="372326" y="4227"/>
                  </a:lnTo>
                  <a:lnTo>
                    <a:pt x="302830" y="9279"/>
                  </a:lnTo>
                  <a:lnTo>
                    <a:pt x="238475" y="16085"/>
                  </a:lnTo>
                  <a:lnTo>
                    <a:pt x="180070" y="24488"/>
                  </a:lnTo>
                  <a:lnTo>
                    <a:pt x="128426" y="34336"/>
                  </a:lnTo>
                  <a:lnTo>
                    <a:pt x="84354" y="45473"/>
                  </a:lnTo>
                  <a:lnTo>
                    <a:pt x="22169" y="70996"/>
                  </a:lnTo>
                  <a:lnTo>
                    <a:pt x="0" y="99822"/>
                  </a:lnTo>
                  <a:lnTo>
                    <a:pt x="5677" y="114573"/>
                  </a:lnTo>
                  <a:lnTo>
                    <a:pt x="48665" y="141922"/>
                  </a:lnTo>
                  <a:lnTo>
                    <a:pt x="128426" y="165362"/>
                  </a:lnTo>
                  <a:lnTo>
                    <a:pt x="180070" y="175227"/>
                  </a:lnTo>
                  <a:lnTo>
                    <a:pt x="238475" y="183647"/>
                  </a:lnTo>
                  <a:lnTo>
                    <a:pt x="302830" y="190468"/>
                  </a:lnTo>
                  <a:lnTo>
                    <a:pt x="372326" y="195532"/>
                  </a:lnTo>
                  <a:lnTo>
                    <a:pt x="446150" y="198685"/>
                  </a:lnTo>
                  <a:lnTo>
                    <a:pt x="523494" y="199771"/>
                  </a:lnTo>
                  <a:lnTo>
                    <a:pt x="600837" y="198685"/>
                  </a:lnTo>
                  <a:lnTo>
                    <a:pt x="674661" y="195532"/>
                  </a:lnTo>
                  <a:lnTo>
                    <a:pt x="744157" y="190468"/>
                  </a:lnTo>
                  <a:lnTo>
                    <a:pt x="808512" y="183647"/>
                  </a:lnTo>
                  <a:lnTo>
                    <a:pt x="866917" y="175227"/>
                  </a:lnTo>
                  <a:lnTo>
                    <a:pt x="918561" y="165362"/>
                  </a:lnTo>
                  <a:lnTo>
                    <a:pt x="962633" y="154208"/>
                  </a:lnTo>
                  <a:lnTo>
                    <a:pt x="1024818" y="128658"/>
                  </a:lnTo>
                  <a:lnTo>
                    <a:pt x="1046988" y="99822"/>
                  </a:lnTo>
                  <a:lnTo>
                    <a:pt x="1041310" y="85073"/>
                  </a:lnTo>
                  <a:lnTo>
                    <a:pt x="998322" y="57744"/>
                  </a:lnTo>
                  <a:lnTo>
                    <a:pt x="918561" y="34336"/>
                  </a:lnTo>
                  <a:lnTo>
                    <a:pt x="866917" y="24488"/>
                  </a:lnTo>
                  <a:lnTo>
                    <a:pt x="808512" y="16085"/>
                  </a:lnTo>
                  <a:lnTo>
                    <a:pt x="744157" y="9279"/>
                  </a:lnTo>
                  <a:lnTo>
                    <a:pt x="674661" y="4227"/>
                  </a:lnTo>
                  <a:lnTo>
                    <a:pt x="600837" y="1082"/>
                  </a:lnTo>
                  <a:lnTo>
                    <a:pt x="523494" y="0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815588" y="4538344"/>
              <a:ext cx="1047115" cy="216535"/>
            </a:xfrm>
            <a:custGeom>
              <a:avLst/>
              <a:gdLst/>
              <a:ahLst/>
              <a:cxnLst/>
              <a:rect l="l" t="t" r="r" b="b"/>
              <a:pathLst>
                <a:path w="1047114" h="216535">
                  <a:moveTo>
                    <a:pt x="0" y="116331"/>
                  </a:moveTo>
                  <a:lnTo>
                    <a:pt x="48665" y="74254"/>
                  </a:lnTo>
                  <a:lnTo>
                    <a:pt x="128426" y="50846"/>
                  </a:lnTo>
                  <a:lnTo>
                    <a:pt x="180070" y="40998"/>
                  </a:lnTo>
                  <a:lnTo>
                    <a:pt x="238475" y="32595"/>
                  </a:lnTo>
                  <a:lnTo>
                    <a:pt x="302830" y="25789"/>
                  </a:lnTo>
                  <a:lnTo>
                    <a:pt x="372326" y="20737"/>
                  </a:lnTo>
                  <a:lnTo>
                    <a:pt x="446150" y="17592"/>
                  </a:lnTo>
                  <a:lnTo>
                    <a:pt x="523494" y="16509"/>
                  </a:lnTo>
                  <a:lnTo>
                    <a:pt x="600837" y="17592"/>
                  </a:lnTo>
                  <a:lnTo>
                    <a:pt x="674661" y="20737"/>
                  </a:lnTo>
                  <a:lnTo>
                    <a:pt x="744157" y="25789"/>
                  </a:lnTo>
                  <a:lnTo>
                    <a:pt x="808512" y="32595"/>
                  </a:lnTo>
                  <a:lnTo>
                    <a:pt x="866917" y="40998"/>
                  </a:lnTo>
                  <a:lnTo>
                    <a:pt x="918561" y="50846"/>
                  </a:lnTo>
                  <a:lnTo>
                    <a:pt x="962633" y="61983"/>
                  </a:lnTo>
                  <a:lnTo>
                    <a:pt x="1024818" y="87506"/>
                  </a:lnTo>
                  <a:lnTo>
                    <a:pt x="1046988" y="116331"/>
                  </a:lnTo>
                  <a:lnTo>
                    <a:pt x="1041310" y="131083"/>
                  </a:lnTo>
                  <a:lnTo>
                    <a:pt x="1024818" y="145168"/>
                  </a:lnTo>
                  <a:lnTo>
                    <a:pt x="962633" y="170718"/>
                  </a:lnTo>
                  <a:lnTo>
                    <a:pt x="918561" y="181872"/>
                  </a:lnTo>
                  <a:lnTo>
                    <a:pt x="866917" y="191737"/>
                  </a:lnTo>
                  <a:lnTo>
                    <a:pt x="808512" y="200157"/>
                  </a:lnTo>
                  <a:lnTo>
                    <a:pt x="744157" y="206978"/>
                  </a:lnTo>
                  <a:lnTo>
                    <a:pt x="674661" y="212042"/>
                  </a:lnTo>
                  <a:lnTo>
                    <a:pt x="600837" y="215195"/>
                  </a:lnTo>
                  <a:lnTo>
                    <a:pt x="523494" y="216280"/>
                  </a:lnTo>
                  <a:lnTo>
                    <a:pt x="446150" y="215195"/>
                  </a:lnTo>
                  <a:lnTo>
                    <a:pt x="372326" y="212042"/>
                  </a:lnTo>
                  <a:lnTo>
                    <a:pt x="302830" y="206978"/>
                  </a:lnTo>
                  <a:lnTo>
                    <a:pt x="238475" y="200157"/>
                  </a:lnTo>
                  <a:lnTo>
                    <a:pt x="180070" y="191737"/>
                  </a:lnTo>
                  <a:lnTo>
                    <a:pt x="128426" y="181872"/>
                  </a:lnTo>
                  <a:lnTo>
                    <a:pt x="84354" y="170718"/>
                  </a:lnTo>
                  <a:lnTo>
                    <a:pt x="22169" y="145168"/>
                  </a:lnTo>
                  <a:lnTo>
                    <a:pt x="0" y="116331"/>
                  </a:lnTo>
                  <a:close/>
                </a:path>
                <a:path w="1047114" h="216535">
                  <a:moveTo>
                    <a:pt x="0" y="0"/>
                  </a:moveTo>
                  <a:lnTo>
                    <a:pt x="0" y="123570"/>
                  </a:lnTo>
                </a:path>
                <a:path w="1047114" h="216535">
                  <a:moveTo>
                    <a:pt x="1046988" y="0"/>
                  </a:moveTo>
                  <a:lnTo>
                    <a:pt x="1046988" y="12357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3806825" y="4394199"/>
              <a:ext cx="1047115" cy="266065"/>
            </a:xfrm>
            <a:custGeom>
              <a:avLst/>
              <a:gdLst/>
              <a:ahLst/>
              <a:cxnLst/>
              <a:rect l="l" t="t" r="r" b="b"/>
              <a:pathLst>
                <a:path w="1047114" h="266064">
                  <a:moveTo>
                    <a:pt x="1046861" y="116332"/>
                  </a:moveTo>
                  <a:lnTo>
                    <a:pt x="1005725" y="71056"/>
                  </a:lnTo>
                  <a:lnTo>
                    <a:pt x="937806" y="45250"/>
                  </a:lnTo>
                  <a:lnTo>
                    <a:pt x="893572" y="34074"/>
                  </a:lnTo>
                  <a:lnTo>
                    <a:pt x="843305" y="24244"/>
                  </a:lnTo>
                  <a:lnTo>
                    <a:pt x="787641" y="15887"/>
                  </a:lnTo>
                  <a:lnTo>
                    <a:pt x="727202" y="9144"/>
                  </a:lnTo>
                  <a:lnTo>
                    <a:pt x="662622" y="4165"/>
                  </a:lnTo>
                  <a:lnTo>
                    <a:pt x="594512" y="1066"/>
                  </a:lnTo>
                  <a:lnTo>
                    <a:pt x="523494" y="0"/>
                  </a:lnTo>
                  <a:lnTo>
                    <a:pt x="452437" y="1066"/>
                  </a:lnTo>
                  <a:lnTo>
                    <a:pt x="384302" y="4165"/>
                  </a:lnTo>
                  <a:lnTo>
                    <a:pt x="319697" y="9144"/>
                  </a:lnTo>
                  <a:lnTo>
                    <a:pt x="259245" y="15887"/>
                  </a:lnTo>
                  <a:lnTo>
                    <a:pt x="203568" y="24244"/>
                  </a:lnTo>
                  <a:lnTo>
                    <a:pt x="153301" y="34074"/>
                  </a:lnTo>
                  <a:lnTo>
                    <a:pt x="109054" y="45250"/>
                  </a:lnTo>
                  <a:lnTo>
                    <a:pt x="71450" y="57619"/>
                  </a:lnTo>
                  <a:lnTo>
                    <a:pt x="18694" y="85407"/>
                  </a:lnTo>
                  <a:lnTo>
                    <a:pt x="0" y="116332"/>
                  </a:lnTo>
                  <a:lnTo>
                    <a:pt x="4775" y="132130"/>
                  </a:lnTo>
                  <a:lnTo>
                    <a:pt x="15862" y="144195"/>
                  </a:lnTo>
                  <a:lnTo>
                    <a:pt x="8763" y="144195"/>
                  </a:lnTo>
                  <a:lnTo>
                    <a:pt x="8763" y="265684"/>
                  </a:lnTo>
                  <a:lnTo>
                    <a:pt x="1046861" y="265684"/>
                  </a:lnTo>
                  <a:lnTo>
                    <a:pt x="1046861" y="144195"/>
                  </a:lnTo>
                  <a:lnTo>
                    <a:pt x="1030973" y="144195"/>
                  </a:lnTo>
                  <a:lnTo>
                    <a:pt x="1042073" y="132130"/>
                  </a:lnTo>
                  <a:lnTo>
                    <a:pt x="1046861" y="116332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3806825" y="4394200"/>
              <a:ext cx="1047115" cy="233045"/>
            </a:xfrm>
            <a:custGeom>
              <a:avLst/>
              <a:gdLst/>
              <a:ahLst/>
              <a:cxnLst/>
              <a:rect l="l" t="t" r="r" b="b"/>
              <a:pathLst>
                <a:path w="1047114" h="233045">
                  <a:moveTo>
                    <a:pt x="0" y="116331"/>
                  </a:moveTo>
                  <a:lnTo>
                    <a:pt x="41130" y="71044"/>
                  </a:lnTo>
                  <a:lnTo>
                    <a:pt x="109057" y="45239"/>
                  </a:lnTo>
                  <a:lnTo>
                    <a:pt x="153304" y="34067"/>
                  </a:lnTo>
                  <a:lnTo>
                    <a:pt x="203576" y="24235"/>
                  </a:lnTo>
                  <a:lnTo>
                    <a:pt x="259249" y="15879"/>
                  </a:lnTo>
                  <a:lnTo>
                    <a:pt x="319700" y="9140"/>
                  </a:lnTo>
                  <a:lnTo>
                    <a:pt x="384307" y="4154"/>
                  </a:lnTo>
                  <a:lnTo>
                    <a:pt x="452446" y="1061"/>
                  </a:lnTo>
                  <a:lnTo>
                    <a:pt x="523494" y="0"/>
                  </a:lnTo>
                  <a:lnTo>
                    <a:pt x="594512" y="1061"/>
                  </a:lnTo>
                  <a:lnTo>
                    <a:pt x="662627" y="4154"/>
                  </a:lnTo>
                  <a:lnTo>
                    <a:pt x="727213" y="9140"/>
                  </a:lnTo>
                  <a:lnTo>
                    <a:pt x="787649" y="15879"/>
                  </a:lnTo>
                  <a:lnTo>
                    <a:pt x="843309" y="24235"/>
                  </a:lnTo>
                  <a:lnTo>
                    <a:pt x="893572" y="34067"/>
                  </a:lnTo>
                  <a:lnTo>
                    <a:pt x="937812" y="45239"/>
                  </a:lnTo>
                  <a:lnTo>
                    <a:pt x="975407" y="57610"/>
                  </a:lnTo>
                  <a:lnTo>
                    <a:pt x="1028166" y="85401"/>
                  </a:lnTo>
                  <a:lnTo>
                    <a:pt x="1046861" y="116331"/>
                  </a:lnTo>
                  <a:lnTo>
                    <a:pt x="1042083" y="132120"/>
                  </a:lnTo>
                  <a:lnTo>
                    <a:pt x="1028166" y="147262"/>
                  </a:lnTo>
                  <a:lnTo>
                    <a:pt x="975407" y="175053"/>
                  </a:lnTo>
                  <a:lnTo>
                    <a:pt x="937812" y="187424"/>
                  </a:lnTo>
                  <a:lnTo>
                    <a:pt x="893571" y="198596"/>
                  </a:lnTo>
                  <a:lnTo>
                    <a:pt x="843309" y="208428"/>
                  </a:lnTo>
                  <a:lnTo>
                    <a:pt x="787649" y="216784"/>
                  </a:lnTo>
                  <a:lnTo>
                    <a:pt x="727213" y="223523"/>
                  </a:lnTo>
                  <a:lnTo>
                    <a:pt x="662627" y="228509"/>
                  </a:lnTo>
                  <a:lnTo>
                    <a:pt x="594512" y="231602"/>
                  </a:lnTo>
                  <a:lnTo>
                    <a:pt x="523494" y="232663"/>
                  </a:lnTo>
                  <a:lnTo>
                    <a:pt x="452446" y="231602"/>
                  </a:lnTo>
                  <a:lnTo>
                    <a:pt x="384307" y="228509"/>
                  </a:lnTo>
                  <a:lnTo>
                    <a:pt x="319700" y="223523"/>
                  </a:lnTo>
                  <a:lnTo>
                    <a:pt x="259249" y="216784"/>
                  </a:lnTo>
                  <a:lnTo>
                    <a:pt x="203576" y="208428"/>
                  </a:lnTo>
                  <a:lnTo>
                    <a:pt x="153304" y="198596"/>
                  </a:lnTo>
                  <a:lnTo>
                    <a:pt x="109057" y="187424"/>
                  </a:lnTo>
                  <a:lnTo>
                    <a:pt x="71458" y="175053"/>
                  </a:lnTo>
                  <a:lnTo>
                    <a:pt x="18695" y="147262"/>
                  </a:lnTo>
                  <a:lnTo>
                    <a:pt x="0" y="116331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4059047" y="4445634"/>
              <a:ext cx="185420" cy="3175"/>
            </a:xfrm>
            <a:custGeom>
              <a:avLst/>
              <a:gdLst/>
              <a:ahLst/>
              <a:cxnLst/>
              <a:rect l="l" t="t" r="r" b="b"/>
              <a:pathLst>
                <a:path w="185420" h="3175">
                  <a:moveTo>
                    <a:pt x="-14287" y="1397"/>
                  </a:moveTo>
                  <a:lnTo>
                    <a:pt x="199580" y="1397"/>
                  </a:lnTo>
                </a:path>
              </a:pathLst>
            </a:custGeom>
            <a:ln w="313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4229608" y="4448429"/>
              <a:ext cx="348615" cy="133350"/>
            </a:xfrm>
            <a:custGeom>
              <a:avLst/>
              <a:gdLst/>
              <a:ahLst/>
              <a:cxnLst/>
              <a:rect l="l" t="t" r="r" b="b"/>
              <a:pathLst>
                <a:path w="348614" h="133350">
                  <a:moveTo>
                    <a:pt x="185292" y="133096"/>
                  </a:moveTo>
                  <a:lnTo>
                    <a:pt x="348488" y="133096"/>
                  </a:lnTo>
                </a:path>
                <a:path w="348614" h="133350">
                  <a:moveTo>
                    <a:pt x="0" y="0"/>
                  </a:moveTo>
                  <a:lnTo>
                    <a:pt x="192786" y="133096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4059047" y="4576698"/>
              <a:ext cx="185420" cy="3175"/>
            </a:xfrm>
            <a:custGeom>
              <a:avLst/>
              <a:gdLst/>
              <a:ahLst/>
              <a:cxnLst/>
              <a:rect l="l" t="t" r="r" b="b"/>
              <a:pathLst>
                <a:path w="185420" h="3175">
                  <a:moveTo>
                    <a:pt x="-14287" y="1397"/>
                  </a:moveTo>
                  <a:lnTo>
                    <a:pt x="199580" y="1397"/>
                  </a:lnTo>
                </a:path>
              </a:pathLst>
            </a:custGeom>
            <a:ln w="313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4229608" y="4443602"/>
              <a:ext cx="348615" cy="133350"/>
            </a:xfrm>
            <a:custGeom>
              <a:avLst/>
              <a:gdLst/>
              <a:ahLst/>
              <a:cxnLst/>
              <a:rect l="l" t="t" r="r" b="b"/>
              <a:pathLst>
                <a:path w="348614" h="133350">
                  <a:moveTo>
                    <a:pt x="185292" y="0"/>
                  </a:moveTo>
                  <a:lnTo>
                    <a:pt x="348488" y="0"/>
                  </a:lnTo>
                </a:path>
                <a:path w="348614" h="133350">
                  <a:moveTo>
                    <a:pt x="0" y="133096"/>
                  </a:moveTo>
                  <a:lnTo>
                    <a:pt x="192786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724724" y="4066441"/>
              <a:ext cx="774717" cy="646601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942975" y="3986961"/>
              <a:ext cx="374650" cy="833119"/>
            </a:xfrm>
            <a:custGeom>
              <a:avLst/>
              <a:gdLst/>
              <a:ahLst/>
              <a:cxnLst/>
              <a:rect l="l" t="t" r="r" b="b"/>
              <a:pathLst>
                <a:path w="374650" h="833120">
                  <a:moveTo>
                    <a:pt x="374650" y="638886"/>
                  </a:moveTo>
                  <a:lnTo>
                    <a:pt x="362165" y="638886"/>
                  </a:lnTo>
                  <a:lnTo>
                    <a:pt x="362165" y="0"/>
                  </a:lnTo>
                  <a:lnTo>
                    <a:pt x="189826" y="0"/>
                  </a:lnTo>
                  <a:lnTo>
                    <a:pt x="189826" y="182880"/>
                  </a:lnTo>
                  <a:lnTo>
                    <a:pt x="2501" y="182880"/>
                  </a:lnTo>
                  <a:lnTo>
                    <a:pt x="2501" y="827227"/>
                  </a:lnTo>
                  <a:lnTo>
                    <a:pt x="4445" y="827227"/>
                  </a:lnTo>
                  <a:lnTo>
                    <a:pt x="0" y="832688"/>
                  </a:lnTo>
                  <a:lnTo>
                    <a:pt x="216877" y="832688"/>
                  </a:lnTo>
                  <a:lnTo>
                    <a:pt x="221322" y="827227"/>
                  </a:lnTo>
                  <a:lnTo>
                    <a:pt x="239776" y="827227"/>
                  </a:lnTo>
                  <a:lnTo>
                    <a:pt x="239776" y="804570"/>
                  </a:lnTo>
                  <a:lnTo>
                    <a:pt x="374650" y="638886"/>
                  </a:lnTo>
                  <a:close/>
                </a:path>
              </a:pathLst>
            </a:custGeom>
            <a:solidFill>
              <a:srgbClr val="33CC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945476" y="4169841"/>
              <a:ext cx="237490" cy="644525"/>
            </a:xfrm>
            <a:custGeom>
              <a:avLst/>
              <a:gdLst/>
              <a:ahLst/>
              <a:cxnLst/>
              <a:rect l="l" t="t" r="r" b="b"/>
              <a:pathLst>
                <a:path w="237490" h="644525">
                  <a:moveTo>
                    <a:pt x="0" y="644347"/>
                  </a:moveTo>
                  <a:lnTo>
                    <a:pt x="237274" y="644347"/>
                  </a:lnTo>
                  <a:lnTo>
                    <a:pt x="237274" y="0"/>
                  </a:lnTo>
                  <a:lnTo>
                    <a:pt x="0" y="0"/>
                  </a:lnTo>
                  <a:lnTo>
                    <a:pt x="0" y="64434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942975" y="3981450"/>
              <a:ext cx="374650" cy="194310"/>
            </a:xfrm>
            <a:custGeom>
              <a:avLst/>
              <a:gdLst/>
              <a:ahLst/>
              <a:cxnLst/>
              <a:rect l="l" t="t" r="r" b="b"/>
              <a:pathLst>
                <a:path w="374650" h="194310">
                  <a:moveTo>
                    <a:pt x="374650" y="0"/>
                  </a:moveTo>
                  <a:lnTo>
                    <a:pt x="157772" y="0"/>
                  </a:lnTo>
                  <a:lnTo>
                    <a:pt x="0" y="193801"/>
                  </a:lnTo>
                  <a:lnTo>
                    <a:pt x="216877" y="193801"/>
                  </a:lnTo>
                  <a:lnTo>
                    <a:pt x="374650" y="0"/>
                  </a:lnTo>
                  <a:close/>
                </a:path>
              </a:pathLst>
            </a:custGeom>
            <a:solidFill>
              <a:srgbClr val="33CC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942975" y="3981450"/>
              <a:ext cx="374650" cy="194310"/>
            </a:xfrm>
            <a:custGeom>
              <a:avLst/>
              <a:gdLst/>
              <a:ahLst/>
              <a:cxnLst/>
              <a:rect l="l" t="t" r="r" b="b"/>
              <a:pathLst>
                <a:path w="374650" h="194310">
                  <a:moveTo>
                    <a:pt x="0" y="193801"/>
                  </a:moveTo>
                  <a:lnTo>
                    <a:pt x="157772" y="0"/>
                  </a:lnTo>
                  <a:lnTo>
                    <a:pt x="374650" y="0"/>
                  </a:lnTo>
                  <a:lnTo>
                    <a:pt x="216877" y="193801"/>
                  </a:lnTo>
                  <a:lnTo>
                    <a:pt x="0" y="193801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1182750" y="3995039"/>
              <a:ext cx="135255" cy="819150"/>
            </a:xfrm>
            <a:custGeom>
              <a:avLst/>
              <a:gdLst/>
              <a:ahLst/>
              <a:cxnLst/>
              <a:rect l="l" t="t" r="r" b="b"/>
              <a:pathLst>
                <a:path w="135255" h="819150">
                  <a:moveTo>
                    <a:pt x="134874" y="0"/>
                  </a:moveTo>
                  <a:lnTo>
                    <a:pt x="134874" y="630809"/>
                  </a:lnTo>
                </a:path>
                <a:path w="135255" h="819150">
                  <a:moveTo>
                    <a:pt x="134874" y="630809"/>
                  </a:moveTo>
                  <a:lnTo>
                    <a:pt x="0" y="81915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975448" y="4254525"/>
              <a:ext cx="157480" cy="371475"/>
            </a:xfrm>
            <a:custGeom>
              <a:avLst/>
              <a:gdLst/>
              <a:ahLst/>
              <a:cxnLst/>
              <a:rect l="l" t="t" r="r" b="b"/>
              <a:pathLst>
                <a:path w="157480" h="371475">
                  <a:moveTo>
                    <a:pt x="157353" y="0"/>
                  </a:moveTo>
                  <a:lnTo>
                    <a:pt x="0" y="0"/>
                  </a:lnTo>
                  <a:lnTo>
                    <a:pt x="0" y="371322"/>
                  </a:lnTo>
                  <a:lnTo>
                    <a:pt x="157353" y="371322"/>
                  </a:lnTo>
                  <a:lnTo>
                    <a:pt x="157353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975448" y="4254525"/>
              <a:ext cx="157480" cy="371475"/>
            </a:xfrm>
            <a:custGeom>
              <a:avLst/>
              <a:gdLst/>
              <a:ahLst/>
              <a:cxnLst/>
              <a:rect l="l" t="t" r="r" b="b"/>
              <a:pathLst>
                <a:path w="157480" h="371475">
                  <a:moveTo>
                    <a:pt x="0" y="371322"/>
                  </a:moveTo>
                  <a:lnTo>
                    <a:pt x="157353" y="371322"/>
                  </a:lnTo>
                  <a:lnTo>
                    <a:pt x="157353" y="0"/>
                  </a:lnTo>
                  <a:lnTo>
                    <a:pt x="0" y="0"/>
                  </a:lnTo>
                  <a:lnTo>
                    <a:pt x="0" y="37132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997927" y="4366399"/>
              <a:ext cx="120014" cy="131445"/>
            </a:xfrm>
            <a:custGeom>
              <a:avLst/>
              <a:gdLst/>
              <a:ahLst/>
              <a:cxnLst/>
              <a:rect l="l" t="t" r="r" b="b"/>
              <a:pathLst>
                <a:path w="120015" h="131445">
                  <a:moveTo>
                    <a:pt x="119887" y="0"/>
                  </a:moveTo>
                  <a:lnTo>
                    <a:pt x="0" y="0"/>
                  </a:lnTo>
                  <a:lnTo>
                    <a:pt x="0" y="131051"/>
                  </a:lnTo>
                  <a:lnTo>
                    <a:pt x="119887" y="131051"/>
                  </a:lnTo>
                  <a:lnTo>
                    <a:pt x="11988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612140" y="456641"/>
            <a:ext cx="27724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 dirty="0"/>
              <a:t>Throughput</a:t>
            </a:r>
            <a:endParaRPr sz="4000"/>
          </a:p>
        </p:txBody>
      </p:sp>
      <p:sp>
        <p:nvSpPr>
          <p:cNvPr id="22" name="object 22"/>
          <p:cNvSpPr txBox="1"/>
          <p:nvPr/>
        </p:nvSpPr>
        <p:spPr>
          <a:xfrm>
            <a:off x="597814" y="1443582"/>
            <a:ext cx="7435850" cy="1783080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355600" marR="5080" indent="-343535">
              <a:lnSpc>
                <a:spcPts val="3360"/>
              </a:lnSpc>
              <a:spcBef>
                <a:spcPts val="360"/>
              </a:spcBef>
              <a:buClr>
                <a:srgbClr val="3333CC"/>
              </a:buClr>
              <a:buSzPct val="80000"/>
              <a:buFont typeface="Wingdings" panose="05000000000000000000"/>
              <a:buChar char=""/>
              <a:tabLst>
                <a:tab pos="356235" algn="l"/>
              </a:tabLst>
            </a:pPr>
            <a:r>
              <a:rPr sz="2950" i="1" spc="-80" dirty="0">
                <a:solidFill>
                  <a:srgbClr val="FF3300"/>
                </a:solidFill>
                <a:latin typeface="Comic Sans MS" panose="030F0702030302020204"/>
                <a:cs typeface="Comic Sans MS" panose="030F0702030302020204"/>
              </a:rPr>
              <a:t>throughput:</a:t>
            </a:r>
            <a:r>
              <a:rPr sz="2950" i="1" spc="-70" dirty="0">
                <a:solidFill>
                  <a:srgbClr val="FF3300"/>
                </a:solidFill>
                <a:latin typeface="Comic Sans MS" panose="030F0702030302020204"/>
                <a:cs typeface="Comic Sans MS" panose="030F0702030302020204"/>
              </a:rPr>
              <a:t> </a:t>
            </a:r>
            <a:r>
              <a:rPr sz="2800" spc="-5" dirty="0">
                <a:latin typeface="Comic Sans MS" panose="030F0702030302020204"/>
                <a:cs typeface="Comic Sans MS" panose="030F0702030302020204"/>
              </a:rPr>
              <a:t>rate</a:t>
            </a:r>
            <a:r>
              <a:rPr sz="2800" spc="2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800" spc="-5" dirty="0">
                <a:latin typeface="Comic Sans MS" panose="030F0702030302020204"/>
                <a:cs typeface="Comic Sans MS" panose="030F0702030302020204"/>
              </a:rPr>
              <a:t>(bits/time</a:t>
            </a:r>
            <a:r>
              <a:rPr sz="2800" spc="3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800" spc="-10" dirty="0">
                <a:latin typeface="Comic Sans MS" panose="030F0702030302020204"/>
                <a:cs typeface="Comic Sans MS" panose="030F0702030302020204"/>
              </a:rPr>
              <a:t>unit)</a:t>
            </a:r>
            <a:r>
              <a:rPr sz="2800" spc="1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800" spc="-5" dirty="0">
                <a:latin typeface="Comic Sans MS" panose="030F0702030302020204"/>
                <a:cs typeface="Comic Sans MS" panose="030F0702030302020204"/>
              </a:rPr>
              <a:t>at</a:t>
            </a:r>
            <a:r>
              <a:rPr sz="2800" spc="1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800" spc="-10" dirty="0">
                <a:latin typeface="Comic Sans MS" panose="030F0702030302020204"/>
                <a:cs typeface="Comic Sans MS" panose="030F0702030302020204"/>
              </a:rPr>
              <a:t>which </a:t>
            </a:r>
            <a:r>
              <a:rPr sz="2800" spc="-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800" spc="-10" dirty="0">
                <a:latin typeface="Comic Sans MS" panose="030F0702030302020204"/>
                <a:cs typeface="Comic Sans MS" panose="030F0702030302020204"/>
              </a:rPr>
              <a:t>bits</a:t>
            </a:r>
            <a:r>
              <a:rPr sz="2800" spc="2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800" spc="-5" dirty="0">
                <a:latin typeface="Comic Sans MS" panose="030F0702030302020204"/>
                <a:cs typeface="Comic Sans MS" panose="030F0702030302020204"/>
              </a:rPr>
              <a:t>transferred</a:t>
            </a:r>
            <a:r>
              <a:rPr sz="2800" spc="5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800" spc="-5" dirty="0">
                <a:latin typeface="Comic Sans MS" panose="030F0702030302020204"/>
                <a:cs typeface="Comic Sans MS" panose="030F0702030302020204"/>
              </a:rPr>
              <a:t>between</a:t>
            </a:r>
            <a:r>
              <a:rPr sz="2800" spc="3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800" spc="-5" dirty="0">
                <a:latin typeface="Comic Sans MS" panose="030F0702030302020204"/>
                <a:cs typeface="Comic Sans MS" panose="030F0702030302020204"/>
              </a:rPr>
              <a:t>sender/receiver</a:t>
            </a:r>
            <a:endParaRPr sz="2800">
              <a:latin typeface="Comic Sans MS" panose="030F0702030302020204"/>
              <a:cs typeface="Comic Sans MS" panose="030F0702030302020204"/>
            </a:endParaRPr>
          </a:p>
          <a:p>
            <a:pPr marL="756285" lvl="1" indent="-287020">
              <a:lnSpc>
                <a:spcPct val="100000"/>
              </a:lnSpc>
              <a:spcBef>
                <a:spcPts val="395"/>
              </a:spcBef>
              <a:buClr>
                <a:srgbClr val="3333CC"/>
              </a:buClr>
              <a:buSzPct val="72000"/>
              <a:buFont typeface="Wingdings" panose="05000000000000000000"/>
              <a:buChar char=""/>
              <a:tabLst>
                <a:tab pos="756920" algn="l"/>
              </a:tabLst>
            </a:pPr>
            <a:r>
              <a:rPr sz="2500" i="1" spc="-50" dirty="0">
                <a:solidFill>
                  <a:srgbClr val="FF3300"/>
                </a:solidFill>
                <a:latin typeface="Comic Sans MS" panose="030F0702030302020204"/>
                <a:cs typeface="Comic Sans MS" panose="030F0702030302020204"/>
              </a:rPr>
              <a:t>instantaneous</a:t>
            </a:r>
            <a:r>
              <a:rPr sz="2500" i="1" spc="-50" dirty="0">
                <a:latin typeface="Comic Sans MS" panose="030F0702030302020204"/>
                <a:cs typeface="Comic Sans MS" panose="030F0702030302020204"/>
              </a:rPr>
              <a:t>:</a:t>
            </a:r>
            <a:r>
              <a:rPr sz="2500" i="1" spc="-6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rate</a:t>
            </a:r>
            <a:r>
              <a:rPr sz="2400" spc="-3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at</a:t>
            </a:r>
            <a:r>
              <a:rPr sz="2400" spc="-2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given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point</a:t>
            </a:r>
            <a:r>
              <a:rPr sz="2400" spc="-1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in time</a:t>
            </a:r>
            <a:endParaRPr sz="2400">
              <a:latin typeface="Comic Sans MS" panose="030F0702030302020204"/>
              <a:cs typeface="Comic Sans MS" panose="030F0702030302020204"/>
            </a:endParaRPr>
          </a:p>
          <a:p>
            <a:pPr marL="756285" lvl="1" indent="-287020">
              <a:lnSpc>
                <a:spcPct val="100000"/>
              </a:lnSpc>
              <a:spcBef>
                <a:spcPts val="455"/>
              </a:spcBef>
              <a:buClr>
                <a:srgbClr val="3333CC"/>
              </a:buClr>
              <a:buSzPct val="72000"/>
              <a:buFont typeface="Wingdings" panose="05000000000000000000"/>
              <a:buChar char=""/>
              <a:tabLst>
                <a:tab pos="756920" algn="l"/>
              </a:tabLst>
            </a:pPr>
            <a:r>
              <a:rPr sz="2500" i="1" spc="-50" dirty="0">
                <a:solidFill>
                  <a:srgbClr val="FF3300"/>
                </a:solidFill>
                <a:latin typeface="Comic Sans MS" panose="030F0702030302020204"/>
                <a:cs typeface="Comic Sans MS" panose="030F0702030302020204"/>
              </a:rPr>
              <a:t>average:</a:t>
            </a:r>
            <a:r>
              <a:rPr sz="2500" i="1" spc="-85" dirty="0">
                <a:solidFill>
                  <a:srgbClr val="FF3300"/>
                </a:solidFill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rate</a:t>
            </a:r>
            <a:r>
              <a:rPr sz="2400" spc="-2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over</a:t>
            </a:r>
            <a:r>
              <a:rPr sz="2400" spc="-1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longer</a:t>
            </a:r>
            <a:r>
              <a:rPr sz="2400" spc="-1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period</a:t>
            </a:r>
            <a:r>
              <a:rPr sz="2400" spc="-1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of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time</a:t>
            </a:r>
            <a:endParaRPr sz="2400">
              <a:latin typeface="Comic Sans MS" panose="030F0702030302020204"/>
              <a:cs typeface="Comic Sans MS" panose="030F0702030302020204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34975" y="5050471"/>
            <a:ext cx="1823720" cy="96520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indent="118745" algn="ctr">
              <a:lnSpc>
                <a:spcPct val="100000"/>
              </a:lnSpc>
              <a:spcBef>
                <a:spcPts val="205"/>
              </a:spcBef>
            </a:pPr>
            <a:r>
              <a:rPr sz="2000" spc="-5" dirty="0">
                <a:latin typeface="Comic Sans MS" panose="030F0702030302020204"/>
                <a:cs typeface="Comic Sans MS" panose="030F0702030302020204"/>
              </a:rPr>
              <a:t>server, with </a:t>
            </a:r>
            <a:r>
              <a:rPr sz="200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spc="-5" dirty="0">
                <a:latin typeface="Comic Sans MS" panose="030F0702030302020204"/>
                <a:cs typeface="Comic Sans MS" panose="030F0702030302020204"/>
              </a:rPr>
              <a:t>file</a:t>
            </a:r>
            <a:r>
              <a:rPr sz="2000" spc="14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dirty="0">
                <a:latin typeface="Comic Sans MS" panose="030F0702030302020204"/>
                <a:cs typeface="Comic Sans MS" panose="030F0702030302020204"/>
              </a:rPr>
              <a:t>of</a:t>
            </a:r>
            <a:r>
              <a:rPr sz="2000" spc="15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dirty="0">
                <a:latin typeface="Comic Sans MS" panose="030F0702030302020204"/>
                <a:cs typeface="Comic Sans MS" panose="030F0702030302020204"/>
              </a:rPr>
              <a:t>F</a:t>
            </a:r>
            <a:r>
              <a:rPr sz="2000" spc="16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spc="-5" dirty="0">
                <a:latin typeface="Comic Sans MS" panose="030F0702030302020204"/>
                <a:cs typeface="Comic Sans MS" panose="030F0702030302020204"/>
              </a:rPr>
              <a:t>bits </a:t>
            </a:r>
            <a:r>
              <a:rPr sz="200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spc="-5" dirty="0">
                <a:latin typeface="Comic Sans MS" panose="030F0702030302020204"/>
                <a:cs typeface="Comic Sans MS" panose="030F0702030302020204"/>
              </a:rPr>
              <a:t>to</a:t>
            </a:r>
            <a:r>
              <a:rPr sz="2000" spc="-4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spc="-5" dirty="0">
                <a:latin typeface="Comic Sans MS" panose="030F0702030302020204"/>
                <a:cs typeface="Comic Sans MS" panose="030F0702030302020204"/>
              </a:rPr>
              <a:t>send</a:t>
            </a:r>
            <a:r>
              <a:rPr sz="2000" spc="-1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spc="-5" dirty="0">
                <a:latin typeface="Comic Sans MS" panose="030F0702030302020204"/>
                <a:cs typeface="Comic Sans MS" panose="030F0702030302020204"/>
              </a:rPr>
              <a:t>to</a:t>
            </a:r>
            <a:r>
              <a:rPr sz="2000" spc="-2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dirty="0">
                <a:latin typeface="Comic Sans MS" panose="030F0702030302020204"/>
                <a:cs typeface="Comic Sans MS" panose="030F0702030302020204"/>
              </a:rPr>
              <a:t>clien</a:t>
            </a:r>
            <a:endParaRPr sz="2000">
              <a:latin typeface="Comic Sans MS" panose="030F0702030302020204"/>
              <a:cs typeface="Comic Sans MS" panose="030F0702030302020204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157134" y="4980621"/>
            <a:ext cx="2078355" cy="103505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722630" indent="-113030">
              <a:lnSpc>
                <a:spcPct val="100000"/>
              </a:lnSpc>
              <a:spcBef>
                <a:spcPts val="205"/>
              </a:spcBef>
            </a:pPr>
            <a:r>
              <a:rPr sz="2000" dirty="0">
                <a:latin typeface="Comic Sans MS" panose="030F0702030302020204"/>
                <a:cs typeface="Comic Sans MS" panose="030F0702030302020204"/>
              </a:rPr>
              <a:t>link</a:t>
            </a:r>
            <a:r>
              <a:rPr sz="2000" spc="-10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dirty="0">
                <a:latin typeface="Comic Sans MS" panose="030F0702030302020204"/>
                <a:cs typeface="Comic Sans MS" panose="030F0702030302020204"/>
              </a:rPr>
              <a:t>capacity </a:t>
            </a:r>
            <a:r>
              <a:rPr sz="2000" spc="-58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dirty="0">
                <a:latin typeface="Comic Sans MS" panose="030F0702030302020204"/>
                <a:cs typeface="Comic Sans MS" panose="030F0702030302020204"/>
              </a:rPr>
              <a:t>R</a:t>
            </a:r>
            <a:r>
              <a:rPr sz="2775" spc="15" baseline="-21000" dirty="0">
                <a:latin typeface="Comic Sans MS" panose="030F0702030302020204"/>
                <a:cs typeface="Comic Sans MS" panose="030F0702030302020204"/>
              </a:rPr>
              <a:t>s</a:t>
            </a:r>
            <a:r>
              <a:rPr sz="2775" spc="-217" baseline="-2100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spc="-5" dirty="0">
                <a:latin typeface="Comic Sans MS" panose="030F0702030302020204"/>
                <a:cs typeface="Comic Sans MS" panose="030F0702030302020204"/>
              </a:rPr>
              <a:t>bi</a:t>
            </a:r>
            <a:r>
              <a:rPr sz="2000" dirty="0">
                <a:latin typeface="Comic Sans MS" panose="030F0702030302020204"/>
                <a:cs typeface="Comic Sans MS" panose="030F0702030302020204"/>
              </a:rPr>
              <a:t>ts</a:t>
            </a:r>
            <a:r>
              <a:rPr sz="2000" spc="-10" dirty="0">
                <a:latin typeface="Comic Sans MS" panose="030F0702030302020204"/>
                <a:cs typeface="Comic Sans MS" panose="030F0702030302020204"/>
              </a:rPr>
              <a:t>/</a:t>
            </a:r>
            <a:r>
              <a:rPr sz="2000" dirty="0">
                <a:latin typeface="Comic Sans MS" panose="030F0702030302020204"/>
                <a:cs typeface="Comic Sans MS" panose="030F0702030302020204"/>
              </a:rPr>
              <a:t>s</a:t>
            </a:r>
            <a:r>
              <a:rPr sz="2000" spc="-10" dirty="0">
                <a:latin typeface="Comic Sans MS" panose="030F0702030302020204"/>
                <a:cs typeface="Comic Sans MS" panose="030F0702030302020204"/>
              </a:rPr>
              <a:t>e</a:t>
            </a:r>
            <a:r>
              <a:rPr sz="2000" dirty="0">
                <a:latin typeface="Comic Sans MS" panose="030F0702030302020204"/>
                <a:cs typeface="Comic Sans MS" panose="030F0702030302020204"/>
              </a:rPr>
              <a:t>c</a:t>
            </a:r>
            <a:endParaRPr sz="2000">
              <a:latin typeface="Comic Sans MS" panose="030F0702030302020204"/>
              <a:cs typeface="Comic Sans MS" panose="030F0702030302020204"/>
            </a:endParaRPr>
          </a:p>
          <a:p>
            <a:pPr>
              <a:lnSpc>
                <a:spcPct val="100000"/>
              </a:lnSpc>
              <a:spcBef>
                <a:spcPts val="555"/>
              </a:spcBef>
            </a:pPr>
            <a:r>
              <a:rPr sz="2000" dirty="0">
                <a:latin typeface="Comic Sans MS" panose="030F0702030302020204"/>
                <a:cs typeface="Comic Sans MS" panose="030F0702030302020204"/>
              </a:rPr>
              <a:t>t</a:t>
            </a:r>
            <a:endParaRPr sz="2000">
              <a:latin typeface="Comic Sans MS" panose="030F0702030302020204"/>
              <a:cs typeface="Comic Sans MS" panose="030F0702030302020204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414337" y="3636962"/>
            <a:ext cx="459105" cy="590550"/>
            <a:chOff x="414337" y="3636962"/>
            <a:chExt cx="459105" cy="590550"/>
          </a:xfrm>
        </p:grpSpPr>
        <p:sp>
          <p:nvSpPr>
            <p:cNvPr id="26" name="object 26"/>
            <p:cNvSpPr/>
            <p:nvPr/>
          </p:nvSpPr>
          <p:spPr>
            <a:xfrm>
              <a:off x="419100" y="3700398"/>
              <a:ext cx="449580" cy="522605"/>
            </a:xfrm>
            <a:custGeom>
              <a:avLst/>
              <a:gdLst/>
              <a:ahLst/>
              <a:cxnLst/>
              <a:rect l="l" t="t" r="r" b="b"/>
              <a:pathLst>
                <a:path w="449580" h="522604">
                  <a:moveTo>
                    <a:pt x="0" y="0"/>
                  </a:moveTo>
                  <a:lnTo>
                    <a:pt x="0" y="463676"/>
                  </a:lnTo>
                  <a:lnTo>
                    <a:pt x="11451" y="482214"/>
                  </a:lnTo>
                  <a:lnTo>
                    <a:pt x="43340" y="498320"/>
                  </a:lnTo>
                  <a:lnTo>
                    <a:pt x="91965" y="511024"/>
                  </a:lnTo>
                  <a:lnTo>
                    <a:pt x="153627" y="519357"/>
                  </a:lnTo>
                  <a:lnTo>
                    <a:pt x="224624" y="522350"/>
                  </a:lnTo>
                  <a:lnTo>
                    <a:pt x="295628" y="519357"/>
                  </a:lnTo>
                  <a:lnTo>
                    <a:pt x="357293" y="511024"/>
                  </a:lnTo>
                  <a:lnTo>
                    <a:pt x="405921" y="498320"/>
                  </a:lnTo>
                  <a:lnTo>
                    <a:pt x="437810" y="482214"/>
                  </a:lnTo>
                  <a:lnTo>
                    <a:pt x="449262" y="463676"/>
                  </a:lnTo>
                  <a:lnTo>
                    <a:pt x="449262" y="58800"/>
                  </a:lnTo>
                  <a:lnTo>
                    <a:pt x="224624" y="58800"/>
                  </a:lnTo>
                  <a:lnTo>
                    <a:pt x="153627" y="55806"/>
                  </a:lnTo>
                  <a:lnTo>
                    <a:pt x="91965" y="47466"/>
                  </a:lnTo>
                  <a:lnTo>
                    <a:pt x="43340" y="34743"/>
                  </a:lnTo>
                  <a:lnTo>
                    <a:pt x="11451" y="18599"/>
                  </a:lnTo>
                  <a:lnTo>
                    <a:pt x="0" y="0"/>
                  </a:lnTo>
                  <a:close/>
                </a:path>
                <a:path w="449580" h="522604">
                  <a:moveTo>
                    <a:pt x="449262" y="0"/>
                  </a:moveTo>
                  <a:lnTo>
                    <a:pt x="405921" y="34743"/>
                  </a:lnTo>
                  <a:lnTo>
                    <a:pt x="357293" y="47466"/>
                  </a:lnTo>
                  <a:lnTo>
                    <a:pt x="295628" y="55806"/>
                  </a:lnTo>
                  <a:lnTo>
                    <a:pt x="224624" y="58800"/>
                  </a:lnTo>
                  <a:lnTo>
                    <a:pt x="449262" y="58800"/>
                  </a:lnTo>
                  <a:lnTo>
                    <a:pt x="449262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419100" y="3641725"/>
              <a:ext cx="449580" cy="117475"/>
            </a:xfrm>
            <a:custGeom>
              <a:avLst/>
              <a:gdLst/>
              <a:ahLst/>
              <a:cxnLst/>
              <a:rect l="l" t="t" r="r" b="b"/>
              <a:pathLst>
                <a:path w="449580" h="117475">
                  <a:moveTo>
                    <a:pt x="224637" y="0"/>
                  </a:moveTo>
                  <a:lnTo>
                    <a:pt x="153633" y="2993"/>
                  </a:lnTo>
                  <a:lnTo>
                    <a:pt x="91968" y="11326"/>
                  </a:lnTo>
                  <a:lnTo>
                    <a:pt x="43341" y="24030"/>
                  </a:lnTo>
                  <a:lnTo>
                    <a:pt x="0" y="58674"/>
                  </a:lnTo>
                  <a:lnTo>
                    <a:pt x="11451" y="77273"/>
                  </a:lnTo>
                  <a:lnTo>
                    <a:pt x="43341" y="93417"/>
                  </a:lnTo>
                  <a:lnTo>
                    <a:pt x="91968" y="106140"/>
                  </a:lnTo>
                  <a:lnTo>
                    <a:pt x="153633" y="114480"/>
                  </a:lnTo>
                  <a:lnTo>
                    <a:pt x="224637" y="117475"/>
                  </a:lnTo>
                  <a:lnTo>
                    <a:pt x="295635" y="114480"/>
                  </a:lnTo>
                  <a:lnTo>
                    <a:pt x="357296" y="106140"/>
                  </a:lnTo>
                  <a:lnTo>
                    <a:pt x="405921" y="93417"/>
                  </a:lnTo>
                  <a:lnTo>
                    <a:pt x="437810" y="77273"/>
                  </a:lnTo>
                  <a:lnTo>
                    <a:pt x="449262" y="58674"/>
                  </a:lnTo>
                  <a:lnTo>
                    <a:pt x="437810" y="40136"/>
                  </a:lnTo>
                  <a:lnTo>
                    <a:pt x="405921" y="24030"/>
                  </a:lnTo>
                  <a:lnTo>
                    <a:pt x="357296" y="11326"/>
                  </a:lnTo>
                  <a:lnTo>
                    <a:pt x="295635" y="2993"/>
                  </a:lnTo>
                  <a:lnTo>
                    <a:pt x="224637" y="0"/>
                  </a:lnTo>
                  <a:close/>
                </a:path>
              </a:pathLst>
            </a:custGeom>
            <a:solidFill>
              <a:srgbClr val="66DFC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419100" y="3641725"/>
              <a:ext cx="449580" cy="581025"/>
            </a:xfrm>
            <a:custGeom>
              <a:avLst/>
              <a:gdLst/>
              <a:ahLst/>
              <a:cxnLst/>
              <a:rect l="l" t="t" r="r" b="b"/>
              <a:pathLst>
                <a:path w="449580" h="581025">
                  <a:moveTo>
                    <a:pt x="449262" y="58674"/>
                  </a:moveTo>
                  <a:lnTo>
                    <a:pt x="405921" y="93417"/>
                  </a:lnTo>
                  <a:lnTo>
                    <a:pt x="357293" y="106140"/>
                  </a:lnTo>
                  <a:lnTo>
                    <a:pt x="295628" y="114480"/>
                  </a:lnTo>
                  <a:lnTo>
                    <a:pt x="224624" y="117475"/>
                  </a:lnTo>
                  <a:lnTo>
                    <a:pt x="153627" y="114480"/>
                  </a:lnTo>
                  <a:lnTo>
                    <a:pt x="91965" y="106140"/>
                  </a:lnTo>
                  <a:lnTo>
                    <a:pt x="43340" y="93417"/>
                  </a:lnTo>
                  <a:lnTo>
                    <a:pt x="11451" y="77273"/>
                  </a:lnTo>
                  <a:lnTo>
                    <a:pt x="0" y="58674"/>
                  </a:lnTo>
                  <a:lnTo>
                    <a:pt x="11451" y="40136"/>
                  </a:lnTo>
                  <a:lnTo>
                    <a:pt x="43341" y="24030"/>
                  </a:lnTo>
                  <a:lnTo>
                    <a:pt x="91968" y="11326"/>
                  </a:lnTo>
                  <a:lnTo>
                    <a:pt x="153633" y="2993"/>
                  </a:lnTo>
                  <a:lnTo>
                    <a:pt x="224637" y="0"/>
                  </a:lnTo>
                  <a:lnTo>
                    <a:pt x="295635" y="2993"/>
                  </a:lnTo>
                  <a:lnTo>
                    <a:pt x="357296" y="11326"/>
                  </a:lnTo>
                  <a:lnTo>
                    <a:pt x="405921" y="24030"/>
                  </a:lnTo>
                  <a:lnTo>
                    <a:pt x="437810" y="40136"/>
                  </a:lnTo>
                  <a:lnTo>
                    <a:pt x="449262" y="58674"/>
                  </a:lnTo>
                  <a:lnTo>
                    <a:pt x="449262" y="522350"/>
                  </a:lnTo>
                  <a:lnTo>
                    <a:pt x="437810" y="540888"/>
                  </a:lnTo>
                  <a:lnTo>
                    <a:pt x="405921" y="556994"/>
                  </a:lnTo>
                  <a:lnTo>
                    <a:pt x="357293" y="569698"/>
                  </a:lnTo>
                  <a:lnTo>
                    <a:pt x="295628" y="578031"/>
                  </a:lnTo>
                  <a:lnTo>
                    <a:pt x="224624" y="581025"/>
                  </a:lnTo>
                  <a:lnTo>
                    <a:pt x="153627" y="578031"/>
                  </a:lnTo>
                  <a:lnTo>
                    <a:pt x="91965" y="569698"/>
                  </a:lnTo>
                  <a:lnTo>
                    <a:pt x="43340" y="556994"/>
                  </a:lnTo>
                  <a:lnTo>
                    <a:pt x="11451" y="540888"/>
                  </a:lnTo>
                  <a:lnTo>
                    <a:pt x="0" y="522350"/>
                  </a:lnTo>
                  <a:lnTo>
                    <a:pt x="0" y="58674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9" name="object 29"/>
          <p:cNvSpPr txBox="1"/>
          <p:nvPr/>
        </p:nvSpPr>
        <p:spPr>
          <a:xfrm>
            <a:off x="5636640" y="4977573"/>
            <a:ext cx="1468120" cy="74168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09220" indent="-109855">
              <a:lnSpc>
                <a:spcPct val="100000"/>
              </a:lnSpc>
              <a:spcBef>
                <a:spcPts val="205"/>
              </a:spcBef>
            </a:pPr>
            <a:r>
              <a:rPr sz="2000" dirty="0">
                <a:latin typeface="Comic Sans MS" panose="030F0702030302020204"/>
                <a:cs typeface="Comic Sans MS" panose="030F0702030302020204"/>
              </a:rPr>
              <a:t>link</a:t>
            </a:r>
            <a:r>
              <a:rPr sz="2000" spc="-10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dirty="0">
                <a:latin typeface="Comic Sans MS" panose="030F0702030302020204"/>
                <a:cs typeface="Comic Sans MS" panose="030F0702030302020204"/>
              </a:rPr>
              <a:t>capacity </a:t>
            </a:r>
            <a:r>
              <a:rPr sz="2000" spc="-58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dirty="0">
                <a:latin typeface="Comic Sans MS" panose="030F0702030302020204"/>
                <a:cs typeface="Comic Sans MS" panose="030F0702030302020204"/>
              </a:rPr>
              <a:t>R</a:t>
            </a:r>
            <a:r>
              <a:rPr sz="2775" spc="15" baseline="-21000" dirty="0">
                <a:latin typeface="Comic Sans MS" panose="030F0702030302020204"/>
                <a:cs typeface="Comic Sans MS" panose="030F0702030302020204"/>
              </a:rPr>
              <a:t>c</a:t>
            </a:r>
            <a:r>
              <a:rPr sz="2775" spc="-225" baseline="-2100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spc="-5" dirty="0">
                <a:latin typeface="Comic Sans MS" panose="030F0702030302020204"/>
                <a:cs typeface="Comic Sans MS" panose="030F0702030302020204"/>
              </a:rPr>
              <a:t>bi</a:t>
            </a:r>
            <a:r>
              <a:rPr sz="2000" dirty="0">
                <a:latin typeface="Comic Sans MS" panose="030F0702030302020204"/>
                <a:cs typeface="Comic Sans MS" panose="030F0702030302020204"/>
              </a:rPr>
              <a:t>ts</a:t>
            </a:r>
            <a:r>
              <a:rPr sz="2000" spc="-10" dirty="0">
                <a:latin typeface="Comic Sans MS" panose="030F0702030302020204"/>
                <a:cs typeface="Comic Sans MS" panose="030F0702030302020204"/>
              </a:rPr>
              <a:t>/</a:t>
            </a:r>
            <a:r>
              <a:rPr sz="2000" dirty="0">
                <a:latin typeface="Comic Sans MS" panose="030F0702030302020204"/>
                <a:cs typeface="Comic Sans MS" panose="030F0702030302020204"/>
              </a:rPr>
              <a:t>s</a:t>
            </a:r>
            <a:r>
              <a:rPr sz="2000" spc="-10" dirty="0">
                <a:latin typeface="Comic Sans MS" panose="030F0702030302020204"/>
                <a:cs typeface="Comic Sans MS" panose="030F0702030302020204"/>
              </a:rPr>
              <a:t>e</a:t>
            </a:r>
            <a:r>
              <a:rPr sz="2000" dirty="0">
                <a:latin typeface="Comic Sans MS" panose="030F0702030302020204"/>
                <a:cs typeface="Comic Sans MS" panose="030F0702030302020204"/>
              </a:rPr>
              <a:t>c</a:t>
            </a:r>
            <a:endParaRPr sz="2000">
              <a:latin typeface="Comic Sans MS" panose="030F0702030302020204"/>
              <a:cs typeface="Comic Sans MS" panose="030F0702030302020204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1400238" y="4367212"/>
            <a:ext cx="3573779" cy="1681480"/>
            <a:chOff x="1400238" y="4367212"/>
            <a:chExt cx="3573779" cy="1681480"/>
          </a:xfrm>
        </p:grpSpPr>
        <p:pic>
          <p:nvPicPr>
            <p:cNvPr id="31" name="object 3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12133" y="4376547"/>
              <a:ext cx="115315" cy="387476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3612133" y="4376547"/>
              <a:ext cx="115570" cy="387985"/>
            </a:xfrm>
            <a:custGeom>
              <a:avLst/>
              <a:gdLst/>
              <a:ahLst/>
              <a:cxnLst/>
              <a:rect l="l" t="t" r="r" b="b"/>
              <a:pathLst>
                <a:path w="115570" h="387985">
                  <a:moveTo>
                    <a:pt x="0" y="193801"/>
                  </a:moveTo>
                  <a:lnTo>
                    <a:pt x="2936" y="132535"/>
                  </a:lnTo>
                  <a:lnTo>
                    <a:pt x="11115" y="79333"/>
                  </a:lnTo>
                  <a:lnTo>
                    <a:pt x="23591" y="37384"/>
                  </a:lnTo>
                  <a:lnTo>
                    <a:pt x="57657" y="0"/>
                  </a:lnTo>
                  <a:lnTo>
                    <a:pt x="75895" y="9877"/>
                  </a:lnTo>
                  <a:lnTo>
                    <a:pt x="91724" y="37384"/>
                  </a:lnTo>
                  <a:lnTo>
                    <a:pt x="104200" y="79333"/>
                  </a:lnTo>
                  <a:lnTo>
                    <a:pt x="112379" y="132535"/>
                  </a:lnTo>
                  <a:lnTo>
                    <a:pt x="115315" y="193801"/>
                  </a:lnTo>
                  <a:lnTo>
                    <a:pt x="112379" y="255006"/>
                  </a:lnTo>
                  <a:lnTo>
                    <a:pt x="104200" y="308171"/>
                  </a:lnTo>
                  <a:lnTo>
                    <a:pt x="91724" y="350100"/>
                  </a:lnTo>
                  <a:lnTo>
                    <a:pt x="57657" y="387476"/>
                  </a:lnTo>
                  <a:lnTo>
                    <a:pt x="39420" y="377600"/>
                  </a:lnTo>
                  <a:lnTo>
                    <a:pt x="23591" y="350100"/>
                  </a:lnTo>
                  <a:lnTo>
                    <a:pt x="11115" y="308171"/>
                  </a:lnTo>
                  <a:lnTo>
                    <a:pt x="2936" y="255006"/>
                  </a:lnTo>
                  <a:lnTo>
                    <a:pt x="0" y="193801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3" name="object 3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48434" y="4376508"/>
              <a:ext cx="2217166" cy="387515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1448434" y="4376508"/>
              <a:ext cx="2217420" cy="387985"/>
            </a:xfrm>
            <a:custGeom>
              <a:avLst/>
              <a:gdLst/>
              <a:ahLst/>
              <a:cxnLst/>
              <a:rect l="l" t="t" r="r" b="b"/>
              <a:pathLst>
                <a:path w="2217420" h="387985">
                  <a:moveTo>
                    <a:pt x="0" y="387515"/>
                  </a:moveTo>
                  <a:lnTo>
                    <a:pt x="2217166" y="387515"/>
                  </a:lnTo>
                  <a:lnTo>
                    <a:pt x="2217166" y="0"/>
                  </a:lnTo>
                  <a:lnTo>
                    <a:pt x="0" y="0"/>
                  </a:lnTo>
                  <a:lnTo>
                    <a:pt x="0" y="38751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1405000" y="4371975"/>
              <a:ext cx="115570" cy="387985"/>
            </a:xfrm>
            <a:custGeom>
              <a:avLst/>
              <a:gdLst/>
              <a:ahLst/>
              <a:cxnLst/>
              <a:rect l="l" t="t" r="r" b="b"/>
              <a:pathLst>
                <a:path w="115569" h="387985">
                  <a:moveTo>
                    <a:pt x="57658" y="0"/>
                  </a:moveTo>
                  <a:lnTo>
                    <a:pt x="23591" y="37384"/>
                  </a:lnTo>
                  <a:lnTo>
                    <a:pt x="11115" y="79333"/>
                  </a:lnTo>
                  <a:lnTo>
                    <a:pt x="2936" y="132535"/>
                  </a:lnTo>
                  <a:lnTo>
                    <a:pt x="0" y="193801"/>
                  </a:lnTo>
                  <a:lnTo>
                    <a:pt x="2936" y="255006"/>
                  </a:lnTo>
                  <a:lnTo>
                    <a:pt x="11115" y="308171"/>
                  </a:lnTo>
                  <a:lnTo>
                    <a:pt x="23591" y="350100"/>
                  </a:lnTo>
                  <a:lnTo>
                    <a:pt x="39420" y="377600"/>
                  </a:lnTo>
                  <a:lnTo>
                    <a:pt x="57658" y="387476"/>
                  </a:lnTo>
                  <a:lnTo>
                    <a:pt x="75895" y="377600"/>
                  </a:lnTo>
                  <a:lnTo>
                    <a:pt x="91724" y="350100"/>
                  </a:lnTo>
                  <a:lnTo>
                    <a:pt x="104200" y="308171"/>
                  </a:lnTo>
                  <a:lnTo>
                    <a:pt x="112379" y="255006"/>
                  </a:lnTo>
                  <a:lnTo>
                    <a:pt x="115315" y="193801"/>
                  </a:lnTo>
                  <a:lnTo>
                    <a:pt x="112379" y="132535"/>
                  </a:lnTo>
                  <a:lnTo>
                    <a:pt x="104200" y="79333"/>
                  </a:lnTo>
                  <a:lnTo>
                    <a:pt x="91724" y="37384"/>
                  </a:lnTo>
                  <a:lnTo>
                    <a:pt x="75895" y="9877"/>
                  </a:lnTo>
                  <a:lnTo>
                    <a:pt x="57658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1405000" y="4371975"/>
              <a:ext cx="115570" cy="387985"/>
            </a:xfrm>
            <a:custGeom>
              <a:avLst/>
              <a:gdLst/>
              <a:ahLst/>
              <a:cxnLst/>
              <a:rect l="l" t="t" r="r" b="b"/>
              <a:pathLst>
                <a:path w="115569" h="387985">
                  <a:moveTo>
                    <a:pt x="0" y="193801"/>
                  </a:moveTo>
                  <a:lnTo>
                    <a:pt x="2936" y="132535"/>
                  </a:lnTo>
                  <a:lnTo>
                    <a:pt x="11115" y="79333"/>
                  </a:lnTo>
                  <a:lnTo>
                    <a:pt x="23591" y="37384"/>
                  </a:lnTo>
                  <a:lnTo>
                    <a:pt x="57658" y="0"/>
                  </a:lnTo>
                  <a:lnTo>
                    <a:pt x="75895" y="9877"/>
                  </a:lnTo>
                  <a:lnTo>
                    <a:pt x="91724" y="37384"/>
                  </a:lnTo>
                  <a:lnTo>
                    <a:pt x="104200" y="79333"/>
                  </a:lnTo>
                  <a:lnTo>
                    <a:pt x="112379" y="132535"/>
                  </a:lnTo>
                  <a:lnTo>
                    <a:pt x="115315" y="193801"/>
                  </a:lnTo>
                  <a:lnTo>
                    <a:pt x="112379" y="255006"/>
                  </a:lnTo>
                  <a:lnTo>
                    <a:pt x="104200" y="308171"/>
                  </a:lnTo>
                  <a:lnTo>
                    <a:pt x="91724" y="350100"/>
                  </a:lnTo>
                  <a:lnTo>
                    <a:pt x="57658" y="387476"/>
                  </a:lnTo>
                  <a:lnTo>
                    <a:pt x="39420" y="377600"/>
                  </a:lnTo>
                  <a:lnTo>
                    <a:pt x="23591" y="350100"/>
                  </a:lnTo>
                  <a:lnTo>
                    <a:pt x="11115" y="308171"/>
                  </a:lnTo>
                  <a:lnTo>
                    <a:pt x="2936" y="255006"/>
                  </a:lnTo>
                  <a:lnTo>
                    <a:pt x="0" y="193801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7" name="object 3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600322" y="4384179"/>
              <a:ext cx="73571" cy="376796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2165349" y="5041900"/>
              <a:ext cx="2808605" cy="1006475"/>
            </a:xfrm>
            <a:custGeom>
              <a:avLst/>
              <a:gdLst/>
              <a:ahLst/>
              <a:cxnLst/>
              <a:rect l="l" t="t" r="r" b="b"/>
              <a:pathLst>
                <a:path w="2808604" h="1006475">
                  <a:moveTo>
                    <a:pt x="2808351" y="0"/>
                  </a:moveTo>
                  <a:lnTo>
                    <a:pt x="0" y="0"/>
                  </a:lnTo>
                  <a:lnTo>
                    <a:pt x="0" y="1006475"/>
                  </a:lnTo>
                  <a:lnTo>
                    <a:pt x="2808351" y="1006475"/>
                  </a:lnTo>
                  <a:lnTo>
                    <a:pt x="280835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9" name="object 39"/>
          <p:cNvSpPr txBox="1"/>
          <p:nvPr/>
        </p:nvSpPr>
        <p:spPr>
          <a:xfrm>
            <a:off x="2439035" y="5062220"/>
            <a:ext cx="2334260" cy="9410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 algn="ctr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omic Sans MS" panose="030F0702030302020204"/>
                <a:cs typeface="Comic Sans MS" panose="030F0702030302020204"/>
              </a:rPr>
              <a:t>pipe</a:t>
            </a:r>
            <a:r>
              <a:rPr sz="2000" spc="-1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spc="-5" dirty="0">
                <a:latin typeface="Comic Sans MS" panose="030F0702030302020204"/>
                <a:cs typeface="Comic Sans MS" panose="030F0702030302020204"/>
              </a:rPr>
              <a:t>that</a:t>
            </a:r>
            <a:r>
              <a:rPr sz="2000" spc="-4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dirty="0">
                <a:latin typeface="Comic Sans MS" panose="030F0702030302020204"/>
                <a:cs typeface="Comic Sans MS" panose="030F0702030302020204"/>
              </a:rPr>
              <a:t>can</a:t>
            </a:r>
            <a:r>
              <a:rPr sz="2000" spc="-2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spc="-5" dirty="0">
                <a:latin typeface="Comic Sans MS" panose="030F0702030302020204"/>
                <a:cs typeface="Comic Sans MS" panose="030F0702030302020204"/>
              </a:rPr>
              <a:t>carry </a:t>
            </a:r>
            <a:r>
              <a:rPr sz="2000" spc="-58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spc="-5" dirty="0">
                <a:latin typeface="Comic Sans MS" panose="030F0702030302020204"/>
                <a:cs typeface="Comic Sans MS" panose="030F0702030302020204"/>
              </a:rPr>
              <a:t>fluid</a:t>
            </a:r>
            <a:r>
              <a:rPr sz="2000" spc="-4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spc="-5" dirty="0">
                <a:latin typeface="Comic Sans MS" panose="030F0702030302020204"/>
                <a:cs typeface="Comic Sans MS" panose="030F0702030302020204"/>
              </a:rPr>
              <a:t>at rate</a:t>
            </a:r>
            <a:endParaRPr sz="2000">
              <a:latin typeface="Comic Sans MS" panose="030F0702030302020204"/>
              <a:cs typeface="Comic Sans MS" panose="030F0702030302020204"/>
            </a:endParaRPr>
          </a:p>
          <a:p>
            <a:pPr marL="1905" algn="ctr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latin typeface="Comic Sans MS" panose="030F0702030302020204"/>
                <a:cs typeface="Comic Sans MS" panose="030F0702030302020204"/>
              </a:rPr>
              <a:t>R</a:t>
            </a:r>
            <a:r>
              <a:rPr sz="2775" spc="15" baseline="-21000" dirty="0">
                <a:latin typeface="Comic Sans MS" panose="030F0702030302020204"/>
                <a:cs typeface="Comic Sans MS" panose="030F0702030302020204"/>
              </a:rPr>
              <a:t>s</a:t>
            </a:r>
            <a:r>
              <a:rPr sz="2775" spc="-225" baseline="-2100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spc="-5" dirty="0">
                <a:latin typeface="Comic Sans MS" panose="030F0702030302020204"/>
                <a:cs typeface="Comic Sans MS" panose="030F0702030302020204"/>
              </a:rPr>
              <a:t>bits</a:t>
            </a:r>
            <a:r>
              <a:rPr sz="2000" spc="-10" dirty="0">
                <a:latin typeface="Comic Sans MS" panose="030F0702030302020204"/>
                <a:cs typeface="Comic Sans MS" panose="030F0702030302020204"/>
              </a:rPr>
              <a:t>/</a:t>
            </a:r>
            <a:r>
              <a:rPr sz="2000" dirty="0">
                <a:latin typeface="Comic Sans MS" panose="030F0702030302020204"/>
                <a:cs typeface="Comic Sans MS" panose="030F0702030302020204"/>
              </a:rPr>
              <a:t>s</a:t>
            </a:r>
            <a:r>
              <a:rPr sz="2000" spc="-15" dirty="0">
                <a:latin typeface="Comic Sans MS" panose="030F0702030302020204"/>
                <a:cs typeface="Comic Sans MS" panose="030F0702030302020204"/>
              </a:rPr>
              <a:t>e</a:t>
            </a:r>
            <a:r>
              <a:rPr sz="2000" dirty="0">
                <a:latin typeface="Comic Sans MS" panose="030F0702030302020204"/>
                <a:cs typeface="Comic Sans MS" panose="030F0702030302020204"/>
              </a:rPr>
              <a:t>c)</a:t>
            </a:r>
            <a:endParaRPr sz="2000">
              <a:latin typeface="Comic Sans MS" panose="030F0702030302020204"/>
              <a:cs typeface="Comic Sans MS" panose="030F0702030302020204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503237" y="4059237"/>
            <a:ext cx="7677150" cy="2011680"/>
            <a:chOff x="503237" y="4059237"/>
            <a:chExt cx="7677150" cy="2011680"/>
          </a:xfrm>
        </p:grpSpPr>
        <p:sp>
          <p:nvSpPr>
            <p:cNvPr id="41" name="object 41"/>
            <p:cNvSpPr/>
            <p:nvPr/>
          </p:nvSpPr>
          <p:spPr>
            <a:xfrm>
              <a:off x="2802001" y="4557648"/>
              <a:ext cx="3511550" cy="522605"/>
            </a:xfrm>
            <a:custGeom>
              <a:avLst/>
              <a:gdLst/>
              <a:ahLst/>
              <a:cxnLst/>
              <a:rect l="l" t="t" r="r" b="b"/>
              <a:pathLst>
                <a:path w="3511550" h="522604">
                  <a:moveTo>
                    <a:pt x="477774" y="508000"/>
                  </a:moveTo>
                  <a:lnTo>
                    <a:pt x="0" y="57150"/>
                  </a:lnTo>
                </a:path>
                <a:path w="3511550" h="522604">
                  <a:moveTo>
                    <a:pt x="3511550" y="522350"/>
                  </a:moveTo>
                  <a:lnTo>
                    <a:pt x="3032125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508000" y="4064000"/>
              <a:ext cx="974725" cy="720725"/>
            </a:xfrm>
            <a:custGeom>
              <a:avLst/>
              <a:gdLst/>
              <a:ahLst/>
              <a:cxnLst/>
              <a:rect l="l" t="t" r="r" b="b"/>
              <a:pathLst>
                <a:path w="974725" h="720725">
                  <a:moveTo>
                    <a:pt x="292150" y="0"/>
                  </a:moveTo>
                  <a:lnTo>
                    <a:pt x="0" y="0"/>
                  </a:lnTo>
                  <a:lnTo>
                    <a:pt x="0" y="315087"/>
                  </a:lnTo>
                  <a:lnTo>
                    <a:pt x="12934" y="381244"/>
                  </a:lnTo>
                  <a:lnTo>
                    <a:pt x="49913" y="442467"/>
                  </a:lnTo>
                  <a:lnTo>
                    <a:pt x="76565" y="470756"/>
                  </a:lnTo>
                  <a:lnTo>
                    <a:pt x="108200" y="497245"/>
                  </a:lnTo>
                  <a:lnTo>
                    <a:pt x="144479" y="521747"/>
                  </a:lnTo>
                  <a:lnTo>
                    <a:pt x="185057" y="544072"/>
                  </a:lnTo>
                  <a:lnTo>
                    <a:pt x="229594" y="564032"/>
                  </a:lnTo>
                  <a:lnTo>
                    <a:pt x="277748" y="581438"/>
                  </a:lnTo>
                  <a:lnTo>
                    <a:pt x="329175" y="596103"/>
                  </a:lnTo>
                  <a:lnTo>
                    <a:pt x="383534" y="607837"/>
                  </a:lnTo>
                  <a:lnTo>
                    <a:pt x="440483" y="616451"/>
                  </a:lnTo>
                  <a:lnTo>
                    <a:pt x="499679" y="621759"/>
                  </a:lnTo>
                  <a:lnTo>
                    <a:pt x="560781" y="623569"/>
                  </a:lnTo>
                  <a:lnTo>
                    <a:pt x="682574" y="623569"/>
                  </a:lnTo>
                  <a:lnTo>
                    <a:pt x="682574" y="720725"/>
                  </a:lnTo>
                  <a:lnTo>
                    <a:pt x="974725" y="517906"/>
                  </a:lnTo>
                  <a:lnTo>
                    <a:pt x="682574" y="315087"/>
                  </a:lnTo>
                  <a:lnTo>
                    <a:pt x="682574" y="412242"/>
                  </a:lnTo>
                  <a:lnTo>
                    <a:pt x="560781" y="412242"/>
                  </a:lnTo>
                  <a:lnTo>
                    <a:pt x="489363" y="408767"/>
                  </a:lnTo>
                  <a:lnTo>
                    <a:pt x="425192" y="398963"/>
                  </a:lnTo>
                  <a:lnTo>
                    <a:pt x="370825" y="383762"/>
                  </a:lnTo>
                  <a:lnTo>
                    <a:pt x="328823" y="364094"/>
                  </a:lnTo>
                  <a:lnTo>
                    <a:pt x="292150" y="315087"/>
                  </a:lnTo>
                  <a:lnTo>
                    <a:pt x="292150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508000" y="4064000"/>
              <a:ext cx="974725" cy="720725"/>
            </a:xfrm>
            <a:custGeom>
              <a:avLst/>
              <a:gdLst/>
              <a:ahLst/>
              <a:cxnLst/>
              <a:rect l="l" t="t" r="r" b="b"/>
              <a:pathLst>
                <a:path w="974725" h="720725">
                  <a:moveTo>
                    <a:pt x="974725" y="517906"/>
                  </a:moveTo>
                  <a:lnTo>
                    <a:pt x="682574" y="720725"/>
                  </a:lnTo>
                  <a:lnTo>
                    <a:pt x="682574" y="623569"/>
                  </a:lnTo>
                  <a:lnTo>
                    <a:pt x="560781" y="623569"/>
                  </a:lnTo>
                  <a:lnTo>
                    <a:pt x="499679" y="621759"/>
                  </a:lnTo>
                  <a:lnTo>
                    <a:pt x="440483" y="616451"/>
                  </a:lnTo>
                  <a:lnTo>
                    <a:pt x="383534" y="607837"/>
                  </a:lnTo>
                  <a:lnTo>
                    <a:pt x="329175" y="596103"/>
                  </a:lnTo>
                  <a:lnTo>
                    <a:pt x="277748" y="581438"/>
                  </a:lnTo>
                  <a:lnTo>
                    <a:pt x="229594" y="564032"/>
                  </a:lnTo>
                  <a:lnTo>
                    <a:pt x="185057" y="544072"/>
                  </a:lnTo>
                  <a:lnTo>
                    <a:pt x="144479" y="521747"/>
                  </a:lnTo>
                  <a:lnTo>
                    <a:pt x="108200" y="497245"/>
                  </a:lnTo>
                  <a:lnTo>
                    <a:pt x="76565" y="470756"/>
                  </a:lnTo>
                  <a:lnTo>
                    <a:pt x="49913" y="442467"/>
                  </a:lnTo>
                  <a:lnTo>
                    <a:pt x="12934" y="381244"/>
                  </a:lnTo>
                  <a:lnTo>
                    <a:pt x="0" y="315087"/>
                  </a:lnTo>
                  <a:lnTo>
                    <a:pt x="0" y="0"/>
                  </a:lnTo>
                  <a:lnTo>
                    <a:pt x="292150" y="0"/>
                  </a:lnTo>
                  <a:lnTo>
                    <a:pt x="292150" y="315087"/>
                  </a:lnTo>
                  <a:lnTo>
                    <a:pt x="301745" y="340892"/>
                  </a:lnTo>
                  <a:lnTo>
                    <a:pt x="370825" y="383762"/>
                  </a:lnTo>
                  <a:lnTo>
                    <a:pt x="425192" y="398963"/>
                  </a:lnTo>
                  <a:lnTo>
                    <a:pt x="489363" y="408767"/>
                  </a:lnTo>
                  <a:lnTo>
                    <a:pt x="560781" y="412242"/>
                  </a:lnTo>
                  <a:lnTo>
                    <a:pt x="682574" y="412242"/>
                  </a:lnTo>
                  <a:lnTo>
                    <a:pt x="682574" y="315087"/>
                  </a:lnTo>
                  <a:lnTo>
                    <a:pt x="974725" y="51790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7286625" y="4325874"/>
              <a:ext cx="889000" cy="485775"/>
            </a:xfrm>
            <a:custGeom>
              <a:avLst/>
              <a:gdLst/>
              <a:ahLst/>
              <a:cxnLst/>
              <a:rect l="l" t="t" r="r" b="b"/>
              <a:pathLst>
                <a:path w="889000" h="485775">
                  <a:moveTo>
                    <a:pt x="666750" y="0"/>
                  </a:moveTo>
                  <a:lnTo>
                    <a:pt x="666750" y="121538"/>
                  </a:lnTo>
                  <a:lnTo>
                    <a:pt x="0" y="121538"/>
                  </a:lnTo>
                  <a:lnTo>
                    <a:pt x="0" y="364363"/>
                  </a:lnTo>
                  <a:lnTo>
                    <a:pt x="666750" y="364363"/>
                  </a:lnTo>
                  <a:lnTo>
                    <a:pt x="666750" y="485775"/>
                  </a:lnTo>
                  <a:lnTo>
                    <a:pt x="889000" y="242950"/>
                  </a:lnTo>
                  <a:lnTo>
                    <a:pt x="666750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7286625" y="4325874"/>
              <a:ext cx="889000" cy="485775"/>
            </a:xfrm>
            <a:custGeom>
              <a:avLst/>
              <a:gdLst/>
              <a:ahLst/>
              <a:cxnLst/>
              <a:rect l="l" t="t" r="r" b="b"/>
              <a:pathLst>
                <a:path w="889000" h="485775">
                  <a:moveTo>
                    <a:pt x="0" y="121538"/>
                  </a:moveTo>
                  <a:lnTo>
                    <a:pt x="666750" y="121538"/>
                  </a:lnTo>
                  <a:lnTo>
                    <a:pt x="666750" y="0"/>
                  </a:lnTo>
                  <a:lnTo>
                    <a:pt x="889000" y="242950"/>
                  </a:lnTo>
                  <a:lnTo>
                    <a:pt x="666750" y="485775"/>
                  </a:lnTo>
                  <a:lnTo>
                    <a:pt x="666750" y="364363"/>
                  </a:lnTo>
                  <a:lnTo>
                    <a:pt x="0" y="364363"/>
                  </a:lnTo>
                  <a:lnTo>
                    <a:pt x="0" y="121538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6" name="object 4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572882" y="4255007"/>
              <a:ext cx="139192" cy="574167"/>
            </a:xfrm>
            <a:prstGeom prst="rect">
              <a:avLst/>
            </a:prstGeom>
          </p:spPr>
        </p:pic>
        <p:sp>
          <p:nvSpPr>
            <p:cNvPr id="47" name="object 47"/>
            <p:cNvSpPr/>
            <p:nvPr/>
          </p:nvSpPr>
          <p:spPr>
            <a:xfrm>
              <a:off x="7572882" y="4255007"/>
              <a:ext cx="139700" cy="574675"/>
            </a:xfrm>
            <a:custGeom>
              <a:avLst/>
              <a:gdLst/>
              <a:ahLst/>
              <a:cxnLst/>
              <a:rect l="l" t="t" r="r" b="b"/>
              <a:pathLst>
                <a:path w="139700" h="574675">
                  <a:moveTo>
                    <a:pt x="0" y="287020"/>
                  </a:moveTo>
                  <a:lnTo>
                    <a:pt x="2482" y="210725"/>
                  </a:lnTo>
                  <a:lnTo>
                    <a:pt x="9492" y="142164"/>
                  </a:lnTo>
                  <a:lnTo>
                    <a:pt x="20367" y="84074"/>
                  </a:lnTo>
                  <a:lnTo>
                    <a:pt x="34449" y="39191"/>
                  </a:lnTo>
                  <a:lnTo>
                    <a:pt x="69596" y="0"/>
                  </a:lnTo>
                  <a:lnTo>
                    <a:pt x="88112" y="10254"/>
                  </a:lnTo>
                  <a:lnTo>
                    <a:pt x="104742" y="39191"/>
                  </a:lnTo>
                  <a:lnTo>
                    <a:pt x="118824" y="84074"/>
                  </a:lnTo>
                  <a:lnTo>
                    <a:pt x="129699" y="142164"/>
                  </a:lnTo>
                  <a:lnTo>
                    <a:pt x="136709" y="210725"/>
                  </a:lnTo>
                  <a:lnTo>
                    <a:pt x="139192" y="287020"/>
                  </a:lnTo>
                  <a:lnTo>
                    <a:pt x="136709" y="363367"/>
                  </a:lnTo>
                  <a:lnTo>
                    <a:pt x="129699" y="431964"/>
                  </a:lnTo>
                  <a:lnTo>
                    <a:pt x="118824" y="490077"/>
                  </a:lnTo>
                  <a:lnTo>
                    <a:pt x="104742" y="534971"/>
                  </a:lnTo>
                  <a:lnTo>
                    <a:pt x="69596" y="574167"/>
                  </a:lnTo>
                  <a:lnTo>
                    <a:pt x="51079" y="563912"/>
                  </a:lnTo>
                  <a:lnTo>
                    <a:pt x="34449" y="534971"/>
                  </a:lnTo>
                  <a:lnTo>
                    <a:pt x="20367" y="490077"/>
                  </a:lnTo>
                  <a:lnTo>
                    <a:pt x="9492" y="431964"/>
                  </a:lnTo>
                  <a:lnTo>
                    <a:pt x="2482" y="363367"/>
                  </a:lnTo>
                  <a:lnTo>
                    <a:pt x="0" y="28702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8" name="object 4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962525" y="4254957"/>
              <a:ext cx="2674874" cy="574217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4962525" y="4254957"/>
              <a:ext cx="2675255" cy="574675"/>
            </a:xfrm>
            <a:custGeom>
              <a:avLst/>
              <a:gdLst/>
              <a:ahLst/>
              <a:cxnLst/>
              <a:rect l="l" t="t" r="r" b="b"/>
              <a:pathLst>
                <a:path w="2675254" h="574675">
                  <a:moveTo>
                    <a:pt x="0" y="574217"/>
                  </a:moveTo>
                  <a:lnTo>
                    <a:pt x="2674874" y="574217"/>
                  </a:lnTo>
                  <a:lnTo>
                    <a:pt x="2674874" y="0"/>
                  </a:lnTo>
                  <a:lnTo>
                    <a:pt x="0" y="0"/>
                  </a:lnTo>
                  <a:lnTo>
                    <a:pt x="0" y="57421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/>
            <p:cNvSpPr/>
            <p:nvPr/>
          </p:nvSpPr>
          <p:spPr>
            <a:xfrm>
              <a:off x="4910201" y="4248150"/>
              <a:ext cx="139065" cy="574675"/>
            </a:xfrm>
            <a:custGeom>
              <a:avLst/>
              <a:gdLst/>
              <a:ahLst/>
              <a:cxnLst/>
              <a:rect l="l" t="t" r="r" b="b"/>
              <a:pathLst>
                <a:path w="139064" h="574675">
                  <a:moveTo>
                    <a:pt x="69469" y="0"/>
                  </a:moveTo>
                  <a:lnTo>
                    <a:pt x="34412" y="39195"/>
                  </a:lnTo>
                  <a:lnTo>
                    <a:pt x="20351" y="84089"/>
                  </a:lnTo>
                  <a:lnTo>
                    <a:pt x="9487" y="142202"/>
                  </a:lnTo>
                  <a:lnTo>
                    <a:pt x="2482" y="210799"/>
                  </a:lnTo>
                  <a:lnTo>
                    <a:pt x="0" y="287147"/>
                  </a:lnTo>
                  <a:lnTo>
                    <a:pt x="2482" y="363441"/>
                  </a:lnTo>
                  <a:lnTo>
                    <a:pt x="9487" y="432002"/>
                  </a:lnTo>
                  <a:lnTo>
                    <a:pt x="20351" y="490093"/>
                  </a:lnTo>
                  <a:lnTo>
                    <a:pt x="34412" y="534975"/>
                  </a:lnTo>
                  <a:lnTo>
                    <a:pt x="69469" y="574167"/>
                  </a:lnTo>
                  <a:lnTo>
                    <a:pt x="87985" y="563912"/>
                  </a:lnTo>
                  <a:lnTo>
                    <a:pt x="118697" y="490093"/>
                  </a:lnTo>
                  <a:lnTo>
                    <a:pt x="129572" y="432002"/>
                  </a:lnTo>
                  <a:lnTo>
                    <a:pt x="136582" y="363441"/>
                  </a:lnTo>
                  <a:lnTo>
                    <a:pt x="139064" y="287147"/>
                  </a:lnTo>
                  <a:lnTo>
                    <a:pt x="136582" y="210799"/>
                  </a:lnTo>
                  <a:lnTo>
                    <a:pt x="129572" y="142202"/>
                  </a:lnTo>
                  <a:lnTo>
                    <a:pt x="118697" y="84089"/>
                  </a:lnTo>
                  <a:lnTo>
                    <a:pt x="104615" y="39195"/>
                  </a:lnTo>
                  <a:lnTo>
                    <a:pt x="69469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/>
            <p:cNvSpPr/>
            <p:nvPr/>
          </p:nvSpPr>
          <p:spPr>
            <a:xfrm>
              <a:off x="4910201" y="4248150"/>
              <a:ext cx="139065" cy="574675"/>
            </a:xfrm>
            <a:custGeom>
              <a:avLst/>
              <a:gdLst/>
              <a:ahLst/>
              <a:cxnLst/>
              <a:rect l="l" t="t" r="r" b="b"/>
              <a:pathLst>
                <a:path w="139064" h="574675">
                  <a:moveTo>
                    <a:pt x="0" y="287147"/>
                  </a:moveTo>
                  <a:lnTo>
                    <a:pt x="2482" y="210799"/>
                  </a:lnTo>
                  <a:lnTo>
                    <a:pt x="9487" y="142202"/>
                  </a:lnTo>
                  <a:lnTo>
                    <a:pt x="20351" y="84089"/>
                  </a:lnTo>
                  <a:lnTo>
                    <a:pt x="34412" y="39195"/>
                  </a:lnTo>
                  <a:lnTo>
                    <a:pt x="69469" y="0"/>
                  </a:lnTo>
                  <a:lnTo>
                    <a:pt x="87985" y="10254"/>
                  </a:lnTo>
                  <a:lnTo>
                    <a:pt x="104615" y="39195"/>
                  </a:lnTo>
                  <a:lnTo>
                    <a:pt x="118697" y="84089"/>
                  </a:lnTo>
                  <a:lnTo>
                    <a:pt x="129572" y="142202"/>
                  </a:lnTo>
                  <a:lnTo>
                    <a:pt x="136582" y="210799"/>
                  </a:lnTo>
                  <a:lnTo>
                    <a:pt x="139064" y="287147"/>
                  </a:lnTo>
                  <a:lnTo>
                    <a:pt x="136582" y="363441"/>
                  </a:lnTo>
                  <a:lnTo>
                    <a:pt x="129572" y="432002"/>
                  </a:lnTo>
                  <a:lnTo>
                    <a:pt x="118697" y="490093"/>
                  </a:lnTo>
                  <a:lnTo>
                    <a:pt x="104615" y="534975"/>
                  </a:lnTo>
                  <a:lnTo>
                    <a:pt x="69469" y="574167"/>
                  </a:lnTo>
                  <a:lnTo>
                    <a:pt x="51005" y="563912"/>
                  </a:lnTo>
                  <a:lnTo>
                    <a:pt x="34412" y="534975"/>
                  </a:lnTo>
                  <a:lnTo>
                    <a:pt x="20351" y="490093"/>
                  </a:lnTo>
                  <a:lnTo>
                    <a:pt x="9487" y="432002"/>
                  </a:lnTo>
                  <a:lnTo>
                    <a:pt x="2482" y="363441"/>
                  </a:lnTo>
                  <a:lnTo>
                    <a:pt x="0" y="28714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2" name="object 5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558785" y="4266272"/>
              <a:ext cx="88757" cy="558330"/>
            </a:xfrm>
            <a:prstGeom prst="rect">
              <a:avLst/>
            </a:prstGeom>
          </p:spPr>
        </p:pic>
        <p:sp>
          <p:nvSpPr>
            <p:cNvPr id="53" name="object 53"/>
            <p:cNvSpPr/>
            <p:nvPr/>
          </p:nvSpPr>
          <p:spPr>
            <a:xfrm>
              <a:off x="5135626" y="5064125"/>
              <a:ext cx="2952750" cy="1006475"/>
            </a:xfrm>
            <a:custGeom>
              <a:avLst/>
              <a:gdLst/>
              <a:ahLst/>
              <a:cxnLst/>
              <a:rect l="l" t="t" r="r" b="b"/>
              <a:pathLst>
                <a:path w="2952750" h="1006475">
                  <a:moveTo>
                    <a:pt x="2952750" y="0"/>
                  </a:moveTo>
                  <a:lnTo>
                    <a:pt x="0" y="0"/>
                  </a:lnTo>
                  <a:lnTo>
                    <a:pt x="0" y="1006475"/>
                  </a:lnTo>
                  <a:lnTo>
                    <a:pt x="2952750" y="1006475"/>
                  </a:lnTo>
                  <a:lnTo>
                    <a:pt x="29527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4" name="object 54"/>
          <p:cNvSpPr txBox="1"/>
          <p:nvPr/>
        </p:nvSpPr>
        <p:spPr>
          <a:xfrm>
            <a:off x="5483097" y="5084445"/>
            <a:ext cx="2334260" cy="9410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465" marR="30480" algn="ctr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omic Sans MS" panose="030F0702030302020204"/>
                <a:cs typeface="Comic Sans MS" panose="030F0702030302020204"/>
              </a:rPr>
              <a:t>pipe</a:t>
            </a:r>
            <a:r>
              <a:rPr sz="2000" spc="-1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spc="-5" dirty="0">
                <a:latin typeface="Comic Sans MS" panose="030F0702030302020204"/>
                <a:cs typeface="Comic Sans MS" panose="030F0702030302020204"/>
              </a:rPr>
              <a:t>that</a:t>
            </a:r>
            <a:r>
              <a:rPr sz="2000" spc="-4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dirty="0">
                <a:latin typeface="Comic Sans MS" panose="030F0702030302020204"/>
                <a:cs typeface="Comic Sans MS" panose="030F0702030302020204"/>
              </a:rPr>
              <a:t>can</a:t>
            </a:r>
            <a:r>
              <a:rPr sz="2000" spc="-2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spc="-5" dirty="0">
                <a:latin typeface="Comic Sans MS" panose="030F0702030302020204"/>
                <a:cs typeface="Comic Sans MS" panose="030F0702030302020204"/>
              </a:rPr>
              <a:t>carry </a:t>
            </a:r>
            <a:r>
              <a:rPr sz="2000" spc="-58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spc="-5" dirty="0">
                <a:latin typeface="Comic Sans MS" panose="030F0702030302020204"/>
                <a:cs typeface="Comic Sans MS" panose="030F0702030302020204"/>
              </a:rPr>
              <a:t>fluid</a:t>
            </a:r>
            <a:r>
              <a:rPr sz="2000" spc="-4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spc="-5" dirty="0">
                <a:latin typeface="Comic Sans MS" panose="030F0702030302020204"/>
                <a:cs typeface="Comic Sans MS" panose="030F0702030302020204"/>
              </a:rPr>
              <a:t>at rate</a:t>
            </a:r>
            <a:endParaRPr sz="2000">
              <a:latin typeface="Comic Sans MS" panose="030F0702030302020204"/>
              <a:cs typeface="Comic Sans MS" panose="030F0702030302020204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latin typeface="Comic Sans MS" panose="030F0702030302020204"/>
                <a:cs typeface="Comic Sans MS" panose="030F0702030302020204"/>
              </a:rPr>
              <a:t>R</a:t>
            </a:r>
            <a:r>
              <a:rPr sz="2775" spc="15" baseline="-21000" dirty="0">
                <a:latin typeface="Comic Sans MS" panose="030F0702030302020204"/>
                <a:cs typeface="Comic Sans MS" panose="030F0702030302020204"/>
              </a:rPr>
              <a:t>c</a:t>
            </a:r>
            <a:r>
              <a:rPr sz="2775" spc="-225" baseline="-2100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spc="-5" dirty="0">
                <a:latin typeface="Comic Sans MS" panose="030F0702030302020204"/>
                <a:cs typeface="Comic Sans MS" panose="030F0702030302020204"/>
              </a:rPr>
              <a:t>bits</a:t>
            </a:r>
            <a:r>
              <a:rPr sz="2000" spc="-10" dirty="0">
                <a:latin typeface="Comic Sans MS" panose="030F0702030302020204"/>
                <a:cs typeface="Comic Sans MS" panose="030F0702030302020204"/>
              </a:rPr>
              <a:t>/</a:t>
            </a:r>
            <a:r>
              <a:rPr sz="2000" dirty="0">
                <a:latin typeface="Comic Sans MS" panose="030F0702030302020204"/>
                <a:cs typeface="Comic Sans MS" panose="030F0702030302020204"/>
              </a:rPr>
              <a:t>s</a:t>
            </a:r>
            <a:r>
              <a:rPr sz="2000" spc="-15" dirty="0">
                <a:latin typeface="Comic Sans MS" panose="030F0702030302020204"/>
                <a:cs typeface="Comic Sans MS" panose="030F0702030302020204"/>
              </a:rPr>
              <a:t>e</a:t>
            </a:r>
            <a:r>
              <a:rPr sz="2000" dirty="0">
                <a:latin typeface="Comic Sans MS" panose="030F0702030302020204"/>
                <a:cs typeface="Comic Sans MS" panose="030F0702030302020204"/>
              </a:rPr>
              <a:t>c)</a:t>
            </a:r>
            <a:endParaRPr sz="2000">
              <a:latin typeface="Comic Sans MS" panose="030F0702030302020204"/>
              <a:cs typeface="Comic Sans MS" panose="030F0702030302020204"/>
            </a:endParaRPr>
          </a:p>
        </p:txBody>
      </p:sp>
      <p:grpSp>
        <p:nvGrpSpPr>
          <p:cNvPr id="55" name="object 55"/>
          <p:cNvGrpSpPr/>
          <p:nvPr/>
        </p:nvGrpSpPr>
        <p:grpSpPr>
          <a:xfrm>
            <a:off x="0" y="4314761"/>
            <a:ext cx="5198110" cy="1759585"/>
            <a:chOff x="0" y="4314761"/>
            <a:chExt cx="5198110" cy="1759585"/>
          </a:xfrm>
        </p:grpSpPr>
        <p:sp>
          <p:nvSpPr>
            <p:cNvPr id="56" name="object 56"/>
            <p:cNvSpPr/>
            <p:nvPr/>
          </p:nvSpPr>
          <p:spPr>
            <a:xfrm>
              <a:off x="3708400" y="4319523"/>
              <a:ext cx="1484630" cy="485775"/>
            </a:xfrm>
            <a:custGeom>
              <a:avLst/>
              <a:gdLst/>
              <a:ahLst/>
              <a:cxnLst/>
              <a:rect l="l" t="t" r="r" b="b"/>
              <a:pathLst>
                <a:path w="1484629" h="485775">
                  <a:moveTo>
                    <a:pt x="1113282" y="0"/>
                  </a:moveTo>
                  <a:lnTo>
                    <a:pt x="1113282" y="121538"/>
                  </a:lnTo>
                  <a:lnTo>
                    <a:pt x="0" y="121538"/>
                  </a:lnTo>
                  <a:lnTo>
                    <a:pt x="0" y="364363"/>
                  </a:lnTo>
                  <a:lnTo>
                    <a:pt x="1113282" y="364363"/>
                  </a:lnTo>
                  <a:lnTo>
                    <a:pt x="1113282" y="485775"/>
                  </a:lnTo>
                  <a:lnTo>
                    <a:pt x="1484376" y="242950"/>
                  </a:lnTo>
                  <a:lnTo>
                    <a:pt x="1113282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/>
            <p:cNvSpPr/>
            <p:nvPr/>
          </p:nvSpPr>
          <p:spPr>
            <a:xfrm>
              <a:off x="3708400" y="4319523"/>
              <a:ext cx="1484630" cy="485775"/>
            </a:xfrm>
            <a:custGeom>
              <a:avLst/>
              <a:gdLst/>
              <a:ahLst/>
              <a:cxnLst/>
              <a:rect l="l" t="t" r="r" b="b"/>
              <a:pathLst>
                <a:path w="1484629" h="485775">
                  <a:moveTo>
                    <a:pt x="0" y="121538"/>
                  </a:moveTo>
                  <a:lnTo>
                    <a:pt x="1113282" y="121538"/>
                  </a:lnTo>
                  <a:lnTo>
                    <a:pt x="1113282" y="0"/>
                  </a:lnTo>
                  <a:lnTo>
                    <a:pt x="1484376" y="242950"/>
                  </a:lnTo>
                  <a:lnTo>
                    <a:pt x="1113282" y="485775"/>
                  </a:lnTo>
                  <a:lnTo>
                    <a:pt x="1113282" y="364363"/>
                  </a:lnTo>
                  <a:lnTo>
                    <a:pt x="0" y="364363"/>
                  </a:lnTo>
                  <a:lnTo>
                    <a:pt x="0" y="121538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/>
            <p:cNvSpPr/>
            <p:nvPr/>
          </p:nvSpPr>
          <p:spPr>
            <a:xfrm>
              <a:off x="1030287" y="4876799"/>
              <a:ext cx="0" cy="190500"/>
            </a:xfrm>
            <a:custGeom>
              <a:avLst/>
              <a:gdLst/>
              <a:ahLst/>
              <a:cxnLst/>
              <a:rect l="l" t="t" r="r" b="b"/>
              <a:pathLst>
                <a:path h="190500">
                  <a:moveTo>
                    <a:pt x="0" y="0"/>
                  </a:moveTo>
                  <a:lnTo>
                    <a:pt x="0" y="19050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/>
            <p:cNvSpPr/>
            <p:nvPr/>
          </p:nvSpPr>
          <p:spPr>
            <a:xfrm>
              <a:off x="0" y="5067299"/>
              <a:ext cx="2319655" cy="1006475"/>
            </a:xfrm>
            <a:custGeom>
              <a:avLst/>
              <a:gdLst/>
              <a:ahLst/>
              <a:cxnLst/>
              <a:rect l="l" t="t" r="r" b="b"/>
              <a:pathLst>
                <a:path w="2319655" h="1006475">
                  <a:moveTo>
                    <a:pt x="2319401" y="0"/>
                  </a:moveTo>
                  <a:lnTo>
                    <a:pt x="0" y="0"/>
                  </a:lnTo>
                  <a:lnTo>
                    <a:pt x="0" y="1006475"/>
                  </a:lnTo>
                  <a:lnTo>
                    <a:pt x="2319401" y="1006475"/>
                  </a:lnTo>
                  <a:lnTo>
                    <a:pt x="231940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0" name="object 60"/>
          <p:cNvSpPr txBox="1"/>
          <p:nvPr/>
        </p:nvSpPr>
        <p:spPr>
          <a:xfrm>
            <a:off x="117449" y="5087569"/>
            <a:ext cx="2083435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Comic Sans MS" panose="030F0702030302020204"/>
                <a:cs typeface="Comic Sans MS" panose="030F0702030302020204"/>
              </a:rPr>
              <a:t>server</a:t>
            </a:r>
            <a:r>
              <a:rPr sz="2000" spc="-2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spc="-5" dirty="0">
                <a:latin typeface="Comic Sans MS" panose="030F0702030302020204"/>
                <a:cs typeface="Comic Sans MS" panose="030F0702030302020204"/>
              </a:rPr>
              <a:t>sends</a:t>
            </a:r>
            <a:r>
              <a:rPr sz="2000" spc="-1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spc="-5" dirty="0">
                <a:latin typeface="Comic Sans MS" panose="030F0702030302020204"/>
                <a:cs typeface="Comic Sans MS" panose="030F0702030302020204"/>
              </a:rPr>
              <a:t>bits</a:t>
            </a:r>
            <a:endParaRPr sz="2000">
              <a:latin typeface="Comic Sans MS" panose="030F0702030302020204"/>
              <a:cs typeface="Comic Sans MS" panose="030F0702030302020204"/>
            </a:endParaRPr>
          </a:p>
          <a:p>
            <a:pPr marL="128270">
              <a:lnSpc>
                <a:spcPct val="100000"/>
              </a:lnSpc>
            </a:pPr>
            <a:r>
              <a:rPr sz="2000" spc="-5" dirty="0">
                <a:latin typeface="Comic Sans MS" panose="030F0702030302020204"/>
                <a:cs typeface="Comic Sans MS" panose="030F0702030302020204"/>
              </a:rPr>
              <a:t>(fluid)</a:t>
            </a:r>
            <a:r>
              <a:rPr sz="2000" spc="-4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spc="-5" dirty="0">
                <a:latin typeface="Comic Sans MS" panose="030F0702030302020204"/>
                <a:cs typeface="Comic Sans MS" panose="030F0702030302020204"/>
              </a:rPr>
              <a:t>into</a:t>
            </a:r>
            <a:r>
              <a:rPr sz="2000" spc="-2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dirty="0">
                <a:latin typeface="Comic Sans MS" panose="030F0702030302020204"/>
                <a:cs typeface="Comic Sans MS" panose="030F0702030302020204"/>
              </a:rPr>
              <a:t>pipe</a:t>
            </a:r>
            <a:endParaRPr sz="2000">
              <a:latin typeface="Comic Sans MS" panose="030F0702030302020204"/>
              <a:cs typeface="Comic Sans MS" panose="030F0702030302020204"/>
            </a:endParaRPr>
          </a:p>
        </p:txBody>
      </p:sp>
      <p:pic>
        <p:nvPicPr>
          <p:cNvPr id="61" name="object 6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647950" y="3098800"/>
            <a:ext cx="3848100" cy="330200"/>
          </a:xfrm>
          <a:prstGeom prst="rect">
            <a:avLst/>
          </a:prstGeom>
        </p:spPr>
      </p:pic>
      <p:pic>
        <p:nvPicPr>
          <p:cNvPr id="62" name="object 6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647950" y="4813300"/>
            <a:ext cx="3848100" cy="330200"/>
          </a:xfrm>
          <a:prstGeom prst="rect">
            <a:avLst/>
          </a:prstGeom>
        </p:spPr>
      </p:pic>
      <p:sp>
        <p:nvSpPr>
          <p:cNvPr id="63" name="object 63"/>
          <p:cNvSpPr txBox="1"/>
          <p:nvPr/>
        </p:nvSpPr>
        <p:spPr>
          <a:xfrm>
            <a:off x="5963411" y="6407698"/>
            <a:ext cx="2263775" cy="294640"/>
          </a:xfrm>
          <a:prstGeom prst="rect">
            <a:avLst/>
          </a:prstGeom>
        </p:spPr>
        <p:txBody>
          <a:bodyPr vert="horz" wrap="square" lIns="0" tIns="81915" rIns="0" bIns="0" rtlCol="0">
            <a:spAutoFit/>
          </a:bodyPr>
          <a:lstStyle/>
          <a:p>
            <a:pPr marL="12700">
              <a:lnSpc>
                <a:spcPts val="1675"/>
              </a:lnSpc>
              <a:spcBef>
                <a:spcPts val="645"/>
              </a:spcBef>
            </a:pPr>
            <a:r>
              <a:rPr sz="80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  <a:hlinkClick r:id="rId9"/>
              </a:rPr>
              <a:t>https://fb.com/tailieudientuc</a:t>
            </a:r>
            <a:r>
              <a:rPr sz="800" spc="-21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  <a:hlinkClick r:id="rId9"/>
              </a:rPr>
              <a:t>n</a:t>
            </a:r>
            <a:r>
              <a:rPr sz="2100" spc="-839" baseline="16000" dirty="0">
                <a:latin typeface="Comic Sans MS" panose="030F0702030302020204"/>
                <a:cs typeface="Comic Sans MS" panose="030F0702030302020204"/>
                <a:hlinkClick r:id="rId9"/>
              </a:rPr>
              <a:t>I</a:t>
            </a:r>
            <a:r>
              <a:rPr sz="80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  <a:hlinkClick r:id="rId9"/>
              </a:rPr>
              <a:t>tt</a:t>
            </a:r>
            <a:r>
              <a:rPr sz="800" spc="-9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  <a:hlinkClick r:id="rId9"/>
              </a:rPr>
              <a:t> </a:t>
            </a:r>
            <a:r>
              <a:rPr sz="2100" spc="-7" baseline="16000" dirty="0">
                <a:latin typeface="Comic Sans MS" panose="030F0702030302020204"/>
                <a:cs typeface="Comic Sans MS" panose="030F0702030302020204"/>
              </a:rPr>
              <a:t>ntro</a:t>
            </a:r>
            <a:r>
              <a:rPr sz="2100" baseline="16000" dirty="0">
                <a:latin typeface="Comic Sans MS" panose="030F0702030302020204"/>
                <a:cs typeface="Comic Sans MS" panose="030F0702030302020204"/>
              </a:rPr>
              <a:t>ducti</a:t>
            </a:r>
            <a:r>
              <a:rPr sz="2100" spc="7" baseline="16000" dirty="0">
                <a:latin typeface="Comic Sans MS" panose="030F0702030302020204"/>
                <a:cs typeface="Comic Sans MS" panose="030F0702030302020204"/>
              </a:rPr>
              <a:t>o</a:t>
            </a:r>
            <a:r>
              <a:rPr sz="2100" baseline="16000" dirty="0">
                <a:latin typeface="Comic Sans MS" panose="030F0702030302020204"/>
                <a:cs typeface="Comic Sans MS" panose="030F0702030302020204"/>
              </a:rPr>
              <a:t>n</a:t>
            </a:r>
            <a:endParaRPr sz="2100" baseline="16000">
              <a:latin typeface="Comic Sans MS" panose="030F0702030302020204"/>
              <a:cs typeface="Comic Sans MS" panose="030F0702030302020204"/>
            </a:endParaRPr>
          </a:p>
        </p:txBody>
      </p:sp>
      <p:sp>
        <p:nvSpPr>
          <p:cNvPr id="64" name="object 6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1-</a:t>
            </a: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65" name="object 65"/>
          <p:cNvSpPr txBox="1"/>
          <p:nvPr/>
        </p:nvSpPr>
        <p:spPr>
          <a:xfrm>
            <a:off x="1481708" y="6564262"/>
            <a:ext cx="1101090" cy="13843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80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  <a:hlinkClick r:id="rId10"/>
              </a:rPr>
              <a:t>CuuDuongThanCong.com</a:t>
            </a:r>
            <a:endParaRPr sz="8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2140" y="456641"/>
            <a:ext cx="44818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 dirty="0"/>
              <a:t>Throughput</a:t>
            </a:r>
            <a:r>
              <a:rPr sz="4000" spc="-25" dirty="0"/>
              <a:t> </a:t>
            </a:r>
            <a:r>
              <a:rPr sz="4000" spc="-10" dirty="0"/>
              <a:t>(more)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72414" y="1443582"/>
            <a:ext cx="1450340" cy="4749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0" indent="-343535">
              <a:lnSpc>
                <a:spcPct val="100000"/>
              </a:lnSpc>
              <a:spcBef>
                <a:spcPts val="95"/>
              </a:spcBef>
              <a:buClr>
                <a:srgbClr val="3333CC"/>
              </a:buClr>
              <a:buSzPct val="80000"/>
              <a:buFont typeface="Wingdings" panose="05000000000000000000"/>
              <a:buChar char=""/>
              <a:tabLst>
                <a:tab pos="381635" algn="l"/>
              </a:tabLst>
            </a:pPr>
            <a:r>
              <a:rPr sz="2950" i="1" spc="-75" dirty="0">
                <a:solidFill>
                  <a:srgbClr val="FF3300"/>
                </a:solidFill>
                <a:latin typeface="Comic Sans MS" panose="030F0702030302020204"/>
                <a:cs typeface="Comic Sans MS" panose="030F0702030302020204"/>
              </a:rPr>
              <a:t>R</a:t>
            </a:r>
            <a:r>
              <a:rPr sz="2925" i="1" spc="-112" baseline="-20000" dirty="0">
                <a:solidFill>
                  <a:srgbClr val="FF3300"/>
                </a:solidFill>
                <a:latin typeface="Comic Sans MS" panose="030F0702030302020204"/>
                <a:cs typeface="Comic Sans MS" panose="030F0702030302020204"/>
              </a:rPr>
              <a:t>s</a:t>
            </a:r>
            <a:r>
              <a:rPr sz="2925" i="1" spc="322" baseline="-20000" dirty="0">
                <a:solidFill>
                  <a:srgbClr val="FF3300"/>
                </a:solidFill>
                <a:latin typeface="Comic Sans MS" panose="030F0702030302020204"/>
                <a:cs typeface="Comic Sans MS" panose="030F0702030302020204"/>
              </a:rPr>
              <a:t> </a:t>
            </a:r>
            <a:r>
              <a:rPr sz="2950" i="1" spc="-60" dirty="0">
                <a:solidFill>
                  <a:srgbClr val="FF3300"/>
                </a:solidFill>
                <a:latin typeface="Comic Sans MS" panose="030F0702030302020204"/>
                <a:cs typeface="Comic Sans MS" panose="030F0702030302020204"/>
              </a:rPr>
              <a:t>&lt;</a:t>
            </a:r>
            <a:r>
              <a:rPr sz="2950" i="1" spc="-90" dirty="0">
                <a:solidFill>
                  <a:srgbClr val="FF3300"/>
                </a:solidFill>
                <a:latin typeface="Comic Sans MS" panose="030F0702030302020204"/>
                <a:cs typeface="Comic Sans MS" panose="030F0702030302020204"/>
              </a:rPr>
              <a:t> </a:t>
            </a:r>
            <a:r>
              <a:rPr sz="2950" i="1" spc="-75" dirty="0">
                <a:solidFill>
                  <a:srgbClr val="FF3300"/>
                </a:solidFill>
                <a:latin typeface="Comic Sans MS" panose="030F0702030302020204"/>
                <a:cs typeface="Comic Sans MS" panose="030F0702030302020204"/>
              </a:rPr>
              <a:t>R</a:t>
            </a:r>
            <a:r>
              <a:rPr sz="2925" i="1" spc="-112" baseline="-20000" dirty="0">
                <a:solidFill>
                  <a:srgbClr val="FF3300"/>
                </a:solidFill>
                <a:latin typeface="Comic Sans MS" panose="030F0702030302020204"/>
                <a:cs typeface="Comic Sans MS" panose="030F0702030302020204"/>
              </a:rPr>
              <a:t>c</a:t>
            </a:r>
            <a:endParaRPr sz="2925" baseline="-20000">
              <a:latin typeface="Comic Sans MS" panose="030F0702030302020204"/>
              <a:cs typeface="Comic Sans MS" panose="030F07020303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86177" y="1462786"/>
            <a:ext cx="63080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Comic Sans MS" panose="030F0702030302020204"/>
                <a:cs typeface="Comic Sans MS" panose="030F0702030302020204"/>
              </a:rPr>
              <a:t>What</a:t>
            </a:r>
            <a:r>
              <a:rPr sz="2800" spc="1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800" spc="-5" dirty="0">
                <a:latin typeface="Comic Sans MS" panose="030F0702030302020204"/>
                <a:cs typeface="Comic Sans MS" panose="030F0702030302020204"/>
              </a:rPr>
              <a:t>is</a:t>
            </a:r>
            <a:r>
              <a:rPr sz="280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800" spc="-5" dirty="0">
                <a:latin typeface="Comic Sans MS" panose="030F0702030302020204"/>
                <a:cs typeface="Comic Sans MS" panose="030F0702030302020204"/>
              </a:rPr>
              <a:t>average</a:t>
            </a:r>
            <a:r>
              <a:rPr sz="2800" spc="2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800" spc="-5" dirty="0">
                <a:latin typeface="Comic Sans MS" panose="030F0702030302020204"/>
                <a:cs typeface="Comic Sans MS" panose="030F0702030302020204"/>
              </a:rPr>
              <a:t>end-end</a:t>
            </a:r>
            <a:r>
              <a:rPr sz="2800" spc="1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800" spc="-5" dirty="0">
                <a:latin typeface="Comic Sans MS" panose="030F0702030302020204"/>
                <a:cs typeface="Comic Sans MS" panose="030F0702030302020204"/>
              </a:rPr>
              <a:t>throughput?</a:t>
            </a:r>
            <a:endParaRPr sz="2800">
              <a:latin typeface="Comic Sans MS" panose="030F0702030302020204"/>
              <a:cs typeface="Comic Sans MS" panose="030F0702030302020204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168400" y="2039937"/>
            <a:ext cx="7651115" cy="927735"/>
            <a:chOff x="1168400" y="2039937"/>
            <a:chExt cx="7651115" cy="927735"/>
          </a:xfrm>
        </p:grpSpPr>
        <p:sp>
          <p:nvSpPr>
            <p:cNvPr id="6" name="object 6"/>
            <p:cNvSpPr/>
            <p:nvPr/>
          </p:nvSpPr>
          <p:spPr>
            <a:xfrm>
              <a:off x="2113025" y="2741548"/>
              <a:ext cx="5812155" cy="0"/>
            </a:xfrm>
            <a:custGeom>
              <a:avLst/>
              <a:gdLst/>
              <a:ahLst/>
              <a:cxnLst/>
              <a:rect l="l" t="t" r="r" b="b"/>
              <a:pathLst>
                <a:path w="5812155">
                  <a:moveTo>
                    <a:pt x="0" y="0"/>
                  </a:moveTo>
                  <a:lnTo>
                    <a:pt x="5811774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4297552" y="2759583"/>
              <a:ext cx="963930" cy="156845"/>
            </a:xfrm>
            <a:custGeom>
              <a:avLst/>
              <a:gdLst/>
              <a:ahLst/>
              <a:cxnLst/>
              <a:rect l="l" t="t" r="r" b="b"/>
              <a:pathLst>
                <a:path w="963929" h="156844">
                  <a:moveTo>
                    <a:pt x="481711" y="0"/>
                  </a:moveTo>
                  <a:lnTo>
                    <a:pt x="403569" y="1024"/>
                  </a:lnTo>
                  <a:lnTo>
                    <a:pt x="329444" y="3991"/>
                  </a:lnTo>
                  <a:lnTo>
                    <a:pt x="260326" y="8740"/>
                  </a:lnTo>
                  <a:lnTo>
                    <a:pt x="197208" y="15109"/>
                  </a:lnTo>
                  <a:lnTo>
                    <a:pt x="141081" y="22939"/>
                  </a:lnTo>
                  <a:lnTo>
                    <a:pt x="92935" y="32068"/>
                  </a:lnTo>
                  <a:lnTo>
                    <a:pt x="53763" y="42335"/>
                  </a:lnTo>
                  <a:lnTo>
                    <a:pt x="6304" y="65641"/>
                  </a:lnTo>
                  <a:lnTo>
                    <a:pt x="0" y="78358"/>
                  </a:lnTo>
                  <a:lnTo>
                    <a:pt x="6304" y="91045"/>
                  </a:lnTo>
                  <a:lnTo>
                    <a:pt x="53763" y="114326"/>
                  </a:lnTo>
                  <a:lnTo>
                    <a:pt x="92935" y="124595"/>
                  </a:lnTo>
                  <a:lnTo>
                    <a:pt x="141081" y="133730"/>
                  </a:lnTo>
                  <a:lnTo>
                    <a:pt x="197208" y="141571"/>
                  </a:lnTo>
                  <a:lnTo>
                    <a:pt x="260326" y="147953"/>
                  </a:lnTo>
                  <a:lnTo>
                    <a:pt x="329444" y="152713"/>
                  </a:lnTo>
                  <a:lnTo>
                    <a:pt x="403569" y="155689"/>
                  </a:lnTo>
                  <a:lnTo>
                    <a:pt x="481711" y="156717"/>
                  </a:lnTo>
                  <a:lnTo>
                    <a:pt x="559852" y="155689"/>
                  </a:lnTo>
                  <a:lnTo>
                    <a:pt x="633977" y="152713"/>
                  </a:lnTo>
                  <a:lnTo>
                    <a:pt x="703095" y="147953"/>
                  </a:lnTo>
                  <a:lnTo>
                    <a:pt x="766213" y="141571"/>
                  </a:lnTo>
                  <a:lnTo>
                    <a:pt x="822340" y="133730"/>
                  </a:lnTo>
                  <a:lnTo>
                    <a:pt x="870486" y="124595"/>
                  </a:lnTo>
                  <a:lnTo>
                    <a:pt x="909658" y="114326"/>
                  </a:lnTo>
                  <a:lnTo>
                    <a:pt x="957117" y="91045"/>
                  </a:lnTo>
                  <a:lnTo>
                    <a:pt x="963422" y="78358"/>
                  </a:lnTo>
                  <a:lnTo>
                    <a:pt x="957117" y="65641"/>
                  </a:lnTo>
                  <a:lnTo>
                    <a:pt x="909658" y="42335"/>
                  </a:lnTo>
                  <a:lnTo>
                    <a:pt x="870486" y="32068"/>
                  </a:lnTo>
                  <a:lnTo>
                    <a:pt x="822340" y="22939"/>
                  </a:lnTo>
                  <a:lnTo>
                    <a:pt x="766213" y="15109"/>
                  </a:lnTo>
                  <a:lnTo>
                    <a:pt x="703095" y="8740"/>
                  </a:lnTo>
                  <a:lnTo>
                    <a:pt x="633977" y="3991"/>
                  </a:lnTo>
                  <a:lnTo>
                    <a:pt x="559852" y="1024"/>
                  </a:lnTo>
                  <a:lnTo>
                    <a:pt x="481711" y="0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4297552" y="2746755"/>
              <a:ext cx="963930" cy="169545"/>
            </a:xfrm>
            <a:custGeom>
              <a:avLst/>
              <a:gdLst/>
              <a:ahLst/>
              <a:cxnLst/>
              <a:rect l="l" t="t" r="r" b="b"/>
              <a:pathLst>
                <a:path w="963929" h="169544">
                  <a:moveTo>
                    <a:pt x="0" y="91186"/>
                  </a:moveTo>
                  <a:lnTo>
                    <a:pt x="53763" y="55162"/>
                  </a:lnTo>
                  <a:lnTo>
                    <a:pt x="92935" y="44895"/>
                  </a:lnTo>
                  <a:lnTo>
                    <a:pt x="141081" y="35766"/>
                  </a:lnTo>
                  <a:lnTo>
                    <a:pt x="197208" y="27936"/>
                  </a:lnTo>
                  <a:lnTo>
                    <a:pt x="260326" y="21567"/>
                  </a:lnTo>
                  <a:lnTo>
                    <a:pt x="329444" y="16818"/>
                  </a:lnTo>
                  <a:lnTo>
                    <a:pt x="403569" y="13851"/>
                  </a:lnTo>
                  <a:lnTo>
                    <a:pt x="481711" y="12827"/>
                  </a:lnTo>
                  <a:lnTo>
                    <a:pt x="559852" y="13851"/>
                  </a:lnTo>
                  <a:lnTo>
                    <a:pt x="633977" y="16818"/>
                  </a:lnTo>
                  <a:lnTo>
                    <a:pt x="703095" y="21567"/>
                  </a:lnTo>
                  <a:lnTo>
                    <a:pt x="766213" y="27936"/>
                  </a:lnTo>
                  <a:lnTo>
                    <a:pt x="822340" y="35766"/>
                  </a:lnTo>
                  <a:lnTo>
                    <a:pt x="870486" y="44895"/>
                  </a:lnTo>
                  <a:lnTo>
                    <a:pt x="909658" y="55162"/>
                  </a:lnTo>
                  <a:lnTo>
                    <a:pt x="957117" y="78468"/>
                  </a:lnTo>
                  <a:lnTo>
                    <a:pt x="963422" y="91186"/>
                  </a:lnTo>
                  <a:lnTo>
                    <a:pt x="957117" y="103872"/>
                  </a:lnTo>
                  <a:lnTo>
                    <a:pt x="938866" y="115916"/>
                  </a:lnTo>
                  <a:lnTo>
                    <a:pt x="870486" y="137422"/>
                  </a:lnTo>
                  <a:lnTo>
                    <a:pt x="822340" y="146558"/>
                  </a:lnTo>
                  <a:lnTo>
                    <a:pt x="766213" y="154398"/>
                  </a:lnTo>
                  <a:lnTo>
                    <a:pt x="703095" y="160780"/>
                  </a:lnTo>
                  <a:lnTo>
                    <a:pt x="633977" y="165540"/>
                  </a:lnTo>
                  <a:lnTo>
                    <a:pt x="559852" y="168516"/>
                  </a:lnTo>
                  <a:lnTo>
                    <a:pt x="481711" y="169545"/>
                  </a:lnTo>
                  <a:lnTo>
                    <a:pt x="403569" y="168516"/>
                  </a:lnTo>
                  <a:lnTo>
                    <a:pt x="329444" y="165540"/>
                  </a:lnTo>
                  <a:lnTo>
                    <a:pt x="260326" y="160780"/>
                  </a:lnTo>
                  <a:lnTo>
                    <a:pt x="197208" y="154398"/>
                  </a:lnTo>
                  <a:lnTo>
                    <a:pt x="141081" y="146557"/>
                  </a:lnTo>
                  <a:lnTo>
                    <a:pt x="92935" y="137422"/>
                  </a:lnTo>
                  <a:lnTo>
                    <a:pt x="53763" y="127153"/>
                  </a:lnTo>
                  <a:lnTo>
                    <a:pt x="6304" y="103872"/>
                  </a:lnTo>
                  <a:lnTo>
                    <a:pt x="0" y="91186"/>
                  </a:lnTo>
                  <a:close/>
                </a:path>
                <a:path w="963929" h="169544">
                  <a:moveTo>
                    <a:pt x="0" y="0"/>
                  </a:moveTo>
                  <a:lnTo>
                    <a:pt x="0" y="96774"/>
                  </a:lnTo>
                </a:path>
                <a:path w="963929" h="169544">
                  <a:moveTo>
                    <a:pt x="963422" y="0"/>
                  </a:moveTo>
                  <a:lnTo>
                    <a:pt x="963422" y="96774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4289425" y="2633725"/>
              <a:ext cx="963930" cy="208279"/>
            </a:xfrm>
            <a:custGeom>
              <a:avLst/>
              <a:gdLst/>
              <a:ahLst/>
              <a:cxnLst/>
              <a:rect l="l" t="t" r="r" b="b"/>
              <a:pathLst>
                <a:path w="963929" h="208280">
                  <a:moveTo>
                    <a:pt x="963485" y="113017"/>
                  </a:moveTo>
                  <a:lnTo>
                    <a:pt x="948359" y="113017"/>
                  </a:lnTo>
                  <a:lnTo>
                    <a:pt x="958189" y="104686"/>
                  </a:lnTo>
                  <a:lnTo>
                    <a:pt x="963422" y="91186"/>
                  </a:lnTo>
                  <a:lnTo>
                    <a:pt x="918641" y="52730"/>
                  </a:lnTo>
                  <a:lnTo>
                    <a:pt x="845273" y="31343"/>
                  </a:lnTo>
                  <a:lnTo>
                    <a:pt x="797750" y="22352"/>
                  </a:lnTo>
                  <a:lnTo>
                    <a:pt x="744016" y="14681"/>
                  </a:lnTo>
                  <a:lnTo>
                    <a:pt x="684796" y="8470"/>
                  </a:lnTo>
                  <a:lnTo>
                    <a:pt x="620839" y="3860"/>
                  </a:lnTo>
                  <a:lnTo>
                    <a:pt x="552894" y="990"/>
                  </a:lnTo>
                  <a:lnTo>
                    <a:pt x="481711" y="0"/>
                  </a:lnTo>
                  <a:lnTo>
                    <a:pt x="410514" y="990"/>
                  </a:lnTo>
                  <a:lnTo>
                    <a:pt x="342569" y="3860"/>
                  </a:lnTo>
                  <a:lnTo>
                    <a:pt x="278612" y="8470"/>
                  </a:lnTo>
                  <a:lnTo>
                    <a:pt x="219392" y="14681"/>
                  </a:lnTo>
                  <a:lnTo>
                    <a:pt x="165658" y="22352"/>
                  </a:lnTo>
                  <a:lnTo>
                    <a:pt x="118135" y="31343"/>
                  </a:lnTo>
                  <a:lnTo>
                    <a:pt x="77597" y="41516"/>
                  </a:lnTo>
                  <a:lnTo>
                    <a:pt x="20383" y="64833"/>
                  </a:lnTo>
                  <a:lnTo>
                    <a:pt x="0" y="91186"/>
                  </a:lnTo>
                  <a:lnTo>
                    <a:pt x="5219" y="104686"/>
                  </a:lnTo>
                  <a:lnTo>
                    <a:pt x="15036" y="113017"/>
                  </a:lnTo>
                  <a:lnTo>
                    <a:pt x="8128" y="113017"/>
                  </a:lnTo>
                  <a:lnTo>
                    <a:pt x="8128" y="208280"/>
                  </a:lnTo>
                  <a:lnTo>
                    <a:pt x="963485" y="208280"/>
                  </a:lnTo>
                  <a:lnTo>
                    <a:pt x="963485" y="113017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4289425" y="2633726"/>
              <a:ext cx="963930" cy="182880"/>
            </a:xfrm>
            <a:custGeom>
              <a:avLst/>
              <a:gdLst/>
              <a:ahLst/>
              <a:cxnLst/>
              <a:rect l="l" t="t" r="r" b="b"/>
              <a:pathLst>
                <a:path w="963929" h="182880">
                  <a:moveTo>
                    <a:pt x="0" y="91186"/>
                  </a:moveTo>
                  <a:lnTo>
                    <a:pt x="44767" y="52719"/>
                  </a:lnTo>
                  <a:lnTo>
                    <a:pt x="118147" y="31337"/>
                  </a:lnTo>
                  <a:lnTo>
                    <a:pt x="165663" y="22346"/>
                  </a:lnTo>
                  <a:lnTo>
                    <a:pt x="219403" y="14675"/>
                  </a:lnTo>
                  <a:lnTo>
                    <a:pt x="278623" y="8465"/>
                  </a:lnTo>
                  <a:lnTo>
                    <a:pt x="342577" y="3855"/>
                  </a:lnTo>
                  <a:lnTo>
                    <a:pt x="410522" y="987"/>
                  </a:lnTo>
                  <a:lnTo>
                    <a:pt x="481711" y="0"/>
                  </a:lnTo>
                  <a:lnTo>
                    <a:pt x="552899" y="987"/>
                  </a:lnTo>
                  <a:lnTo>
                    <a:pt x="620844" y="3855"/>
                  </a:lnTo>
                  <a:lnTo>
                    <a:pt x="684798" y="8465"/>
                  </a:lnTo>
                  <a:lnTo>
                    <a:pt x="744018" y="14675"/>
                  </a:lnTo>
                  <a:lnTo>
                    <a:pt x="797758" y="22346"/>
                  </a:lnTo>
                  <a:lnTo>
                    <a:pt x="845274" y="31337"/>
                  </a:lnTo>
                  <a:lnTo>
                    <a:pt x="885821" y="41508"/>
                  </a:lnTo>
                  <a:lnTo>
                    <a:pt x="943028" y="64828"/>
                  </a:lnTo>
                  <a:lnTo>
                    <a:pt x="963422" y="91186"/>
                  </a:lnTo>
                  <a:lnTo>
                    <a:pt x="958199" y="104673"/>
                  </a:lnTo>
                  <a:lnTo>
                    <a:pt x="943028" y="117543"/>
                  </a:lnTo>
                  <a:lnTo>
                    <a:pt x="885821" y="140863"/>
                  </a:lnTo>
                  <a:lnTo>
                    <a:pt x="845274" y="151034"/>
                  </a:lnTo>
                  <a:lnTo>
                    <a:pt x="797758" y="160025"/>
                  </a:lnTo>
                  <a:lnTo>
                    <a:pt x="744018" y="167696"/>
                  </a:lnTo>
                  <a:lnTo>
                    <a:pt x="684798" y="173906"/>
                  </a:lnTo>
                  <a:lnTo>
                    <a:pt x="620844" y="178516"/>
                  </a:lnTo>
                  <a:lnTo>
                    <a:pt x="552899" y="181384"/>
                  </a:lnTo>
                  <a:lnTo>
                    <a:pt x="481711" y="182372"/>
                  </a:lnTo>
                  <a:lnTo>
                    <a:pt x="410522" y="181384"/>
                  </a:lnTo>
                  <a:lnTo>
                    <a:pt x="342577" y="178516"/>
                  </a:lnTo>
                  <a:lnTo>
                    <a:pt x="278623" y="173906"/>
                  </a:lnTo>
                  <a:lnTo>
                    <a:pt x="219403" y="167696"/>
                  </a:lnTo>
                  <a:lnTo>
                    <a:pt x="165663" y="160025"/>
                  </a:lnTo>
                  <a:lnTo>
                    <a:pt x="118147" y="151034"/>
                  </a:lnTo>
                  <a:lnTo>
                    <a:pt x="77600" y="140863"/>
                  </a:lnTo>
                  <a:lnTo>
                    <a:pt x="20393" y="117543"/>
                  </a:lnTo>
                  <a:lnTo>
                    <a:pt x="0" y="91186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4507293" y="2658173"/>
              <a:ext cx="491934" cy="136778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97527" y="2610230"/>
              <a:ext cx="106172" cy="304419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097527" y="2610230"/>
              <a:ext cx="106680" cy="304800"/>
            </a:xfrm>
            <a:custGeom>
              <a:avLst/>
              <a:gdLst/>
              <a:ahLst/>
              <a:cxnLst/>
              <a:rect l="l" t="t" r="r" b="b"/>
              <a:pathLst>
                <a:path w="106679" h="304800">
                  <a:moveTo>
                    <a:pt x="0" y="152273"/>
                  </a:moveTo>
                  <a:lnTo>
                    <a:pt x="4169" y="93011"/>
                  </a:lnTo>
                  <a:lnTo>
                    <a:pt x="15541" y="44608"/>
                  </a:lnTo>
                  <a:lnTo>
                    <a:pt x="32414" y="11969"/>
                  </a:lnTo>
                  <a:lnTo>
                    <a:pt x="53086" y="0"/>
                  </a:lnTo>
                  <a:lnTo>
                    <a:pt x="73757" y="11969"/>
                  </a:lnTo>
                  <a:lnTo>
                    <a:pt x="90630" y="44608"/>
                  </a:lnTo>
                  <a:lnTo>
                    <a:pt x="102002" y="93011"/>
                  </a:lnTo>
                  <a:lnTo>
                    <a:pt x="106172" y="152273"/>
                  </a:lnTo>
                  <a:lnTo>
                    <a:pt x="102002" y="211514"/>
                  </a:lnTo>
                  <a:lnTo>
                    <a:pt x="90630" y="259873"/>
                  </a:lnTo>
                  <a:lnTo>
                    <a:pt x="73757" y="292469"/>
                  </a:lnTo>
                  <a:lnTo>
                    <a:pt x="53086" y="304419"/>
                  </a:lnTo>
                  <a:lnTo>
                    <a:pt x="32414" y="292469"/>
                  </a:lnTo>
                  <a:lnTo>
                    <a:pt x="15541" y="259873"/>
                  </a:lnTo>
                  <a:lnTo>
                    <a:pt x="4169" y="211514"/>
                  </a:lnTo>
                  <a:lnTo>
                    <a:pt x="0" y="152273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06930" y="2610281"/>
              <a:ext cx="2039873" cy="304368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2106930" y="2610281"/>
              <a:ext cx="2040255" cy="304800"/>
            </a:xfrm>
            <a:custGeom>
              <a:avLst/>
              <a:gdLst/>
              <a:ahLst/>
              <a:cxnLst/>
              <a:rect l="l" t="t" r="r" b="b"/>
              <a:pathLst>
                <a:path w="2040254" h="304800">
                  <a:moveTo>
                    <a:pt x="0" y="304368"/>
                  </a:moveTo>
                  <a:lnTo>
                    <a:pt x="2039873" y="304368"/>
                  </a:lnTo>
                  <a:lnTo>
                    <a:pt x="2039873" y="0"/>
                  </a:lnTo>
                  <a:lnTo>
                    <a:pt x="0" y="0"/>
                  </a:lnTo>
                  <a:lnTo>
                    <a:pt x="0" y="304368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2066925" y="2606675"/>
              <a:ext cx="106680" cy="304800"/>
            </a:xfrm>
            <a:custGeom>
              <a:avLst/>
              <a:gdLst/>
              <a:ahLst/>
              <a:cxnLst/>
              <a:rect l="l" t="t" r="r" b="b"/>
              <a:pathLst>
                <a:path w="106680" h="304800">
                  <a:moveTo>
                    <a:pt x="53086" y="0"/>
                  </a:moveTo>
                  <a:lnTo>
                    <a:pt x="32414" y="11949"/>
                  </a:lnTo>
                  <a:lnTo>
                    <a:pt x="15541" y="44545"/>
                  </a:lnTo>
                  <a:lnTo>
                    <a:pt x="4169" y="92904"/>
                  </a:lnTo>
                  <a:lnTo>
                    <a:pt x="0" y="152146"/>
                  </a:lnTo>
                  <a:lnTo>
                    <a:pt x="4169" y="211407"/>
                  </a:lnTo>
                  <a:lnTo>
                    <a:pt x="15541" y="259810"/>
                  </a:lnTo>
                  <a:lnTo>
                    <a:pt x="32414" y="292449"/>
                  </a:lnTo>
                  <a:lnTo>
                    <a:pt x="53086" y="304419"/>
                  </a:lnTo>
                  <a:lnTo>
                    <a:pt x="73757" y="292449"/>
                  </a:lnTo>
                  <a:lnTo>
                    <a:pt x="90630" y="259810"/>
                  </a:lnTo>
                  <a:lnTo>
                    <a:pt x="102002" y="211407"/>
                  </a:lnTo>
                  <a:lnTo>
                    <a:pt x="106172" y="152146"/>
                  </a:lnTo>
                  <a:lnTo>
                    <a:pt x="102002" y="92904"/>
                  </a:lnTo>
                  <a:lnTo>
                    <a:pt x="90630" y="44545"/>
                  </a:lnTo>
                  <a:lnTo>
                    <a:pt x="73757" y="11949"/>
                  </a:lnTo>
                  <a:lnTo>
                    <a:pt x="53086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2066925" y="2606675"/>
              <a:ext cx="106680" cy="304800"/>
            </a:xfrm>
            <a:custGeom>
              <a:avLst/>
              <a:gdLst/>
              <a:ahLst/>
              <a:cxnLst/>
              <a:rect l="l" t="t" r="r" b="b"/>
              <a:pathLst>
                <a:path w="106680" h="304800">
                  <a:moveTo>
                    <a:pt x="0" y="152146"/>
                  </a:moveTo>
                  <a:lnTo>
                    <a:pt x="4169" y="92904"/>
                  </a:lnTo>
                  <a:lnTo>
                    <a:pt x="15541" y="44545"/>
                  </a:lnTo>
                  <a:lnTo>
                    <a:pt x="32414" y="11949"/>
                  </a:lnTo>
                  <a:lnTo>
                    <a:pt x="53086" y="0"/>
                  </a:lnTo>
                  <a:lnTo>
                    <a:pt x="73757" y="11949"/>
                  </a:lnTo>
                  <a:lnTo>
                    <a:pt x="90630" y="44545"/>
                  </a:lnTo>
                  <a:lnTo>
                    <a:pt x="102002" y="92904"/>
                  </a:lnTo>
                  <a:lnTo>
                    <a:pt x="106172" y="152146"/>
                  </a:lnTo>
                  <a:lnTo>
                    <a:pt x="102002" y="211407"/>
                  </a:lnTo>
                  <a:lnTo>
                    <a:pt x="90630" y="259810"/>
                  </a:lnTo>
                  <a:lnTo>
                    <a:pt x="73757" y="292449"/>
                  </a:lnTo>
                  <a:lnTo>
                    <a:pt x="53086" y="304419"/>
                  </a:lnTo>
                  <a:lnTo>
                    <a:pt x="32414" y="292449"/>
                  </a:lnTo>
                  <a:lnTo>
                    <a:pt x="15541" y="259810"/>
                  </a:lnTo>
                  <a:lnTo>
                    <a:pt x="4169" y="211407"/>
                  </a:lnTo>
                  <a:lnTo>
                    <a:pt x="0" y="15214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86732" y="2616352"/>
              <a:ext cx="67688" cy="294741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1655826" y="2315641"/>
              <a:ext cx="344805" cy="651510"/>
            </a:xfrm>
            <a:custGeom>
              <a:avLst/>
              <a:gdLst/>
              <a:ahLst/>
              <a:cxnLst/>
              <a:rect l="l" t="t" r="r" b="b"/>
              <a:pathLst>
                <a:path w="344805" h="651510">
                  <a:moveTo>
                    <a:pt x="344424" y="499821"/>
                  </a:moveTo>
                  <a:lnTo>
                    <a:pt x="332955" y="499821"/>
                  </a:lnTo>
                  <a:lnTo>
                    <a:pt x="332955" y="0"/>
                  </a:lnTo>
                  <a:lnTo>
                    <a:pt x="174498" y="0"/>
                  </a:lnTo>
                  <a:lnTo>
                    <a:pt x="174498" y="143141"/>
                  </a:lnTo>
                  <a:lnTo>
                    <a:pt x="2286" y="143141"/>
                  </a:lnTo>
                  <a:lnTo>
                    <a:pt x="2286" y="647141"/>
                  </a:lnTo>
                  <a:lnTo>
                    <a:pt x="3403" y="647141"/>
                  </a:lnTo>
                  <a:lnTo>
                    <a:pt x="0" y="651332"/>
                  </a:lnTo>
                  <a:lnTo>
                    <a:pt x="220980" y="651332"/>
                  </a:lnTo>
                  <a:lnTo>
                    <a:pt x="344424" y="499821"/>
                  </a:lnTo>
                  <a:close/>
                </a:path>
              </a:pathLst>
            </a:custGeom>
            <a:solidFill>
              <a:srgbClr val="33CC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1658112" y="2458770"/>
              <a:ext cx="218440" cy="504190"/>
            </a:xfrm>
            <a:custGeom>
              <a:avLst/>
              <a:gdLst/>
              <a:ahLst/>
              <a:cxnLst/>
              <a:rect l="l" t="t" r="r" b="b"/>
              <a:pathLst>
                <a:path w="218439" h="504189">
                  <a:moveTo>
                    <a:pt x="0" y="504012"/>
                  </a:moveTo>
                  <a:lnTo>
                    <a:pt x="218173" y="504012"/>
                  </a:lnTo>
                  <a:lnTo>
                    <a:pt x="218173" y="0"/>
                  </a:lnTo>
                  <a:lnTo>
                    <a:pt x="0" y="0"/>
                  </a:lnTo>
                  <a:lnTo>
                    <a:pt x="0" y="50401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1655826" y="2311400"/>
              <a:ext cx="344805" cy="151765"/>
            </a:xfrm>
            <a:custGeom>
              <a:avLst/>
              <a:gdLst/>
              <a:ahLst/>
              <a:cxnLst/>
              <a:rect l="l" t="t" r="r" b="b"/>
              <a:pathLst>
                <a:path w="344805" h="151764">
                  <a:moveTo>
                    <a:pt x="344424" y="0"/>
                  </a:moveTo>
                  <a:lnTo>
                    <a:pt x="123317" y="0"/>
                  </a:lnTo>
                  <a:lnTo>
                    <a:pt x="0" y="151637"/>
                  </a:lnTo>
                  <a:lnTo>
                    <a:pt x="220980" y="151637"/>
                  </a:lnTo>
                  <a:lnTo>
                    <a:pt x="344424" y="0"/>
                  </a:lnTo>
                  <a:close/>
                </a:path>
              </a:pathLst>
            </a:custGeom>
            <a:solidFill>
              <a:srgbClr val="33CC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1655826" y="2311400"/>
              <a:ext cx="344805" cy="151765"/>
            </a:xfrm>
            <a:custGeom>
              <a:avLst/>
              <a:gdLst/>
              <a:ahLst/>
              <a:cxnLst/>
              <a:rect l="l" t="t" r="r" b="b"/>
              <a:pathLst>
                <a:path w="344805" h="151764">
                  <a:moveTo>
                    <a:pt x="0" y="151637"/>
                  </a:moveTo>
                  <a:lnTo>
                    <a:pt x="123317" y="0"/>
                  </a:lnTo>
                  <a:lnTo>
                    <a:pt x="344424" y="0"/>
                  </a:lnTo>
                  <a:lnTo>
                    <a:pt x="220980" y="151637"/>
                  </a:lnTo>
                  <a:lnTo>
                    <a:pt x="0" y="15163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1876298" y="2322068"/>
              <a:ext cx="124460" cy="640715"/>
            </a:xfrm>
            <a:custGeom>
              <a:avLst/>
              <a:gdLst/>
              <a:ahLst/>
              <a:cxnLst/>
              <a:rect l="l" t="t" r="r" b="b"/>
              <a:pathLst>
                <a:path w="124460" h="640714">
                  <a:moveTo>
                    <a:pt x="123951" y="0"/>
                  </a:moveTo>
                  <a:lnTo>
                    <a:pt x="123951" y="493395"/>
                  </a:lnTo>
                </a:path>
                <a:path w="124460" h="640714">
                  <a:moveTo>
                    <a:pt x="123951" y="493395"/>
                  </a:moveTo>
                  <a:lnTo>
                    <a:pt x="0" y="640715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1685670" y="2525013"/>
              <a:ext cx="144780" cy="290830"/>
            </a:xfrm>
            <a:custGeom>
              <a:avLst/>
              <a:gdLst/>
              <a:ahLst/>
              <a:cxnLst/>
              <a:rect l="l" t="t" r="r" b="b"/>
              <a:pathLst>
                <a:path w="144780" h="290830">
                  <a:moveTo>
                    <a:pt x="144691" y="0"/>
                  </a:moveTo>
                  <a:lnTo>
                    <a:pt x="0" y="0"/>
                  </a:lnTo>
                  <a:lnTo>
                    <a:pt x="0" y="290449"/>
                  </a:lnTo>
                  <a:lnTo>
                    <a:pt x="144691" y="290449"/>
                  </a:lnTo>
                  <a:lnTo>
                    <a:pt x="144691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1685670" y="2525013"/>
              <a:ext cx="144780" cy="290830"/>
            </a:xfrm>
            <a:custGeom>
              <a:avLst/>
              <a:gdLst/>
              <a:ahLst/>
              <a:cxnLst/>
              <a:rect l="l" t="t" r="r" b="b"/>
              <a:pathLst>
                <a:path w="144780" h="290830">
                  <a:moveTo>
                    <a:pt x="0" y="290449"/>
                  </a:moveTo>
                  <a:lnTo>
                    <a:pt x="144691" y="290449"/>
                  </a:lnTo>
                  <a:lnTo>
                    <a:pt x="144691" y="0"/>
                  </a:lnTo>
                  <a:lnTo>
                    <a:pt x="0" y="0"/>
                  </a:lnTo>
                  <a:lnTo>
                    <a:pt x="0" y="29044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1706244" y="2612496"/>
              <a:ext cx="110489" cy="102870"/>
            </a:xfrm>
            <a:custGeom>
              <a:avLst/>
              <a:gdLst/>
              <a:ahLst/>
              <a:cxnLst/>
              <a:rect l="l" t="t" r="r" b="b"/>
              <a:pathLst>
                <a:path w="110489" h="102869">
                  <a:moveTo>
                    <a:pt x="110236" y="0"/>
                  </a:moveTo>
                  <a:lnTo>
                    <a:pt x="0" y="0"/>
                  </a:lnTo>
                  <a:lnTo>
                    <a:pt x="0" y="102509"/>
                  </a:lnTo>
                  <a:lnTo>
                    <a:pt x="110236" y="102509"/>
                  </a:lnTo>
                  <a:lnTo>
                    <a:pt x="11023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1173162" y="2090801"/>
              <a:ext cx="413384" cy="409575"/>
            </a:xfrm>
            <a:custGeom>
              <a:avLst/>
              <a:gdLst/>
              <a:ahLst/>
              <a:cxnLst/>
              <a:rect l="l" t="t" r="r" b="b"/>
              <a:pathLst>
                <a:path w="413384" h="409575">
                  <a:moveTo>
                    <a:pt x="0" y="0"/>
                  </a:moveTo>
                  <a:lnTo>
                    <a:pt x="0" y="363474"/>
                  </a:lnTo>
                  <a:lnTo>
                    <a:pt x="10521" y="378022"/>
                  </a:lnTo>
                  <a:lnTo>
                    <a:pt x="39821" y="390674"/>
                  </a:lnTo>
                  <a:lnTo>
                    <a:pt x="84504" y="400662"/>
                  </a:lnTo>
                  <a:lnTo>
                    <a:pt x="141175" y="407218"/>
                  </a:lnTo>
                  <a:lnTo>
                    <a:pt x="206438" y="409575"/>
                  </a:lnTo>
                  <a:lnTo>
                    <a:pt x="271646" y="407218"/>
                  </a:lnTo>
                  <a:lnTo>
                    <a:pt x="328295" y="400662"/>
                  </a:lnTo>
                  <a:lnTo>
                    <a:pt x="372978" y="390674"/>
                  </a:lnTo>
                  <a:lnTo>
                    <a:pt x="402286" y="378022"/>
                  </a:lnTo>
                  <a:lnTo>
                    <a:pt x="412813" y="363474"/>
                  </a:lnTo>
                  <a:lnTo>
                    <a:pt x="412813" y="45974"/>
                  </a:lnTo>
                  <a:lnTo>
                    <a:pt x="206311" y="45974"/>
                  </a:lnTo>
                  <a:lnTo>
                    <a:pt x="141110" y="43631"/>
                  </a:lnTo>
                  <a:lnTo>
                    <a:pt x="84476" y="37106"/>
                  </a:lnTo>
                  <a:lnTo>
                    <a:pt x="39812" y="27155"/>
                  </a:lnTo>
                  <a:lnTo>
                    <a:pt x="10520" y="14534"/>
                  </a:lnTo>
                  <a:lnTo>
                    <a:pt x="0" y="0"/>
                  </a:lnTo>
                  <a:close/>
                </a:path>
                <a:path w="413384" h="409575">
                  <a:moveTo>
                    <a:pt x="412813" y="0"/>
                  </a:moveTo>
                  <a:lnTo>
                    <a:pt x="372915" y="27155"/>
                  </a:lnTo>
                  <a:lnTo>
                    <a:pt x="328231" y="37106"/>
                  </a:lnTo>
                  <a:lnTo>
                    <a:pt x="271569" y="43631"/>
                  </a:lnTo>
                  <a:lnTo>
                    <a:pt x="206311" y="45974"/>
                  </a:lnTo>
                  <a:lnTo>
                    <a:pt x="412813" y="45974"/>
                  </a:lnTo>
                  <a:lnTo>
                    <a:pt x="412813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1173162" y="2044700"/>
              <a:ext cx="413384" cy="92075"/>
            </a:xfrm>
            <a:custGeom>
              <a:avLst/>
              <a:gdLst/>
              <a:ahLst/>
              <a:cxnLst/>
              <a:rect l="l" t="t" r="r" b="b"/>
              <a:pathLst>
                <a:path w="413384" h="92075">
                  <a:moveTo>
                    <a:pt x="206438" y="0"/>
                  </a:moveTo>
                  <a:lnTo>
                    <a:pt x="141175" y="2343"/>
                  </a:lnTo>
                  <a:lnTo>
                    <a:pt x="84504" y="8875"/>
                  </a:lnTo>
                  <a:lnTo>
                    <a:pt x="39821" y="18845"/>
                  </a:lnTo>
                  <a:lnTo>
                    <a:pt x="0" y="46100"/>
                  </a:lnTo>
                  <a:lnTo>
                    <a:pt x="10521" y="60635"/>
                  </a:lnTo>
                  <a:lnTo>
                    <a:pt x="39821" y="73256"/>
                  </a:lnTo>
                  <a:lnTo>
                    <a:pt x="84504" y="83207"/>
                  </a:lnTo>
                  <a:lnTo>
                    <a:pt x="141175" y="89732"/>
                  </a:lnTo>
                  <a:lnTo>
                    <a:pt x="206438" y="92075"/>
                  </a:lnTo>
                  <a:lnTo>
                    <a:pt x="271646" y="89732"/>
                  </a:lnTo>
                  <a:lnTo>
                    <a:pt x="328295" y="83207"/>
                  </a:lnTo>
                  <a:lnTo>
                    <a:pt x="372978" y="73256"/>
                  </a:lnTo>
                  <a:lnTo>
                    <a:pt x="402286" y="60635"/>
                  </a:lnTo>
                  <a:lnTo>
                    <a:pt x="412813" y="46100"/>
                  </a:lnTo>
                  <a:lnTo>
                    <a:pt x="402286" y="31504"/>
                  </a:lnTo>
                  <a:lnTo>
                    <a:pt x="372978" y="18845"/>
                  </a:lnTo>
                  <a:lnTo>
                    <a:pt x="328295" y="8875"/>
                  </a:lnTo>
                  <a:lnTo>
                    <a:pt x="271646" y="2343"/>
                  </a:lnTo>
                  <a:lnTo>
                    <a:pt x="206438" y="0"/>
                  </a:lnTo>
                  <a:close/>
                </a:path>
              </a:pathLst>
            </a:custGeom>
            <a:solidFill>
              <a:srgbClr val="66DFC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1173162" y="2044700"/>
              <a:ext cx="413384" cy="455930"/>
            </a:xfrm>
            <a:custGeom>
              <a:avLst/>
              <a:gdLst/>
              <a:ahLst/>
              <a:cxnLst/>
              <a:rect l="l" t="t" r="r" b="b"/>
              <a:pathLst>
                <a:path w="413384" h="455930">
                  <a:moveTo>
                    <a:pt x="412813" y="46100"/>
                  </a:moveTo>
                  <a:lnTo>
                    <a:pt x="372978" y="73256"/>
                  </a:lnTo>
                  <a:lnTo>
                    <a:pt x="328295" y="83207"/>
                  </a:lnTo>
                  <a:lnTo>
                    <a:pt x="271646" y="89732"/>
                  </a:lnTo>
                  <a:lnTo>
                    <a:pt x="206438" y="92075"/>
                  </a:lnTo>
                  <a:lnTo>
                    <a:pt x="141175" y="89732"/>
                  </a:lnTo>
                  <a:lnTo>
                    <a:pt x="84504" y="83207"/>
                  </a:lnTo>
                  <a:lnTo>
                    <a:pt x="39821" y="73256"/>
                  </a:lnTo>
                  <a:lnTo>
                    <a:pt x="10521" y="60635"/>
                  </a:lnTo>
                  <a:lnTo>
                    <a:pt x="0" y="46100"/>
                  </a:lnTo>
                  <a:lnTo>
                    <a:pt x="10521" y="31504"/>
                  </a:lnTo>
                  <a:lnTo>
                    <a:pt x="39821" y="18845"/>
                  </a:lnTo>
                  <a:lnTo>
                    <a:pt x="84504" y="8875"/>
                  </a:lnTo>
                  <a:lnTo>
                    <a:pt x="141175" y="2343"/>
                  </a:lnTo>
                  <a:lnTo>
                    <a:pt x="206438" y="0"/>
                  </a:lnTo>
                  <a:lnTo>
                    <a:pt x="271646" y="2343"/>
                  </a:lnTo>
                  <a:lnTo>
                    <a:pt x="328295" y="8875"/>
                  </a:lnTo>
                  <a:lnTo>
                    <a:pt x="372978" y="18845"/>
                  </a:lnTo>
                  <a:lnTo>
                    <a:pt x="402286" y="31504"/>
                  </a:lnTo>
                  <a:lnTo>
                    <a:pt x="412813" y="46100"/>
                  </a:lnTo>
                  <a:lnTo>
                    <a:pt x="412813" y="409575"/>
                  </a:lnTo>
                  <a:lnTo>
                    <a:pt x="402286" y="424123"/>
                  </a:lnTo>
                  <a:lnTo>
                    <a:pt x="372978" y="436775"/>
                  </a:lnTo>
                  <a:lnTo>
                    <a:pt x="328295" y="446763"/>
                  </a:lnTo>
                  <a:lnTo>
                    <a:pt x="271646" y="453319"/>
                  </a:lnTo>
                  <a:lnTo>
                    <a:pt x="206438" y="455675"/>
                  </a:lnTo>
                  <a:lnTo>
                    <a:pt x="141175" y="453319"/>
                  </a:lnTo>
                  <a:lnTo>
                    <a:pt x="84504" y="446763"/>
                  </a:lnTo>
                  <a:lnTo>
                    <a:pt x="39821" y="436775"/>
                  </a:lnTo>
                  <a:lnTo>
                    <a:pt x="10521" y="424123"/>
                  </a:lnTo>
                  <a:lnTo>
                    <a:pt x="0" y="409575"/>
                  </a:lnTo>
                  <a:lnTo>
                    <a:pt x="0" y="4610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0" name="object 3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106995" y="2457490"/>
              <a:ext cx="712109" cy="505694"/>
            </a:xfrm>
            <a:prstGeom prst="rect">
              <a:avLst/>
            </a:prstGeom>
          </p:spPr>
        </p:pic>
      </p:grpSp>
      <p:sp>
        <p:nvSpPr>
          <p:cNvPr id="31" name="object 31"/>
          <p:cNvSpPr txBox="1"/>
          <p:nvPr/>
        </p:nvSpPr>
        <p:spPr>
          <a:xfrm>
            <a:off x="2527426" y="2582037"/>
            <a:ext cx="139255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Comic Sans MS" panose="030F0702030302020204"/>
                <a:cs typeface="Comic Sans MS" panose="030F0702030302020204"/>
              </a:rPr>
              <a:t>R</a:t>
            </a:r>
            <a:r>
              <a:rPr sz="2775" spc="15" baseline="-21000" dirty="0">
                <a:latin typeface="Comic Sans MS" panose="030F0702030302020204"/>
                <a:cs typeface="Comic Sans MS" panose="030F0702030302020204"/>
              </a:rPr>
              <a:t>s</a:t>
            </a:r>
            <a:r>
              <a:rPr sz="2775" spc="-217" baseline="-2100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spc="-5" dirty="0">
                <a:latin typeface="Comic Sans MS" panose="030F0702030302020204"/>
                <a:cs typeface="Comic Sans MS" panose="030F0702030302020204"/>
              </a:rPr>
              <a:t>bi</a:t>
            </a:r>
            <a:r>
              <a:rPr sz="2000" dirty="0">
                <a:latin typeface="Comic Sans MS" panose="030F0702030302020204"/>
                <a:cs typeface="Comic Sans MS" panose="030F0702030302020204"/>
              </a:rPr>
              <a:t>ts</a:t>
            </a:r>
            <a:r>
              <a:rPr sz="2000" spc="-10" dirty="0">
                <a:latin typeface="Comic Sans MS" panose="030F0702030302020204"/>
                <a:cs typeface="Comic Sans MS" panose="030F0702030302020204"/>
              </a:rPr>
              <a:t>/</a:t>
            </a:r>
            <a:r>
              <a:rPr sz="2000" dirty="0">
                <a:latin typeface="Comic Sans MS" panose="030F0702030302020204"/>
                <a:cs typeface="Comic Sans MS" panose="030F0702030302020204"/>
              </a:rPr>
              <a:t>s</a:t>
            </a:r>
            <a:r>
              <a:rPr sz="2000" spc="-10" dirty="0">
                <a:latin typeface="Comic Sans MS" panose="030F0702030302020204"/>
                <a:cs typeface="Comic Sans MS" panose="030F0702030302020204"/>
              </a:rPr>
              <a:t>e</a:t>
            </a:r>
            <a:r>
              <a:rPr sz="2000" dirty="0">
                <a:latin typeface="Comic Sans MS" panose="030F0702030302020204"/>
                <a:cs typeface="Comic Sans MS" panose="030F0702030302020204"/>
              </a:rPr>
              <a:t>c</a:t>
            </a:r>
            <a:endParaRPr sz="2000">
              <a:latin typeface="Comic Sans MS" panose="030F0702030302020204"/>
              <a:cs typeface="Comic Sans MS" panose="030F0702030302020204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1250950" y="2370137"/>
            <a:ext cx="7061834" cy="678180"/>
            <a:chOff x="1250950" y="2370137"/>
            <a:chExt cx="7061834" cy="678180"/>
          </a:xfrm>
        </p:grpSpPr>
        <p:sp>
          <p:nvSpPr>
            <p:cNvPr id="33" name="object 33"/>
            <p:cNvSpPr/>
            <p:nvPr/>
          </p:nvSpPr>
          <p:spPr>
            <a:xfrm>
              <a:off x="1255712" y="2374900"/>
              <a:ext cx="895985" cy="565150"/>
            </a:xfrm>
            <a:custGeom>
              <a:avLst/>
              <a:gdLst/>
              <a:ahLst/>
              <a:cxnLst/>
              <a:rect l="l" t="t" r="r" b="b"/>
              <a:pathLst>
                <a:path w="895985" h="565150">
                  <a:moveTo>
                    <a:pt x="268414" y="0"/>
                  </a:moveTo>
                  <a:lnTo>
                    <a:pt x="0" y="0"/>
                  </a:lnTo>
                  <a:lnTo>
                    <a:pt x="0" y="247014"/>
                  </a:lnTo>
                  <a:lnTo>
                    <a:pt x="15736" y="306581"/>
                  </a:lnTo>
                  <a:lnTo>
                    <a:pt x="60369" y="360744"/>
                  </a:lnTo>
                  <a:lnTo>
                    <a:pt x="92314" y="385231"/>
                  </a:lnTo>
                  <a:lnTo>
                    <a:pt x="130033" y="407688"/>
                  </a:lnTo>
                  <a:lnTo>
                    <a:pt x="173044" y="427886"/>
                  </a:lnTo>
                  <a:lnTo>
                    <a:pt x="220863" y="445599"/>
                  </a:lnTo>
                  <a:lnTo>
                    <a:pt x="273008" y="460600"/>
                  </a:lnTo>
                  <a:lnTo>
                    <a:pt x="328994" y="472663"/>
                  </a:lnTo>
                  <a:lnTo>
                    <a:pt x="388340" y="481560"/>
                  </a:lnTo>
                  <a:lnTo>
                    <a:pt x="450561" y="487064"/>
                  </a:lnTo>
                  <a:lnTo>
                    <a:pt x="515175" y="488950"/>
                  </a:lnTo>
                  <a:lnTo>
                    <a:pt x="626935" y="488950"/>
                  </a:lnTo>
                  <a:lnTo>
                    <a:pt x="626935" y="565150"/>
                  </a:lnTo>
                  <a:lnTo>
                    <a:pt x="895413" y="406146"/>
                  </a:lnTo>
                  <a:lnTo>
                    <a:pt x="626935" y="247014"/>
                  </a:lnTo>
                  <a:lnTo>
                    <a:pt x="626935" y="323214"/>
                  </a:lnTo>
                  <a:lnTo>
                    <a:pt x="515175" y="323214"/>
                  </a:lnTo>
                  <a:lnTo>
                    <a:pt x="449536" y="320498"/>
                  </a:lnTo>
                  <a:lnTo>
                    <a:pt x="390579" y="312829"/>
                  </a:lnTo>
                  <a:lnTo>
                    <a:pt x="340645" y="300926"/>
                  </a:lnTo>
                  <a:lnTo>
                    <a:pt x="302078" y="285510"/>
                  </a:lnTo>
                  <a:lnTo>
                    <a:pt x="268414" y="247014"/>
                  </a:lnTo>
                  <a:lnTo>
                    <a:pt x="268414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1255712" y="2374900"/>
              <a:ext cx="895985" cy="565150"/>
            </a:xfrm>
            <a:custGeom>
              <a:avLst/>
              <a:gdLst/>
              <a:ahLst/>
              <a:cxnLst/>
              <a:rect l="l" t="t" r="r" b="b"/>
              <a:pathLst>
                <a:path w="895985" h="565150">
                  <a:moveTo>
                    <a:pt x="895413" y="406146"/>
                  </a:moveTo>
                  <a:lnTo>
                    <a:pt x="626935" y="565150"/>
                  </a:lnTo>
                  <a:lnTo>
                    <a:pt x="626935" y="488950"/>
                  </a:lnTo>
                  <a:lnTo>
                    <a:pt x="515175" y="488950"/>
                  </a:lnTo>
                  <a:lnTo>
                    <a:pt x="450561" y="487064"/>
                  </a:lnTo>
                  <a:lnTo>
                    <a:pt x="388340" y="481560"/>
                  </a:lnTo>
                  <a:lnTo>
                    <a:pt x="328994" y="472663"/>
                  </a:lnTo>
                  <a:lnTo>
                    <a:pt x="273008" y="460600"/>
                  </a:lnTo>
                  <a:lnTo>
                    <a:pt x="220863" y="445599"/>
                  </a:lnTo>
                  <a:lnTo>
                    <a:pt x="173044" y="427886"/>
                  </a:lnTo>
                  <a:lnTo>
                    <a:pt x="130033" y="407688"/>
                  </a:lnTo>
                  <a:lnTo>
                    <a:pt x="92314" y="385231"/>
                  </a:lnTo>
                  <a:lnTo>
                    <a:pt x="60369" y="360744"/>
                  </a:lnTo>
                  <a:lnTo>
                    <a:pt x="15736" y="306581"/>
                  </a:lnTo>
                  <a:lnTo>
                    <a:pt x="0" y="247014"/>
                  </a:lnTo>
                  <a:lnTo>
                    <a:pt x="0" y="0"/>
                  </a:lnTo>
                  <a:lnTo>
                    <a:pt x="268414" y="0"/>
                  </a:lnTo>
                  <a:lnTo>
                    <a:pt x="268414" y="247014"/>
                  </a:lnTo>
                  <a:lnTo>
                    <a:pt x="277221" y="267299"/>
                  </a:lnTo>
                  <a:lnTo>
                    <a:pt x="340645" y="300926"/>
                  </a:lnTo>
                  <a:lnTo>
                    <a:pt x="390579" y="312829"/>
                  </a:lnTo>
                  <a:lnTo>
                    <a:pt x="449536" y="320498"/>
                  </a:lnTo>
                  <a:lnTo>
                    <a:pt x="515175" y="323214"/>
                  </a:lnTo>
                  <a:lnTo>
                    <a:pt x="626935" y="323214"/>
                  </a:lnTo>
                  <a:lnTo>
                    <a:pt x="626935" y="247014"/>
                  </a:lnTo>
                  <a:lnTo>
                    <a:pt x="895413" y="40614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7489825" y="2581275"/>
              <a:ext cx="817880" cy="379730"/>
            </a:xfrm>
            <a:custGeom>
              <a:avLst/>
              <a:gdLst/>
              <a:ahLst/>
              <a:cxnLst/>
              <a:rect l="l" t="t" r="r" b="b"/>
              <a:pathLst>
                <a:path w="817879" h="379730">
                  <a:moveTo>
                    <a:pt x="613155" y="0"/>
                  </a:moveTo>
                  <a:lnTo>
                    <a:pt x="613155" y="94869"/>
                  </a:lnTo>
                  <a:lnTo>
                    <a:pt x="0" y="94869"/>
                  </a:lnTo>
                  <a:lnTo>
                    <a:pt x="0" y="284607"/>
                  </a:lnTo>
                  <a:lnTo>
                    <a:pt x="613155" y="284607"/>
                  </a:lnTo>
                  <a:lnTo>
                    <a:pt x="613155" y="379349"/>
                  </a:lnTo>
                  <a:lnTo>
                    <a:pt x="817626" y="189737"/>
                  </a:lnTo>
                  <a:lnTo>
                    <a:pt x="613155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7489825" y="2581275"/>
              <a:ext cx="817880" cy="379730"/>
            </a:xfrm>
            <a:custGeom>
              <a:avLst/>
              <a:gdLst/>
              <a:ahLst/>
              <a:cxnLst/>
              <a:rect l="l" t="t" r="r" b="b"/>
              <a:pathLst>
                <a:path w="817879" h="379730">
                  <a:moveTo>
                    <a:pt x="0" y="94869"/>
                  </a:moveTo>
                  <a:lnTo>
                    <a:pt x="613155" y="94869"/>
                  </a:lnTo>
                  <a:lnTo>
                    <a:pt x="613155" y="0"/>
                  </a:lnTo>
                  <a:lnTo>
                    <a:pt x="817626" y="189737"/>
                  </a:lnTo>
                  <a:lnTo>
                    <a:pt x="613155" y="379349"/>
                  </a:lnTo>
                  <a:lnTo>
                    <a:pt x="613155" y="284607"/>
                  </a:lnTo>
                  <a:lnTo>
                    <a:pt x="0" y="284607"/>
                  </a:lnTo>
                  <a:lnTo>
                    <a:pt x="0" y="9486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7" name="object 3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889875" y="2480055"/>
              <a:ext cx="128143" cy="563118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7889875" y="2480055"/>
              <a:ext cx="128270" cy="563245"/>
            </a:xfrm>
            <a:custGeom>
              <a:avLst/>
              <a:gdLst/>
              <a:ahLst/>
              <a:cxnLst/>
              <a:rect l="l" t="t" r="r" b="b"/>
              <a:pathLst>
                <a:path w="128270" h="563244">
                  <a:moveTo>
                    <a:pt x="0" y="281559"/>
                  </a:moveTo>
                  <a:lnTo>
                    <a:pt x="2290" y="206683"/>
                  </a:lnTo>
                  <a:lnTo>
                    <a:pt x="8753" y="139417"/>
                  </a:lnTo>
                  <a:lnTo>
                    <a:pt x="18780" y="82438"/>
                  </a:lnTo>
                  <a:lnTo>
                    <a:pt x="31759" y="38424"/>
                  </a:lnTo>
                  <a:lnTo>
                    <a:pt x="64134" y="0"/>
                  </a:lnTo>
                  <a:lnTo>
                    <a:pt x="81135" y="10052"/>
                  </a:lnTo>
                  <a:lnTo>
                    <a:pt x="96421" y="38424"/>
                  </a:lnTo>
                  <a:lnTo>
                    <a:pt x="109378" y="82438"/>
                  </a:lnTo>
                  <a:lnTo>
                    <a:pt x="119394" y="139417"/>
                  </a:lnTo>
                  <a:lnTo>
                    <a:pt x="125853" y="206683"/>
                  </a:lnTo>
                  <a:lnTo>
                    <a:pt x="128143" y="281559"/>
                  </a:lnTo>
                  <a:lnTo>
                    <a:pt x="125853" y="356434"/>
                  </a:lnTo>
                  <a:lnTo>
                    <a:pt x="119394" y="423700"/>
                  </a:lnTo>
                  <a:lnTo>
                    <a:pt x="109378" y="480679"/>
                  </a:lnTo>
                  <a:lnTo>
                    <a:pt x="96421" y="524693"/>
                  </a:lnTo>
                  <a:lnTo>
                    <a:pt x="64134" y="563118"/>
                  </a:lnTo>
                  <a:lnTo>
                    <a:pt x="47081" y="553065"/>
                  </a:lnTo>
                  <a:lnTo>
                    <a:pt x="31759" y="524693"/>
                  </a:lnTo>
                  <a:lnTo>
                    <a:pt x="18780" y="480679"/>
                  </a:lnTo>
                  <a:lnTo>
                    <a:pt x="8753" y="423700"/>
                  </a:lnTo>
                  <a:lnTo>
                    <a:pt x="2290" y="356434"/>
                  </a:lnTo>
                  <a:lnTo>
                    <a:pt x="0" y="28155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9" name="object 3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488559" y="2479941"/>
              <a:ext cx="2464435" cy="563232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5488559" y="2479941"/>
              <a:ext cx="2464435" cy="563245"/>
            </a:xfrm>
            <a:custGeom>
              <a:avLst/>
              <a:gdLst/>
              <a:ahLst/>
              <a:cxnLst/>
              <a:rect l="l" t="t" r="r" b="b"/>
              <a:pathLst>
                <a:path w="2464434" h="563244">
                  <a:moveTo>
                    <a:pt x="0" y="563232"/>
                  </a:moveTo>
                  <a:lnTo>
                    <a:pt x="2464435" y="563232"/>
                  </a:lnTo>
                  <a:lnTo>
                    <a:pt x="2464435" y="0"/>
                  </a:lnTo>
                  <a:lnTo>
                    <a:pt x="0" y="0"/>
                  </a:lnTo>
                  <a:lnTo>
                    <a:pt x="0" y="56323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5440426" y="2473325"/>
              <a:ext cx="128270" cy="563245"/>
            </a:xfrm>
            <a:custGeom>
              <a:avLst/>
              <a:gdLst/>
              <a:ahLst/>
              <a:cxnLst/>
              <a:rect l="l" t="t" r="r" b="b"/>
              <a:pathLst>
                <a:path w="128270" h="563244">
                  <a:moveTo>
                    <a:pt x="64008" y="0"/>
                  </a:moveTo>
                  <a:lnTo>
                    <a:pt x="31665" y="38452"/>
                  </a:lnTo>
                  <a:lnTo>
                    <a:pt x="18716" y="82486"/>
                  </a:lnTo>
                  <a:lnTo>
                    <a:pt x="8720" y="139474"/>
                  </a:lnTo>
                  <a:lnTo>
                    <a:pt x="2280" y="206727"/>
                  </a:lnTo>
                  <a:lnTo>
                    <a:pt x="0" y="281559"/>
                  </a:lnTo>
                  <a:lnTo>
                    <a:pt x="2280" y="356443"/>
                  </a:lnTo>
                  <a:lnTo>
                    <a:pt x="8720" y="423733"/>
                  </a:lnTo>
                  <a:lnTo>
                    <a:pt x="18716" y="480742"/>
                  </a:lnTo>
                  <a:lnTo>
                    <a:pt x="31665" y="524787"/>
                  </a:lnTo>
                  <a:lnTo>
                    <a:pt x="64008" y="563245"/>
                  </a:lnTo>
                  <a:lnTo>
                    <a:pt x="81008" y="553183"/>
                  </a:lnTo>
                  <a:lnTo>
                    <a:pt x="109251" y="480742"/>
                  </a:lnTo>
                  <a:lnTo>
                    <a:pt x="119267" y="423733"/>
                  </a:lnTo>
                  <a:lnTo>
                    <a:pt x="125726" y="356443"/>
                  </a:lnTo>
                  <a:lnTo>
                    <a:pt x="128015" y="281559"/>
                  </a:lnTo>
                  <a:lnTo>
                    <a:pt x="125726" y="206727"/>
                  </a:lnTo>
                  <a:lnTo>
                    <a:pt x="119267" y="139474"/>
                  </a:lnTo>
                  <a:lnTo>
                    <a:pt x="109251" y="82486"/>
                  </a:lnTo>
                  <a:lnTo>
                    <a:pt x="96294" y="38452"/>
                  </a:lnTo>
                  <a:lnTo>
                    <a:pt x="64008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5440426" y="2473325"/>
              <a:ext cx="128270" cy="563245"/>
            </a:xfrm>
            <a:custGeom>
              <a:avLst/>
              <a:gdLst/>
              <a:ahLst/>
              <a:cxnLst/>
              <a:rect l="l" t="t" r="r" b="b"/>
              <a:pathLst>
                <a:path w="128270" h="563244">
                  <a:moveTo>
                    <a:pt x="0" y="281559"/>
                  </a:moveTo>
                  <a:lnTo>
                    <a:pt x="2280" y="206727"/>
                  </a:lnTo>
                  <a:lnTo>
                    <a:pt x="8720" y="139474"/>
                  </a:lnTo>
                  <a:lnTo>
                    <a:pt x="18716" y="82486"/>
                  </a:lnTo>
                  <a:lnTo>
                    <a:pt x="31665" y="38452"/>
                  </a:lnTo>
                  <a:lnTo>
                    <a:pt x="64008" y="0"/>
                  </a:lnTo>
                  <a:lnTo>
                    <a:pt x="81008" y="10061"/>
                  </a:lnTo>
                  <a:lnTo>
                    <a:pt x="96294" y="38452"/>
                  </a:lnTo>
                  <a:lnTo>
                    <a:pt x="109251" y="82486"/>
                  </a:lnTo>
                  <a:lnTo>
                    <a:pt x="119267" y="139474"/>
                  </a:lnTo>
                  <a:lnTo>
                    <a:pt x="125726" y="206727"/>
                  </a:lnTo>
                  <a:lnTo>
                    <a:pt x="128015" y="281559"/>
                  </a:lnTo>
                  <a:lnTo>
                    <a:pt x="125726" y="356443"/>
                  </a:lnTo>
                  <a:lnTo>
                    <a:pt x="119267" y="423733"/>
                  </a:lnTo>
                  <a:lnTo>
                    <a:pt x="109251" y="480742"/>
                  </a:lnTo>
                  <a:lnTo>
                    <a:pt x="96294" y="524787"/>
                  </a:lnTo>
                  <a:lnTo>
                    <a:pt x="64008" y="563245"/>
                  </a:lnTo>
                  <a:lnTo>
                    <a:pt x="46963" y="553183"/>
                  </a:lnTo>
                  <a:lnTo>
                    <a:pt x="31665" y="524787"/>
                  </a:lnTo>
                  <a:lnTo>
                    <a:pt x="18716" y="480742"/>
                  </a:lnTo>
                  <a:lnTo>
                    <a:pt x="8720" y="423733"/>
                  </a:lnTo>
                  <a:lnTo>
                    <a:pt x="2280" y="356443"/>
                  </a:lnTo>
                  <a:lnTo>
                    <a:pt x="0" y="28155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3" name="object 4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876920" y="2491079"/>
              <a:ext cx="81652" cy="547649"/>
            </a:xfrm>
            <a:prstGeom prst="rect">
              <a:avLst/>
            </a:prstGeom>
          </p:spPr>
        </p:pic>
      </p:grpSp>
      <p:sp>
        <p:nvSpPr>
          <p:cNvPr id="44" name="object 44"/>
          <p:cNvSpPr txBox="1"/>
          <p:nvPr/>
        </p:nvSpPr>
        <p:spPr>
          <a:xfrm>
            <a:off x="6174613" y="2596133"/>
            <a:ext cx="13976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Comic Sans MS" panose="030F0702030302020204"/>
                <a:cs typeface="Comic Sans MS" panose="030F0702030302020204"/>
              </a:rPr>
              <a:t>R</a:t>
            </a:r>
            <a:r>
              <a:rPr sz="2775" spc="15" baseline="-21000" dirty="0">
                <a:latin typeface="Comic Sans MS" panose="030F0702030302020204"/>
                <a:cs typeface="Comic Sans MS" panose="030F0702030302020204"/>
              </a:rPr>
              <a:t>c</a:t>
            </a:r>
            <a:r>
              <a:rPr sz="2775" spc="-240" baseline="-2100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spc="-5" dirty="0">
                <a:latin typeface="Comic Sans MS" panose="030F0702030302020204"/>
                <a:cs typeface="Comic Sans MS" panose="030F0702030302020204"/>
              </a:rPr>
              <a:t>bi</a:t>
            </a:r>
            <a:r>
              <a:rPr sz="2000" dirty="0">
                <a:latin typeface="Comic Sans MS" panose="030F0702030302020204"/>
                <a:cs typeface="Comic Sans MS" panose="030F0702030302020204"/>
              </a:rPr>
              <a:t>ts</a:t>
            </a:r>
            <a:r>
              <a:rPr sz="2000" spc="-10" dirty="0">
                <a:latin typeface="Comic Sans MS" panose="030F0702030302020204"/>
                <a:cs typeface="Comic Sans MS" panose="030F0702030302020204"/>
              </a:rPr>
              <a:t>/</a:t>
            </a:r>
            <a:r>
              <a:rPr sz="2000" dirty="0">
                <a:latin typeface="Comic Sans MS" panose="030F0702030302020204"/>
                <a:cs typeface="Comic Sans MS" panose="030F0702030302020204"/>
              </a:rPr>
              <a:t>s</a:t>
            </a:r>
            <a:r>
              <a:rPr sz="2000" spc="-10" dirty="0">
                <a:latin typeface="Comic Sans MS" panose="030F0702030302020204"/>
                <a:cs typeface="Comic Sans MS" panose="030F0702030302020204"/>
              </a:rPr>
              <a:t>e</a:t>
            </a:r>
            <a:r>
              <a:rPr sz="2000" dirty="0">
                <a:latin typeface="Comic Sans MS" panose="030F0702030302020204"/>
                <a:cs typeface="Comic Sans MS" panose="030F0702030302020204"/>
              </a:rPr>
              <a:t>c</a:t>
            </a:r>
            <a:endParaRPr sz="2000">
              <a:latin typeface="Comic Sans MS" panose="030F0702030302020204"/>
              <a:cs typeface="Comic Sans MS" panose="030F0702030302020204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4194238" y="2570162"/>
            <a:ext cx="1374775" cy="390525"/>
            <a:chOff x="4194238" y="2570162"/>
            <a:chExt cx="1374775" cy="390525"/>
          </a:xfrm>
        </p:grpSpPr>
        <p:sp>
          <p:nvSpPr>
            <p:cNvPr id="46" name="object 46"/>
            <p:cNvSpPr/>
            <p:nvPr/>
          </p:nvSpPr>
          <p:spPr>
            <a:xfrm>
              <a:off x="4199001" y="2574925"/>
              <a:ext cx="1365250" cy="381000"/>
            </a:xfrm>
            <a:custGeom>
              <a:avLst/>
              <a:gdLst/>
              <a:ahLst/>
              <a:cxnLst/>
              <a:rect l="l" t="t" r="r" b="b"/>
              <a:pathLst>
                <a:path w="1365250" h="381000">
                  <a:moveTo>
                    <a:pt x="1023874" y="0"/>
                  </a:moveTo>
                  <a:lnTo>
                    <a:pt x="1023874" y="95250"/>
                  </a:lnTo>
                  <a:lnTo>
                    <a:pt x="0" y="95250"/>
                  </a:lnTo>
                  <a:lnTo>
                    <a:pt x="0" y="285750"/>
                  </a:lnTo>
                  <a:lnTo>
                    <a:pt x="1023874" y="285750"/>
                  </a:lnTo>
                  <a:lnTo>
                    <a:pt x="1023874" y="381000"/>
                  </a:lnTo>
                  <a:lnTo>
                    <a:pt x="1365250" y="190500"/>
                  </a:lnTo>
                  <a:lnTo>
                    <a:pt x="1023874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4199001" y="2574925"/>
              <a:ext cx="1365250" cy="381000"/>
            </a:xfrm>
            <a:custGeom>
              <a:avLst/>
              <a:gdLst/>
              <a:ahLst/>
              <a:cxnLst/>
              <a:rect l="l" t="t" r="r" b="b"/>
              <a:pathLst>
                <a:path w="1365250" h="381000">
                  <a:moveTo>
                    <a:pt x="0" y="95250"/>
                  </a:moveTo>
                  <a:lnTo>
                    <a:pt x="1023874" y="95250"/>
                  </a:lnTo>
                  <a:lnTo>
                    <a:pt x="1023874" y="0"/>
                  </a:lnTo>
                  <a:lnTo>
                    <a:pt x="1365250" y="190500"/>
                  </a:lnTo>
                  <a:lnTo>
                    <a:pt x="1023874" y="381000"/>
                  </a:lnTo>
                  <a:lnTo>
                    <a:pt x="1023874" y="285750"/>
                  </a:lnTo>
                  <a:lnTo>
                    <a:pt x="0" y="285750"/>
                  </a:lnTo>
                  <a:lnTo>
                    <a:pt x="0" y="952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8" name="object 48"/>
          <p:cNvSpPr txBox="1"/>
          <p:nvPr/>
        </p:nvSpPr>
        <p:spPr>
          <a:xfrm>
            <a:off x="608990" y="3337914"/>
            <a:ext cx="1450340" cy="4749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0" indent="-342900">
              <a:lnSpc>
                <a:spcPct val="100000"/>
              </a:lnSpc>
              <a:spcBef>
                <a:spcPts val="95"/>
              </a:spcBef>
              <a:buClr>
                <a:srgbClr val="3333CC"/>
              </a:buClr>
              <a:buSzPct val="80000"/>
              <a:buFont typeface="Wingdings" panose="05000000000000000000"/>
              <a:buChar char=""/>
              <a:tabLst>
                <a:tab pos="381000" algn="l"/>
              </a:tabLst>
            </a:pPr>
            <a:r>
              <a:rPr sz="2950" i="1" spc="-70" dirty="0">
                <a:solidFill>
                  <a:srgbClr val="FF3300"/>
                </a:solidFill>
                <a:latin typeface="Comic Sans MS" panose="030F0702030302020204"/>
                <a:cs typeface="Comic Sans MS" panose="030F0702030302020204"/>
              </a:rPr>
              <a:t>R</a:t>
            </a:r>
            <a:r>
              <a:rPr sz="2925" i="1" spc="-104" baseline="-20000" dirty="0">
                <a:solidFill>
                  <a:srgbClr val="FF3300"/>
                </a:solidFill>
                <a:latin typeface="Comic Sans MS" panose="030F0702030302020204"/>
                <a:cs typeface="Comic Sans MS" panose="030F0702030302020204"/>
              </a:rPr>
              <a:t>s</a:t>
            </a:r>
            <a:r>
              <a:rPr sz="2925" i="1" spc="315" baseline="-20000" dirty="0">
                <a:solidFill>
                  <a:srgbClr val="FF3300"/>
                </a:solidFill>
                <a:latin typeface="Comic Sans MS" panose="030F0702030302020204"/>
                <a:cs typeface="Comic Sans MS" panose="030F0702030302020204"/>
              </a:rPr>
              <a:t> </a:t>
            </a:r>
            <a:r>
              <a:rPr sz="2950" i="1" spc="-60" dirty="0">
                <a:solidFill>
                  <a:srgbClr val="FF3300"/>
                </a:solidFill>
                <a:latin typeface="Comic Sans MS" panose="030F0702030302020204"/>
                <a:cs typeface="Comic Sans MS" panose="030F0702030302020204"/>
              </a:rPr>
              <a:t>&gt;</a:t>
            </a:r>
            <a:r>
              <a:rPr sz="2950" i="1" spc="-90" dirty="0">
                <a:solidFill>
                  <a:srgbClr val="FF3300"/>
                </a:solidFill>
                <a:latin typeface="Comic Sans MS" panose="030F0702030302020204"/>
                <a:cs typeface="Comic Sans MS" panose="030F0702030302020204"/>
              </a:rPr>
              <a:t> </a:t>
            </a:r>
            <a:r>
              <a:rPr sz="2950" i="1" spc="-75" dirty="0">
                <a:solidFill>
                  <a:srgbClr val="FF3300"/>
                </a:solidFill>
                <a:latin typeface="Comic Sans MS" panose="030F0702030302020204"/>
                <a:cs typeface="Comic Sans MS" panose="030F0702030302020204"/>
              </a:rPr>
              <a:t>R</a:t>
            </a:r>
            <a:r>
              <a:rPr sz="2925" i="1" spc="-112" baseline="-20000" dirty="0">
                <a:solidFill>
                  <a:srgbClr val="FF3300"/>
                </a:solidFill>
                <a:latin typeface="Comic Sans MS" panose="030F0702030302020204"/>
                <a:cs typeface="Comic Sans MS" panose="030F0702030302020204"/>
              </a:rPr>
              <a:t>c</a:t>
            </a:r>
            <a:endParaRPr sz="2925" baseline="-20000">
              <a:latin typeface="Comic Sans MS" panose="030F0702030302020204"/>
              <a:cs typeface="Comic Sans MS" panose="030F0702030302020204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2222754" y="3357117"/>
            <a:ext cx="63061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Comic Sans MS" panose="030F0702030302020204"/>
                <a:cs typeface="Comic Sans MS" panose="030F0702030302020204"/>
              </a:rPr>
              <a:t>What</a:t>
            </a:r>
            <a:r>
              <a:rPr sz="2800" spc="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800" spc="-5" dirty="0">
                <a:latin typeface="Comic Sans MS" panose="030F0702030302020204"/>
                <a:cs typeface="Comic Sans MS" panose="030F0702030302020204"/>
              </a:rPr>
              <a:t>is average</a:t>
            </a:r>
            <a:r>
              <a:rPr sz="2800" spc="2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800" spc="-5" dirty="0">
                <a:latin typeface="Comic Sans MS" panose="030F0702030302020204"/>
                <a:cs typeface="Comic Sans MS" panose="030F0702030302020204"/>
              </a:rPr>
              <a:t>end-end</a:t>
            </a:r>
            <a:r>
              <a:rPr sz="2800" spc="1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800" spc="-5" dirty="0">
                <a:latin typeface="Comic Sans MS" panose="030F0702030302020204"/>
                <a:cs typeface="Comic Sans MS" panose="030F0702030302020204"/>
              </a:rPr>
              <a:t>throughput?</a:t>
            </a:r>
            <a:endParaRPr sz="2800">
              <a:latin typeface="Comic Sans MS" panose="030F0702030302020204"/>
              <a:cs typeface="Comic Sans MS" panose="030F0702030302020204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1204912" y="3933888"/>
            <a:ext cx="7651115" cy="949325"/>
            <a:chOff x="1204912" y="3933888"/>
            <a:chExt cx="7651115" cy="949325"/>
          </a:xfrm>
        </p:grpSpPr>
        <p:sp>
          <p:nvSpPr>
            <p:cNvPr id="51" name="object 51"/>
            <p:cNvSpPr/>
            <p:nvPr/>
          </p:nvSpPr>
          <p:spPr>
            <a:xfrm>
              <a:off x="2149475" y="4635500"/>
              <a:ext cx="5812155" cy="0"/>
            </a:xfrm>
            <a:custGeom>
              <a:avLst/>
              <a:gdLst/>
              <a:ahLst/>
              <a:cxnLst/>
              <a:rect l="l" t="t" r="r" b="b"/>
              <a:pathLst>
                <a:path w="5812155">
                  <a:moveTo>
                    <a:pt x="0" y="0"/>
                  </a:moveTo>
                  <a:lnTo>
                    <a:pt x="5811901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/>
            <p:cNvSpPr/>
            <p:nvPr/>
          </p:nvSpPr>
          <p:spPr>
            <a:xfrm>
              <a:off x="4334001" y="4653534"/>
              <a:ext cx="963930" cy="156845"/>
            </a:xfrm>
            <a:custGeom>
              <a:avLst/>
              <a:gdLst/>
              <a:ahLst/>
              <a:cxnLst/>
              <a:rect l="l" t="t" r="r" b="b"/>
              <a:pathLst>
                <a:path w="963929" h="156845">
                  <a:moveTo>
                    <a:pt x="481711" y="0"/>
                  </a:moveTo>
                  <a:lnTo>
                    <a:pt x="403569" y="1024"/>
                  </a:lnTo>
                  <a:lnTo>
                    <a:pt x="329444" y="3990"/>
                  </a:lnTo>
                  <a:lnTo>
                    <a:pt x="260326" y="8737"/>
                  </a:lnTo>
                  <a:lnTo>
                    <a:pt x="197208" y="15101"/>
                  </a:lnTo>
                  <a:lnTo>
                    <a:pt x="141081" y="22923"/>
                  </a:lnTo>
                  <a:lnTo>
                    <a:pt x="92935" y="32040"/>
                  </a:lnTo>
                  <a:lnTo>
                    <a:pt x="53763" y="42291"/>
                  </a:lnTo>
                  <a:lnTo>
                    <a:pt x="6304" y="65548"/>
                  </a:lnTo>
                  <a:lnTo>
                    <a:pt x="0" y="78232"/>
                  </a:lnTo>
                  <a:lnTo>
                    <a:pt x="6304" y="90949"/>
                  </a:lnTo>
                  <a:lnTo>
                    <a:pt x="53763" y="114255"/>
                  </a:lnTo>
                  <a:lnTo>
                    <a:pt x="92935" y="124522"/>
                  </a:lnTo>
                  <a:lnTo>
                    <a:pt x="141081" y="133651"/>
                  </a:lnTo>
                  <a:lnTo>
                    <a:pt x="197208" y="141481"/>
                  </a:lnTo>
                  <a:lnTo>
                    <a:pt x="260326" y="147850"/>
                  </a:lnTo>
                  <a:lnTo>
                    <a:pt x="329444" y="152599"/>
                  </a:lnTo>
                  <a:lnTo>
                    <a:pt x="403569" y="155566"/>
                  </a:lnTo>
                  <a:lnTo>
                    <a:pt x="481711" y="156591"/>
                  </a:lnTo>
                  <a:lnTo>
                    <a:pt x="559856" y="155566"/>
                  </a:lnTo>
                  <a:lnTo>
                    <a:pt x="633991" y="152599"/>
                  </a:lnTo>
                  <a:lnTo>
                    <a:pt x="703122" y="147850"/>
                  </a:lnTo>
                  <a:lnTo>
                    <a:pt x="766258" y="141481"/>
                  </a:lnTo>
                  <a:lnTo>
                    <a:pt x="822404" y="133651"/>
                  </a:lnTo>
                  <a:lnTo>
                    <a:pt x="870568" y="124522"/>
                  </a:lnTo>
                  <a:lnTo>
                    <a:pt x="909758" y="114255"/>
                  </a:lnTo>
                  <a:lnTo>
                    <a:pt x="957241" y="90949"/>
                  </a:lnTo>
                  <a:lnTo>
                    <a:pt x="963549" y="78232"/>
                  </a:lnTo>
                  <a:lnTo>
                    <a:pt x="957241" y="65548"/>
                  </a:lnTo>
                  <a:lnTo>
                    <a:pt x="909758" y="42291"/>
                  </a:lnTo>
                  <a:lnTo>
                    <a:pt x="870568" y="32040"/>
                  </a:lnTo>
                  <a:lnTo>
                    <a:pt x="822404" y="22923"/>
                  </a:lnTo>
                  <a:lnTo>
                    <a:pt x="766258" y="15101"/>
                  </a:lnTo>
                  <a:lnTo>
                    <a:pt x="703122" y="8737"/>
                  </a:lnTo>
                  <a:lnTo>
                    <a:pt x="633991" y="3990"/>
                  </a:lnTo>
                  <a:lnTo>
                    <a:pt x="559856" y="1024"/>
                  </a:lnTo>
                  <a:lnTo>
                    <a:pt x="481711" y="0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/>
            <p:cNvSpPr/>
            <p:nvPr/>
          </p:nvSpPr>
          <p:spPr>
            <a:xfrm>
              <a:off x="4334001" y="4640580"/>
              <a:ext cx="963930" cy="169545"/>
            </a:xfrm>
            <a:custGeom>
              <a:avLst/>
              <a:gdLst/>
              <a:ahLst/>
              <a:cxnLst/>
              <a:rect l="l" t="t" r="r" b="b"/>
              <a:pathLst>
                <a:path w="963929" h="169545">
                  <a:moveTo>
                    <a:pt x="0" y="91186"/>
                  </a:moveTo>
                  <a:lnTo>
                    <a:pt x="53763" y="55245"/>
                  </a:lnTo>
                  <a:lnTo>
                    <a:pt x="92935" y="44994"/>
                  </a:lnTo>
                  <a:lnTo>
                    <a:pt x="141081" y="35877"/>
                  </a:lnTo>
                  <a:lnTo>
                    <a:pt x="197208" y="28055"/>
                  </a:lnTo>
                  <a:lnTo>
                    <a:pt x="260326" y="21691"/>
                  </a:lnTo>
                  <a:lnTo>
                    <a:pt x="329444" y="16944"/>
                  </a:lnTo>
                  <a:lnTo>
                    <a:pt x="403569" y="13978"/>
                  </a:lnTo>
                  <a:lnTo>
                    <a:pt x="481711" y="12954"/>
                  </a:lnTo>
                  <a:lnTo>
                    <a:pt x="559856" y="13978"/>
                  </a:lnTo>
                  <a:lnTo>
                    <a:pt x="633991" y="16944"/>
                  </a:lnTo>
                  <a:lnTo>
                    <a:pt x="703122" y="21691"/>
                  </a:lnTo>
                  <a:lnTo>
                    <a:pt x="766258" y="28055"/>
                  </a:lnTo>
                  <a:lnTo>
                    <a:pt x="822404" y="35877"/>
                  </a:lnTo>
                  <a:lnTo>
                    <a:pt x="870568" y="44994"/>
                  </a:lnTo>
                  <a:lnTo>
                    <a:pt x="909758" y="55245"/>
                  </a:lnTo>
                  <a:lnTo>
                    <a:pt x="957241" y="78502"/>
                  </a:lnTo>
                  <a:lnTo>
                    <a:pt x="963549" y="91186"/>
                  </a:lnTo>
                  <a:lnTo>
                    <a:pt x="957241" y="103903"/>
                  </a:lnTo>
                  <a:lnTo>
                    <a:pt x="938980" y="115965"/>
                  </a:lnTo>
                  <a:lnTo>
                    <a:pt x="870568" y="137476"/>
                  </a:lnTo>
                  <a:lnTo>
                    <a:pt x="822404" y="146605"/>
                  </a:lnTo>
                  <a:lnTo>
                    <a:pt x="766258" y="154435"/>
                  </a:lnTo>
                  <a:lnTo>
                    <a:pt x="703122" y="160804"/>
                  </a:lnTo>
                  <a:lnTo>
                    <a:pt x="633991" y="165553"/>
                  </a:lnTo>
                  <a:lnTo>
                    <a:pt x="559856" y="168520"/>
                  </a:lnTo>
                  <a:lnTo>
                    <a:pt x="481711" y="169545"/>
                  </a:lnTo>
                  <a:lnTo>
                    <a:pt x="403569" y="168520"/>
                  </a:lnTo>
                  <a:lnTo>
                    <a:pt x="329444" y="165553"/>
                  </a:lnTo>
                  <a:lnTo>
                    <a:pt x="260326" y="160804"/>
                  </a:lnTo>
                  <a:lnTo>
                    <a:pt x="197208" y="154435"/>
                  </a:lnTo>
                  <a:lnTo>
                    <a:pt x="141081" y="146605"/>
                  </a:lnTo>
                  <a:lnTo>
                    <a:pt x="92935" y="137476"/>
                  </a:lnTo>
                  <a:lnTo>
                    <a:pt x="53763" y="127209"/>
                  </a:lnTo>
                  <a:lnTo>
                    <a:pt x="6304" y="103903"/>
                  </a:lnTo>
                  <a:lnTo>
                    <a:pt x="0" y="91186"/>
                  </a:lnTo>
                  <a:close/>
                </a:path>
                <a:path w="963929" h="169545">
                  <a:moveTo>
                    <a:pt x="0" y="0"/>
                  </a:moveTo>
                  <a:lnTo>
                    <a:pt x="0" y="96901"/>
                  </a:lnTo>
                </a:path>
                <a:path w="963929" h="169545">
                  <a:moveTo>
                    <a:pt x="963549" y="0"/>
                  </a:moveTo>
                  <a:lnTo>
                    <a:pt x="963549" y="96901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/>
            <p:cNvSpPr/>
            <p:nvPr/>
          </p:nvSpPr>
          <p:spPr>
            <a:xfrm>
              <a:off x="4326001" y="4527549"/>
              <a:ext cx="963930" cy="208279"/>
            </a:xfrm>
            <a:custGeom>
              <a:avLst/>
              <a:gdLst/>
              <a:ahLst/>
              <a:cxnLst/>
              <a:rect l="l" t="t" r="r" b="b"/>
              <a:pathLst>
                <a:path w="963929" h="208279">
                  <a:moveTo>
                    <a:pt x="963422" y="91186"/>
                  </a:moveTo>
                  <a:lnTo>
                    <a:pt x="918641" y="52781"/>
                  </a:lnTo>
                  <a:lnTo>
                    <a:pt x="845273" y="31394"/>
                  </a:lnTo>
                  <a:lnTo>
                    <a:pt x="797750" y="22390"/>
                  </a:lnTo>
                  <a:lnTo>
                    <a:pt x="744016" y="14719"/>
                  </a:lnTo>
                  <a:lnTo>
                    <a:pt x="684796" y="8496"/>
                  </a:lnTo>
                  <a:lnTo>
                    <a:pt x="620839" y="3873"/>
                  </a:lnTo>
                  <a:lnTo>
                    <a:pt x="552894" y="990"/>
                  </a:lnTo>
                  <a:lnTo>
                    <a:pt x="481711" y="0"/>
                  </a:lnTo>
                  <a:lnTo>
                    <a:pt x="410514" y="990"/>
                  </a:lnTo>
                  <a:lnTo>
                    <a:pt x="342569" y="3873"/>
                  </a:lnTo>
                  <a:lnTo>
                    <a:pt x="278612" y="8496"/>
                  </a:lnTo>
                  <a:lnTo>
                    <a:pt x="219392" y="14719"/>
                  </a:lnTo>
                  <a:lnTo>
                    <a:pt x="165658" y="22390"/>
                  </a:lnTo>
                  <a:lnTo>
                    <a:pt x="118135" y="31394"/>
                  </a:lnTo>
                  <a:lnTo>
                    <a:pt x="77597" y="41567"/>
                  </a:lnTo>
                  <a:lnTo>
                    <a:pt x="20383" y="64884"/>
                  </a:lnTo>
                  <a:lnTo>
                    <a:pt x="0" y="91186"/>
                  </a:lnTo>
                  <a:lnTo>
                    <a:pt x="5219" y="104686"/>
                  </a:lnTo>
                  <a:lnTo>
                    <a:pt x="15024" y="113017"/>
                  </a:lnTo>
                  <a:lnTo>
                    <a:pt x="8001" y="113017"/>
                  </a:lnTo>
                  <a:lnTo>
                    <a:pt x="8001" y="208280"/>
                  </a:lnTo>
                  <a:lnTo>
                    <a:pt x="963358" y="208280"/>
                  </a:lnTo>
                  <a:lnTo>
                    <a:pt x="963358" y="113017"/>
                  </a:lnTo>
                  <a:lnTo>
                    <a:pt x="948372" y="113017"/>
                  </a:lnTo>
                  <a:lnTo>
                    <a:pt x="958189" y="104686"/>
                  </a:lnTo>
                  <a:lnTo>
                    <a:pt x="963422" y="91186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/>
            <p:cNvSpPr/>
            <p:nvPr/>
          </p:nvSpPr>
          <p:spPr>
            <a:xfrm>
              <a:off x="4326001" y="4527550"/>
              <a:ext cx="963930" cy="182880"/>
            </a:xfrm>
            <a:custGeom>
              <a:avLst/>
              <a:gdLst/>
              <a:ahLst/>
              <a:cxnLst/>
              <a:rect l="l" t="t" r="r" b="b"/>
              <a:pathLst>
                <a:path w="963929" h="182879">
                  <a:moveTo>
                    <a:pt x="0" y="91186"/>
                  </a:moveTo>
                  <a:lnTo>
                    <a:pt x="44767" y="52773"/>
                  </a:lnTo>
                  <a:lnTo>
                    <a:pt x="118147" y="31389"/>
                  </a:lnTo>
                  <a:lnTo>
                    <a:pt x="165663" y="22389"/>
                  </a:lnTo>
                  <a:lnTo>
                    <a:pt x="219403" y="14707"/>
                  </a:lnTo>
                  <a:lnTo>
                    <a:pt x="278623" y="8486"/>
                  </a:lnTo>
                  <a:lnTo>
                    <a:pt x="342577" y="3866"/>
                  </a:lnTo>
                  <a:lnTo>
                    <a:pt x="410522" y="990"/>
                  </a:lnTo>
                  <a:lnTo>
                    <a:pt x="481711" y="0"/>
                  </a:lnTo>
                  <a:lnTo>
                    <a:pt x="552899" y="990"/>
                  </a:lnTo>
                  <a:lnTo>
                    <a:pt x="620844" y="3866"/>
                  </a:lnTo>
                  <a:lnTo>
                    <a:pt x="684798" y="8486"/>
                  </a:lnTo>
                  <a:lnTo>
                    <a:pt x="744018" y="14707"/>
                  </a:lnTo>
                  <a:lnTo>
                    <a:pt x="797758" y="22389"/>
                  </a:lnTo>
                  <a:lnTo>
                    <a:pt x="845274" y="31389"/>
                  </a:lnTo>
                  <a:lnTo>
                    <a:pt x="885821" y="41564"/>
                  </a:lnTo>
                  <a:lnTo>
                    <a:pt x="943028" y="64875"/>
                  </a:lnTo>
                  <a:lnTo>
                    <a:pt x="963422" y="91186"/>
                  </a:lnTo>
                  <a:lnTo>
                    <a:pt x="958199" y="104676"/>
                  </a:lnTo>
                  <a:lnTo>
                    <a:pt x="943028" y="117554"/>
                  </a:lnTo>
                  <a:lnTo>
                    <a:pt x="885821" y="140901"/>
                  </a:lnTo>
                  <a:lnTo>
                    <a:pt x="845274" y="151089"/>
                  </a:lnTo>
                  <a:lnTo>
                    <a:pt x="797758" y="160097"/>
                  </a:lnTo>
                  <a:lnTo>
                    <a:pt x="744018" y="167784"/>
                  </a:lnTo>
                  <a:lnTo>
                    <a:pt x="684798" y="174010"/>
                  </a:lnTo>
                  <a:lnTo>
                    <a:pt x="620844" y="178631"/>
                  </a:lnTo>
                  <a:lnTo>
                    <a:pt x="552899" y="181508"/>
                  </a:lnTo>
                  <a:lnTo>
                    <a:pt x="481711" y="182499"/>
                  </a:lnTo>
                  <a:lnTo>
                    <a:pt x="410522" y="181508"/>
                  </a:lnTo>
                  <a:lnTo>
                    <a:pt x="342577" y="178631"/>
                  </a:lnTo>
                  <a:lnTo>
                    <a:pt x="278623" y="174010"/>
                  </a:lnTo>
                  <a:lnTo>
                    <a:pt x="219403" y="167784"/>
                  </a:lnTo>
                  <a:lnTo>
                    <a:pt x="165663" y="160097"/>
                  </a:lnTo>
                  <a:lnTo>
                    <a:pt x="118147" y="151089"/>
                  </a:lnTo>
                  <a:lnTo>
                    <a:pt x="77600" y="140901"/>
                  </a:lnTo>
                  <a:lnTo>
                    <a:pt x="20393" y="117554"/>
                  </a:lnTo>
                  <a:lnTo>
                    <a:pt x="0" y="91186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6" name="object 5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543742" y="4551997"/>
              <a:ext cx="491934" cy="136778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521638" y="4351314"/>
              <a:ext cx="1334042" cy="508023"/>
            </a:xfrm>
            <a:prstGeom prst="rect">
              <a:avLst/>
            </a:prstGeom>
          </p:spPr>
        </p:pic>
        <p:pic>
          <p:nvPicPr>
            <p:cNvPr id="58" name="object 5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140326" y="4315206"/>
              <a:ext cx="106299" cy="563244"/>
            </a:xfrm>
            <a:prstGeom prst="rect">
              <a:avLst/>
            </a:prstGeom>
          </p:spPr>
        </p:pic>
        <p:sp>
          <p:nvSpPr>
            <p:cNvPr id="59" name="object 59"/>
            <p:cNvSpPr/>
            <p:nvPr/>
          </p:nvSpPr>
          <p:spPr>
            <a:xfrm>
              <a:off x="4140326" y="4315206"/>
              <a:ext cx="106680" cy="563245"/>
            </a:xfrm>
            <a:custGeom>
              <a:avLst/>
              <a:gdLst/>
              <a:ahLst/>
              <a:cxnLst/>
              <a:rect l="l" t="t" r="r" b="b"/>
              <a:pathLst>
                <a:path w="106679" h="563245">
                  <a:moveTo>
                    <a:pt x="0" y="281559"/>
                  </a:moveTo>
                  <a:lnTo>
                    <a:pt x="1895" y="206683"/>
                  </a:lnTo>
                  <a:lnTo>
                    <a:pt x="7243" y="139417"/>
                  </a:lnTo>
                  <a:lnTo>
                    <a:pt x="15541" y="82438"/>
                  </a:lnTo>
                  <a:lnTo>
                    <a:pt x="26284" y="38424"/>
                  </a:lnTo>
                  <a:lnTo>
                    <a:pt x="53086" y="0"/>
                  </a:lnTo>
                  <a:lnTo>
                    <a:pt x="67214" y="10052"/>
                  </a:lnTo>
                  <a:lnTo>
                    <a:pt x="79920" y="38424"/>
                  </a:lnTo>
                  <a:lnTo>
                    <a:pt x="90693" y="82438"/>
                  </a:lnTo>
                  <a:lnTo>
                    <a:pt x="99022" y="139417"/>
                  </a:lnTo>
                  <a:lnTo>
                    <a:pt x="104394" y="206683"/>
                  </a:lnTo>
                  <a:lnTo>
                    <a:pt x="106299" y="281559"/>
                  </a:lnTo>
                  <a:lnTo>
                    <a:pt x="104394" y="356443"/>
                  </a:lnTo>
                  <a:lnTo>
                    <a:pt x="99022" y="423733"/>
                  </a:lnTo>
                  <a:lnTo>
                    <a:pt x="90693" y="480742"/>
                  </a:lnTo>
                  <a:lnTo>
                    <a:pt x="79920" y="524787"/>
                  </a:lnTo>
                  <a:lnTo>
                    <a:pt x="53086" y="563245"/>
                  </a:lnTo>
                  <a:lnTo>
                    <a:pt x="38967" y="553183"/>
                  </a:lnTo>
                  <a:lnTo>
                    <a:pt x="26284" y="524787"/>
                  </a:lnTo>
                  <a:lnTo>
                    <a:pt x="15541" y="480742"/>
                  </a:lnTo>
                  <a:lnTo>
                    <a:pt x="7243" y="423733"/>
                  </a:lnTo>
                  <a:lnTo>
                    <a:pt x="1895" y="356443"/>
                  </a:lnTo>
                  <a:lnTo>
                    <a:pt x="0" y="28155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0" name="object 6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148205" y="4315218"/>
              <a:ext cx="2041397" cy="563232"/>
            </a:xfrm>
            <a:prstGeom prst="rect">
              <a:avLst/>
            </a:prstGeom>
          </p:spPr>
        </p:pic>
        <p:sp>
          <p:nvSpPr>
            <p:cNvPr id="61" name="object 61"/>
            <p:cNvSpPr/>
            <p:nvPr/>
          </p:nvSpPr>
          <p:spPr>
            <a:xfrm>
              <a:off x="2148205" y="4315218"/>
              <a:ext cx="2041525" cy="563245"/>
            </a:xfrm>
            <a:custGeom>
              <a:avLst/>
              <a:gdLst/>
              <a:ahLst/>
              <a:cxnLst/>
              <a:rect l="l" t="t" r="r" b="b"/>
              <a:pathLst>
                <a:path w="2041525" h="563245">
                  <a:moveTo>
                    <a:pt x="0" y="563232"/>
                  </a:moveTo>
                  <a:lnTo>
                    <a:pt x="2041397" y="563232"/>
                  </a:lnTo>
                  <a:lnTo>
                    <a:pt x="2041397" y="0"/>
                  </a:lnTo>
                  <a:lnTo>
                    <a:pt x="0" y="0"/>
                  </a:lnTo>
                  <a:lnTo>
                    <a:pt x="0" y="56323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2" name="object 62"/>
            <p:cNvSpPr/>
            <p:nvPr/>
          </p:nvSpPr>
          <p:spPr>
            <a:xfrm>
              <a:off x="2108200" y="4308475"/>
              <a:ext cx="106680" cy="563245"/>
            </a:xfrm>
            <a:custGeom>
              <a:avLst/>
              <a:gdLst/>
              <a:ahLst/>
              <a:cxnLst/>
              <a:rect l="l" t="t" r="r" b="b"/>
              <a:pathLst>
                <a:path w="106680" h="563245">
                  <a:moveTo>
                    <a:pt x="53086" y="0"/>
                  </a:moveTo>
                  <a:lnTo>
                    <a:pt x="26284" y="38452"/>
                  </a:lnTo>
                  <a:lnTo>
                    <a:pt x="15541" y="82486"/>
                  </a:lnTo>
                  <a:lnTo>
                    <a:pt x="7243" y="139474"/>
                  </a:lnTo>
                  <a:lnTo>
                    <a:pt x="1895" y="206727"/>
                  </a:lnTo>
                  <a:lnTo>
                    <a:pt x="0" y="281558"/>
                  </a:lnTo>
                  <a:lnTo>
                    <a:pt x="1895" y="356443"/>
                  </a:lnTo>
                  <a:lnTo>
                    <a:pt x="7243" y="423733"/>
                  </a:lnTo>
                  <a:lnTo>
                    <a:pt x="15541" y="480742"/>
                  </a:lnTo>
                  <a:lnTo>
                    <a:pt x="26284" y="524787"/>
                  </a:lnTo>
                  <a:lnTo>
                    <a:pt x="53086" y="563244"/>
                  </a:lnTo>
                  <a:lnTo>
                    <a:pt x="67204" y="553183"/>
                  </a:lnTo>
                  <a:lnTo>
                    <a:pt x="90630" y="480742"/>
                  </a:lnTo>
                  <a:lnTo>
                    <a:pt x="98928" y="423733"/>
                  </a:lnTo>
                  <a:lnTo>
                    <a:pt x="104276" y="356443"/>
                  </a:lnTo>
                  <a:lnTo>
                    <a:pt x="106172" y="281558"/>
                  </a:lnTo>
                  <a:lnTo>
                    <a:pt x="104276" y="206727"/>
                  </a:lnTo>
                  <a:lnTo>
                    <a:pt x="98928" y="139474"/>
                  </a:lnTo>
                  <a:lnTo>
                    <a:pt x="90630" y="82486"/>
                  </a:lnTo>
                  <a:lnTo>
                    <a:pt x="79887" y="38452"/>
                  </a:lnTo>
                  <a:lnTo>
                    <a:pt x="53086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3" name="object 63"/>
            <p:cNvSpPr/>
            <p:nvPr/>
          </p:nvSpPr>
          <p:spPr>
            <a:xfrm>
              <a:off x="2108200" y="4308475"/>
              <a:ext cx="106680" cy="563245"/>
            </a:xfrm>
            <a:custGeom>
              <a:avLst/>
              <a:gdLst/>
              <a:ahLst/>
              <a:cxnLst/>
              <a:rect l="l" t="t" r="r" b="b"/>
              <a:pathLst>
                <a:path w="106680" h="563245">
                  <a:moveTo>
                    <a:pt x="0" y="281558"/>
                  </a:moveTo>
                  <a:lnTo>
                    <a:pt x="1895" y="206727"/>
                  </a:lnTo>
                  <a:lnTo>
                    <a:pt x="7243" y="139474"/>
                  </a:lnTo>
                  <a:lnTo>
                    <a:pt x="15541" y="82486"/>
                  </a:lnTo>
                  <a:lnTo>
                    <a:pt x="26284" y="38452"/>
                  </a:lnTo>
                  <a:lnTo>
                    <a:pt x="53086" y="0"/>
                  </a:lnTo>
                  <a:lnTo>
                    <a:pt x="67204" y="10061"/>
                  </a:lnTo>
                  <a:lnTo>
                    <a:pt x="79887" y="38452"/>
                  </a:lnTo>
                  <a:lnTo>
                    <a:pt x="90630" y="82486"/>
                  </a:lnTo>
                  <a:lnTo>
                    <a:pt x="98928" y="139474"/>
                  </a:lnTo>
                  <a:lnTo>
                    <a:pt x="104276" y="206727"/>
                  </a:lnTo>
                  <a:lnTo>
                    <a:pt x="106172" y="281558"/>
                  </a:lnTo>
                  <a:lnTo>
                    <a:pt x="104276" y="356443"/>
                  </a:lnTo>
                  <a:lnTo>
                    <a:pt x="98928" y="423733"/>
                  </a:lnTo>
                  <a:lnTo>
                    <a:pt x="90630" y="480742"/>
                  </a:lnTo>
                  <a:lnTo>
                    <a:pt x="79887" y="524787"/>
                  </a:lnTo>
                  <a:lnTo>
                    <a:pt x="53086" y="563244"/>
                  </a:lnTo>
                  <a:lnTo>
                    <a:pt x="38967" y="553183"/>
                  </a:lnTo>
                  <a:lnTo>
                    <a:pt x="26284" y="524787"/>
                  </a:lnTo>
                  <a:lnTo>
                    <a:pt x="15541" y="480742"/>
                  </a:lnTo>
                  <a:lnTo>
                    <a:pt x="7243" y="423733"/>
                  </a:lnTo>
                  <a:lnTo>
                    <a:pt x="1895" y="356443"/>
                  </a:lnTo>
                  <a:lnTo>
                    <a:pt x="0" y="281558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4" name="object 6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129532" y="4326229"/>
              <a:ext cx="67737" cy="547649"/>
            </a:xfrm>
            <a:prstGeom prst="rect">
              <a:avLst/>
            </a:prstGeom>
          </p:spPr>
        </p:pic>
        <p:sp>
          <p:nvSpPr>
            <p:cNvPr id="65" name="object 65"/>
            <p:cNvSpPr/>
            <p:nvPr/>
          </p:nvSpPr>
          <p:spPr>
            <a:xfrm>
              <a:off x="1692275" y="4209592"/>
              <a:ext cx="344805" cy="651510"/>
            </a:xfrm>
            <a:custGeom>
              <a:avLst/>
              <a:gdLst/>
              <a:ahLst/>
              <a:cxnLst/>
              <a:rect l="l" t="t" r="r" b="b"/>
              <a:pathLst>
                <a:path w="344805" h="651510">
                  <a:moveTo>
                    <a:pt x="344551" y="499694"/>
                  </a:moveTo>
                  <a:lnTo>
                    <a:pt x="332955" y="499694"/>
                  </a:lnTo>
                  <a:lnTo>
                    <a:pt x="332955" y="0"/>
                  </a:lnTo>
                  <a:lnTo>
                    <a:pt x="174498" y="0"/>
                  </a:lnTo>
                  <a:lnTo>
                    <a:pt x="174498" y="143002"/>
                  </a:lnTo>
                  <a:lnTo>
                    <a:pt x="2286" y="143002"/>
                  </a:lnTo>
                  <a:lnTo>
                    <a:pt x="2286" y="647014"/>
                  </a:lnTo>
                  <a:lnTo>
                    <a:pt x="3505" y="647014"/>
                  </a:lnTo>
                  <a:lnTo>
                    <a:pt x="0" y="651332"/>
                  </a:lnTo>
                  <a:lnTo>
                    <a:pt x="221107" y="651332"/>
                  </a:lnTo>
                  <a:lnTo>
                    <a:pt x="344551" y="499694"/>
                  </a:lnTo>
                  <a:close/>
                </a:path>
              </a:pathLst>
            </a:custGeom>
            <a:solidFill>
              <a:srgbClr val="33CC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6" name="object 66"/>
            <p:cNvSpPr/>
            <p:nvPr/>
          </p:nvSpPr>
          <p:spPr>
            <a:xfrm>
              <a:off x="1694561" y="4352594"/>
              <a:ext cx="218440" cy="504190"/>
            </a:xfrm>
            <a:custGeom>
              <a:avLst/>
              <a:gdLst/>
              <a:ahLst/>
              <a:cxnLst/>
              <a:rect l="l" t="t" r="r" b="b"/>
              <a:pathLst>
                <a:path w="218439" h="504189">
                  <a:moveTo>
                    <a:pt x="0" y="504012"/>
                  </a:moveTo>
                  <a:lnTo>
                    <a:pt x="218173" y="504012"/>
                  </a:lnTo>
                  <a:lnTo>
                    <a:pt x="218173" y="0"/>
                  </a:lnTo>
                  <a:lnTo>
                    <a:pt x="0" y="0"/>
                  </a:lnTo>
                  <a:lnTo>
                    <a:pt x="0" y="50401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7" name="object 67"/>
            <p:cNvSpPr/>
            <p:nvPr/>
          </p:nvSpPr>
          <p:spPr>
            <a:xfrm>
              <a:off x="1692275" y="4205224"/>
              <a:ext cx="344805" cy="151765"/>
            </a:xfrm>
            <a:custGeom>
              <a:avLst/>
              <a:gdLst/>
              <a:ahLst/>
              <a:cxnLst/>
              <a:rect l="l" t="t" r="r" b="b"/>
              <a:pathLst>
                <a:path w="344805" h="151764">
                  <a:moveTo>
                    <a:pt x="344550" y="0"/>
                  </a:moveTo>
                  <a:lnTo>
                    <a:pt x="123443" y="0"/>
                  </a:lnTo>
                  <a:lnTo>
                    <a:pt x="0" y="151637"/>
                  </a:lnTo>
                  <a:lnTo>
                    <a:pt x="221106" y="151637"/>
                  </a:lnTo>
                  <a:lnTo>
                    <a:pt x="344550" y="0"/>
                  </a:lnTo>
                  <a:close/>
                </a:path>
              </a:pathLst>
            </a:custGeom>
            <a:solidFill>
              <a:srgbClr val="33CC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8" name="object 68"/>
            <p:cNvSpPr/>
            <p:nvPr/>
          </p:nvSpPr>
          <p:spPr>
            <a:xfrm>
              <a:off x="1692275" y="4205224"/>
              <a:ext cx="344805" cy="151765"/>
            </a:xfrm>
            <a:custGeom>
              <a:avLst/>
              <a:gdLst/>
              <a:ahLst/>
              <a:cxnLst/>
              <a:rect l="l" t="t" r="r" b="b"/>
              <a:pathLst>
                <a:path w="344805" h="151764">
                  <a:moveTo>
                    <a:pt x="0" y="151637"/>
                  </a:moveTo>
                  <a:lnTo>
                    <a:pt x="123443" y="0"/>
                  </a:lnTo>
                  <a:lnTo>
                    <a:pt x="344550" y="0"/>
                  </a:lnTo>
                  <a:lnTo>
                    <a:pt x="221106" y="151637"/>
                  </a:lnTo>
                  <a:lnTo>
                    <a:pt x="0" y="15163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9" name="object 69"/>
            <p:cNvSpPr/>
            <p:nvPr/>
          </p:nvSpPr>
          <p:spPr>
            <a:xfrm>
              <a:off x="1912747" y="4216019"/>
              <a:ext cx="124460" cy="640715"/>
            </a:xfrm>
            <a:custGeom>
              <a:avLst/>
              <a:gdLst/>
              <a:ahLst/>
              <a:cxnLst/>
              <a:rect l="l" t="t" r="r" b="b"/>
              <a:pathLst>
                <a:path w="124460" h="640714">
                  <a:moveTo>
                    <a:pt x="124078" y="0"/>
                  </a:moveTo>
                  <a:lnTo>
                    <a:pt x="124078" y="493267"/>
                  </a:lnTo>
                </a:path>
                <a:path w="124460" h="640714">
                  <a:moveTo>
                    <a:pt x="124078" y="493267"/>
                  </a:moveTo>
                  <a:lnTo>
                    <a:pt x="0" y="640587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0" name="object 70"/>
            <p:cNvSpPr/>
            <p:nvPr/>
          </p:nvSpPr>
          <p:spPr>
            <a:xfrm>
              <a:off x="1722119" y="4418838"/>
              <a:ext cx="144780" cy="290830"/>
            </a:xfrm>
            <a:custGeom>
              <a:avLst/>
              <a:gdLst/>
              <a:ahLst/>
              <a:cxnLst/>
              <a:rect l="l" t="t" r="r" b="b"/>
              <a:pathLst>
                <a:path w="144780" h="290829">
                  <a:moveTo>
                    <a:pt x="144691" y="0"/>
                  </a:moveTo>
                  <a:lnTo>
                    <a:pt x="0" y="0"/>
                  </a:lnTo>
                  <a:lnTo>
                    <a:pt x="0" y="290449"/>
                  </a:lnTo>
                  <a:lnTo>
                    <a:pt x="144691" y="290449"/>
                  </a:lnTo>
                  <a:lnTo>
                    <a:pt x="144691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1" name="object 71"/>
            <p:cNvSpPr/>
            <p:nvPr/>
          </p:nvSpPr>
          <p:spPr>
            <a:xfrm>
              <a:off x="1722119" y="4418838"/>
              <a:ext cx="144780" cy="290830"/>
            </a:xfrm>
            <a:custGeom>
              <a:avLst/>
              <a:gdLst/>
              <a:ahLst/>
              <a:cxnLst/>
              <a:rect l="l" t="t" r="r" b="b"/>
              <a:pathLst>
                <a:path w="144780" h="290829">
                  <a:moveTo>
                    <a:pt x="0" y="290449"/>
                  </a:moveTo>
                  <a:lnTo>
                    <a:pt x="144691" y="290449"/>
                  </a:lnTo>
                  <a:lnTo>
                    <a:pt x="144691" y="0"/>
                  </a:lnTo>
                  <a:lnTo>
                    <a:pt x="0" y="0"/>
                  </a:lnTo>
                  <a:lnTo>
                    <a:pt x="0" y="29044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2" name="object 72"/>
            <p:cNvSpPr/>
            <p:nvPr/>
          </p:nvSpPr>
          <p:spPr>
            <a:xfrm>
              <a:off x="1742820" y="4506446"/>
              <a:ext cx="110489" cy="102870"/>
            </a:xfrm>
            <a:custGeom>
              <a:avLst/>
              <a:gdLst/>
              <a:ahLst/>
              <a:cxnLst/>
              <a:rect l="l" t="t" r="r" b="b"/>
              <a:pathLst>
                <a:path w="110489" h="102870">
                  <a:moveTo>
                    <a:pt x="110236" y="0"/>
                  </a:moveTo>
                  <a:lnTo>
                    <a:pt x="0" y="0"/>
                  </a:lnTo>
                  <a:lnTo>
                    <a:pt x="0" y="102510"/>
                  </a:lnTo>
                  <a:lnTo>
                    <a:pt x="110236" y="102510"/>
                  </a:lnTo>
                  <a:lnTo>
                    <a:pt x="11023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3" name="object 73"/>
            <p:cNvSpPr/>
            <p:nvPr/>
          </p:nvSpPr>
          <p:spPr>
            <a:xfrm>
              <a:off x="1209675" y="3984625"/>
              <a:ext cx="412750" cy="409575"/>
            </a:xfrm>
            <a:custGeom>
              <a:avLst/>
              <a:gdLst/>
              <a:ahLst/>
              <a:cxnLst/>
              <a:rect l="l" t="t" r="r" b="b"/>
              <a:pathLst>
                <a:path w="412750" h="409575">
                  <a:moveTo>
                    <a:pt x="0" y="0"/>
                  </a:moveTo>
                  <a:lnTo>
                    <a:pt x="0" y="363474"/>
                  </a:lnTo>
                  <a:lnTo>
                    <a:pt x="10526" y="378070"/>
                  </a:lnTo>
                  <a:lnTo>
                    <a:pt x="39835" y="390729"/>
                  </a:lnTo>
                  <a:lnTo>
                    <a:pt x="84517" y="400699"/>
                  </a:lnTo>
                  <a:lnTo>
                    <a:pt x="141167" y="407231"/>
                  </a:lnTo>
                  <a:lnTo>
                    <a:pt x="206375" y="409575"/>
                  </a:lnTo>
                  <a:lnTo>
                    <a:pt x="271582" y="407231"/>
                  </a:lnTo>
                  <a:lnTo>
                    <a:pt x="328232" y="400699"/>
                  </a:lnTo>
                  <a:lnTo>
                    <a:pt x="372914" y="390729"/>
                  </a:lnTo>
                  <a:lnTo>
                    <a:pt x="402223" y="378070"/>
                  </a:lnTo>
                  <a:lnTo>
                    <a:pt x="412750" y="363474"/>
                  </a:lnTo>
                  <a:lnTo>
                    <a:pt x="412750" y="46100"/>
                  </a:lnTo>
                  <a:lnTo>
                    <a:pt x="206375" y="46100"/>
                  </a:lnTo>
                  <a:lnTo>
                    <a:pt x="141167" y="43744"/>
                  </a:lnTo>
                  <a:lnTo>
                    <a:pt x="84517" y="37188"/>
                  </a:lnTo>
                  <a:lnTo>
                    <a:pt x="39835" y="27200"/>
                  </a:lnTo>
                  <a:lnTo>
                    <a:pt x="10526" y="14548"/>
                  </a:lnTo>
                  <a:lnTo>
                    <a:pt x="0" y="0"/>
                  </a:lnTo>
                  <a:close/>
                </a:path>
                <a:path w="412750" h="409575">
                  <a:moveTo>
                    <a:pt x="412750" y="0"/>
                  </a:moveTo>
                  <a:lnTo>
                    <a:pt x="372914" y="27200"/>
                  </a:lnTo>
                  <a:lnTo>
                    <a:pt x="328232" y="37188"/>
                  </a:lnTo>
                  <a:lnTo>
                    <a:pt x="271582" y="43744"/>
                  </a:lnTo>
                  <a:lnTo>
                    <a:pt x="206375" y="46100"/>
                  </a:lnTo>
                  <a:lnTo>
                    <a:pt x="412750" y="46100"/>
                  </a:lnTo>
                  <a:lnTo>
                    <a:pt x="412750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4" name="object 74"/>
            <p:cNvSpPr/>
            <p:nvPr/>
          </p:nvSpPr>
          <p:spPr>
            <a:xfrm>
              <a:off x="1209675" y="3938651"/>
              <a:ext cx="412750" cy="92075"/>
            </a:xfrm>
            <a:custGeom>
              <a:avLst/>
              <a:gdLst/>
              <a:ahLst/>
              <a:cxnLst/>
              <a:rect l="l" t="t" r="r" b="b"/>
              <a:pathLst>
                <a:path w="412750" h="92075">
                  <a:moveTo>
                    <a:pt x="206375" y="0"/>
                  </a:moveTo>
                  <a:lnTo>
                    <a:pt x="141167" y="2342"/>
                  </a:lnTo>
                  <a:lnTo>
                    <a:pt x="84517" y="8867"/>
                  </a:lnTo>
                  <a:lnTo>
                    <a:pt x="39835" y="18818"/>
                  </a:lnTo>
                  <a:lnTo>
                    <a:pt x="0" y="45974"/>
                  </a:lnTo>
                  <a:lnTo>
                    <a:pt x="10526" y="60522"/>
                  </a:lnTo>
                  <a:lnTo>
                    <a:pt x="39835" y="73174"/>
                  </a:lnTo>
                  <a:lnTo>
                    <a:pt x="84517" y="83162"/>
                  </a:lnTo>
                  <a:lnTo>
                    <a:pt x="141167" y="89718"/>
                  </a:lnTo>
                  <a:lnTo>
                    <a:pt x="206375" y="92075"/>
                  </a:lnTo>
                  <a:lnTo>
                    <a:pt x="271582" y="89718"/>
                  </a:lnTo>
                  <a:lnTo>
                    <a:pt x="328232" y="83162"/>
                  </a:lnTo>
                  <a:lnTo>
                    <a:pt x="372914" y="73174"/>
                  </a:lnTo>
                  <a:lnTo>
                    <a:pt x="402223" y="60522"/>
                  </a:lnTo>
                  <a:lnTo>
                    <a:pt x="412750" y="45974"/>
                  </a:lnTo>
                  <a:lnTo>
                    <a:pt x="402223" y="31439"/>
                  </a:lnTo>
                  <a:lnTo>
                    <a:pt x="372914" y="18818"/>
                  </a:lnTo>
                  <a:lnTo>
                    <a:pt x="328232" y="8867"/>
                  </a:lnTo>
                  <a:lnTo>
                    <a:pt x="271582" y="2342"/>
                  </a:lnTo>
                  <a:lnTo>
                    <a:pt x="206375" y="0"/>
                  </a:lnTo>
                  <a:close/>
                </a:path>
              </a:pathLst>
            </a:custGeom>
            <a:solidFill>
              <a:srgbClr val="66DFC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5" name="object 75"/>
            <p:cNvSpPr/>
            <p:nvPr/>
          </p:nvSpPr>
          <p:spPr>
            <a:xfrm>
              <a:off x="1209675" y="3938651"/>
              <a:ext cx="412750" cy="455930"/>
            </a:xfrm>
            <a:custGeom>
              <a:avLst/>
              <a:gdLst/>
              <a:ahLst/>
              <a:cxnLst/>
              <a:rect l="l" t="t" r="r" b="b"/>
              <a:pathLst>
                <a:path w="412750" h="455929">
                  <a:moveTo>
                    <a:pt x="412750" y="45974"/>
                  </a:moveTo>
                  <a:lnTo>
                    <a:pt x="372914" y="73174"/>
                  </a:lnTo>
                  <a:lnTo>
                    <a:pt x="328232" y="83162"/>
                  </a:lnTo>
                  <a:lnTo>
                    <a:pt x="271582" y="89718"/>
                  </a:lnTo>
                  <a:lnTo>
                    <a:pt x="206375" y="92075"/>
                  </a:lnTo>
                  <a:lnTo>
                    <a:pt x="141167" y="89718"/>
                  </a:lnTo>
                  <a:lnTo>
                    <a:pt x="84517" y="83162"/>
                  </a:lnTo>
                  <a:lnTo>
                    <a:pt x="39835" y="73174"/>
                  </a:lnTo>
                  <a:lnTo>
                    <a:pt x="10526" y="60522"/>
                  </a:lnTo>
                  <a:lnTo>
                    <a:pt x="0" y="45974"/>
                  </a:lnTo>
                  <a:lnTo>
                    <a:pt x="10526" y="31439"/>
                  </a:lnTo>
                  <a:lnTo>
                    <a:pt x="39835" y="18818"/>
                  </a:lnTo>
                  <a:lnTo>
                    <a:pt x="84517" y="8867"/>
                  </a:lnTo>
                  <a:lnTo>
                    <a:pt x="141167" y="2342"/>
                  </a:lnTo>
                  <a:lnTo>
                    <a:pt x="206375" y="0"/>
                  </a:lnTo>
                  <a:lnTo>
                    <a:pt x="271582" y="2342"/>
                  </a:lnTo>
                  <a:lnTo>
                    <a:pt x="328232" y="8867"/>
                  </a:lnTo>
                  <a:lnTo>
                    <a:pt x="372914" y="18818"/>
                  </a:lnTo>
                  <a:lnTo>
                    <a:pt x="402223" y="31439"/>
                  </a:lnTo>
                  <a:lnTo>
                    <a:pt x="412750" y="45974"/>
                  </a:lnTo>
                  <a:lnTo>
                    <a:pt x="412750" y="409448"/>
                  </a:lnTo>
                  <a:lnTo>
                    <a:pt x="402223" y="424044"/>
                  </a:lnTo>
                  <a:lnTo>
                    <a:pt x="372914" y="436703"/>
                  </a:lnTo>
                  <a:lnTo>
                    <a:pt x="328232" y="446673"/>
                  </a:lnTo>
                  <a:lnTo>
                    <a:pt x="271582" y="453205"/>
                  </a:lnTo>
                  <a:lnTo>
                    <a:pt x="206375" y="455549"/>
                  </a:lnTo>
                  <a:lnTo>
                    <a:pt x="141167" y="453205"/>
                  </a:lnTo>
                  <a:lnTo>
                    <a:pt x="84517" y="446673"/>
                  </a:lnTo>
                  <a:lnTo>
                    <a:pt x="39835" y="436703"/>
                  </a:lnTo>
                  <a:lnTo>
                    <a:pt x="10526" y="424044"/>
                  </a:lnTo>
                  <a:lnTo>
                    <a:pt x="0" y="409448"/>
                  </a:lnTo>
                  <a:lnTo>
                    <a:pt x="0" y="45974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6" name="object 76"/>
          <p:cNvSpPr txBox="1"/>
          <p:nvPr/>
        </p:nvSpPr>
        <p:spPr>
          <a:xfrm>
            <a:off x="2515235" y="4446270"/>
            <a:ext cx="139128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omic Sans MS" panose="030F0702030302020204"/>
                <a:cs typeface="Comic Sans MS" panose="030F0702030302020204"/>
              </a:rPr>
              <a:t>R</a:t>
            </a:r>
            <a:r>
              <a:rPr sz="2775" spc="15" baseline="-21000" dirty="0">
                <a:latin typeface="Comic Sans MS" panose="030F0702030302020204"/>
                <a:cs typeface="Comic Sans MS" panose="030F0702030302020204"/>
              </a:rPr>
              <a:t>s</a:t>
            </a:r>
            <a:r>
              <a:rPr sz="2775" spc="-240" baseline="-2100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spc="-5" dirty="0">
                <a:latin typeface="Comic Sans MS" panose="030F0702030302020204"/>
                <a:cs typeface="Comic Sans MS" panose="030F0702030302020204"/>
              </a:rPr>
              <a:t>bi</a:t>
            </a:r>
            <a:r>
              <a:rPr sz="2000" dirty="0">
                <a:latin typeface="Comic Sans MS" panose="030F0702030302020204"/>
                <a:cs typeface="Comic Sans MS" panose="030F0702030302020204"/>
              </a:rPr>
              <a:t>ts</a:t>
            </a:r>
            <a:r>
              <a:rPr sz="2000" spc="-10" dirty="0">
                <a:latin typeface="Comic Sans MS" panose="030F0702030302020204"/>
                <a:cs typeface="Comic Sans MS" panose="030F0702030302020204"/>
              </a:rPr>
              <a:t>/</a:t>
            </a:r>
            <a:r>
              <a:rPr sz="2000" dirty="0">
                <a:latin typeface="Comic Sans MS" panose="030F0702030302020204"/>
                <a:cs typeface="Comic Sans MS" panose="030F0702030302020204"/>
              </a:rPr>
              <a:t>s</a:t>
            </a:r>
            <a:r>
              <a:rPr sz="2000" spc="-10" dirty="0">
                <a:latin typeface="Comic Sans MS" panose="030F0702030302020204"/>
                <a:cs typeface="Comic Sans MS" panose="030F0702030302020204"/>
              </a:rPr>
              <a:t>e</a:t>
            </a:r>
            <a:r>
              <a:rPr sz="2000" dirty="0">
                <a:latin typeface="Comic Sans MS" panose="030F0702030302020204"/>
                <a:cs typeface="Comic Sans MS" panose="030F0702030302020204"/>
              </a:rPr>
              <a:t>c</a:t>
            </a:r>
            <a:endParaRPr sz="2000">
              <a:latin typeface="Comic Sans MS" panose="030F0702030302020204"/>
              <a:cs typeface="Comic Sans MS" panose="030F0702030302020204"/>
            </a:endParaRPr>
          </a:p>
        </p:txBody>
      </p:sp>
      <p:grpSp>
        <p:nvGrpSpPr>
          <p:cNvPr id="77" name="object 77"/>
          <p:cNvGrpSpPr/>
          <p:nvPr/>
        </p:nvGrpSpPr>
        <p:grpSpPr>
          <a:xfrm>
            <a:off x="5422963" y="4495736"/>
            <a:ext cx="2583180" cy="317500"/>
            <a:chOff x="5422963" y="4495736"/>
            <a:chExt cx="2583180" cy="317500"/>
          </a:xfrm>
        </p:grpSpPr>
        <p:pic>
          <p:nvPicPr>
            <p:cNvPr id="78" name="object 7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873111" y="4504181"/>
              <a:ext cx="127889" cy="304292"/>
            </a:xfrm>
            <a:prstGeom prst="rect">
              <a:avLst/>
            </a:prstGeom>
          </p:spPr>
        </p:pic>
        <p:sp>
          <p:nvSpPr>
            <p:cNvPr id="79" name="object 79"/>
            <p:cNvSpPr/>
            <p:nvPr/>
          </p:nvSpPr>
          <p:spPr>
            <a:xfrm>
              <a:off x="7873111" y="4504181"/>
              <a:ext cx="128270" cy="304800"/>
            </a:xfrm>
            <a:custGeom>
              <a:avLst/>
              <a:gdLst/>
              <a:ahLst/>
              <a:cxnLst/>
              <a:rect l="l" t="t" r="r" b="b"/>
              <a:pathLst>
                <a:path w="128270" h="304800">
                  <a:moveTo>
                    <a:pt x="0" y="152146"/>
                  </a:moveTo>
                  <a:lnTo>
                    <a:pt x="5036" y="92904"/>
                  </a:lnTo>
                  <a:lnTo>
                    <a:pt x="18764" y="44545"/>
                  </a:lnTo>
                  <a:lnTo>
                    <a:pt x="39112" y="11949"/>
                  </a:lnTo>
                  <a:lnTo>
                    <a:pt x="64008" y="0"/>
                  </a:lnTo>
                  <a:lnTo>
                    <a:pt x="88884" y="11949"/>
                  </a:lnTo>
                  <a:lnTo>
                    <a:pt x="109188" y="44545"/>
                  </a:lnTo>
                  <a:lnTo>
                    <a:pt x="122872" y="92904"/>
                  </a:lnTo>
                  <a:lnTo>
                    <a:pt x="127889" y="152146"/>
                  </a:lnTo>
                  <a:lnTo>
                    <a:pt x="122872" y="211387"/>
                  </a:lnTo>
                  <a:lnTo>
                    <a:pt x="109188" y="259746"/>
                  </a:lnTo>
                  <a:lnTo>
                    <a:pt x="88884" y="292342"/>
                  </a:lnTo>
                  <a:lnTo>
                    <a:pt x="64008" y="304292"/>
                  </a:lnTo>
                  <a:lnTo>
                    <a:pt x="39112" y="292342"/>
                  </a:lnTo>
                  <a:lnTo>
                    <a:pt x="18764" y="259746"/>
                  </a:lnTo>
                  <a:lnTo>
                    <a:pt x="5036" y="211387"/>
                  </a:lnTo>
                  <a:lnTo>
                    <a:pt x="0" y="15214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80" name="object 80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475859" y="4504105"/>
              <a:ext cx="2456561" cy="304368"/>
            </a:xfrm>
            <a:prstGeom prst="rect">
              <a:avLst/>
            </a:prstGeom>
          </p:spPr>
        </p:pic>
        <p:sp>
          <p:nvSpPr>
            <p:cNvPr id="81" name="object 81"/>
            <p:cNvSpPr/>
            <p:nvPr/>
          </p:nvSpPr>
          <p:spPr>
            <a:xfrm>
              <a:off x="5475859" y="4504105"/>
              <a:ext cx="2456815" cy="304800"/>
            </a:xfrm>
            <a:custGeom>
              <a:avLst/>
              <a:gdLst/>
              <a:ahLst/>
              <a:cxnLst/>
              <a:rect l="l" t="t" r="r" b="b"/>
              <a:pathLst>
                <a:path w="2456815" h="304800">
                  <a:moveTo>
                    <a:pt x="0" y="304368"/>
                  </a:moveTo>
                  <a:lnTo>
                    <a:pt x="2456561" y="304368"/>
                  </a:lnTo>
                  <a:lnTo>
                    <a:pt x="2456561" y="0"/>
                  </a:lnTo>
                  <a:lnTo>
                    <a:pt x="0" y="0"/>
                  </a:lnTo>
                  <a:lnTo>
                    <a:pt x="0" y="304368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2" name="object 82"/>
            <p:cNvSpPr/>
            <p:nvPr/>
          </p:nvSpPr>
          <p:spPr>
            <a:xfrm>
              <a:off x="5427726" y="4500498"/>
              <a:ext cx="128270" cy="304800"/>
            </a:xfrm>
            <a:custGeom>
              <a:avLst/>
              <a:gdLst/>
              <a:ahLst/>
              <a:cxnLst/>
              <a:rect l="l" t="t" r="r" b="b"/>
              <a:pathLst>
                <a:path w="128270" h="304800">
                  <a:moveTo>
                    <a:pt x="63881" y="0"/>
                  </a:moveTo>
                  <a:lnTo>
                    <a:pt x="39004" y="11969"/>
                  </a:lnTo>
                  <a:lnTo>
                    <a:pt x="18700" y="44608"/>
                  </a:lnTo>
                  <a:lnTo>
                    <a:pt x="5014" y="93029"/>
                  </a:lnTo>
                  <a:lnTo>
                    <a:pt x="0" y="152273"/>
                  </a:lnTo>
                  <a:lnTo>
                    <a:pt x="5016" y="211514"/>
                  </a:lnTo>
                  <a:lnTo>
                    <a:pt x="18700" y="259873"/>
                  </a:lnTo>
                  <a:lnTo>
                    <a:pt x="39004" y="292469"/>
                  </a:lnTo>
                  <a:lnTo>
                    <a:pt x="63881" y="304419"/>
                  </a:lnTo>
                  <a:lnTo>
                    <a:pt x="88757" y="292469"/>
                  </a:lnTo>
                  <a:lnTo>
                    <a:pt x="109061" y="259873"/>
                  </a:lnTo>
                  <a:lnTo>
                    <a:pt x="122745" y="211514"/>
                  </a:lnTo>
                  <a:lnTo>
                    <a:pt x="127762" y="152273"/>
                  </a:lnTo>
                  <a:lnTo>
                    <a:pt x="122740" y="93011"/>
                  </a:lnTo>
                  <a:lnTo>
                    <a:pt x="109061" y="44656"/>
                  </a:lnTo>
                  <a:lnTo>
                    <a:pt x="88757" y="12023"/>
                  </a:lnTo>
                  <a:lnTo>
                    <a:pt x="63881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3" name="object 83"/>
            <p:cNvSpPr/>
            <p:nvPr/>
          </p:nvSpPr>
          <p:spPr>
            <a:xfrm>
              <a:off x="5427726" y="4500498"/>
              <a:ext cx="128270" cy="304800"/>
            </a:xfrm>
            <a:custGeom>
              <a:avLst/>
              <a:gdLst/>
              <a:ahLst/>
              <a:cxnLst/>
              <a:rect l="l" t="t" r="r" b="b"/>
              <a:pathLst>
                <a:path w="128270" h="304800">
                  <a:moveTo>
                    <a:pt x="0" y="152273"/>
                  </a:moveTo>
                  <a:lnTo>
                    <a:pt x="5016" y="93011"/>
                  </a:lnTo>
                  <a:lnTo>
                    <a:pt x="18700" y="44608"/>
                  </a:lnTo>
                  <a:lnTo>
                    <a:pt x="39004" y="11969"/>
                  </a:lnTo>
                  <a:lnTo>
                    <a:pt x="63881" y="0"/>
                  </a:lnTo>
                  <a:lnTo>
                    <a:pt x="88757" y="12023"/>
                  </a:lnTo>
                  <a:lnTo>
                    <a:pt x="109061" y="44656"/>
                  </a:lnTo>
                  <a:lnTo>
                    <a:pt x="122745" y="93029"/>
                  </a:lnTo>
                  <a:lnTo>
                    <a:pt x="127762" y="152273"/>
                  </a:lnTo>
                  <a:lnTo>
                    <a:pt x="122745" y="211514"/>
                  </a:lnTo>
                  <a:lnTo>
                    <a:pt x="109061" y="259873"/>
                  </a:lnTo>
                  <a:lnTo>
                    <a:pt x="88757" y="292469"/>
                  </a:lnTo>
                  <a:lnTo>
                    <a:pt x="63881" y="304419"/>
                  </a:lnTo>
                  <a:lnTo>
                    <a:pt x="39004" y="292469"/>
                  </a:lnTo>
                  <a:lnTo>
                    <a:pt x="18700" y="259873"/>
                  </a:lnTo>
                  <a:lnTo>
                    <a:pt x="5016" y="211514"/>
                  </a:lnTo>
                  <a:lnTo>
                    <a:pt x="0" y="152273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84" name="object 84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860157" y="4510176"/>
              <a:ext cx="83369" cy="294741"/>
            </a:xfrm>
            <a:prstGeom prst="rect">
              <a:avLst/>
            </a:prstGeom>
          </p:spPr>
        </p:pic>
      </p:grpSp>
      <p:sp>
        <p:nvSpPr>
          <p:cNvPr id="85" name="object 85"/>
          <p:cNvSpPr txBox="1"/>
          <p:nvPr/>
        </p:nvSpPr>
        <p:spPr>
          <a:xfrm>
            <a:off x="6185661" y="4476369"/>
            <a:ext cx="13989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omic Sans MS" panose="030F0702030302020204"/>
                <a:cs typeface="Comic Sans MS" panose="030F0702030302020204"/>
              </a:rPr>
              <a:t>R</a:t>
            </a:r>
            <a:r>
              <a:rPr sz="2775" spc="15" baseline="-21000" dirty="0">
                <a:latin typeface="Comic Sans MS" panose="030F0702030302020204"/>
                <a:cs typeface="Comic Sans MS" panose="030F0702030302020204"/>
              </a:rPr>
              <a:t>c</a:t>
            </a:r>
            <a:r>
              <a:rPr sz="2775" spc="-225" baseline="-2100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spc="-5" dirty="0">
                <a:latin typeface="Comic Sans MS" panose="030F0702030302020204"/>
                <a:cs typeface="Comic Sans MS" panose="030F0702030302020204"/>
              </a:rPr>
              <a:t>bi</a:t>
            </a:r>
            <a:r>
              <a:rPr sz="2000" dirty="0">
                <a:latin typeface="Comic Sans MS" panose="030F0702030302020204"/>
                <a:cs typeface="Comic Sans MS" panose="030F0702030302020204"/>
              </a:rPr>
              <a:t>ts</a:t>
            </a:r>
            <a:r>
              <a:rPr sz="2000" spc="-10" dirty="0">
                <a:latin typeface="Comic Sans MS" panose="030F0702030302020204"/>
                <a:cs typeface="Comic Sans MS" panose="030F0702030302020204"/>
              </a:rPr>
              <a:t>/</a:t>
            </a:r>
            <a:r>
              <a:rPr sz="2000" dirty="0">
                <a:latin typeface="Comic Sans MS" panose="030F0702030302020204"/>
                <a:cs typeface="Comic Sans MS" panose="030F0702030302020204"/>
              </a:rPr>
              <a:t>s</a:t>
            </a:r>
            <a:r>
              <a:rPr sz="2000" spc="-10" dirty="0">
                <a:latin typeface="Comic Sans MS" panose="030F0702030302020204"/>
                <a:cs typeface="Comic Sans MS" panose="030F0702030302020204"/>
              </a:rPr>
              <a:t>e</a:t>
            </a:r>
            <a:r>
              <a:rPr sz="2000" dirty="0">
                <a:latin typeface="Comic Sans MS" panose="030F0702030302020204"/>
                <a:cs typeface="Comic Sans MS" panose="030F0702030302020204"/>
              </a:rPr>
              <a:t>c</a:t>
            </a:r>
            <a:endParaRPr sz="2000">
              <a:latin typeface="Comic Sans MS" panose="030F0702030302020204"/>
              <a:cs typeface="Comic Sans MS" panose="030F0702030302020204"/>
            </a:endParaRPr>
          </a:p>
        </p:txBody>
      </p:sp>
      <p:grpSp>
        <p:nvGrpSpPr>
          <p:cNvPr id="86" name="object 86"/>
          <p:cNvGrpSpPr/>
          <p:nvPr/>
        </p:nvGrpSpPr>
        <p:grpSpPr>
          <a:xfrm>
            <a:off x="1287462" y="4263961"/>
            <a:ext cx="4318000" cy="590550"/>
            <a:chOff x="1287462" y="4263961"/>
            <a:chExt cx="4318000" cy="590550"/>
          </a:xfrm>
        </p:grpSpPr>
        <p:sp>
          <p:nvSpPr>
            <p:cNvPr id="87" name="object 87"/>
            <p:cNvSpPr/>
            <p:nvPr/>
          </p:nvSpPr>
          <p:spPr>
            <a:xfrm>
              <a:off x="4235450" y="4468748"/>
              <a:ext cx="1365250" cy="381000"/>
            </a:xfrm>
            <a:custGeom>
              <a:avLst/>
              <a:gdLst/>
              <a:ahLst/>
              <a:cxnLst/>
              <a:rect l="l" t="t" r="r" b="b"/>
              <a:pathLst>
                <a:path w="1365250" h="381000">
                  <a:moveTo>
                    <a:pt x="1024001" y="0"/>
                  </a:moveTo>
                  <a:lnTo>
                    <a:pt x="1024001" y="95250"/>
                  </a:lnTo>
                  <a:lnTo>
                    <a:pt x="0" y="95250"/>
                  </a:lnTo>
                  <a:lnTo>
                    <a:pt x="0" y="285750"/>
                  </a:lnTo>
                  <a:lnTo>
                    <a:pt x="1024001" y="285750"/>
                  </a:lnTo>
                  <a:lnTo>
                    <a:pt x="1024001" y="381000"/>
                  </a:lnTo>
                  <a:lnTo>
                    <a:pt x="1365250" y="190500"/>
                  </a:lnTo>
                  <a:lnTo>
                    <a:pt x="1024001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8" name="object 88"/>
            <p:cNvSpPr/>
            <p:nvPr/>
          </p:nvSpPr>
          <p:spPr>
            <a:xfrm>
              <a:off x="4235450" y="4468748"/>
              <a:ext cx="1365250" cy="381000"/>
            </a:xfrm>
            <a:custGeom>
              <a:avLst/>
              <a:gdLst/>
              <a:ahLst/>
              <a:cxnLst/>
              <a:rect l="l" t="t" r="r" b="b"/>
              <a:pathLst>
                <a:path w="1365250" h="381000">
                  <a:moveTo>
                    <a:pt x="0" y="95250"/>
                  </a:moveTo>
                  <a:lnTo>
                    <a:pt x="1024001" y="95250"/>
                  </a:lnTo>
                  <a:lnTo>
                    <a:pt x="1024001" y="0"/>
                  </a:lnTo>
                  <a:lnTo>
                    <a:pt x="1365250" y="190500"/>
                  </a:lnTo>
                  <a:lnTo>
                    <a:pt x="1024001" y="381000"/>
                  </a:lnTo>
                  <a:lnTo>
                    <a:pt x="1024001" y="285750"/>
                  </a:lnTo>
                  <a:lnTo>
                    <a:pt x="0" y="285750"/>
                  </a:lnTo>
                  <a:lnTo>
                    <a:pt x="0" y="952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9" name="object 89"/>
            <p:cNvSpPr/>
            <p:nvPr/>
          </p:nvSpPr>
          <p:spPr>
            <a:xfrm>
              <a:off x="1292225" y="4268723"/>
              <a:ext cx="895350" cy="565150"/>
            </a:xfrm>
            <a:custGeom>
              <a:avLst/>
              <a:gdLst/>
              <a:ahLst/>
              <a:cxnLst/>
              <a:rect l="l" t="t" r="r" b="b"/>
              <a:pathLst>
                <a:path w="895350" h="565150">
                  <a:moveTo>
                    <a:pt x="268350" y="0"/>
                  </a:moveTo>
                  <a:lnTo>
                    <a:pt x="0" y="0"/>
                  </a:lnTo>
                  <a:lnTo>
                    <a:pt x="0" y="247142"/>
                  </a:lnTo>
                  <a:lnTo>
                    <a:pt x="15732" y="306708"/>
                  </a:lnTo>
                  <a:lnTo>
                    <a:pt x="60355" y="360871"/>
                  </a:lnTo>
                  <a:lnTo>
                    <a:pt x="92293" y="385358"/>
                  </a:lnTo>
                  <a:lnTo>
                    <a:pt x="130005" y="407815"/>
                  </a:lnTo>
                  <a:lnTo>
                    <a:pt x="173009" y="428013"/>
                  </a:lnTo>
                  <a:lnTo>
                    <a:pt x="220821" y="445726"/>
                  </a:lnTo>
                  <a:lnTo>
                    <a:pt x="272959" y="460727"/>
                  </a:lnTo>
                  <a:lnTo>
                    <a:pt x="328939" y="472790"/>
                  </a:lnTo>
                  <a:lnTo>
                    <a:pt x="388280" y="481687"/>
                  </a:lnTo>
                  <a:lnTo>
                    <a:pt x="450499" y="487191"/>
                  </a:lnTo>
                  <a:lnTo>
                    <a:pt x="515112" y="489076"/>
                  </a:lnTo>
                  <a:lnTo>
                    <a:pt x="626999" y="489076"/>
                  </a:lnTo>
                  <a:lnTo>
                    <a:pt x="626999" y="565150"/>
                  </a:lnTo>
                  <a:lnTo>
                    <a:pt x="895350" y="406145"/>
                  </a:lnTo>
                  <a:lnTo>
                    <a:pt x="626999" y="247142"/>
                  </a:lnTo>
                  <a:lnTo>
                    <a:pt x="626999" y="323342"/>
                  </a:lnTo>
                  <a:lnTo>
                    <a:pt x="515112" y="323342"/>
                  </a:lnTo>
                  <a:lnTo>
                    <a:pt x="449517" y="320616"/>
                  </a:lnTo>
                  <a:lnTo>
                    <a:pt x="390572" y="312928"/>
                  </a:lnTo>
                  <a:lnTo>
                    <a:pt x="340629" y="301005"/>
                  </a:lnTo>
                  <a:lnTo>
                    <a:pt x="302043" y="285580"/>
                  </a:lnTo>
                  <a:lnTo>
                    <a:pt x="268350" y="247142"/>
                  </a:lnTo>
                  <a:lnTo>
                    <a:pt x="268350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0" name="object 90"/>
            <p:cNvSpPr/>
            <p:nvPr/>
          </p:nvSpPr>
          <p:spPr>
            <a:xfrm>
              <a:off x="1292225" y="4268723"/>
              <a:ext cx="895350" cy="565150"/>
            </a:xfrm>
            <a:custGeom>
              <a:avLst/>
              <a:gdLst/>
              <a:ahLst/>
              <a:cxnLst/>
              <a:rect l="l" t="t" r="r" b="b"/>
              <a:pathLst>
                <a:path w="895350" h="565150">
                  <a:moveTo>
                    <a:pt x="895350" y="406145"/>
                  </a:moveTo>
                  <a:lnTo>
                    <a:pt x="626999" y="565150"/>
                  </a:lnTo>
                  <a:lnTo>
                    <a:pt x="626999" y="489076"/>
                  </a:lnTo>
                  <a:lnTo>
                    <a:pt x="515112" y="489076"/>
                  </a:lnTo>
                  <a:lnTo>
                    <a:pt x="450499" y="487191"/>
                  </a:lnTo>
                  <a:lnTo>
                    <a:pt x="388280" y="481687"/>
                  </a:lnTo>
                  <a:lnTo>
                    <a:pt x="328939" y="472790"/>
                  </a:lnTo>
                  <a:lnTo>
                    <a:pt x="272959" y="460727"/>
                  </a:lnTo>
                  <a:lnTo>
                    <a:pt x="220821" y="445726"/>
                  </a:lnTo>
                  <a:lnTo>
                    <a:pt x="173009" y="428013"/>
                  </a:lnTo>
                  <a:lnTo>
                    <a:pt x="130005" y="407815"/>
                  </a:lnTo>
                  <a:lnTo>
                    <a:pt x="92293" y="385358"/>
                  </a:lnTo>
                  <a:lnTo>
                    <a:pt x="60355" y="360871"/>
                  </a:lnTo>
                  <a:lnTo>
                    <a:pt x="15732" y="306708"/>
                  </a:lnTo>
                  <a:lnTo>
                    <a:pt x="0" y="247142"/>
                  </a:lnTo>
                  <a:lnTo>
                    <a:pt x="0" y="0"/>
                  </a:lnTo>
                  <a:lnTo>
                    <a:pt x="268350" y="0"/>
                  </a:lnTo>
                  <a:lnTo>
                    <a:pt x="268350" y="247142"/>
                  </a:lnTo>
                  <a:lnTo>
                    <a:pt x="277166" y="267382"/>
                  </a:lnTo>
                  <a:lnTo>
                    <a:pt x="340629" y="301005"/>
                  </a:lnTo>
                  <a:lnTo>
                    <a:pt x="390572" y="312928"/>
                  </a:lnTo>
                  <a:lnTo>
                    <a:pt x="449517" y="320616"/>
                  </a:lnTo>
                  <a:lnTo>
                    <a:pt x="515112" y="323342"/>
                  </a:lnTo>
                  <a:lnTo>
                    <a:pt x="626999" y="323342"/>
                  </a:lnTo>
                  <a:lnTo>
                    <a:pt x="626999" y="247142"/>
                  </a:lnTo>
                  <a:lnTo>
                    <a:pt x="895350" y="40614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91" name="object 91"/>
          <p:cNvGrpSpPr/>
          <p:nvPr/>
        </p:nvGrpSpPr>
        <p:grpSpPr>
          <a:xfrm>
            <a:off x="188912" y="5191125"/>
            <a:ext cx="8606155" cy="1225550"/>
            <a:chOff x="188912" y="5191125"/>
            <a:chExt cx="8606155" cy="1225550"/>
          </a:xfrm>
        </p:grpSpPr>
        <p:sp>
          <p:nvSpPr>
            <p:cNvPr id="92" name="object 92"/>
            <p:cNvSpPr/>
            <p:nvPr/>
          </p:nvSpPr>
          <p:spPr>
            <a:xfrm>
              <a:off x="203200" y="5386387"/>
              <a:ext cx="8577580" cy="1016000"/>
            </a:xfrm>
            <a:custGeom>
              <a:avLst/>
              <a:gdLst/>
              <a:ahLst/>
              <a:cxnLst/>
              <a:rect l="l" t="t" r="r" b="b"/>
              <a:pathLst>
                <a:path w="8577580" h="1016000">
                  <a:moveTo>
                    <a:pt x="0" y="1016000"/>
                  </a:moveTo>
                  <a:lnTo>
                    <a:pt x="8577326" y="1016000"/>
                  </a:lnTo>
                  <a:lnTo>
                    <a:pt x="8577326" y="0"/>
                  </a:lnTo>
                  <a:lnTo>
                    <a:pt x="0" y="0"/>
                  </a:lnTo>
                  <a:lnTo>
                    <a:pt x="0" y="1016000"/>
                  </a:lnTo>
                  <a:close/>
                </a:path>
              </a:pathLst>
            </a:custGeom>
            <a:ln w="28575">
              <a:solidFill>
                <a:srgbClr val="FF33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3" name="object 93"/>
            <p:cNvSpPr/>
            <p:nvPr/>
          </p:nvSpPr>
          <p:spPr>
            <a:xfrm>
              <a:off x="511175" y="5191125"/>
              <a:ext cx="2717800" cy="457200"/>
            </a:xfrm>
            <a:custGeom>
              <a:avLst/>
              <a:gdLst/>
              <a:ahLst/>
              <a:cxnLst/>
              <a:rect l="l" t="t" r="r" b="b"/>
              <a:pathLst>
                <a:path w="2717800" h="457200">
                  <a:moveTo>
                    <a:pt x="27178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2717800" y="457200"/>
                  </a:lnTo>
                  <a:lnTo>
                    <a:pt x="2717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4" name="object 94"/>
          <p:cNvSpPr txBox="1"/>
          <p:nvPr/>
        </p:nvSpPr>
        <p:spPr>
          <a:xfrm>
            <a:off x="409143" y="5055352"/>
            <a:ext cx="8151495" cy="1046480"/>
          </a:xfrm>
          <a:prstGeom prst="rect">
            <a:avLst/>
          </a:prstGeom>
        </p:spPr>
        <p:txBody>
          <a:bodyPr vert="horz" wrap="square" lIns="0" tIns="154305" rIns="0" bIns="0" rtlCol="0">
            <a:spAutoFit/>
          </a:bodyPr>
          <a:lstStyle/>
          <a:p>
            <a:pPr marL="193040">
              <a:lnSpc>
                <a:spcPct val="100000"/>
              </a:lnSpc>
              <a:spcBef>
                <a:spcPts val="1215"/>
              </a:spcBef>
            </a:pPr>
            <a:r>
              <a:rPr sz="2500" i="1" spc="-55" dirty="0">
                <a:solidFill>
                  <a:srgbClr val="FF3300"/>
                </a:solidFill>
                <a:latin typeface="Comic Sans MS" panose="030F0702030302020204"/>
                <a:cs typeface="Comic Sans MS" panose="030F0702030302020204"/>
              </a:rPr>
              <a:t>bottleneck</a:t>
            </a:r>
            <a:r>
              <a:rPr sz="2500" i="1" spc="-100" dirty="0">
                <a:solidFill>
                  <a:srgbClr val="FF3300"/>
                </a:solidFill>
                <a:latin typeface="Comic Sans MS" panose="030F0702030302020204"/>
                <a:cs typeface="Comic Sans MS" panose="030F0702030302020204"/>
              </a:rPr>
              <a:t> </a:t>
            </a:r>
            <a:r>
              <a:rPr sz="2500" i="1" spc="-40" dirty="0">
                <a:solidFill>
                  <a:srgbClr val="FF3300"/>
                </a:solidFill>
                <a:latin typeface="Comic Sans MS" panose="030F0702030302020204"/>
                <a:cs typeface="Comic Sans MS" panose="030F0702030302020204"/>
              </a:rPr>
              <a:t>link</a:t>
            </a:r>
            <a:endParaRPr sz="2500">
              <a:latin typeface="Comic Sans MS" panose="030F0702030302020204"/>
              <a:cs typeface="Comic Sans MS" panose="030F0702030302020204"/>
            </a:endParaRPr>
          </a:p>
          <a:p>
            <a:pPr marL="12700">
              <a:lnSpc>
                <a:spcPct val="100000"/>
              </a:lnSpc>
              <a:spcBef>
                <a:spcPts val="1040"/>
              </a:spcBef>
              <a:tabLst>
                <a:tab pos="5318125" algn="l"/>
              </a:tabLst>
            </a:pPr>
            <a:r>
              <a:rPr sz="2400" dirty="0">
                <a:latin typeface="Comic Sans MS" panose="030F0702030302020204"/>
                <a:cs typeface="Comic Sans MS" panose="030F0702030302020204"/>
              </a:rPr>
              <a:t>link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on</a:t>
            </a:r>
            <a:r>
              <a:rPr sz="2400" spc="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end-end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path</a:t>
            </a:r>
            <a:r>
              <a:rPr sz="2400" spc="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that</a:t>
            </a:r>
            <a:r>
              <a:rPr sz="2400" spc="-2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constrains	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end-end</a:t>
            </a:r>
            <a:r>
              <a:rPr sz="2400" spc="-7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throughput</a:t>
            </a:r>
            <a:endParaRPr sz="2400">
              <a:latin typeface="Comic Sans MS" panose="030F0702030302020204"/>
              <a:cs typeface="Comic Sans MS" panose="030F0702030302020204"/>
            </a:endParaRPr>
          </a:p>
        </p:txBody>
      </p:sp>
      <p:pic>
        <p:nvPicPr>
          <p:cNvPr id="95" name="object 95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2647950" y="3098800"/>
            <a:ext cx="3848100" cy="330200"/>
          </a:xfrm>
          <a:prstGeom prst="rect">
            <a:avLst/>
          </a:prstGeom>
        </p:spPr>
      </p:pic>
      <p:pic>
        <p:nvPicPr>
          <p:cNvPr id="96" name="object 96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2647950" y="4813300"/>
            <a:ext cx="3848100" cy="330200"/>
          </a:xfrm>
          <a:prstGeom prst="rect">
            <a:avLst/>
          </a:prstGeom>
        </p:spPr>
      </p:pic>
      <p:sp>
        <p:nvSpPr>
          <p:cNvPr id="97" name="object 97"/>
          <p:cNvSpPr txBox="1"/>
          <p:nvPr/>
        </p:nvSpPr>
        <p:spPr>
          <a:xfrm>
            <a:off x="5963411" y="6407698"/>
            <a:ext cx="2263775" cy="294640"/>
          </a:xfrm>
          <a:prstGeom prst="rect">
            <a:avLst/>
          </a:prstGeom>
        </p:spPr>
        <p:txBody>
          <a:bodyPr vert="horz" wrap="square" lIns="0" tIns="81915" rIns="0" bIns="0" rtlCol="0">
            <a:spAutoFit/>
          </a:bodyPr>
          <a:lstStyle/>
          <a:p>
            <a:pPr marL="12700">
              <a:lnSpc>
                <a:spcPts val="1675"/>
              </a:lnSpc>
              <a:spcBef>
                <a:spcPts val="645"/>
              </a:spcBef>
            </a:pPr>
            <a:r>
              <a:rPr sz="80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  <a:hlinkClick r:id="rId18"/>
              </a:rPr>
              <a:t>https://fb.com/tailieudientuc</a:t>
            </a:r>
            <a:r>
              <a:rPr sz="800" spc="-21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  <a:hlinkClick r:id="rId18"/>
              </a:rPr>
              <a:t>n</a:t>
            </a:r>
            <a:r>
              <a:rPr sz="2100" spc="-839" baseline="16000" dirty="0">
                <a:latin typeface="Comic Sans MS" panose="030F0702030302020204"/>
                <a:cs typeface="Comic Sans MS" panose="030F0702030302020204"/>
                <a:hlinkClick r:id="rId18"/>
              </a:rPr>
              <a:t>I</a:t>
            </a:r>
            <a:r>
              <a:rPr sz="80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  <a:hlinkClick r:id="rId18"/>
              </a:rPr>
              <a:t>tt</a:t>
            </a:r>
            <a:r>
              <a:rPr sz="800" spc="-9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  <a:hlinkClick r:id="rId18"/>
              </a:rPr>
              <a:t> </a:t>
            </a:r>
            <a:r>
              <a:rPr sz="2100" spc="-7" baseline="16000" dirty="0">
                <a:latin typeface="Comic Sans MS" panose="030F0702030302020204"/>
                <a:cs typeface="Comic Sans MS" panose="030F0702030302020204"/>
              </a:rPr>
              <a:t>ntro</a:t>
            </a:r>
            <a:r>
              <a:rPr sz="2100" baseline="16000" dirty="0">
                <a:latin typeface="Comic Sans MS" panose="030F0702030302020204"/>
                <a:cs typeface="Comic Sans MS" panose="030F0702030302020204"/>
              </a:rPr>
              <a:t>ducti</a:t>
            </a:r>
            <a:r>
              <a:rPr sz="2100" spc="7" baseline="16000" dirty="0">
                <a:latin typeface="Comic Sans MS" panose="030F0702030302020204"/>
                <a:cs typeface="Comic Sans MS" panose="030F0702030302020204"/>
              </a:rPr>
              <a:t>o</a:t>
            </a:r>
            <a:r>
              <a:rPr sz="2100" baseline="16000" dirty="0">
                <a:latin typeface="Comic Sans MS" panose="030F0702030302020204"/>
                <a:cs typeface="Comic Sans MS" panose="030F0702030302020204"/>
              </a:rPr>
              <a:t>n</a:t>
            </a:r>
            <a:endParaRPr sz="2100" baseline="16000">
              <a:latin typeface="Comic Sans MS" panose="030F0702030302020204"/>
              <a:cs typeface="Comic Sans MS" panose="030F0702030302020204"/>
            </a:endParaRPr>
          </a:p>
        </p:txBody>
      </p:sp>
      <p:sp>
        <p:nvSpPr>
          <p:cNvPr id="98" name="object 9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1-</a:t>
            </a: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99" name="object 99"/>
          <p:cNvSpPr txBox="1"/>
          <p:nvPr/>
        </p:nvSpPr>
        <p:spPr>
          <a:xfrm>
            <a:off x="1481708" y="6564262"/>
            <a:ext cx="1101090" cy="13843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80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  <a:hlinkClick r:id="rId19"/>
              </a:rPr>
              <a:t>CuuDuongThanCong.com</a:t>
            </a:r>
            <a:endParaRPr sz="8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2140" y="482346"/>
            <a:ext cx="72847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Throughput:</a:t>
            </a:r>
            <a:r>
              <a:rPr sz="4000" spc="10" dirty="0"/>
              <a:t> </a:t>
            </a:r>
            <a:r>
              <a:rPr sz="4000" spc="-10" dirty="0"/>
              <a:t>Internet</a:t>
            </a:r>
            <a:r>
              <a:rPr sz="4000" spc="25" dirty="0"/>
              <a:t> </a:t>
            </a:r>
            <a:r>
              <a:rPr sz="4000" spc="-10" dirty="0"/>
              <a:t>scenario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4496815" y="5692546"/>
            <a:ext cx="424116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17195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Comic Sans MS" panose="030F0702030302020204"/>
                <a:cs typeface="Comic Sans MS" panose="030F0702030302020204"/>
              </a:rPr>
              <a:t>10 connections (fairly) </a:t>
            </a:r>
            <a:r>
              <a:rPr sz="2000" spc="-10" dirty="0">
                <a:latin typeface="Comic Sans MS" panose="030F0702030302020204"/>
                <a:cs typeface="Comic Sans MS" panose="030F0702030302020204"/>
              </a:rPr>
              <a:t>share </a:t>
            </a:r>
            <a:r>
              <a:rPr sz="2000" spc="-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spc="-5" dirty="0">
                <a:latin typeface="Comic Sans MS" panose="030F0702030302020204"/>
                <a:cs typeface="Comic Sans MS" panose="030F0702030302020204"/>
              </a:rPr>
              <a:t>b</a:t>
            </a:r>
            <a:r>
              <a:rPr sz="2000" spc="-10" dirty="0">
                <a:latin typeface="Comic Sans MS" panose="030F0702030302020204"/>
                <a:cs typeface="Comic Sans MS" panose="030F0702030302020204"/>
              </a:rPr>
              <a:t>a</a:t>
            </a:r>
            <a:r>
              <a:rPr sz="2000" dirty="0">
                <a:latin typeface="Comic Sans MS" panose="030F0702030302020204"/>
                <a:cs typeface="Comic Sans MS" panose="030F0702030302020204"/>
              </a:rPr>
              <a:t>ckbone</a:t>
            </a:r>
            <a:r>
              <a:rPr sz="2000" spc="-2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spc="-5" dirty="0">
                <a:latin typeface="Comic Sans MS" panose="030F0702030302020204"/>
                <a:cs typeface="Comic Sans MS" panose="030F0702030302020204"/>
              </a:rPr>
              <a:t>bot</a:t>
            </a:r>
            <a:r>
              <a:rPr sz="2000" spc="5" dirty="0">
                <a:latin typeface="Comic Sans MS" panose="030F0702030302020204"/>
                <a:cs typeface="Comic Sans MS" panose="030F0702030302020204"/>
              </a:rPr>
              <a:t>t</a:t>
            </a:r>
            <a:r>
              <a:rPr sz="2000" dirty="0">
                <a:latin typeface="Comic Sans MS" panose="030F0702030302020204"/>
                <a:cs typeface="Comic Sans MS" panose="030F0702030302020204"/>
              </a:rPr>
              <a:t>le</a:t>
            </a:r>
            <a:r>
              <a:rPr sz="2000" spc="-10" dirty="0">
                <a:latin typeface="Comic Sans MS" panose="030F0702030302020204"/>
                <a:cs typeface="Comic Sans MS" panose="030F0702030302020204"/>
              </a:rPr>
              <a:t>ne</a:t>
            </a:r>
            <a:r>
              <a:rPr sz="2000" dirty="0">
                <a:latin typeface="Comic Sans MS" panose="030F0702030302020204"/>
                <a:cs typeface="Comic Sans MS" panose="030F0702030302020204"/>
              </a:rPr>
              <a:t>ck</a:t>
            </a:r>
            <a:r>
              <a:rPr sz="2000" spc="-2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dirty="0">
                <a:latin typeface="Comic Sans MS" panose="030F0702030302020204"/>
                <a:cs typeface="Comic Sans MS" panose="030F0702030302020204"/>
              </a:rPr>
              <a:t>link</a:t>
            </a:r>
            <a:r>
              <a:rPr sz="200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dirty="0">
                <a:latin typeface="Comic Sans MS" panose="030F0702030302020204"/>
                <a:cs typeface="Comic Sans MS" panose="030F0702030302020204"/>
              </a:rPr>
              <a:t>R</a:t>
            </a:r>
            <a:r>
              <a:rPr sz="2000" spc="-19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spc="-5" dirty="0">
                <a:latin typeface="Comic Sans MS" panose="030F0702030302020204"/>
                <a:cs typeface="Comic Sans MS" panose="030F0702030302020204"/>
              </a:rPr>
              <a:t>bi</a:t>
            </a:r>
            <a:r>
              <a:rPr sz="2000" dirty="0">
                <a:latin typeface="Comic Sans MS" panose="030F0702030302020204"/>
                <a:cs typeface="Comic Sans MS" panose="030F0702030302020204"/>
              </a:rPr>
              <a:t>ts</a:t>
            </a:r>
            <a:r>
              <a:rPr sz="2000" spc="-10" dirty="0">
                <a:latin typeface="Comic Sans MS" panose="030F0702030302020204"/>
                <a:cs typeface="Comic Sans MS" panose="030F0702030302020204"/>
              </a:rPr>
              <a:t>/</a:t>
            </a:r>
            <a:r>
              <a:rPr sz="2000" dirty="0">
                <a:latin typeface="Comic Sans MS" panose="030F0702030302020204"/>
                <a:cs typeface="Comic Sans MS" panose="030F0702030302020204"/>
              </a:rPr>
              <a:t>s</a:t>
            </a:r>
            <a:r>
              <a:rPr sz="2000" spc="-10" dirty="0">
                <a:latin typeface="Comic Sans MS" panose="030F0702030302020204"/>
                <a:cs typeface="Comic Sans MS" panose="030F0702030302020204"/>
              </a:rPr>
              <a:t>e</a:t>
            </a:r>
            <a:r>
              <a:rPr sz="2000" dirty="0">
                <a:latin typeface="Comic Sans MS" panose="030F0702030302020204"/>
                <a:cs typeface="Comic Sans MS" panose="030F0702030302020204"/>
              </a:rPr>
              <a:t>c</a:t>
            </a:r>
            <a:endParaRPr sz="2000">
              <a:latin typeface="Comic Sans MS" panose="030F0702030302020204"/>
              <a:cs typeface="Comic Sans MS" panose="030F0702030302020204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591113" y="1873313"/>
            <a:ext cx="3397885" cy="2332990"/>
            <a:chOff x="4591113" y="1873313"/>
            <a:chExt cx="3397885" cy="2332990"/>
          </a:xfrm>
        </p:grpSpPr>
        <p:sp>
          <p:nvSpPr>
            <p:cNvPr id="5" name="object 5"/>
            <p:cNvSpPr/>
            <p:nvPr/>
          </p:nvSpPr>
          <p:spPr>
            <a:xfrm>
              <a:off x="4900992" y="2731253"/>
              <a:ext cx="3088005" cy="1475105"/>
            </a:xfrm>
            <a:custGeom>
              <a:avLst/>
              <a:gdLst/>
              <a:ahLst/>
              <a:cxnLst/>
              <a:rect l="l" t="t" r="r" b="b"/>
              <a:pathLst>
                <a:path w="3088004" h="1475104">
                  <a:moveTo>
                    <a:pt x="1766500" y="0"/>
                  </a:moveTo>
                  <a:lnTo>
                    <a:pt x="1711818" y="1357"/>
                  </a:lnTo>
                  <a:lnTo>
                    <a:pt x="1657985" y="4136"/>
                  </a:lnTo>
                  <a:lnTo>
                    <a:pt x="1605613" y="8228"/>
                  </a:lnTo>
                  <a:lnTo>
                    <a:pt x="1555310" y="13527"/>
                  </a:lnTo>
                  <a:lnTo>
                    <a:pt x="1507689" y="19924"/>
                  </a:lnTo>
                  <a:lnTo>
                    <a:pt x="1463358" y="27313"/>
                  </a:lnTo>
                  <a:lnTo>
                    <a:pt x="1413998" y="40125"/>
                  </a:lnTo>
                  <a:lnTo>
                    <a:pt x="1370845" y="57781"/>
                  </a:lnTo>
                  <a:lnTo>
                    <a:pt x="1331987" y="78538"/>
                  </a:lnTo>
                  <a:lnTo>
                    <a:pt x="1259507" y="122391"/>
                  </a:lnTo>
                  <a:lnTo>
                    <a:pt x="1222060" y="142006"/>
                  </a:lnTo>
                  <a:lnTo>
                    <a:pt x="1181259" y="157756"/>
                  </a:lnTo>
                  <a:lnTo>
                    <a:pt x="1135190" y="167902"/>
                  </a:lnTo>
                  <a:lnTo>
                    <a:pt x="1089941" y="171068"/>
                  </a:lnTo>
                  <a:lnTo>
                    <a:pt x="1042257" y="169517"/>
                  </a:lnTo>
                  <a:lnTo>
                    <a:pt x="992536" y="164581"/>
                  </a:lnTo>
                  <a:lnTo>
                    <a:pt x="941175" y="157590"/>
                  </a:lnTo>
                  <a:lnTo>
                    <a:pt x="888572" y="149878"/>
                  </a:lnTo>
                  <a:lnTo>
                    <a:pt x="835122" y="142774"/>
                  </a:lnTo>
                  <a:lnTo>
                    <a:pt x="781224" y="137612"/>
                  </a:lnTo>
                  <a:lnTo>
                    <a:pt x="727275" y="135723"/>
                  </a:lnTo>
                  <a:lnTo>
                    <a:pt x="673672" y="138438"/>
                  </a:lnTo>
                  <a:lnTo>
                    <a:pt x="623440" y="144091"/>
                  </a:lnTo>
                  <a:lnTo>
                    <a:pt x="569634" y="151248"/>
                  </a:lnTo>
                  <a:lnTo>
                    <a:pt x="513572" y="159951"/>
                  </a:lnTo>
                  <a:lnTo>
                    <a:pt x="456573" y="170240"/>
                  </a:lnTo>
                  <a:lnTo>
                    <a:pt x="399955" y="182157"/>
                  </a:lnTo>
                  <a:lnTo>
                    <a:pt x="345037" y="195743"/>
                  </a:lnTo>
                  <a:lnTo>
                    <a:pt x="293136" y="211039"/>
                  </a:lnTo>
                  <a:lnTo>
                    <a:pt x="245570" y="228085"/>
                  </a:lnTo>
                  <a:lnTo>
                    <a:pt x="203659" y="246924"/>
                  </a:lnTo>
                  <a:lnTo>
                    <a:pt x="168720" y="267597"/>
                  </a:lnTo>
                  <a:lnTo>
                    <a:pt x="132410" y="301732"/>
                  </a:lnTo>
                  <a:lnTo>
                    <a:pt x="108484" y="341439"/>
                  </a:lnTo>
                  <a:lnTo>
                    <a:pt x="93825" y="385089"/>
                  </a:lnTo>
                  <a:lnTo>
                    <a:pt x="85313" y="431054"/>
                  </a:lnTo>
                  <a:lnTo>
                    <a:pt x="74254" y="523415"/>
                  </a:lnTo>
                  <a:lnTo>
                    <a:pt x="65469" y="566555"/>
                  </a:lnTo>
                  <a:lnTo>
                    <a:pt x="50146" y="615698"/>
                  </a:lnTo>
                  <a:lnTo>
                    <a:pt x="32882" y="665822"/>
                  </a:lnTo>
                  <a:lnTo>
                    <a:pt x="16733" y="715748"/>
                  </a:lnTo>
                  <a:lnTo>
                    <a:pt x="4754" y="764298"/>
                  </a:lnTo>
                  <a:lnTo>
                    <a:pt x="0" y="810295"/>
                  </a:lnTo>
                  <a:lnTo>
                    <a:pt x="5525" y="852559"/>
                  </a:lnTo>
                  <a:lnTo>
                    <a:pt x="20107" y="890391"/>
                  </a:lnTo>
                  <a:lnTo>
                    <a:pt x="40220" y="924629"/>
                  </a:lnTo>
                  <a:lnTo>
                    <a:pt x="67755" y="956588"/>
                  </a:lnTo>
                  <a:lnTo>
                    <a:pt x="104604" y="987583"/>
                  </a:lnTo>
                  <a:lnTo>
                    <a:pt x="152657" y="1018932"/>
                  </a:lnTo>
                  <a:lnTo>
                    <a:pt x="213805" y="1051949"/>
                  </a:lnTo>
                  <a:lnTo>
                    <a:pt x="284459" y="1084467"/>
                  </a:lnTo>
                  <a:lnTo>
                    <a:pt x="324923" y="1101205"/>
                  </a:lnTo>
                  <a:lnTo>
                    <a:pt x="368284" y="1118151"/>
                  </a:lnTo>
                  <a:lnTo>
                    <a:pt x="414145" y="1135219"/>
                  </a:lnTo>
                  <a:lnTo>
                    <a:pt x="462111" y="1152326"/>
                  </a:lnTo>
                  <a:lnTo>
                    <a:pt x="511786" y="1169386"/>
                  </a:lnTo>
                  <a:lnTo>
                    <a:pt x="562773" y="1186317"/>
                  </a:lnTo>
                  <a:lnTo>
                    <a:pt x="614677" y="1203034"/>
                  </a:lnTo>
                  <a:lnTo>
                    <a:pt x="667100" y="1219452"/>
                  </a:lnTo>
                  <a:lnTo>
                    <a:pt x="719648" y="1235487"/>
                  </a:lnTo>
                  <a:lnTo>
                    <a:pt x="771924" y="1251054"/>
                  </a:lnTo>
                  <a:lnTo>
                    <a:pt x="969718" y="1308099"/>
                  </a:lnTo>
                  <a:lnTo>
                    <a:pt x="1019856" y="1322257"/>
                  </a:lnTo>
                  <a:lnTo>
                    <a:pt x="1070548" y="1336293"/>
                  </a:lnTo>
                  <a:lnTo>
                    <a:pt x="1121702" y="1350089"/>
                  </a:lnTo>
                  <a:lnTo>
                    <a:pt x="1173227" y="1363527"/>
                  </a:lnTo>
                  <a:lnTo>
                    <a:pt x="1225031" y="1376489"/>
                  </a:lnTo>
                  <a:lnTo>
                    <a:pt x="1277025" y="1388856"/>
                  </a:lnTo>
                  <a:lnTo>
                    <a:pt x="1329116" y="1400511"/>
                  </a:lnTo>
                  <a:lnTo>
                    <a:pt x="1381214" y="1411336"/>
                  </a:lnTo>
                  <a:lnTo>
                    <a:pt x="1433228" y="1421212"/>
                  </a:lnTo>
                  <a:lnTo>
                    <a:pt x="1485066" y="1430022"/>
                  </a:lnTo>
                  <a:lnTo>
                    <a:pt x="1536637" y="1437648"/>
                  </a:lnTo>
                  <a:lnTo>
                    <a:pt x="1588665" y="1444407"/>
                  </a:lnTo>
                  <a:lnTo>
                    <a:pt x="1641710" y="1450655"/>
                  </a:lnTo>
                  <a:lnTo>
                    <a:pt x="1695516" y="1456327"/>
                  </a:lnTo>
                  <a:lnTo>
                    <a:pt x="1749828" y="1461357"/>
                  </a:lnTo>
                  <a:lnTo>
                    <a:pt x="1804392" y="1465681"/>
                  </a:lnTo>
                  <a:lnTo>
                    <a:pt x="1858953" y="1469235"/>
                  </a:lnTo>
                  <a:lnTo>
                    <a:pt x="1913256" y="1471954"/>
                  </a:lnTo>
                  <a:lnTo>
                    <a:pt x="1967045" y="1473772"/>
                  </a:lnTo>
                  <a:lnTo>
                    <a:pt x="2020066" y="1474626"/>
                  </a:lnTo>
                  <a:lnTo>
                    <a:pt x="2072064" y="1474450"/>
                  </a:lnTo>
                  <a:lnTo>
                    <a:pt x="2122785" y="1473180"/>
                  </a:lnTo>
                  <a:lnTo>
                    <a:pt x="2171972" y="1470751"/>
                  </a:lnTo>
                  <a:lnTo>
                    <a:pt x="2219371" y="1467099"/>
                  </a:lnTo>
                  <a:lnTo>
                    <a:pt x="2264728" y="1462159"/>
                  </a:lnTo>
                  <a:lnTo>
                    <a:pt x="2320097" y="1453845"/>
                  </a:lnTo>
                  <a:lnTo>
                    <a:pt x="2373528" y="1443321"/>
                  </a:lnTo>
                  <a:lnTo>
                    <a:pt x="2425065" y="1430809"/>
                  </a:lnTo>
                  <a:lnTo>
                    <a:pt x="2474754" y="1416529"/>
                  </a:lnTo>
                  <a:lnTo>
                    <a:pt x="2522641" y="1400702"/>
                  </a:lnTo>
                  <a:lnTo>
                    <a:pt x="2568770" y="1383548"/>
                  </a:lnTo>
                  <a:lnTo>
                    <a:pt x="2613186" y="1365290"/>
                  </a:lnTo>
                  <a:lnTo>
                    <a:pt x="2655936" y="1346148"/>
                  </a:lnTo>
                  <a:lnTo>
                    <a:pt x="2697063" y="1326343"/>
                  </a:lnTo>
                  <a:lnTo>
                    <a:pt x="2736614" y="1306097"/>
                  </a:lnTo>
                  <a:lnTo>
                    <a:pt x="2774633" y="1285629"/>
                  </a:lnTo>
                  <a:lnTo>
                    <a:pt x="2820205" y="1261522"/>
                  </a:lnTo>
                  <a:lnTo>
                    <a:pt x="2865171" y="1238537"/>
                  </a:lnTo>
                  <a:lnTo>
                    <a:pt x="2908557" y="1215487"/>
                  </a:lnTo>
                  <a:lnTo>
                    <a:pt x="2949391" y="1191189"/>
                  </a:lnTo>
                  <a:lnTo>
                    <a:pt x="2986699" y="1164459"/>
                  </a:lnTo>
                  <a:lnTo>
                    <a:pt x="3019508" y="1134113"/>
                  </a:lnTo>
                  <a:lnTo>
                    <a:pt x="3046845" y="1098965"/>
                  </a:lnTo>
                  <a:lnTo>
                    <a:pt x="3067737" y="1057833"/>
                  </a:lnTo>
                  <a:lnTo>
                    <a:pt x="3081211" y="1009531"/>
                  </a:lnTo>
                  <a:lnTo>
                    <a:pt x="3087535" y="930903"/>
                  </a:lnTo>
                  <a:lnTo>
                    <a:pt x="3086565" y="884472"/>
                  </a:lnTo>
                  <a:lnTo>
                    <a:pt x="3083045" y="834539"/>
                  </a:lnTo>
                  <a:lnTo>
                    <a:pt x="3077129" y="782035"/>
                  </a:lnTo>
                  <a:lnTo>
                    <a:pt x="3068968" y="727893"/>
                  </a:lnTo>
                  <a:lnTo>
                    <a:pt x="3058716" y="673044"/>
                  </a:lnTo>
                  <a:lnTo>
                    <a:pt x="3046526" y="618421"/>
                  </a:lnTo>
                  <a:lnTo>
                    <a:pt x="3032552" y="564955"/>
                  </a:lnTo>
                  <a:lnTo>
                    <a:pt x="3016945" y="513579"/>
                  </a:lnTo>
                  <a:lnTo>
                    <a:pt x="2999859" y="465224"/>
                  </a:lnTo>
                  <a:lnTo>
                    <a:pt x="2981447" y="420822"/>
                  </a:lnTo>
                  <a:lnTo>
                    <a:pt x="2961862" y="381306"/>
                  </a:lnTo>
                  <a:lnTo>
                    <a:pt x="2941257" y="347607"/>
                  </a:lnTo>
                  <a:lnTo>
                    <a:pt x="2912113" y="312297"/>
                  </a:lnTo>
                  <a:lnTo>
                    <a:pt x="2878702" y="283273"/>
                  </a:lnTo>
                  <a:lnTo>
                    <a:pt x="2841633" y="259615"/>
                  </a:lnTo>
                  <a:lnTo>
                    <a:pt x="2801514" y="240402"/>
                  </a:lnTo>
                  <a:lnTo>
                    <a:pt x="2758953" y="224716"/>
                  </a:lnTo>
                  <a:lnTo>
                    <a:pt x="2714557" y="211637"/>
                  </a:lnTo>
                  <a:lnTo>
                    <a:pt x="2668935" y="200246"/>
                  </a:lnTo>
                  <a:lnTo>
                    <a:pt x="2576444" y="178849"/>
                  </a:lnTo>
                  <a:lnTo>
                    <a:pt x="2530791" y="167004"/>
                  </a:lnTo>
                  <a:lnTo>
                    <a:pt x="2486343" y="153170"/>
                  </a:lnTo>
                  <a:lnTo>
                    <a:pt x="2388755" y="119065"/>
                  </a:lnTo>
                  <a:lnTo>
                    <a:pt x="2338904" y="101947"/>
                  </a:lnTo>
                  <a:lnTo>
                    <a:pt x="2288510" y="85215"/>
                  </a:lnTo>
                  <a:lnTo>
                    <a:pt x="2237693" y="69191"/>
                  </a:lnTo>
                  <a:lnTo>
                    <a:pt x="2186575" y="54195"/>
                  </a:lnTo>
                  <a:lnTo>
                    <a:pt x="2135278" y="40549"/>
                  </a:lnTo>
                  <a:lnTo>
                    <a:pt x="2083922" y="28576"/>
                  </a:lnTo>
                  <a:lnTo>
                    <a:pt x="2032628" y="18595"/>
                  </a:lnTo>
                  <a:lnTo>
                    <a:pt x="1981518" y="10930"/>
                  </a:lnTo>
                  <a:lnTo>
                    <a:pt x="1929541" y="5528"/>
                  </a:lnTo>
                  <a:lnTo>
                    <a:pt x="1875972" y="1978"/>
                  </a:lnTo>
                  <a:lnTo>
                    <a:pt x="1821422" y="171"/>
                  </a:lnTo>
                  <a:lnTo>
                    <a:pt x="1766500" y="0"/>
                  </a:lnTo>
                  <a:close/>
                </a:path>
              </a:pathLst>
            </a:custGeom>
            <a:solidFill>
              <a:srgbClr val="00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4595876" y="1882774"/>
              <a:ext cx="313055" cy="655955"/>
            </a:xfrm>
            <a:custGeom>
              <a:avLst/>
              <a:gdLst/>
              <a:ahLst/>
              <a:cxnLst/>
              <a:rect l="l" t="t" r="r" b="b"/>
              <a:pathLst>
                <a:path w="313054" h="655955">
                  <a:moveTo>
                    <a:pt x="312674" y="503301"/>
                  </a:moveTo>
                  <a:lnTo>
                    <a:pt x="303212" y="503301"/>
                  </a:lnTo>
                  <a:lnTo>
                    <a:pt x="303212" y="0"/>
                  </a:lnTo>
                  <a:lnTo>
                    <a:pt x="158750" y="0"/>
                  </a:lnTo>
                  <a:lnTo>
                    <a:pt x="158750" y="142875"/>
                  </a:lnTo>
                  <a:lnTo>
                    <a:pt x="0" y="142875"/>
                  </a:lnTo>
                  <a:lnTo>
                    <a:pt x="0" y="650875"/>
                  </a:lnTo>
                  <a:lnTo>
                    <a:pt x="3810" y="650875"/>
                  </a:lnTo>
                  <a:lnTo>
                    <a:pt x="0" y="655701"/>
                  </a:lnTo>
                  <a:lnTo>
                    <a:pt x="192151" y="655701"/>
                  </a:lnTo>
                  <a:lnTo>
                    <a:pt x="195961" y="650875"/>
                  </a:lnTo>
                  <a:lnTo>
                    <a:pt x="200025" y="650875"/>
                  </a:lnTo>
                  <a:lnTo>
                    <a:pt x="200025" y="645756"/>
                  </a:lnTo>
                  <a:lnTo>
                    <a:pt x="312674" y="503301"/>
                  </a:lnTo>
                  <a:close/>
                </a:path>
              </a:pathLst>
            </a:custGeom>
            <a:solidFill>
              <a:srgbClr val="33CC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4595876" y="2025650"/>
              <a:ext cx="200025" cy="508000"/>
            </a:xfrm>
            <a:custGeom>
              <a:avLst/>
              <a:gdLst/>
              <a:ahLst/>
              <a:cxnLst/>
              <a:rect l="l" t="t" r="r" b="b"/>
              <a:pathLst>
                <a:path w="200025" h="508000">
                  <a:moveTo>
                    <a:pt x="0" y="508000"/>
                  </a:moveTo>
                  <a:lnTo>
                    <a:pt x="200025" y="508000"/>
                  </a:lnTo>
                  <a:lnTo>
                    <a:pt x="200025" y="0"/>
                  </a:lnTo>
                  <a:lnTo>
                    <a:pt x="0" y="0"/>
                  </a:lnTo>
                  <a:lnTo>
                    <a:pt x="0" y="5080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4595876" y="1878076"/>
              <a:ext cx="313055" cy="154305"/>
            </a:xfrm>
            <a:custGeom>
              <a:avLst/>
              <a:gdLst/>
              <a:ahLst/>
              <a:cxnLst/>
              <a:rect l="l" t="t" r="r" b="b"/>
              <a:pathLst>
                <a:path w="313054" h="154305">
                  <a:moveTo>
                    <a:pt x="312674" y="0"/>
                  </a:moveTo>
                  <a:lnTo>
                    <a:pt x="120396" y="0"/>
                  </a:lnTo>
                  <a:lnTo>
                    <a:pt x="0" y="153924"/>
                  </a:lnTo>
                  <a:lnTo>
                    <a:pt x="192150" y="153924"/>
                  </a:lnTo>
                  <a:lnTo>
                    <a:pt x="312674" y="0"/>
                  </a:lnTo>
                  <a:close/>
                </a:path>
              </a:pathLst>
            </a:custGeom>
            <a:solidFill>
              <a:srgbClr val="33CC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4595876" y="1878076"/>
              <a:ext cx="313055" cy="154305"/>
            </a:xfrm>
            <a:custGeom>
              <a:avLst/>
              <a:gdLst/>
              <a:ahLst/>
              <a:cxnLst/>
              <a:rect l="l" t="t" r="r" b="b"/>
              <a:pathLst>
                <a:path w="313054" h="154305">
                  <a:moveTo>
                    <a:pt x="0" y="153924"/>
                  </a:moveTo>
                  <a:lnTo>
                    <a:pt x="120396" y="0"/>
                  </a:lnTo>
                  <a:lnTo>
                    <a:pt x="312674" y="0"/>
                  </a:lnTo>
                  <a:lnTo>
                    <a:pt x="192150" y="153924"/>
                  </a:lnTo>
                  <a:lnTo>
                    <a:pt x="0" y="153924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4795901" y="1889125"/>
              <a:ext cx="113030" cy="644525"/>
            </a:xfrm>
            <a:custGeom>
              <a:avLst/>
              <a:gdLst/>
              <a:ahLst/>
              <a:cxnLst/>
              <a:rect l="l" t="t" r="r" b="b"/>
              <a:pathLst>
                <a:path w="113029" h="644525">
                  <a:moveTo>
                    <a:pt x="112649" y="0"/>
                  </a:moveTo>
                  <a:lnTo>
                    <a:pt x="112649" y="496950"/>
                  </a:lnTo>
                </a:path>
                <a:path w="113029" h="644525">
                  <a:moveTo>
                    <a:pt x="112649" y="496950"/>
                  </a:moveTo>
                  <a:lnTo>
                    <a:pt x="0" y="644525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4622800" y="2093976"/>
              <a:ext cx="132080" cy="292100"/>
            </a:xfrm>
            <a:custGeom>
              <a:avLst/>
              <a:gdLst/>
              <a:ahLst/>
              <a:cxnLst/>
              <a:rect l="l" t="t" r="r" b="b"/>
              <a:pathLst>
                <a:path w="132079" h="292100">
                  <a:moveTo>
                    <a:pt x="131762" y="0"/>
                  </a:moveTo>
                  <a:lnTo>
                    <a:pt x="0" y="0"/>
                  </a:lnTo>
                  <a:lnTo>
                    <a:pt x="0" y="292100"/>
                  </a:lnTo>
                  <a:lnTo>
                    <a:pt x="131762" y="292100"/>
                  </a:lnTo>
                  <a:lnTo>
                    <a:pt x="131762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4622800" y="2093976"/>
              <a:ext cx="132080" cy="292100"/>
            </a:xfrm>
            <a:custGeom>
              <a:avLst/>
              <a:gdLst/>
              <a:ahLst/>
              <a:cxnLst/>
              <a:rect l="l" t="t" r="r" b="b"/>
              <a:pathLst>
                <a:path w="132079" h="292100">
                  <a:moveTo>
                    <a:pt x="0" y="292100"/>
                  </a:moveTo>
                  <a:lnTo>
                    <a:pt x="131762" y="292100"/>
                  </a:lnTo>
                  <a:lnTo>
                    <a:pt x="131762" y="0"/>
                  </a:lnTo>
                  <a:lnTo>
                    <a:pt x="0" y="0"/>
                  </a:lnTo>
                  <a:lnTo>
                    <a:pt x="0" y="2921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4641850" y="2181288"/>
              <a:ext cx="98425" cy="103505"/>
            </a:xfrm>
            <a:custGeom>
              <a:avLst/>
              <a:gdLst/>
              <a:ahLst/>
              <a:cxnLst/>
              <a:rect l="l" t="t" r="r" b="b"/>
              <a:pathLst>
                <a:path w="98425" h="103505">
                  <a:moveTo>
                    <a:pt x="98425" y="0"/>
                  </a:moveTo>
                  <a:lnTo>
                    <a:pt x="0" y="0"/>
                  </a:lnTo>
                  <a:lnTo>
                    <a:pt x="0" y="103187"/>
                  </a:lnTo>
                  <a:lnTo>
                    <a:pt x="98425" y="103187"/>
                  </a:lnTo>
                  <a:lnTo>
                    <a:pt x="9842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4909692" y="2460751"/>
            <a:ext cx="35242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000" spc="5" dirty="0">
                <a:latin typeface="Comic Sans MS" panose="030F0702030302020204"/>
                <a:cs typeface="Comic Sans MS" panose="030F0702030302020204"/>
              </a:rPr>
              <a:t>R</a:t>
            </a:r>
            <a:r>
              <a:rPr sz="2775" spc="7" baseline="-21000" dirty="0">
                <a:latin typeface="Comic Sans MS" panose="030F0702030302020204"/>
                <a:cs typeface="Comic Sans MS" panose="030F0702030302020204"/>
              </a:rPr>
              <a:t>s</a:t>
            </a:r>
            <a:endParaRPr sz="2775" baseline="-21000">
              <a:latin typeface="Comic Sans MS" panose="030F0702030302020204"/>
              <a:cs typeface="Comic Sans MS" panose="030F0702030302020204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4526546" y="1430337"/>
            <a:ext cx="4091304" cy="4084320"/>
            <a:chOff x="4526546" y="1430337"/>
            <a:chExt cx="4091304" cy="4084320"/>
          </a:xfrm>
        </p:grpSpPr>
        <p:pic>
          <p:nvPicPr>
            <p:cNvPr id="16" name="object 16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373876" y="4010025"/>
              <a:ext cx="525399" cy="50800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6373876" y="4010025"/>
              <a:ext cx="525780" cy="50800"/>
            </a:xfrm>
            <a:custGeom>
              <a:avLst/>
              <a:gdLst/>
              <a:ahLst/>
              <a:cxnLst/>
              <a:rect l="l" t="t" r="r" b="b"/>
              <a:pathLst>
                <a:path w="525779" h="50800">
                  <a:moveTo>
                    <a:pt x="262635" y="0"/>
                  </a:moveTo>
                  <a:lnTo>
                    <a:pt x="345705" y="1300"/>
                  </a:lnTo>
                  <a:lnTo>
                    <a:pt x="417838" y="4917"/>
                  </a:lnTo>
                  <a:lnTo>
                    <a:pt x="474712" y="10424"/>
                  </a:lnTo>
                  <a:lnTo>
                    <a:pt x="525399" y="25400"/>
                  </a:lnTo>
                  <a:lnTo>
                    <a:pt x="512007" y="33406"/>
                  </a:lnTo>
                  <a:lnTo>
                    <a:pt x="474712" y="40375"/>
                  </a:lnTo>
                  <a:lnTo>
                    <a:pt x="417838" y="45882"/>
                  </a:lnTo>
                  <a:lnTo>
                    <a:pt x="345705" y="49499"/>
                  </a:lnTo>
                  <a:lnTo>
                    <a:pt x="262635" y="50800"/>
                  </a:lnTo>
                  <a:lnTo>
                    <a:pt x="179628" y="49499"/>
                  </a:lnTo>
                  <a:lnTo>
                    <a:pt x="107533" y="45882"/>
                  </a:lnTo>
                  <a:lnTo>
                    <a:pt x="50678" y="40375"/>
                  </a:lnTo>
                  <a:lnTo>
                    <a:pt x="0" y="25400"/>
                  </a:lnTo>
                  <a:lnTo>
                    <a:pt x="13390" y="17393"/>
                  </a:lnTo>
                  <a:lnTo>
                    <a:pt x="50678" y="10424"/>
                  </a:lnTo>
                  <a:lnTo>
                    <a:pt x="107533" y="4917"/>
                  </a:lnTo>
                  <a:lnTo>
                    <a:pt x="179628" y="1300"/>
                  </a:lnTo>
                  <a:lnTo>
                    <a:pt x="262635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8" name="object 1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373876" y="3049524"/>
              <a:ext cx="525462" cy="984250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6373876" y="3049524"/>
              <a:ext cx="525780" cy="984250"/>
            </a:xfrm>
            <a:custGeom>
              <a:avLst/>
              <a:gdLst/>
              <a:ahLst/>
              <a:cxnLst/>
              <a:rect l="l" t="t" r="r" b="b"/>
              <a:pathLst>
                <a:path w="525779" h="984250">
                  <a:moveTo>
                    <a:pt x="0" y="984250"/>
                  </a:moveTo>
                  <a:lnTo>
                    <a:pt x="525462" y="984250"/>
                  </a:lnTo>
                  <a:lnTo>
                    <a:pt x="525462" y="0"/>
                  </a:lnTo>
                  <a:lnTo>
                    <a:pt x="0" y="0"/>
                  </a:lnTo>
                  <a:lnTo>
                    <a:pt x="0" y="9842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6378575" y="3030474"/>
              <a:ext cx="525780" cy="52705"/>
            </a:xfrm>
            <a:custGeom>
              <a:avLst/>
              <a:gdLst/>
              <a:ahLst/>
              <a:cxnLst/>
              <a:rect l="l" t="t" r="r" b="b"/>
              <a:pathLst>
                <a:path w="525779" h="52705">
                  <a:moveTo>
                    <a:pt x="262763" y="0"/>
                  </a:moveTo>
                  <a:lnTo>
                    <a:pt x="179693" y="1457"/>
                  </a:lnTo>
                  <a:lnTo>
                    <a:pt x="107560" y="5166"/>
                  </a:lnTo>
                  <a:lnTo>
                    <a:pt x="50686" y="10825"/>
                  </a:lnTo>
                  <a:lnTo>
                    <a:pt x="13391" y="18008"/>
                  </a:lnTo>
                  <a:lnTo>
                    <a:pt x="0" y="26288"/>
                  </a:lnTo>
                  <a:lnTo>
                    <a:pt x="13391" y="34569"/>
                  </a:lnTo>
                  <a:lnTo>
                    <a:pt x="50686" y="41752"/>
                  </a:lnTo>
                  <a:lnTo>
                    <a:pt x="107560" y="47411"/>
                  </a:lnTo>
                  <a:lnTo>
                    <a:pt x="179693" y="51120"/>
                  </a:lnTo>
                  <a:lnTo>
                    <a:pt x="262763" y="52450"/>
                  </a:lnTo>
                  <a:lnTo>
                    <a:pt x="345771" y="51120"/>
                  </a:lnTo>
                  <a:lnTo>
                    <a:pt x="417873" y="47411"/>
                  </a:lnTo>
                  <a:lnTo>
                    <a:pt x="474748" y="41752"/>
                  </a:lnTo>
                  <a:lnTo>
                    <a:pt x="512073" y="34569"/>
                  </a:lnTo>
                  <a:lnTo>
                    <a:pt x="525526" y="26288"/>
                  </a:lnTo>
                  <a:lnTo>
                    <a:pt x="512121" y="17995"/>
                  </a:lnTo>
                  <a:lnTo>
                    <a:pt x="474803" y="10780"/>
                  </a:lnTo>
                  <a:lnTo>
                    <a:pt x="417910" y="5084"/>
                  </a:lnTo>
                  <a:lnTo>
                    <a:pt x="345783" y="1344"/>
                  </a:lnTo>
                  <a:lnTo>
                    <a:pt x="262763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6378575" y="3030474"/>
              <a:ext cx="525780" cy="52705"/>
            </a:xfrm>
            <a:custGeom>
              <a:avLst/>
              <a:gdLst/>
              <a:ahLst/>
              <a:cxnLst/>
              <a:rect l="l" t="t" r="r" b="b"/>
              <a:pathLst>
                <a:path w="525779" h="52705">
                  <a:moveTo>
                    <a:pt x="262763" y="0"/>
                  </a:moveTo>
                  <a:lnTo>
                    <a:pt x="345783" y="1344"/>
                  </a:lnTo>
                  <a:lnTo>
                    <a:pt x="417910" y="5084"/>
                  </a:lnTo>
                  <a:lnTo>
                    <a:pt x="474803" y="10780"/>
                  </a:lnTo>
                  <a:lnTo>
                    <a:pt x="525526" y="26288"/>
                  </a:lnTo>
                  <a:lnTo>
                    <a:pt x="512073" y="34569"/>
                  </a:lnTo>
                  <a:lnTo>
                    <a:pt x="474748" y="41752"/>
                  </a:lnTo>
                  <a:lnTo>
                    <a:pt x="417873" y="47411"/>
                  </a:lnTo>
                  <a:lnTo>
                    <a:pt x="345771" y="51120"/>
                  </a:lnTo>
                  <a:lnTo>
                    <a:pt x="262763" y="52450"/>
                  </a:lnTo>
                  <a:lnTo>
                    <a:pt x="179693" y="51120"/>
                  </a:lnTo>
                  <a:lnTo>
                    <a:pt x="107560" y="47411"/>
                  </a:lnTo>
                  <a:lnTo>
                    <a:pt x="50686" y="41752"/>
                  </a:lnTo>
                  <a:lnTo>
                    <a:pt x="0" y="26288"/>
                  </a:lnTo>
                  <a:lnTo>
                    <a:pt x="13391" y="18008"/>
                  </a:lnTo>
                  <a:lnTo>
                    <a:pt x="50686" y="10825"/>
                  </a:lnTo>
                  <a:lnTo>
                    <a:pt x="107560" y="5166"/>
                  </a:lnTo>
                  <a:lnTo>
                    <a:pt x="179693" y="1457"/>
                  </a:lnTo>
                  <a:lnTo>
                    <a:pt x="262763" y="126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2" name="object 2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75400" y="4005198"/>
              <a:ext cx="511175" cy="31750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97489" y="2679191"/>
              <a:ext cx="85796" cy="137541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592726" y="2674429"/>
              <a:ext cx="95321" cy="147066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965191" y="2294000"/>
              <a:ext cx="712216" cy="501523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4965191" y="2294000"/>
              <a:ext cx="712470" cy="501650"/>
            </a:xfrm>
            <a:custGeom>
              <a:avLst/>
              <a:gdLst/>
              <a:ahLst/>
              <a:cxnLst/>
              <a:rect l="l" t="t" r="r" b="b"/>
              <a:pathLst>
                <a:path w="712470" h="501650">
                  <a:moveTo>
                    <a:pt x="78994" y="0"/>
                  </a:moveTo>
                  <a:lnTo>
                    <a:pt x="712216" y="363854"/>
                  </a:lnTo>
                  <a:lnTo>
                    <a:pt x="633222" y="501523"/>
                  </a:lnTo>
                  <a:lnTo>
                    <a:pt x="0" y="137668"/>
                  </a:lnTo>
                  <a:lnTo>
                    <a:pt x="78994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7" name="object 2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962552" y="2271204"/>
              <a:ext cx="95194" cy="147066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581395" y="2669666"/>
              <a:ext cx="97408" cy="145415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4891150" y="2298827"/>
              <a:ext cx="828675" cy="476250"/>
            </a:xfrm>
            <a:custGeom>
              <a:avLst/>
              <a:gdLst/>
              <a:ahLst/>
              <a:cxnLst/>
              <a:rect l="l" t="t" r="r" b="b"/>
              <a:pathLst>
                <a:path w="828675" h="476250">
                  <a:moveTo>
                    <a:pt x="0" y="0"/>
                  </a:moveTo>
                  <a:lnTo>
                    <a:pt x="828548" y="475996"/>
                  </a:lnTo>
                </a:path>
              </a:pathLst>
            </a:custGeom>
            <a:ln w="38100">
              <a:solidFill>
                <a:srgbClr val="FF33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5184775" y="1439925"/>
              <a:ext cx="313055" cy="657225"/>
            </a:xfrm>
            <a:custGeom>
              <a:avLst/>
              <a:gdLst/>
              <a:ahLst/>
              <a:cxnLst/>
              <a:rect l="l" t="t" r="r" b="b"/>
              <a:pathLst>
                <a:path w="313054" h="657225">
                  <a:moveTo>
                    <a:pt x="312801" y="503174"/>
                  </a:moveTo>
                  <a:lnTo>
                    <a:pt x="303212" y="503174"/>
                  </a:lnTo>
                  <a:lnTo>
                    <a:pt x="303212" y="0"/>
                  </a:lnTo>
                  <a:lnTo>
                    <a:pt x="158750" y="0"/>
                  </a:lnTo>
                  <a:lnTo>
                    <a:pt x="158750" y="144399"/>
                  </a:lnTo>
                  <a:lnTo>
                    <a:pt x="1651" y="144399"/>
                  </a:lnTo>
                  <a:lnTo>
                    <a:pt x="1651" y="652399"/>
                  </a:lnTo>
                  <a:lnTo>
                    <a:pt x="3771" y="652399"/>
                  </a:lnTo>
                  <a:lnTo>
                    <a:pt x="0" y="657225"/>
                  </a:lnTo>
                  <a:lnTo>
                    <a:pt x="192278" y="657225"/>
                  </a:lnTo>
                  <a:lnTo>
                    <a:pt x="196049" y="652399"/>
                  </a:lnTo>
                  <a:lnTo>
                    <a:pt x="200088" y="652399"/>
                  </a:lnTo>
                  <a:lnTo>
                    <a:pt x="200088" y="647242"/>
                  </a:lnTo>
                  <a:lnTo>
                    <a:pt x="312801" y="503174"/>
                  </a:lnTo>
                  <a:close/>
                </a:path>
              </a:pathLst>
            </a:custGeom>
            <a:solidFill>
              <a:srgbClr val="33CC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5186425" y="1584325"/>
              <a:ext cx="198755" cy="508000"/>
            </a:xfrm>
            <a:custGeom>
              <a:avLst/>
              <a:gdLst/>
              <a:ahLst/>
              <a:cxnLst/>
              <a:rect l="l" t="t" r="r" b="b"/>
              <a:pathLst>
                <a:path w="198754" h="508000">
                  <a:moveTo>
                    <a:pt x="0" y="508000"/>
                  </a:moveTo>
                  <a:lnTo>
                    <a:pt x="198437" y="508000"/>
                  </a:lnTo>
                  <a:lnTo>
                    <a:pt x="198437" y="0"/>
                  </a:lnTo>
                  <a:lnTo>
                    <a:pt x="0" y="0"/>
                  </a:lnTo>
                  <a:lnTo>
                    <a:pt x="0" y="5080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5184775" y="1435100"/>
              <a:ext cx="313055" cy="154305"/>
            </a:xfrm>
            <a:custGeom>
              <a:avLst/>
              <a:gdLst/>
              <a:ahLst/>
              <a:cxnLst/>
              <a:rect l="l" t="t" r="r" b="b"/>
              <a:pathLst>
                <a:path w="313054" h="154305">
                  <a:moveTo>
                    <a:pt x="312800" y="0"/>
                  </a:moveTo>
                  <a:lnTo>
                    <a:pt x="120523" y="0"/>
                  </a:lnTo>
                  <a:lnTo>
                    <a:pt x="0" y="154050"/>
                  </a:lnTo>
                  <a:lnTo>
                    <a:pt x="192277" y="154050"/>
                  </a:lnTo>
                  <a:lnTo>
                    <a:pt x="312800" y="0"/>
                  </a:lnTo>
                  <a:close/>
                </a:path>
              </a:pathLst>
            </a:custGeom>
            <a:solidFill>
              <a:srgbClr val="33CC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5184775" y="1435100"/>
              <a:ext cx="313055" cy="154305"/>
            </a:xfrm>
            <a:custGeom>
              <a:avLst/>
              <a:gdLst/>
              <a:ahLst/>
              <a:cxnLst/>
              <a:rect l="l" t="t" r="r" b="b"/>
              <a:pathLst>
                <a:path w="313054" h="154305">
                  <a:moveTo>
                    <a:pt x="0" y="154050"/>
                  </a:moveTo>
                  <a:lnTo>
                    <a:pt x="120523" y="0"/>
                  </a:lnTo>
                  <a:lnTo>
                    <a:pt x="312800" y="0"/>
                  </a:lnTo>
                  <a:lnTo>
                    <a:pt x="192277" y="154050"/>
                  </a:lnTo>
                  <a:lnTo>
                    <a:pt x="0" y="1540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5384800" y="1446275"/>
              <a:ext cx="113030" cy="646430"/>
            </a:xfrm>
            <a:custGeom>
              <a:avLst/>
              <a:gdLst/>
              <a:ahLst/>
              <a:cxnLst/>
              <a:rect l="l" t="t" r="r" b="b"/>
              <a:pathLst>
                <a:path w="113029" h="646430">
                  <a:moveTo>
                    <a:pt x="112775" y="0"/>
                  </a:moveTo>
                  <a:lnTo>
                    <a:pt x="112775" y="496824"/>
                  </a:lnTo>
                </a:path>
                <a:path w="113029" h="646430">
                  <a:moveTo>
                    <a:pt x="112775" y="496824"/>
                  </a:moveTo>
                  <a:lnTo>
                    <a:pt x="0" y="646049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5211825" y="1651000"/>
              <a:ext cx="132080" cy="292100"/>
            </a:xfrm>
            <a:custGeom>
              <a:avLst/>
              <a:gdLst/>
              <a:ahLst/>
              <a:cxnLst/>
              <a:rect l="l" t="t" r="r" b="b"/>
              <a:pathLst>
                <a:path w="132079" h="292100">
                  <a:moveTo>
                    <a:pt x="131762" y="0"/>
                  </a:moveTo>
                  <a:lnTo>
                    <a:pt x="0" y="0"/>
                  </a:lnTo>
                  <a:lnTo>
                    <a:pt x="0" y="292100"/>
                  </a:lnTo>
                  <a:lnTo>
                    <a:pt x="131762" y="292100"/>
                  </a:lnTo>
                  <a:lnTo>
                    <a:pt x="131762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5211825" y="1651000"/>
              <a:ext cx="132080" cy="292100"/>
            </a:xfrm>
            <a:custGeom>
              <a:avLst/>
              <a:gdLst/>
              <a:ahLst/>
              <a:cxnLst/>
              <a:rect l="l" t="t" r="r" b="b"/>
              <a:pathLst>
                <a:path w="132079" h="292100">
                  <a:moveTo>
                    <a:pt x="0" y="292100"/>
                  </a:moveTo>
                  <a:lnTo>
                    <a:pt x="131762" y="292100"/>
                  </a:lnTo>
                  <a:lnTo>
                    <a:pt x="131762" y="0"/>
                  </a:lnTo>
                  <a:lnTo>
                    <a:pt x="0" y="0"/>
                  </a:lnTo>
                  <a:lnTo>
                    <a:pt x="0" y="2921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5230875" y="1739900"/>
              <a:ext cx="100330" cy="101600"/>
            </a:xfrm>
            <a:custGeom>
              <a:avLst/>
              <a:gdLst/>
              <a:ahLst/>
              <a:cxnLst/>
              <a:rect l="l" t="t" r="r" b="b"/>
              <a:pathLst>
                <a:path w="100329" h="101600">
                  <a:moveTo>
                    <a:pt x="100012" y="0"/>
                  </a:moveTo>
                  <a:lnTo>
                    <a:pt x="0" y="0"/>
                  </a:lnTo>
                  <a:lnTo>
                    <a:pt x="0" y="101600"/>
                  </a:lnTo>
                  <a:lnTo>
                    <a:pt x="100012" y="101600"/>
                  </a:lnTo>
                  <a:lnTo>
                    <a:pt x="10001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8" name="object 3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100857" y="2690925"/>
              <a:ext cx="107759" cy="104548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096095" y="2686163"/>
              <a:ext cx="117284" cy="114073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498591" y="2030856"/>
              <a:ext cx="737743" cy="759459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5498591" y="2030856"/>
              <a:ext cx="737870" cy="759460"/>
            </a:xfrm>
            <a:custGeom>
              <a:avLst/>
              <a:gdLst/>
              <a:ahLst/>
              <a:cxnLst/>
              <a:rect l="l" t="t" r="r" b="b"/>
              <a:pathLst>
                <a:path w="737870" h="759460">
                  <a:moveTo>
                    <a:pt x="102997" y="0"/>
                  </a:moveTo>
                  <a:lnTo>
                    <a:pt x="737743" y="660526"/>
                  </a:lnTo>
                  <a:lnTo>
                    <a:pt x="634619" y="759459"/>
                  </a:lnTo>
                  <a:lnTo>
                    <a:pt x="0" y="99059"/>
                  </a:lnTo>
                  <a:lnTo>
                    <a:pt x="102997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2" name="object 42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526172" y="2027340"/>
              <a:ext cx="117304" cy="114093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085713" y="2674111"/>
              <a:ext cx="120523" cy="117475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5436742" y="1964055"/>
              <a:ext cx="829944" cy="862965"/>
            </a:xfrm>
            <a:custGeom>
              <a:avLst/>
              <a:gdLst/>
              <a:ahLst/>
              <a:cxnLst/>
              <a:rect l="l" t="t" r="r" b="b"/>
              <a:pathLst>
                <a:path w="829945" h="862964">
                  <a:moveTo>
                    <a:pt x="0" y="0"/>
                  </a:moveTo>
                  <a:lnTo>
                    <a:pt x="829564" y="862965"/>
                  </a:lnTo>
                </a:path>
              </a:pathLst>
            </a:custGeom>
            <a:ln w="38100">
              <a:solidFill>
                <a:srgbClr val="FF33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5" name="object 4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526546" y="4535632"/>
              <a:ext cx="538384" cy="522919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060914" y="4531741"/>
              <a:ext cx="85796" cy="137667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066791" y="4146676"/>
              <a:ext cx="712216" cy="501396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056151" y="4526978"/>
              <a:ext cx="95321" cy="147192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5066791" y="4146676"/>
              <a:ext cx="712470" cy="501650"/>
            </a:xfrm>
            <a:custGeom>
              <a:avLst/>
              <a:gdLst/>
              <a:ahLst/>
              <a:cxnLst/>
              <a:rect l="l" t="t" r="r" b="b"/>
              <a:pathLst>
                <a:path w="712470" h="501650">
                  <a:moveTo>
                    <a:pt x="633222" y="0"/>
                  </a:moveTo>
                  <a:lnTo>
                    <a:pt x="0" y="363728"/>
                  </a:lnTo>
                  <a:lnTo>
                    <a:pt x="78994" y="501396"/>
                  </a:lnTo>
                  <a:lnTo>
                    <a:pt x="712216" y="137668"/>
                  </a:lnTo>
                  <a:lnTo>
                    <a:pt x="633222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0" name="object 50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687494" y="4123753"/>
              <a:ext cx="94708" cy="147192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5063870" y="4522342"/>
              <a:ext cx="97408" cy="145414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5026025" y="4134866"/>
              <a:ext cx="838200" cy="492759"/>
            </a:xfrm>
            <a:custGeom>
              <a:avLst/>
              <a:gdLst/>
              <a:ahLst/>
              <a:cxnLst/>
              <a:rect l="l" t="t" r="r" b="b"/>
              <a:pathLst>
                <a:path w="838200" h="492760">
                  <a:moveTo>
                    <a:pt x="70612" y="386079"/>
                  </a:moveTo>
                  <a:lnTo>
                    <a:pt x="0" y="492632"/>
                  </a:lnTo>
                  <a:lnTo>
                    <a:pt x="127635" y="485266"/>
                  </a:lnTo>
                  <a:lnTo>
                    <a:pt x="114054" y="461644"/>
                  </a:lnTo>
                  <a:lnTo>
                    <a:pt x="92075" y="461644"/>
                  </a:lnTo>
                  <a:lnTo>
                    <a:pt x="73151" y="428624"/>
                  </a:lnTo>
                  <a:lnTo>
                    <a:pt x="89628" y="419158"/>
                  </a:lnTo>
                  <a:lnTo>
                    <a:pt x="70612" y="386079"/>
                  </a:lnTo>
                  <a:close/>
                </a:path>
                <a:path w="838200" h="492760">
                  <a:moveTo>
                    <a:pt x="89628" y="419158"/>
                  </a:moveTo>
                  <a:lnTo>
                    <a:pt x="73151" y="428624"/>
                  </a:lnTo>
                  <a:lnTo>
                    <a:pt x="92075" y="461644"/>
                  </a:lnTo>
                  <a:lnTo>
                    <a:pt x="108597" y="452153"/>
                  </a:lnTo>
                  <a:lnTo>
                    <a:pt x="89628" y="419158"/>
                  </a:lnTo>
                  <a:close/>
                </a:path>
                <a:path w="838200" h="492760">
                  <a:moveTo>
                    <a:pt x="108597" y="452153"/>
                  </a:moveTo>
                  <a:lnTo>
                    <a:pt x="92075" y="461644"/>
                  </a:lnTo>
                  <a:lnTo>
                    <a:pt x="114054" y="461644"/>
                  </a:lnTo>
                  <a:lnTo>
                    <a:pt x="108597" y="452153"/>
                  </a:lnTo>
                  <a:close/>
                </a:path>
                <a:path w="838200" h="492760">
                  <a:moveTo>
                    <a:pt x="819150" y="0"/>
                  </a:moveTo>
                  <a:lnTo>
                    <a:pt x="89628" y="419158"/>
                  </a:lnTo>
                  <a:lnTo>
                    <a:pt x="108597" y="452153"/>
                  </a:lnTo>
                  <a:lnTo>
                    <a:pt x="838200" y="33019"/>
                  </a:lnTo>
                  <a:lnTo>
                    <a:pt x="819150" y="0"/>
                  </a:lnTo>
                  <a:close/>
                </a:path>
              </a:pathLst>
            </a:custGeom>
            <a:solidFill>
              <a:srgbClr val="FF33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3" name="object 53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6308810" y="4313350"/>
              <a:ext cx="107779" cy="104548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6304047" y="4308588"/>
              <a:ext cx="117304" cy="114073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5705983" y="4317110"/>
              <a:ext cx="738758" cy="760602"/>
            </a:xfrm>
            <a:prstGeom prst="rect">
              <a:avLst/>
            </a:prstGeom>
          </p:spPr>
        </p:pic>
        <p:sp>
          <p:nvSpPr>
            <p:cNvPr id="56" name="object 56"/>
            <p:cNvSpPr/>
            <p:nvPr/>
          </p:nvSpPr>
          <p:spPr>
            <a:xfrm>
              <a:off x="5705983" y="4317110"/>
              <a:ext cx="739140" cy="760730"/>
            </a:xfrm>
            <a:custGeom>
              <a:avLst/>
              <a:gdLst/>
              <a:ahLst/>
              <a:cxnLst/>
              <a:rect l="l" t="t" r="r" b="b"/>
              <a:pathLst>
                <a:path w="739139" h="760729">
                  <a:moveTo>
                    <a:pt x="102996" y="760602"/>
                  </a:moveTo>
                  <a:lnTo>
                    <a:pt x="738758" y="99059"/>
                  </a:lnTo>
                  <a:lnTo>
                    <a:pt x="635762" y="0"/>
                  </a:lnTo>
                  <a:lnTo>
                    <a:pt x="0" y="661543"/>
                  </a:lnTo>
                  <a:lnTo>
                    <a:pt x="102996" y="76060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7" name="object 57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5735722" y="4967390"/>
              <a:ext cx="117304" cy="114093"/>
            </a:xfrm>
            <a:prstGeom prst="rect">
              <a:avLst/>
            </a:prstGeom>
          </p:spPr>
        </p:pic>
        <p:pic>
          <p:nvPicPr>
            <p:cNvPr id="58" name="object 58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6293738" y="4314063"/>
              <a:ext cx="120523" cy="117475"/>
            </a:xfrm>
            <a:prstGeom prst="rect">
              <a:avLst/>
            </a:prstGeom>
          </p:spPr>
        </p:pic>
        <p:pic>
          <p:nvPicPr>
            <p:cNvPr id="59" name="object 59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5191765" y="4266945"/>
              <a:ext cx="1296156" cy="1247154"/>
            </a:xfrm>
            <a:prstGeom prst="rect">
              <a:avLst/>
            </a:prstGeom>
          </p:spPr>
        </p:pic>
        <p:pic>
          <p:nvPicPr>
            <p:cNvPr id="60" name="object 60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7267539" y="2650616"/>
              <a:ext cx="85796" cy="137541"/>
            </a:xfrm>
            <a:prstGeom prst="rect">
              <a:avLst/>
            </a:prstGeom>
          </p:spPr>
        </p:pic>
        <p:pic>
          <p:nvPicPr>
            <p:cNvPr id="61" name="object 61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7262776" y="2645854"/>
              <a:ext cx="95321" cy="147066"/>
            </a:xfrm>
            <a:prstGeom prst="rect">
              <a:avLst/>
            </a:prstGeom>
          </p:spPr>
        </p:pic>
        <p:pic>
          <p:nvPicPr>
            <p:cNvPr id="62" name="object 62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7273416" y="2265425"/>
              <a:ext cx="712215" cy="501523"/>
            </a:xfrm>
            <a:prstGeom prst="rect">
              <a:avLst/>
            </a:prstGeom>
          </p:spPr>
        </p:pic>
        <p:sp>
          <p:nvSpPr>
            <p:cNvPr id="63" name="object 63"/>
            <p:cNvSpPr/>
            <p:nvPr/>
          </p:nvSpPr>
          <p:spPr>
            <a:xfrm>
              <a:off x="7273416" y="2265425"/>
              <a:ext cx="712470" cy="501650"/>
            </a:xfrm>
            <a:custGeom>
              <a:avLst/>
              <a:gdLst/>
              <a:ahLst/>
              <a:cxnLst/>
              <a:rect l="l" t="t" r="r" b="b"/>
              <a:pathLst>
                <a:path w="712470" h="501650">
                  <a:moveTo>
                    <a:pt x="633222" y="0"/>
                  </a:moveTo>
                  <a:lnTo>
                    <a:pt x="0" y="363854"/>
                  </a:lnTo>
                  <a:lnTo>
                    <a:pt x="78993" y="501523"/>
                  </a:lnTo>
                  <a:lnTo>
                    <a:pt x="712215" y="137668"/>
                  </a:lnTo>
                  <a:lnTo>
                    <a:pt x="633222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4" name="object 64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7894119" y="2242629"/>
              <a:ext cx="94708" cy="147066"/>
            </a:xfrm>
            <a:prstGeom prst="rect">
              <a:avLst/>
            </a:prstGeom>
          </p:spPr>
        </p:pic>
        <p:pic>
          <p:nvPicPr>
            <p:cNvPr id="65" name="object 65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7270623" y="2640711"/>
              <a:ext cx="98678" cy="146176"/>
            </a:xfrm>
            <a:prstGeom prst="rect">
              <a:avLst/>
            </a:prstGeom>
          </p:spPr>
        </p:pic>
        <p:sp>
          <p:nvSpPr>
            <p:cNvPr id="66" name="object 66"/>
            <p:cNvSpPr/>
            <p:nvPr/>
          </p:nvSpPr>
          <p:spPr>
            <a:xfrm>
              <a:off x="8074025" y="1763775"/>
              <a:ext cx="314325" cy="657225"/>
            </a:xfrm>
            <a:custGeom>
              <a:avLst/>
              <a:gdLst/>
              <a:ahLst/>
              <a:cxnLst/>
              <a:rect l="l" t="t" r="r" b="b"/>
              <a:pathLst>
                <a:path w="314325" h="657225">
                  <a:moveTo>
                    <a:pt x="314325" y="503174"/>
                  </a:moveTo>
                  <a:lnTo>
                    <a:pt x="303212" y="503174"/>
                  </a:lnTo>
                  <a:lnTo>
                    <a:pt x="303212" y="0"/>
                  </a:lnTo>
                  <a:lnTo>
                    <a:pt x="158750" y="0"/>
                  </a:lnTo>
                  <a:lnTo>
                    <a:pt x="158750" y="144399"/>
                  </a:lnTo>
                  <a:lnTo>
                    <a:pt x="1651" y="144399"/>
                  </a:lnTo>
                  <a:lnTo>
                    <a:pt x="1651" y="652399"/>
                  </a:lnTo>
                  <a:lnTo>
                    <a:pt x="3784" y="652399"/>
                  </a:lnTo>
                  <a:lnTo>
                    <a:pt x="0" y="657225"/>
                  </a:lnTo>
                  <a:lnTo>
                    <a:pt x="193294" y="657225"/>
                  </a:lnTo>
                  <a:lnTo>
                    <a:pt x="197078" y="652399"/>
                  </a:lnTo>
                  <a:lnTo>
                    <a:pt x="201676" y="652399"/>
                  </a:lnTo>
                  <a:lnTo>
                    <a:pt x="201676" y="646557"/>
                  </a:lnTo>
                  <a:lnTo>
                    <a:pt x="314325" y="503174"/>
                  </a:lnTo>
                  <a:close/>
                </a:path>
              </a:pathLst>
            </a:custGeom>
            <a:solidFill>
              <a:srgbClr val="33CC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7" name="object 67"/>
            <p:cNvSpPr/>
            <p:nvPr/>
          </p:nvSpPr>
          <p:spPr>
            <a:xfrm>
              <a:off x="8075676" y="1908175"/>
              <a:ext cx="200025" cy="508000"/>
            </a:xfrm>
            <a:custGeom>
              <a:avLst/>
              <a:gdLst/>
              <a:ahLst/>
              <a:cxnLst/>
              <a:rect l="l" t="t" r="r" b="b"/>
              <a:pathLst>
                <a:path w="200025" h="508000">
                  <a:moveTo>
                    <a:pt x="0" y="508000"/>
                  </a:moveTo>
                  <a:lnTo>
                    <a:pt x="200025" y="508000"/>
                  </a:lnTo>
                  <a:lnTo>
                    <a:pt x="200025" y="0"/>
                  </a:lnTo>
                  <a:lnTo>
                    <a:pt x="0" y="0"/>
                  </a:lnTo>
                  <a:lnTo>
                    <a:pt x="0" y="5080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8" name="object 68"/>
            <p:cNvSpPr/>
            <p:nvPr/>
          </p:nvSpPr>
          <p:spPr>
            <a:xfrm>
              <a:off x="8074025" y="1758950"/>
              <a:ext cx="314325" cy="154305"/>
            </a:xfrm>
            <a:custGeom>
              <a:avLst/>
              <a:gdLst/>
              <a:ahLst/>
              <a:cxnLst/>
              <a:rect l="l" t="t" r="r" b="b"/>
              <a:pathLst>
                <a:path w="314325" h="154305">
                  <a:moveTo>
                    <a:pt x="314325" y="0"/>
                  </a:moveTo>
                  <a:lnTo>
                    <a:pt x="121030" y="0"/>
                  </a:lnTo>
                  <a:lnTo>
                    <a:pt x="0" y="154050"/>
                  </a:lnTo>
                  <a:lnTo>
                    <a:pt x="193294" y="154050"/>
                  </a:lnTo>
                  <a:lnTo>
                    <a:pt x="314325" y="0"/>
                  </a:lnTo>
                  <a:close/>
                </a:path>
              </a:pathLst>
            </a:custGeom>
            <a:solidFill>
              <a:srgbClr val="33CC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9" name="object 69"/>
            <p:cNvSpPr/>
            <p:nvPr/>
          </p:nvSpPr>
          <p:spPr>
            <a:xfrm>
              <a:off x="8074025" y="1758950"/>
              <a:ext cx="314325" cy="154305"/>
            </a:xfrm>
            <a:custGeom>
              <a:avLst/>
              <a:gdLst/>
              <a:ahLst/>
              <a:cxnLst/>
              <a:rect l="l" t="t" r="r" b="b"/>
              <a:pathLst>
                <a:path w="314325" h="154305">
                  <a:moveTo>
                    <a:pt x="0" y="154050"/>
                  </a:moveTo>
                  <a:lnTo>
                    <a:pt x="121030" y="0"/>
                  </a:lnTo>
                  <a:lnTo>
                    <a:pt x="314325" y="0"/>
                  </a:lnTo>
                  <a:lnTo>
                    <a:pt x="193294" y="154050"/>
                  </a:lnTo>
                  <a:lnTo>
                    <a:pt x="0" y="1540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0" name="object 70"/>
            <p:cNvSpPr/>
            <p:nvPr/>
          </p:nvSpPr>
          <p:spPr>
            <a:xfrm>
              <a:off x="8275701" y="1770125"/>
              <a:ext cx="113030" cy="646430"/>
            </a:xfrm>
            <a:custGeom>
              <a:avLst/>
              <a:gdLst/>
              <a:ahLst/>
              <a:cxnLst/>
              <a:rect l="l" t="t" r="r" b="b"/>
              <a:pathLst>
                <a:path w="113029" h="646430">
                  <a:moveTo>
                    <a:pt x="112649" y="0"/>
                  </a:moveTo>
                  <a:lnTo>
                    <a:pt x="112649" y="496824"/>
                  </a:lnTo>
                </a:path>
                <a:path w="113029" h="646430">
                  <a:moveTo>
                    <a:pt x="112649" y="496824"/>
                  </a:moveTo>
                  <a:lnTo>
                    <a:pt x="0" y="646049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1" name="object 71"/>
            <p:cNvSpPr/>
            <p:nvPr/>
          </p:nvSpPr>
          <p:spPr>
            <a:xfrm>
              <a:off x="8102600" y="1974850"/>
              <a:ext cx="130175" cy="292100"/>
            </a:xfrm>
            <a:custGeom>
              <a:avLst/>
              <a:gdLst/>
              <a:ahLst/>
              <a:cxnLst/>
              <a:rect l="l" t="t" r="r" b="b"/>
              <a:pathLst>
                <a:path w="130175" h="292100">
                  <a:moveTo>
                    <a:pt x="130175" y="0"/>
                  </a:moveTo>
                  <a:lnTo>
                    <a:pt x="0" y="0"/>
                  </a:lnTo>
                  <a:lnTo>
                    <a:pt x="0" y="292100"/>
                  </a:lnTo>
                  <a:lnTo>
                    <a:pt x="130175" y="292100"/>
                  </a:lnTo>
                  <a:lnTo>
                    <a:pt x="130175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2" name="object 72"/>
            <p:cNvSpPr/>
            <p:nvPr/>
          </p:nvSpPr>
          <p:spPr>
            <a:xfrm>
              <a:off x="8102600" y="1974850"/>
              <a:ext cx="130175" cy="292100"/>
            </a:xfrm>
            <a:custGeom>
              <a:avLst/>
              <a:gdLst/>
              <a:ahLst/>
              <a:cxnLst/>
              <a:rect l="l" t="t" r="r" b="b"/>
              <a:pathLst>
                <a:path w="130175" h="292100">
                  <a:moveTo>
                    <a:pt x="0" y="292100"/>
                  </a:moveTo>
                  <a:lnTo>
                    <a:pt x="130175" y="292100"/>
                  </a:lnTo>
                  <a:lnTo>
                    <a:pt x="130175" y="0"/>
                  </a:lnTo>
                  <a:lnTo>
                    <a:pt x="0" y="0"/>
                  </a:lnTo>
                  <a:lnTo>
                    <a:pt x="0" y="2921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3" name="object 73"/>
            <p:cNvSpPr/>
            <p:nvPr/>
          </p:nvSpPr>
          <p:spPr>
            <a:xfrm>
              <a:off x="8120126" y="2063750"/>
              <a:ext cx="100330" cy="101600"/>
            </a:xfrm>
            <a:custGeom>
              <a:avLst/>
              <a:gdLst/>
              <a:ahLst/>
              <a:cxnLst/>
              <a:rect l="l" t="t" r="r" b="b"/>
              <a:pathLst>
                <a:path w="100329" h="101600">
                  <a:moveTo>
                    <a:pt x="100011" y="0"/>
                  </a:moveTo>
                  <a:lnTo>
                    <a:pt x="0" y="0"/>
                  </a:lnTo>
                  <a:lnTo>
                    <a:pt x="0" y="101600"/>
                  </a:lnTo>
                  <a:lnTo>
                    <a:pt x="100011" y="101600"/>
                  </a:lnTo>
                  <a:lnTo>
                    <a:pt x="10001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4" name="object 74"/>
            <p:cNvSpPr/>
            <p:nvPr/>
          </p:nvSpPr>
          <p:spPr>
            <a:xfrm>
              <a:off x="7232650" y="2270252"/>
              <a:ext cx="828675" cy="476250"/>
            </a:xfrm>
            <a:custGeom>
              <a:avLst/>
              <a:gdLst/>
              <a:ahLst/>
              <a:cxnLst/>
              <a:rect l="l" t="t" r="r" b="b"/>
              <a:pathLst>
                <a:path w="828675" h="476250">
                  <a:moveTo>
                    <a:pt x="828675" y="0"/>
                  </a:moveTo>
                  <a:lnTo>
                    <a:pt x="0" y="475996"/>
                  </a:lnTo>
                </a:path>
              </a:pathLst>
            </a:custGeom>
            <a:ln w="38100">
              <a:solidFill>
                <a:srgbClr val="FF33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5" name="object 75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8024840" y="4611116"/>
              <a:ext cx="85669" cy="137667"/>
            </a:xfrm>
            <a:prstGeom prst="rect">
              <a:avLst/>
            </a:prstGeom>
          </p:spPr>
        </p:pic>
        <p:pic>
          <p:nvPicPr>
            <p:cNvPr id="76" name="object 76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8020077" y="4606353"/>
              <a:ext cx="95194" cy="147192"/>
            </a:xfrm>
            <a:prstGeom prst="rect">
              <a:avLst/>
            </a:prstGeom>
          </p:spPr>
        </p:pic>
        <p:pic>
          <p:nvPicPr>
            <p:cNvPr id="77" name="object 77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7391019" y="4224020"/>
              <a:ext cx="713612" cy="502285"/>
            </a:xfrm>
            <a:prstGeom prst="rect">
              <a:avLst/>
            </a:prstGeom>
          </p:spPr>
        </p:pic>
        <p:sp>
          <p:nvSpPr>
            <p:cNvPr id="78" name="object 78"/>
            <p:cNvSpPr/>
            <p:nvPr/>
          </p:nvSpPr>
          <p:spPr>
            <a:xfrm>
              <a:off x="7391019" y="4224020"/>
              <a:ext cx="713740" cy="502284"/>
            </a:xfrm>
            <a:custGeom>
              <a:avLst/>
              <a:gdLst/>
              <a:ahLst/>
              <a:cxnLst/>
              <a:rect l="l" t="t" r="r" b="b"/>
              <a:pathLst>
                <a:path w="713740" h="502285">
                  <a:moveTo>
                    <a:pt x="78994" y="0"/>
                  </a:moveTo>
                  <a:lnTo>
                    <a:pt x="713612" y="364616"/>
                  </a:lnTo>
                  <a:lnTo>
                    <a:pt x="634491" y="502284"/>
                  </a:lnTo>
                  <a:lnTo>
                    <a:pt x="0" y="137667"/>
                  </a:lnTo>
                  <a:lnTo>
                    <a:pt x="78994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9" name="object 7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388252" y="4201604"/>
              <a:ext cx="95194" cy="147065"/>
            </a:xfrm>
            <a:prstGeom prst="rect">
              <a:avLst/>
            </a:prstGeom>
          </p:spPr>
        </p:pic>
        <p:pic>
          <p:nvPicPr>
            <p:cNvPr id="80" name="object 80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8007603" y="4601210"/>
              <a:ext cx="97917" cy="144779"/>
            </a:xfrm>
            <a:prstGeom prst="rect">
              <a:avLst/>
            </a:prstGeom>
          </p:spPr>
        </p:pic>
        <p:pic>
          <p:nvPicPr>
            <p:cNvPr id="81" name="object 81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6751894" y="2714625"/>
              <a:ext cx="1865861" cy="2610626"/>
            </a:xfrm>
            <a:prstGeom prst="rect">
              <a:avLst/>
            </a:prstGeom>
          </p:spPr>
        </p:pic>
      </p:grpSp>
      <p:sp>
        <p:nvSpPr>
          <p:cNvPr id="82" name="object 82"/>
          <p:cNvSpPr txBox="1"/>
          <p:nvPr/>
        </p:nvSpPr>
        <p:spPr>
          <a:xfrm>
            <a:off x="5879591" y="2019045"/>
            <a:ext cx="35242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000" spc="5" dirty="0">
                <a:latin typeface="Comic Sans MS" panose="030F0702030302020204"/>
                <a:cs typeface="Comic Sans MS" panose="030F0702030302020204"/>
              </a:rPr>
              <a:t>R</a:t>
            </a:r>
            <a:r>
              <a:rPr sz="2775" spc="7" baseline="-21000" dirty="0">
                <a:latin typeface="Comic Sans MS" panose="030F0702030302020204"/>
                <a:cs typeface="Comic Sans MS" panose="030F0702030302020204"/>
              </a:rPr>
              <a:t>s</a:t>
            </a:r>
            <a:endParaRPr sz="2775" baseline="-21000">
              <a:latin typeface="Comic Sans MS" panose="030F0702030302020204"/>
              <a:cs typeface="Comic Sans MS" panose="030F0702030302020204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7707121" y="2527173"/>
            <a:ext cx="35242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000" spc="5" dirty="0">
                <a:latin typeface="Comic Sans MS" panose="030F0702030302020204"/>
                <a:cs typeface="Comic Sans MS" panose="030F0702030302020204"/>
              </a:rPr>
              <a:t>R</a:t>
            </a:r>
            <a:r>
              <a:rPr sz="2775" spc="7" baseline="-21000" dirty="0">
                <a:latin typeface="Comic Sans MS" panose="030F0702030302020204"/>
                <a:cs typeface="Comic Sans MS" panose="030F0702030302020204"/>
              </a:rPr>
              <a:t>s</a:t>
            </a:r>
            <a:endParaRPr sz="2775" baseline="-21000">
              <a:latin typeface="Comic Sans MS" panose="030F0702030302020204"/>
              <a:cs typeface="Comic Sans MS" panose="030F0702030302020204"/>
            </a:endParaRPr>
          </a:p>
        </p:txBody>
      </p:sp>
      <p:sp>
        <p:nvSpPr>
          <p:cNvPr id="84" name="object 84"/>
          <p:cNvSpPr/>
          <p:nvPr/>
        </p:nvSpPr>
        <p:spPr>
          <a:xfrm>
            <a:off x="5710301" y="2749550"/>
            <a:ext cx="892175" cy="1570355"/>
          </a:xfrm>
          <a:custGeom>
            <a:avLst/>
            <a:gdLst/>
            <a:ahLst/>
            <a:cxnLst/>
            <a:rect l="l" t="t" r="r" b="b"/>
            <a:pathLst>
              <a:path w="892175" h="1570354">
                <a:moveTo>
                  <a:pt x="0" y="22225"/>
                </a:moveTo>
                <a:lnTo>
                  <a:pt x="34863" y="40949"/>
                </a:lnTo>
                <a:lnTo>
                  <a:pt x="85074" y="67437"/>
                </a:lnTo>
                <a:lnTo>
                  <a:pt x="143928" y="96305"/>
                </a:lnTo>
                <a:lnTo>
                  <a:pt x="204724" y="122174"/>
                </a:lnTo>
                <a:lnTo>
                  <a:pt x="247424" y="137333"/>
                </a:lnTo>
                <a:lnTo>
                  <a:pt x="294447" y="152263"/>
                </a:lnTo>
                <a:lnTo>
                  <a:pt x="343233" y="166481"/>
                </a:lnTo>
                <a:lnTo>
                  <a:pt x="391225" y="179502"/>
                </a:lnTo>
                <a:lnTo>
                  <a:pt x="435866" y="190845"/>
                </a:lnTo>
                <a:lnTo>
                  <a:pt x="474599" y="200025"/>
                </a:lnTo>
                <a:lnTo>
                  <a:pt x="520447" y="207837"/>
                </a:lnTo>
                <a:lnTo>
                  <a:pt x="588952" y="210937"/>
                </a:lnTo>
                <a:lnTo>
                  <a:pt x="622300" y="214249"/>
                </a:lnTo>
                <a:lnTo>
                  <a:pt x="658354" y="212201"/>
                </a:lnTo>
                <a:lnTo>
                  <a:pt x="700230" y="208343"/>
                </a:lnTo>
                <a:lnTo>
                  <a:pt x="737653" y="216963"/>
                </a:lnTo>
                <a:lnTo>
                  <a:pt x="760349" y="252349"/>
                </a:lnTo>
                <a:lnTo>
                  <a:pt x="765698" y="294879"/>
                </a:lnTo>
                <a:lnTo>
                  <a:pt x="771035" y="372942"/>
                </a:lnTo>
                <a:lnTo>
                  <a:pt x="773606" y="422618"/>
                </a:lnTo>
                <a:lnTo>
                  <a:pt x="776064" y="477962"/>
                </a:lnTo>
                <a:lnTo>
                  <a:pt x="778370" y="537902"/>
                </a:lnTo>
                <a:lnTo>
                  <a:pt x="780490" y="601367"/>
                </a:lnTo>
                <a:lnTo>
                  <a:pt x="782385" y="667285"/>
                </a:lnTo>
                <a:lnTo>
                  <a:pt x="784018" y="734583"/>
                </a:lnTo>
                <a:lnTo>
                  <a:pt x="785354" y="802192"/>
                </a:lnTo>
                <a:lnTo>
                  <a:pt x="786354" y="869038"/>
                </a:lnTo>
                <a:lnTo>
                  <a:pt x="786983" y="934051"/>
                </a:lnTo>
                <a:lnTo>
                  <a:pt x="787203" y="996158"/>
                </a:lnTo>
                <a:lnTo>
                  <a:pt x="786977" y="1054288"/>
                </a:lnTo>
                <a:lnTo>
                  <a:pt x="786269" y="1107369"/>
                </a:lnTo>
                <a:lnTo>
                  <a:pt x="785041" y="1154330"/>
                </a:lnTo>
                <a:lnTo>
                  <a:pt x="783258" y="1194099"/>
                </a:lnTo>
                <a:lnTo>
                  <a:pt x="777875" y="1247775"/>
                </a:lnTo>
                <a:lnTo>
                  <a:pt x="762299" y="1303769"/>
                </a:lnTo>
                <a:lnTo>
                  <a:pt x="740719" y="1336618"/>
                </a:lnTo>
                <a:lnTo>
                  <a:pt x="681375" y="1355991"/>
                </a:lnTo>
                <a:lnTo>
                  <a:pt x="644525" y="1354074"/>
                </a:lnTo>
                <a:lnTo>
                  <a:pt x="595524" y="1351049"/>
                </a:lnTo>
                <a:lnTo>
                  <a:pt x="546846" y="1348740"/>
                </a:lnTo>
                <a:lnTo>
                  <a:pt x="499381" y="1346715"/>
                </a:lnTo>
                <a:lnTo>
                  <a:pt x="454025" y="1344549"/>
                </a:lnTo>
                <a:lnTo>
                  <a:pt x="414188" y="1340639"/>
                </a:lnTo>
                <a:lnTo>
                  <a:pt x="378221" y="1335849"/>
                </a:lnTo>
                <a:lnTo>
                  <a:pt x="342850" y="1333440"/>
                </a:lnTo>
                <a:lnTo>
                  <a:pt x="304800" y="1336675"/>
                </a:lnTo>
                <a:lnTo>
                  <a:pt x="260365" y="1349093"/>
                </a:lnTo>
                <a:lnTo>
                  <a:pt x="212502" y="1368202"/>
                </a:lnTo>
                <a:lnTo>
                  <a:pt x="167925" y="1388217"/>
                </a:lnTo>
                <a:lnTo>
                  <a:pt x="133350" y="1403350"/>
                </a:lnTo>
              </a:path>
              <a:path w="892175" h="1570354">
                <a:moveTo>
                  <a:pt x="463550" y="0"/>
                </a:moveTo>
                <a:lnTo>
                  <a:pt x="486781" y="23165"/>
                </a:lnTo>
                <a:lnTo>
                  <a:pt x="519858" y="56927"/>
                </a:lnTo>
                <a:lnTo>
                  <a:pt x="561294" y="93976"/>
                </a:lnTo>
                <a:lnTo>
                  <a:pt x="609600" y="127000"/>
                </a:lnTo>
                <a:lnTo>
                  <a:pt x="680740" y="129614"/>
                </a:lnTo>
                <a:lnTo>
                  <a:pt x="731760" y="133340"/>
                </a:lnTo>
                <a:lnTo>
                  <a:pt x="791733" y="148002"/>
                </a:lnTo>
                <a:lnTo>
                  <a:pt x="826109" y="178738"/>
                </a:lnTo>
                <a:lnTo>
                  <a:pt x="845131" y="202556"/>
                </a:lnTo>
                <a:lnTo>
                  <a:pt x="871474" y="233299"/>
                </a:lnTo>
                <a:lnTo>
                  <a:pt x="877166" y="313034"/>
                </a:lnTo>
                <a:lnTo>
                  <a:pt x="879633" y="359047"/>
                </a:lnTo>
                <a:lnTo>
                  <a:pt x="881855" y="408451"/>
                </a:lnTo>
                <a:lnTo>
                  <a:pt x="883838" y="460718"/>
                </a:lnTo>
                <a:lnTo>
                  <a:pt x="885588" y="515319"/>
                </a:lnTo>
                <a:lnTo>
                  <a:pt x="887112" y="571725"/>
                </a:lnTo>
                <a:lnTo>
                  <a:pt x="888414" y="629408"/>
                </a:lnTo>
                <a:lnTo>
                  <a:pt x="889502" y="687839"/>
                </a:lnTo>
                <a:lnTo>
                  <a:pt x="890381" y="746490"/>
                </a:lnTo>
                <a:lnTo>
                  <a:pt x="891056" y="804830"/>
                </a:lnTo>
                <a:lnTo>
                  <a:pt x="891535" y="862333"/>
                </a:lnTo>
                <a:lnTo>
                  <a:pt x="891824" y="918468"/>
                </a:lnTo>
                <a:lnTo>
                  <a:pt x="891927" y="972707"/>
                </a:lnTo>
                <a:lnTo>
                  <a:pt x="891851" y="1024522"/>
                </a:lnTo>
                <a:lnTo>
                  <a:pt x="891602" y="1073384"/>
                </a:lnTo>
                <a:lnTo>
                  <a:pt x="891187" y="1118764"/>
                </a:lnTo>
                <a:lnTo>
                  <a:pt x="890611" y="1160133"/>
                </a:lnTo>
                <a:lnTo>
                  <a:pt x="889000" y="1228725"/>
                </a:lnTo>
                <a:lnTo>
                  <a:pt x="888142" y="1304846"/>
                </a:lnTo>
                <a:lnTo>
                  <a:pt x="885867" y="1347860"/>
                </a:lnTo>
                <a:lnTo>
                  <a:pt x="882618" y="1367774"/>
                </a:lnTo>
                <a:lnTo>
                  <a:pt x="878839" y="1374596"/>
                </a:lnTo>
                <a:lnTo>
                  <a:pt x="874977" y="1378335"/>
                </a:lnTo>
                <a:lnTo>
                  <a:pt x="871474" y="1388999"/>
                </a:lnTo>
                <a:lnTo>
                  <a:pt x="867084" y="1405695"/>
                </a:lnTo>
                <a:lnTo>
                  <a:pt x="864933" y="1415224"/>
                </a:lnTo>
                <a:lnTo>
                  <a:pt x="860115" y="1424753"/>
                </a:lnTo>
                <a:lnTo>
                  <a:pt x="847725" y="1441450"/>
                </a:lnTo>
                <a:lnTo>
                  <a:pt x="822610" y="1470443"/>
                </a:lnTo>
                <a:lnTo>
                  <a:pt x="788733" y="1506902"/>
                </a:lnTo>
                <a:lnTo>
                  <a:pt x="754570" y="1542766"/>
                </a:lnTo>
                <a:lnTo>
                  <a:pt x="728599" y="1569974"/>
                </a:lnTo>
              </a:path>
            </a:pathLst>
          </a:custGeom>
          <a:ln w="38100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 txBox="1"/>
          <p:nvPr/>
        </p:nvSpPr>
        <p:spPr>
          <a:xfrm>
            <a:off x="4882641" y="4076776"/>
            <a:ext cx="35877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000" spc="5" dirty="0">
                <a:latin typeface="Comic Sans MS" panose="030F0702030302020204"/>
                <a:cs typeface="Comic Sans MS" panose="030F0702030302020204"/>
              </a:rPr>
              <a:t>R</a:t>
            </a:r>
            <a:r>
              <a:rPr sz="2775" spc="7" baseline="-21000" dirty="0">
                <a:latin typeface="Comic Sans MS" panose="030F0702030302020204"/>
                <a:cs typeface="Comic Sans MS" panose="030F0702030302020204"/>
              </a:rPr>
              <a:t>c</a:t>
            </a:r>
            <a:endParaRPr sz="2775" baseline="-21000">
              <a:latin typeface="Comic Sans MS" panose="030F0702030302020204"/>
              <a:cs typeface="Comic Sans MS" panose="030F0702030302020204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6143497" y="4615129"/>
            <a:ext cx="35877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000" spc="5" dirty="0">
                <a:latin typeface="Comic Sans MS" panose="030F0702030302020204"/>
                <a:cs typeface="Comic Sans MS" panose="030F0702030302020204"/>
              </a:rPr>
              <a:t>R</a:t>
            </a:r>
            <a:r>
              <a:rPr sz="2775" spc="7" baseline="-21000" dirty="0">
                <a:latin typeface="Comic Sans MS" panose="030F0702030302020204"/>
                <a:cs typeface="Comic Sans MS" panose="030F0702030302020204"/>
              </a:rPr>
              <a:t>c</a:t>
            </a:r>
            <a:endParaRPr sz="2775" baseline="-21000">
              <a:latin typeface="Comic Sans MS" panose="030F0702030302020204"/>
              <a:cs typeface="Comic Sans MS" panose="030F0702030302020204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7829422" y="4102353"/>
            <a:ext cx="35877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000" spc="5" dirty="0">
                <a:latin typeface="Comic Sans MS" panose="030F0702030302020204"/>
                <a:cs typeface="Comic Sans MS" panose="030F0702030302020204"/>
              </a:rPr>
              <a:t>R</a:t>
            </a:r>
            <a:r>
              <a:rPr sz="2775" spc="7" baseline="-21000" dirty="0">
                <a:latin typeface="Comic Sans MS" panose="030F0702030302020204"/>
                <a:cs typeface="Comic Sans MS" panose="030F0702030302020204"/>
              </a:rPr>
              <a:t>c</a:t>
            </a:r>
            <a:endParaRPr sz="2775" baseline="-21000">
              <a:latin typeface="Comic Sans MS" panose="030F0702030302020204"/>
              <a:cs typeface="Comic Sans MS" panose="030F0702030302020204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6945883" y="3377565"/>
            <a:ext cx="18542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Comic Sans MS" panose="030F0702030302020204"/>
                <a:cs typeface="Comic Sans MS" panose="030F0702030302020204"/>
              </a:rPr>
              <a:t>R</a:t>
            </a:r>
            <a:endParaRPr sz="2000">
              <a:latin typeface="Comic Sans MS" panose="030F0702030302020204"/>
              <a:cs typeface="Comic Sans MS" panose="030F0702030302020204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586740" y="2186762"/>
            <a:ext cx="3206750" cy="30981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0" marR="334010" indent="-342900">
              <a:lnSpc>
                <a:spcPct val="100000"/>
              </a:lnSpc>
              <a:spcBef>
                <a:spcPts val="95"/>
              </a:spcBef>
              <a:buClr>
                <a:srgbClr val="3333CC"/>
              </a:buClr>
              <a:buSzPct val="84000"/>
              <a:buFont typeface="Wingdings" panose="05000000000000000000"/>
              <a:buChar char=""/>
              <a:tabLst>
                <a:tab pos="381000" algn="l"/>
              </a:tabLst>
            </a:pPr>
            <a:r>
              <a:rPr sz="2800" spc="-5" dirty="0">
                <a:latin typeface="Comic Sans MS" panose="030F0702030302020204"/>
                <a:cs typeface="Comic Sans MS" panose="030F0702030302020204"/>
              </a:rPr>
              <a:t>per-connection </a:t>
            </a:r>
            <a:r>
              <a:rPr sz="2800" spc="-82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800" spc="-5" dirty="0">
                <a:latin typeface="Comic Sans MS" panose="030F0702030302020204"/>
                <a:cs typeface="Comic Sans MS" panose="030F0702030302020204"/>
              </a:rPr>
              <a:t>end-end </a:t>
            </a:r>
            <a:r>
              <a:rPr sz="280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800" spc="-5" dirty="0">
                <a:latin typeface="Comic Sans MS" panose="030F0702030302020204"/>
                <a:cs typeface="Comic Sans MS" panose="030F0702030302020204"/>
              </a:rPr>
              <a:t>throughput: </a:t>
            </a:r>
            <a:r>
              <a:rPr sz="280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800" spc="-5" dirty="0">
                <a:latin typeface="Comic Sans MS" panose="030F0702030302020204"/>
                <a:cs typeface="Comic Sans MS" panose="030F0702030302020204"/>
              </a:rPr>
              <a:t>min</a:t>
            </a:r>
            <a:r>
              <a:rPr sz="2800" spc="-15" dirty="0">
                <a:latin typeface="Comic Sans MS" panose="030F0702030302020204"/>
                <a:cs typeface="Comic Sans MS" panose="030F0702030302020204"/>
              </a:rPr>
              <a:t>(R</a:t>
            </a:r>
            <a:r>
              <a:rPr sz="2775" spc="7" baseline="-21000" dirty="0">
                <a:latin typeface="Comic Sans MS" panose="030F0702030302020204"/>
                <a:cs typeface="Comic Sans MS" panose="030F0702030302020204"/>
              </a:rPr>
              <a:t>c</a:t>
            </a:r>
            <a:r>
              <a:rPr sz="2800" dirty="0">
                <a:latin typeface="Comic Sans MS" panose="030F0702030302020204"/>
                <a:cs typeface="Comic Sans MS" panose="030F0702030302020204"/>
              </a:rPr>
              <a:t>,</a:t>
            </a:r>
            <a:r>
              <a:rPr sz="2800" spc="-15" dirty="0">
                <a:latin typeface="Comic Sans MS" panose="030F0702030302020204"/>
                <a:cs typeface="Comic Sans MS" panose="030F0702030302020204"/>
              </a:rPr>
              <a:t>R</a:t>
            </a:r>
            <a:r>
              <a:rPr sz="2775" spc="15" baseline="-21000" dirty="0">
                <a:latin typeface="Comic Sans MS" panose="030F0702030302020204"/>
                <a:cs typeface="Comic Sans MS" panose="030F0702030302020204"/>
              </a:rPr>
              <a:t>s</a:t>
            </a:r>
            <a:r>
              <a:rPr sz="2800" spc="-5" dirty="0">
                <a:latin typeface="Comic Sans MS" panose="030F0702030302020204"/>
                <a:cs typeface="Comic Sans MS" panose="030F0702030302020204"/>
              </a:rPr>
              <a:t>,R/10)</a:t>
            </a:r>
            <a:endParaRPr sz="2800">
              <a:latin typeface="Comic Sans MS" panose="030F0702030302020204"/>
              <a:cs typeface="Comic Sans MS" panose="030F0702030302020204"/>
            </a:endParaRPr>
          </a:p>
          <a:p>
            <a:pPr marL="381000" marR="30480" indent="-342900">
              <a:lnSpc>
                <a:spcPct val="100000"/>
              </a:lnSpc>
              <a:spcBef>
                <a:spcPts val="675"/>
              </a:spcBef>
              <a:buClr>
                <a:srgbClr val="3333CC"/>
              </a:buClr>
              <a:buSzPct val="84000"/>
              <a:buFont typeface="Wingdings" panose="05000000000000000000"/>
              <a:buChar char=""/>
              <a:tabLst>
                <a:tab pos="381000" algn="l"/>
              </a:tabLst>
            </a:pPr>
            <a:r>
              <a:rPr sz="2800" spc="-5" dirty="0">
                <a:latin typeface="Comic Sans MS" panose="030F0702030302020204"/>
                <a:cs typeface="Comic Sans MS" panose="030F0702030302020204"/>
              </a:rPr>
              <a:t>in</a:t>
            </a:r>
            <a:r>
              <a:rPr sz="2800" spc="-4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800" spc="-5" dirty="0">
                <a:latin typeface="Comic Sans MS" panose="030F0702030302020204"/>
                <a:cs typeface="Comic Sans MS" panose="030F0702030302020204"/>
              </a:rPr>
              <a:t>practice:</a:t>
            </a:r>
            <a:r>
              <a:rPr sz="2800" spc="5" dirty="0">
                <a:latin typeface="Comic Sans MS" panose="030F0702030302020204"/>
                <a:cs typeface="Comic Sans MS" panose="030F0702030302020204"/>
              </a:rPr>
              <a:t> R</a:t>
            </a:r>
            <a:r>
              <a:rPr sz="2775" spc="7" baseline="-21000" dirty="0">
                <a:latin typeface="Comic Sans MS" panose="030F0702030302020204"/>
                <a:cs typeface="Comic Sans MS" panose="030F0702030302020204"/>
              </a:rPr>
              <a:t>c</a:t>
            </a:r>
            <a:r>
              <a:rPr sz="2775" spc="405" baseline="-2100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800" spc="-5" dirty="0">
                <a:latin typeface="Comic Sans MS" panose="030F0702030302020204"/>
                <a:cs typeface="Comic Sans MS" panose="030F0702030302020204"/>
              </a:rPr>
              <a:t>or </a:t>
            </a:r>
            <a:r>
              <a:rPr sz="2800" spc="-819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800" dirty="0">
                <a:latin typeface="Comic Sans MS" panose="030F0702030302020204"/>
                <a:cs typeface="Comic Sans MS" panose="030F0702030302020204"/>
              </a:rPr>
              <a:t>R</a:t>
            </a:r>
            <a:r>
              <a:rPr sz="2775" baseline="-21000" dirty="0">
                <a:latin typeface="Comic Sans MS" panose="030F0702030302020204"/>
                <a:cs typeface="Comic Sans MS" panose="030F0702030302020204"/>
              </a:rPr>
              <a:t>s</a:t>
            </a:r>
            <a:r>
              <a:rPr sz="2775" spc="7" baseline="-2100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800" spc="-5" dirty="0">
                <a:latin typeface="Comic Sans MS" panose="030F0702030302020204"/>
                <a:cs typeface="Comic Sans MS" panose="030F0702030302020204"/>
              </a:rPr>
              <a:t>is often </a:t>
            </a:r>
            <a:r>
              <a:rPr sz="280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800" spc="-5" dirty="0">
                <a:latin typeface="Comic Sans MS" panose="030F0702030302020204"/>
                <a:cs typeface="Comic Sans MS" panose="030F0702030302020204"/>
              </a:rPr>
              <a:t>bottleneck</a:t>
            </a:r>
            <a:endParaRPr sz="2800">
              <a:latin typeface="Comic Sans MS" panose="030F0702030302020204"/>
              <a:cs typeface="Comic Sans MS" panose="030F0702030302020204"/>
            </a:endParaRPr>
          </a:p>
        </p:txBody>
      </p:sp>
      <p:grpSp>
        <p:nvGrpSpPr>
          <p:cNvPr id="90" name="object 90"/>
          <p:cNvGrpSpPr/>
          <p:nvPr/>
        </p:nvGrpSpPr>
        <p:grpSpPr>
          <a:xfrm>
            <a:off x="2647950" y="3098800"/>
            <a:ext cx="3848100" cy="2044700"/>
            <a:chOff x="2647950" y="3098800"/>
            <a:chExt cx="3848100" cy="2044700"/>
          </a:xfrm>
        </p:grpSpPr>
        <p:pic>
          <p:nvPicPr>
            <p:cNvPr id="91" name="object 91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2647950" y="3098800"/>
              <a:ext cx="3848100" cy="330200"/>
            </a:xfrm>
            <a:prstGeom prst="rect">
              <a:avLst/>
            </a:prstGeom>
          </p:spPr>
        </p:pic>
        <p:pic>
          <p:nvPicPr>
            <p:cNvPr id="92" name="object 92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2647950" y="4813300"/>
              <a:ext cx="3848100" cy="330200"/>
            </a:xfrm>
            <a:prstGeom prst="rect">
              <a:avLst/>
            </a:prstGeom>
          </p:spPr>
        </p:pic>
      </p:grpSp>
      <p:sp>
        <p:nvSpPr>
          <p:cNvPr id="93" name="object 93"/>
          <p:cNvSpPr txBox="1"/>
          <p:nvPr/>
        </p:nvSpPr>
        <p:spPr>
          <a:xfrm>
            <a:off x="5963411" y="6407698"/>
            <a:ext cx="2263775" cy="294640"/>
          </a:xfrm>
          <a:prstGeom prst="rect">
            <a:avLst/>
          </a:prstGeom>
        </p:spPr>
        <p:txBody>
          <a:bodyPr vert="horz" wrap="square" lIns="0" tIns="81915" rIns="0" bIns="0" rtlCol="0">
            <a:spAutoFit/>
          </a:bodyPr>
          <a:lstStyle/>
          <a:p>
            <a:pPr marL="12700">
              <a:lnSpc>
                <a:spcPts val="1675"/>
              </a:lnSpc>
              <a:spcBef>
                <a:spcPts val="645"/>
              </a:spcBef>
            </a:pPr>
            <a:r>
              <a:rPr sz="80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  <a:hlinkClick r:id="rId37"/>
              </a:rPr>
              <a:t>https://fb.com/tailieudientuc</a:t>
            </a:r>
            <a:r>
              <a:rPr sz="800" spc="-21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  <a:hlinkClick r:id="rId37"/>
              </a:rPr>
              <a:t>n</a:t>
            </a:r>
            <a:r>
              <a:rPr sz="2100" spc="-839" baseline="16000" dirty="0">
                <a:latin typeface="Comic Sans MS" panose="030F0702030302020204"/>
                <a:cs typeface="Comic Sans MS" panose="030F0702030302020204"/>
                <a:hlinkClick r:id="rId37"/>
              </a:rPr>
              <a:t>I</a:t>
            </a:r>
            <a:r>
              <a:rPr sz="80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  <a:hlinkClick r:id="rId37"/>
              </a:rPr>
              <a:t>tt</a:t>
            </a:r>
            <a:r>
              <a:rPr sz="800" spc="-9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  <a:hlinkClick r:id="rId37"/>
              </a:rPr>
              <a:t> </a:t>
            </a:r>
            <a:r>
              <a:rPr sz="2100" spc="-7" baseline="16000" dirty="0">
                <a:latin typeface="Comic Sans MS" panose="030F0702030302020204"/>
                <a:cs typeface="Comic Sans MS" panose="030F0702030302020204"/>
              </a:rPr>
              <a:t>ntro</a:t>
            </a:r>
            <a:r>
              <a:rPr sz="2100" baseline="16000" dirty="0">
                <a:latin typeface="Comic Sans MS" panose="030F0702030302020204"/>
                <a:cs typeface="Comic Sans MS" panose="030F0702030302020204"/>
              </a:rPr>
              <a:t>ducti</a:t>
            </a:r>
            <a:r>
              <a:rPr sz="2100" spc="7" baseline="16000" dirty="0">
                <a:latin typeface="Comic Sans MS" panose="030F0702030302020204"/>
                <a:cs typeface="Comic Sans MS" panose="030F0702030302020204"/>
              </a:rPr>
              <a:t>o</a:t>
            </a:r>
            <a:r>
              <a:rPr sz="2100" baseline="16000" dirty="0">
                <a:latin typeface="Comic Sans MS" panose="030F0702030302020204"/>
                <a:cs typeface="Comic Sans MS" panose="030F0702030302020204"/>
              </a:rPr>
              <a:t>n</a:t>
            </a:r>
            <a:endParaRPr sz="2100" baseline="16000">
              <a:latin typeface="Comic Sans MS" panose="030F0702030302020204"/>
              <a:cs typeface="Comic Sans MS" panose="030F0702030302020204"/>
            </a:endParaRPr>
          </a:p>
        </p:txBody>
      </p:sp>
      <p:sp>
        <p:nvSpPr>
          <p:cNvPr id="94" name="object 9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1-</a:t>
            </a: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95" name="object 95"/>
          <p:cNvSpPr txBox="1"/>
          <p:nvPr/>
        </p:nvSpPr>
        <p:spPr>
          <a:xfrm>
            <a:off x="1481708" y="6564262"/>
            <a:ext cx="1101090" cy="13843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80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  <a:hlinkClick r:id="rId38"/>
              </a:rPr>
              <a:t>CuuDuongThanCong.com</a:t>
            </a:r>
            <a:endParaRPr sz="8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2140" y="456641"/>
            <a:ext cx="45974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Chapter</a:t>
            </a:r>
            <a:r>
              <a:rPr sz="4000" spc="-15" dirty="0"/>
              <a:t> </a:t>
            </a:r>
            <a:r>
              <a:rPr sz="4000" spc="-5" dirty="0"/>
              <a:t>1:</a:t>
            </a:r>
            <a:r>
              <a:rPr sz="4000" spc="-30" dirty="0"/>
              <a:t> </a:t>
            </a:r>
            <a:r>
              <a:rPr sz="4000" spc="-10" dirty="0"/>
              <a:t>roadmap</a:t>
            </a:r>
            <a:endParaRPr sz="40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/>
          <a:p>
            <a:pPr marL="629285" lvl="1" indent="-439420">
              <a:lnSpc>
                <a:spcPct val="100000"/>
              </a:lnSpc>
              <a:spcBef>
                <a:spcPts val="710"/>
              </a:spcBef>
              <a:buClr>
                <a:srgbClr val="3333CC"/>
              </a:buClr>
              <a:buAutoNum type="arabicPeriod"/>
              <a:tabLst>
                <a:tab pos="630555" algn="l"/>
              </a:tabLst>
            </a:pPr>
            <a:r>
              <a:rPr sz="2400" dirty="0">
                <a:latin typeface="Comic Sans MS" panose="030F0702030302020204"/>
                <a:cs typeface="Comic Sans MS" panose="030F0702030302020204"/>
              </a:rPr>
              <a:t>What</a:t>
            </a:r>
            <a:r>
              <a:rPr sz="2400" spc="-3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500" i="1" spc="-45" dirty="0">
                <a:latin typeface="Comic Sans MS" panose="030F0702030302020204"/>
                <a:cs typeface="Comic Sans MS" panose="030F0702030302020204"/>
              </a:rPr>
              <a:t>is</a:t>
            </a:r>
            <a:r>
              <a:rPr sz="2500" i="1" spc="-6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the</a:t>
            </a:r>
            <a:r>
              <a:rPr sz="2400" spc="-3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Internet?</a:t>
            </a:r>
            <a:endParaRPr sz="2400">
              <a:latin typeface="Comic Sans MS" panose="030F0702030302020204"/>
              <a:cs typeface="Comic Sans MS" panose="030F0702030302020204"/>
            </a:endParaRPr>
          </a:p>
          <a:p>
            <a:pPr marL="677545" lvl="1" indent="-487680">
              <a:lnSpc>
                <a:spcPct val="100000"/>
              </a:lnSpc>
              <a:spcBef>
                <a:spcPts val="555"/>
              </a:spcBef>
              <a:buClr>
                <a:srgbClr val="3333CC"/>
              </a:buClr>
              <a:buAutoNum type="arabicPeriod"/>
              <a:tabLst>
                <a:tab pos="678815" algn="l"/>
              </a:tabLst>
            </a:pPr>
            <a:r>
              <a:rPr sz="2400" spc="-5" dirty="0">
                <a:latin typeface="Comic Sans MS" panose="030F0702030302020204"/>
                <a:cs typeface="Comic Sans MS" panose="030F0702030302020204"/>
              </a:rPr>
              <a:t>Network</a:t>
            </a:r>
            <a:r>
              <a:rPr sz="2400" spc="-5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edge</a:t>
            </a:r>
            <a:endParaRPr sz="2400">
              <a:latin typeface="Comic Sans MS" panose="030F0702030302020204"/>
              <a:cs typeface="Comic Sans MS" panose="030F0702030302020204"/>
            </a:endParaRPr>
          </a:p>
          <a:p>
            <a:pPr marL="950595" lvl="2" indent="-304165">
              <a:lnSpc>
                <a:spcPct val="100000"/>
              </a:lnSpc>
              <a:spcBef>
                <a:spcPts val="500"/>
              </a:spcBef>
              <a:buClr>
                <a:srgbClr val="0000FF"/>
              </a:buClr>
              <a:buSzPct val="90000"/>
              <a:buFont typeface="Wingdings" panose="05000000000000000000"/>
              <a:buChar char=""/>
              <a:tabLst>
                <a:tab pos="951865" algn="l"/>
              </a:tabLst>
            </a:pPr>
            <a:r>
              <a:rPr sz="2000" spc="-5" dirty="0">
                <a:latin typeface="Comic Sans MS" panose="030F0702030302020204"/>
                <a:cs typeface="Comic Sans MS" panose="030F0702030302020204"/>
              </a:rPr>
              <a:t>end</a:t>
            </a:r>
            <a:r>
              <a:rPr sz="200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spc="-5" dirty="0">
                <a:latin typeface="Comic Sans MS" panose="030F0702030302020204"/>
                <a:cs typeface="Comic Sans MS" panose="030F0702030302020204"/>
              </a:rPr>
              <a:t>systems,</a:t>
            </a:r>
            <a:r>
              <a:rPr sz="2000" spc="-2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spc="-5" dirty="0">
                <a:latin typeface="Comic Sans MS" panose="030F0702030302020204"/>
                <a:cs typeface="Comic Sans MS" panose="030F0702030302020204"/>
              </a:rPr>
              <a:t>access</a:t>
            </a:r>
            <a:r>
              <a:rPr sz="200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spc="-5" dirty="0">
                <a:latin typeface="Comic Sans MS" panose="030F0702030302020204"/>
                <a:cs typeface="Comic Sans MS" panose="030F0702030302020204"/>
              </a:rPr>
              <a:t>networks,</a:t>
            </a:r>
            <a:r>
              <a:rPr sz="2000" spc="-2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dirty="0">
                <a:latin typeface="Comic Sans MS" panose="030F0702030302020204"/>
                <a:cs typeface="Comic Sans MS" panose="030F0702030302020204"/>
              </a:rPr>
              <a:t>links</a:t>
            </a:r>
            <a:endParaRPr sz="2000">
              <a:latin typeface="Comic Sans MS" panose="030F0702030302020204"/>
              <a:cs typeface="Comic Sans MS" panose="030F0702030302020204"/>
            </a:endParaRPr>
          </a:p>
          <a:p>
            <a:pPr marL="677545" lvl="1" indent="-487680">
              <a:lnSpc>
                <a:spcPct val="100000"/>
              </a:lnSpc>
              <a:spcBef>
                <a:spcPts val="560"/>
              </a:spcBef>
              <a:buClr>
                <a:srgbClr val="3333CC"/>
              </a:buClr>
              <a:buAutoNum type="arabicPeriod"/>
              <a:tabLst>
                <a:tab pos="678815" algn="l"/>
              </a:tabLst>
            </a:pPr>
            <a:r>
              <a:rPr sz="2400" dirty="0">
                <a:latin typeface="Comic Sans MS" panose="030F0702030302020204"/>
                <a:cs typeface="Comic Sans MS" panose="030F0702030302020204"/>
              </a:rPr>
              <a:t>Network</a:t>
            </a:r>
            <a:r>
              <a:rPr sz="2400" spc="-6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core</a:t>
            </a:r>
            <a:endParaRPr sz="2400">
              <a:latin typeface="Comic Sans MS" panose="030F0702030302020204"/>
              <a:cs typeface="Comic Sans MS" panose="030F0702030302020204"/>
            </a:endParaRPr>
          </a:p>
          <a:p>
            <a:pPr marL="950595" lvl="2" indent="-304165">
              <a:lnSpc>
                <a:spcPct val="100000"/>
              </a:lnSpc>
              <a:spcBef>
                <a:spcPts val="495"/>
              </a:spcBef>
              <a:buClr>
                <a:srgbClr val="0000FF"/>
              </a:buClr>
              <a:buSzPct val="90000"/>
              <a:buFont typeface="Wingdings" panose="05000000000000000000"/>
              <a:buChar char=""/>
              <a:tabLst>
                <a:tab pos="951865" algn="l"/>
              </a:tabLst>
            </a:pPr>
            <a:r>
              <a:rPr sz="2000" dirty="0">
                <a:latin typeface="Comic Sans MS" panose="030F0702030302020204"/>
                <a:cs typeface="Comic Sans MS" panose="030F0702030302020204"/>
              </a:rPr>
              <a:t>circuit</a:t>
            </a:r>
            <a:r>
              <a:rPr sz="2000" spc="-3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dirty="0">
                <a:latin typeface="Comic Sans MS" panose="030F0702030302020204"/>
                <a:cs typeface="Comic Sans MS" panose="030F0702030302020204"/>
              </a:rPr>
              <a:t>switching,</a:t>
            </a:r>
            <a:r>
              <a:rPr sz="2000" spc="-3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spc="-5" dirty="0">
                <a:latin typeface="Comic Sans MS" panose="030F0702030302020204"/>
                <a:cs typeface="Comic Sans MS" panose="030F0702030302020204"/>
              </a:rPr>
              <a:t>packet</a:t>
            </a:r>
            <a:r>
              <a:rPr sz="2000" spc="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spc="-5" dirty="0">
                <a:latin typeface="Comic Sans MS" panose="030F0702030302020204"/>
                <a:cs typeface="Comic Sans MS" panose="030F0702030302020204"/>
              </a:rPr>
              <a:t>switching,</a:t>
            </a:r>
            <a:r>
              <a:rPr sz="2000" spc="-2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spc="-5" dirty="0">
                <a:latin typeface="Comic Sans MS" panose="030F0702030302020204"/>
                <a:cs typeface="Comic Sans MS" panose="030F0702030302020204"/>
              </a:rPr>
              <a:t>network</a:t>
            </a:r>
            <a:r>
              <a:rPr sz="2000" spc="-1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dirty="0">
                <a:latin typeface="Comic Sans MS" panose="030F0702030302020204"/>
                <a:cs typeface="Comic Sans MS" panose="030F0702030302020204"/>
              </a:rPr>
              <a:t>structure</a:t>
            </a:r>
            <a:endParaRPr sz="2000">
              <a:latin typeface="Comic Sans MS" panose="030F0702030302020204"/>
              <a:cs typeface="Comic Sans MS" panose="030F0702030302020204"/>
            </a:endParaRPr>
          </a:p>
          <a:p>
            <a:pPr marL="677545" lvl="1" indent="-487680">
              <a:lnSpc>
                <a:spcPct val="100000"/>
              </a:lnSpc>
              <a:spcBef>
                <a:spcPts val="560"/>
              </a:spcBef>
              <a:buClr>
                <a:srgbClr val="3333CC"/>
              </a:buClr>
              <a:buAutoNum type="arabicPeriod"/>
              <a:tabLst>
                <a:tab pos="678815" algn="l"/>
              </a:tabLst>
            </a:pPr>
            <a:r>
              <a:rPr sz="2400" spc="-5" dirty="0">
                <a:latin typeface="Comic Sans MS" panose="030F0702030302020204"/>
                <a:cs typeface="Comic Sans MS" panose="030F0702030302020204"/>
              </a:rPr>
              <a:t>Delay,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 loss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and</a:t>
            </a:r>
            <a:r>
              <a:rPr sz="2400" spc="1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throughput</a:t>
            </a:r>
            <a:r>
              <a:rPr sz="2400" spc="-1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in</a:t>
            </a:r>
            <a:r>
              <a:rPr sz="2400" spc="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packet-switched</a:t>
            </a:r>
            <a:endParaRPr sz="2400">
              <a:latin typeface="Comic Sans MS" panose="030F0702030302020204"/>
              <a:cs typeface="Comic Sans MS" panose="030F0702030302020204"/>
            </a:endParaRPr>
          </a:p>
          <a:p>
            <a:pPr marL="476885">
              <a:lnSpc>
                <a:spcPct val="100000"/>
              </a:lnSpc>
            </a:pPr>
            <a:r>
              <a:rPr spc="-5" dirty="0"/>
              <a:t>networks</a:t>
            </a:r>
            <a:endParaRPr spc="-5" dirty="0"/>
          </a:p>
          <a:p>
            <a:pPr marL="677545" lvl="1" indent="-487680">
              <a:lnSpc>
                <a:spcPct val="100000"/>
              </a:lnSpc>
              <a:spcBef>
                <a:spcPts val="575"/>
              </a:spcBef>
              <a:buAutoNum type="arabicPeriod" startAt="5"/>
              <a:tabLst>
                <a:tab pos="678815" algn="l"/>
              </a:tabLst>
            </a:pPr>
            <a:r>
              <a:rPr sz="2400" spc="-5" dirty="0">
                <a:solidFill>
                  <a:srgbClr val="FF3300"/>
                </a:solidFill>
                <a:latin typeface="Comic Sans MS" panose="030F0702030302020204"/>
                <a:cs typeface="Comic Sans MS" panose="030F0702030302020204"/>
              </a:rPr>
              <a:t>Protocol</a:t>
            </a:r>
            <a:r>
              <a:rPr sz="2400" spc="-15" dirty="0">
                <a:solidFill>
                  <a:srgbClr val="FF3300"/>
                </a:solidFill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dirty="0">
                <a:solidFill>
                  <a:srgbClr val="FF3300"/>
                </a:solidFill>
                <a:latin typeface="Comic Sans MS" panose="030F0702030302020204"/>
                <a:cs typeface="Comic Sans MS" panose="030F0702030302020204"/>
              </a:rPr>
              <a:t>layers,</a:t>
            </a:r>
            <a:r>
              <a:rPr sz="2400" spc="-30" dirty="0">
                <a:solidFill>
                  <a:srgbClr val="FF3300"/>
                </a:solidFill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dirty="0">
                <a:solidFill>
                  <a:srgbClr val="FF3300"/>
                </a:solidFill>
                <a:latin typeface="Comic Sans MS" panose="030F0702030302020204"/>
                <a:cs typeface="Comic Sans MS" panose="030F0702030302020204"/>
              </a:rPr>
              <a:t>service</a:t>
            </a:r>
            <a:r>
              <a:rPr sz="2400" spc="-35" dirty="0">
                <a:solidFill>
                  <a:srgbClr val="FF3300"/>
                </a:solidFill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solidFill>
                  <a:srgbClr val="FF3300"/>
                </a:solidFill>
                <a:latin typeface="Comic Sans MS" panose="030F0702030302020204"/>
                <a:cs typeface="Comic Sans MS" panose="030F0702030302020204"/>
              </a:rPr>
              <a:t>models</a:t>
            </a:r>
            <a:endParaRPr sz="2400">
              <a:latin typeface="Comic Sans MS" panose="030F0702030302020204"/>
              <a:cs typeface="Comic Sans MS" panose="030F0702030302020204"/>
            </a:endParaRPr>
          </a:p>
          <a:p>
            <a:pPr marL="677545" lvl="1" indent="-487680">
              <a:lnSpc>
                <a:spcPct val="100000"/>
              </a:lnSpc>
              <a:spcBef>
                <a:spcPts val="580"/>
              </a:spcBef>
              <a:buClr>
                <a:srgbClr val="3333CC"/>
              </a:buClr>
              <a:buAutoNum type="arabicPeriod" startAt="5"/>
              <a:tabLst>
                <a:tab pos="678815" algn="l"/>
              </a:tabLst>
            </a:pPr>
            <a:r>
              <a:rPr sz="2400" dirty="0">
                <a:latin typeface="Comic Sans MS" panose="030F0702030302020204"/>
                <a:cs typeface="Comic Sans MS" panose="030F0702030302020204"/>
              </a:rPr>
              <a:t>Networks</a:t>
            </a:r>
            <a:r>
              <a:rPr sz="2400" spc="-4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under attack:</a:t>
            </a:r>
            <a:r>
              <a:rPr sz="2400" spc="-1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security</a:t>
            </a:r>
            <a:endParaRPr sz="2400">
              <a:latin typeface="Comic Sans MS" panose="030F0702030302020204"/>
              <a:cs typeface="Comic Sans MS" panose="030F0702030302020204"/>
            </a:endParaRPr>
          </a:p>
          <a:p>
            <a:pPr marL="677545" lvl="1" indent="-487680">
              <a:lnSpc>
                <a:spcPct val="100000"/>
              </a:lnSpc>
              <a:spcBef>
                <a:spcPts val="575"/>
              </a:spcBef>
              <a:buClr>
                <a:srgbClr val="3333CC"/>
              </a:buClr>
              <a:buAutoNum type="arabicPeriod" startAt="5"/>
              <a:tabLst>
                <a:tab pos="678815" algn="l"/>
              </a:tabLst>
            </a:pPr>
            <a:r>
              <a:rPr sz="2400" spc="-5" dirty="0">
                <a:latin typeface="Comic Sans MS" panose="030F0702030302020204"/>
                <a:cs typeface="Comic Sans MS" panose="030F0702030302020204"/>
              </a:rPr>
              <a:t>History</a:t>
            </a:r>
            <a:endParaRPr sz="2400">
              <a:latin typeface="Comic Sans MS" panose="030F0702030302020204"/>
              <a:cs typeface="Comic Sans MS" panose="030F070203030202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647950" y="3098800"/>
            <a:ext cx="3848100" cy="3302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647950" y="4813300"/>
            <a:ext cx="3848100" cy="33020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963411" y="6407698"/>
            <a:ext cx="2263775" cy="294640"/>
          </a:xfrm>
          <a:prstGeom prst="rect">
            <a:avLst/>
          </a:prstGeom>
        </p:spPr>
        <p:txBody>
          <a:bodyPr vert="horz" wrap="square" lIns="0" tIns="81915" rIns="0" bIns="0" rtlCol="0">
            <a:spAutoFit/>
          </a:bodyPr>
          <a:lstStyle/>
          <a:p>
            <a:pPr marL="12700">
              <a:lnSpc>
                <a:spcPts val="1675"/>
              </a:lnSpc>
              <a:spcBef>
                <a:spcPts val="645"/>
              </a:spcBef>
            </a:pPr>
            <a:r>
              <a:rPr sz="80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  <a:hlinkClick r:id="rId2"/>
              </a:rPr>
              <a:t>https://fb.com/tailieudientuc</a:t>
            </a:r>
            <a:r>
              <a:rPr sz="800" spc="-21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  <a:hlinkClick r:id="rId2"/>
              </a:rPr>
              <a:t>n</a:t>
            </a:r>
            <a:r>
              <a:rPr sz="2100" spc="-839" baseline="16000" dirty="0">
                <a:latin typeface="Comic Sans MS" panose="030F0702030302020204"/>
                <a:cs typeface="Comic Sans MS" panose="030F0702030302020204"/>
                <a:hlinkClick r:id="rId2"/>
              </a:rPr>
              <a:t>I</a:t>
            </a:r>
            <a:r>
              <a:rPr sz="80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  <a:hlinkClick r:id="rId2"/>
              </a:rPr>
              <a:t>tt</a:t>
            </a:r>
            <a:r>
              <a:rPr sz="800" spc="-9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  <a:hlinkClick r:id="rId2"/>
              </a:rPr>
              <a:t> </a:t>
            </a:r>
            <a:r>
              <a:rPr sz="2100" spc="-7" baseline="16000" dirty="0">
                <a:latin typeface="Comic Sans MS" panose="030F0702030302020204"/>
                <a:cs typeface="Comic Sans MS" panose="030F0702030302020204"/>
              </a:rPr>
              <a:t>ntro</a:t>
            </a:r>
            <a:r>
              <a:rPr sz="2100" baseline="16000" dirty="0">
                <a:latin typeface="Comic Sans MS" panose="030F0702030302020204"/>
                <a:cs typeface="Comic Sans MS" panose="030F0702030302020204"/>
              </a:rPr>
              <a:t>ducti</a:t>
            </a:r>
            <a:r>
              <a:rPr sz="2100" spc="7" baseline="16000" dirty="0">
                <a:latin typeface="Comic Sans MS" panose="030F0702030302020204"/>
                <a:cs typeface="Comic Sans MS" panose="030F0702030302020204"/>
              </a:rPr>
              <a:t>o</a:t>
            </a:r>
            <a:r>
              <a:rPr sz="2100" baseline="16000" dirty="0">
                <a:latin typeface="Comic Sans MS" panose="030F0702030302020204"/>
                <a:cs typeface="Comic Sans MS" panose="030F0702030302020204"/>
              </a:rPr>
              <a:t>n</a:t>
            </a:r>
            <a:endParaRPr sz="2100" baseline="16000">
              <a:latin typeface="Comic Sans MS" panose="030F0702030302020204"/>
              <a:cs typeface="Comic Sans MS" panose="030F0702030302020204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1-</a:t>
            </a: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1481708" y="6564262"/>
            <a:ext cx="1101090" cy="13843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80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  <a:hlinkClick r:id="rId3"/>
              </a:rPr>
              <a:t>CuuDuongThanCong.com</a:t>
            </a:r>
            <a:endParaRPr sz="8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2140" y="456641"/>
            <a:ext cx="409765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Protocol</a:t>
            </a:r>
            <a:r>
              <a:rPr sz="4000" spc="-60" dirty="0"/>
              <a:t> </a:t>
            </a:r>
            <a:r>
              <a:rPr sz="4000" spc="-5" dirty="0"/>
              <a:t>“Layers”</a:t>
            </a:r>
            <a:endParaRPr sz="4000"/>
          </a:p>
        </p:txBody>
      </p:sp>
      <p:sp>
        <p:nvSpPr>
          <p:cNvPr id="3" name="object 3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dirty="0"/>
              <a:t>Networks</a:t>
            </a:r>
            <a:r>
              <a:rPr spc="-80" dirty="0"/>
              <a:t> </a:t>
            </a:r>
            <a:r>
              <a:rPr dirty="0"/>
              <a:t>are</a:t>
            </a:r>
            <a:r>
              <a:rPr spc="-65" dirty="0"/>
              <a:t> </a:t>
            </a:r>
            <a:r>
              <a:rPr dirty="0"/>
              <a:t>complex!</a:t>
            </a:r>
            <a:endParaRPr dirty="0"/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3333CC"/>
              </a:buClr>
              <a:buSzPct val="85000"/>
              <a:buFont typeface="Wingdings" panose="05000000000000000000"/>
              <a:buChar char=""/>
              <a:tabLst>
                <a:tab pos="355600" algn="l"/>
              </a:tabLst>
            </a:pPr>
            <a:r>
              <a:rPr u="none" spc="-5" dirty="0">
                <a:solidFill>
                  <a:srgbClr val="000000"/>
                </a:solidFill>
              </a:rPr>
              <a:t>many</a:t>
            </a:r>
            <a:r>
              <a:rPr u="none" spc="-55" dirty="0">
                <a:solidFill>
                  <a:srgbClr val="000000"/>
                </a:solidFill>
              </a:rPr>
              <a:t> </a:t>
            </a:r>
            <a:r>
              <a:rPr u="none" dirty="0">
                <a:solidFill>
                  <a:srgbClr val="000000"/>
                </a:solidFill>
              </a:rPr>
              <a:t>“pieces”:</a:t>
            </a:r>
            <a:endParaRPr u="none" dirty="0">
              <a:solidFill>
                <a:srgbClr val="000000"/>
              </a:solidFill>
            </a:endParaRPr>
          </a:p>
          <a:p>
            <a:pPr marL="756285" lvl="1" indent="-287020">
              <a:lnSpc>
                <a:spcPct val="100000"/>
              </a:lnSpc>
              <a:spcBef>
                <a:spcPts val="580"/>
              </a:spcBef>
              <a:buClr>
                <a:srgbClr val="3333CC"/>
              </a:buClr>
              <a:buSzPct val="75000"/>
              <a:buFont typeface="Wingdings" panose="05000000000000000000"/>
              <a:buChar char=""/>
              <a:tabLst>
                <a:tab pos="756920" algn="l"/>
              </a:tabLst>
            </a:pPr>
            <a:r>
              <a:rPr sz="2400" spc="-5" dirty="0">
                <a:latin typeface="Comic Sans MS" panose="030F0702030302020204"/>
                <a:cs typeface="Comic Sans MS" panose="030F0702030302020204"/>
              </a:rPr>
              <a:t>hosts</a:t>
            </a:r>
            <a:endParaRPr sz="2400">
              <a:latin typeface="Comic Sans MS" panose="030F0702030302020204"/>
              <a:cs typeface="Comic Sans MS" panose="030F0702030302020204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Clr>
                <a:srgbClr val="3333CC"/>
              </a:buClr>
              <a:buSzPct val="75000"/>
              <a:buFont typeface="Wingdings" panose="05000000000000000000"/>
              <a:buChar char=""/>
              <a:tabLst>
                <a:tab pos="756920" algn="l"/>
              </a:tabLst>
            </a:pPr>
            <a:r>
              <a:rPr sz="2400" spc="-5" dirty="0">
                <a:latin typeface="Comic Sans MS" panose="030F0702030302020204"/>
                <a:cs typeface="Comic Sans MS" panose="030F0702030302020204"/>
              </a:rPr>
              <a:t>routers</a:t>
            </a:r>
            <a:endParaRPr sz="2400">
              <a:latin typeface="Comic Sans MS" panose="030F0702030302020204"/>
              <a:cs typeface="Comic Sans MS" panose="030F0702030302020204"/>
            </a:endParaRPr>
          </a:p>
          <a:p>
            <a:pPr marL="756285" marR="368935" lvl="1" indent="-287020">
              <a:lnSpc>
                <a:spcPct val="100000"/>
              </a:lnSpc>
              <a:spcBef>
                <a:spcPts val="575"/>
              </a:spcBef>
              <a:buClr>
                <a:srgbClr val="3333CC"/>
              </a:buClr>
              <a:buSzPct val="75000"/>
              <a:buFont typeface="Wingdings" panose="05000000000000000000"/>
              <a:buChar char=""/>
              <a:tabLst>
                <a:tab pos="756920" algn="l"/>
              </a:tabLst>
            </a:pPr>
            <a:r>
              <a:rPr sz="2400" dirty="0">
                <a:latin typeface="Comic Sans MS" panose="030F0702030302020204"/>
                <a:cs typeface="Comic Sans MS" panose="030F0702030302020204"/>
              </a:rPr>
              <a:t>links</a:t>
            </a:r>
            <a:r>
              <a:rPr sz="2400" spc="-6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of</a:t>
            </a:r>
            <a:r>
              <a:rPr sz="2400" spc="-5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various </a:t>
            </a:r>
            <a:r>
              <a:rPr sz="2400" spc="-70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media</a:t>
            </a:r>
            <a:endParaRPr sz="2400">
              <a:latin typeface="Comic Sans MS" panose="030F0702030302020204"/>
              <a:cs typeface="Comic Sans MS" panose="030F0702030302020204"/>
            </a:endParaRPr>
          </a:p>
          <a:p>
            <a:pPr marL="756285" lvl="1" indent="-287020">
              <a:lnSpc>
                <a:spcPct val="100000"/>
              </a:lnSpc>
              <a:spcBef>
                <a:spcPts val="580"/>
              </a:spcBef>
              <a:buClr>
                <a:srgbClr val="3333CC"/>
              </a:buClr>
              <a:buSzPct val="75000"/>
              <a:buFont typeface="Wingdings" panose="05000000000000000000"/>
              <a:buChar char=""/>
              <a:tabLst>
                <a:tab pos="756920" algn="l"/>
              </a:tabLst>
            </a:pPr>
            <a:r>
              <a:rPr sz="2400" spc="-5" dirty="0">
                <a:latin typeface="Comic Sans MS" panose="030F0702030302020204"/>
                <a:cs typeface="Comic Sans MS" panose="030F0702030302020204"/>
              </a:rPr>
              <a:t>applications</a:t>
            </a:r>
            <a:endParaRPr sz="2400">
              <a:latin typeface="Comic Sans MS" panose="030F0702030302020204"/>
              <a:cs typeface="Comic Sans MS" panose="030F0702030302020204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Clr>
                <a:srgbClr val="3333CC"/>
              </a:buClr>
              <a:buSzPct val="75000"/>
              <a:buFont typeface="Wingdings" panose="05000000000000000000"/>
              <a:buChar char=""/>
              <a:tabLst>
                <a:tab pos="756920" algn="l"/>
              </a:tabLst>
            </a:pPr>
            <a:r>
              <a:rPr sz="2400" spc="-5" dirty="0">
                <a:latin typeface="Comic Sans MS" panose="030F0702030302020204"/>
                <a:cs typeface="Comic Sans MS" panose="030F0702030302020204"/>
              </a:rPr>
              <a:t>protocols</a:t>
            </a:r>
            <a:endParaRPr sz="2400">
              <a:latin typeface="Comic Sans MS" panose="030F0702030302020204"/>
              <a:cs typeface="Comic Sans MS" panose="030F0702030302020204"/>
            </a:endParaRPr>
          </a:p>
          <a:p>
            <a:pPr marL="756285" marR="1090295" lvl="1" indent="-287020">
              <a:lnSpc>
                <a:spcPct val="100000"/>
              </a:lnSpc>
              <a:spcBef>
                <a:spcPts val="575"/>
              </a:spcBef>
              <a:buClr>
                <a:srgbClr val="3333CC"/>
              </a:buClr>
              <a:buSzPct val="75000"/>
              <a:buFont typeface="Wingdings" panose="05000000000000000000"/>
              <a:buChar char=""/>
              <a:tabLst>
                <a:tab pos="756920" algn="l"/>
              </a:tabLst>
            </a:pPr>
            <a:r>
              <a:rPr sz="2400" dirty="0">
                <a:latin typeface="Comic Sans MS" panose="030F0702030302020204"/>
                <a:cs typeface="Comic Sans MS" panose="030F0702030302020204"/>
              </a:rPr>
              <a:t>hardw</a:t>
            </a:r>
            <a:r>
              <a:rPr sz="2400" spc="-10" dirty="0">
                <a:latin typeface="Comic Sans MS" panose="030F0702030302020204"/>
                <a:cs typeface="Comic Sans MS" panose="030F0702030302020204"/>
              </a:rPr>
              <a:t>a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re, 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software</a:t>
            </a:r>
            <a:endParaRPr sz="2400">
              <a:latin typeface="Comic Sans MS" panose="030F0702030302020204"/>
              <a:cs typeface="Comic Sans MS" panose="030F07020303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94046" y="2192855"/>
            <a:ext cx="3667125" cy="2959100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1026160">
              <a:lnSpc>
                <a:spcPct val="100000"/>
              </a:lnSpc>
              <a:spcBef>
                <a:spcPts val="800"/>
              </a:spcBef>
            </a:pPr>
            <a:r>
              <a:rPr sz="2800" u="heavy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omic Sans MS" panose="030F0702030302020204"/>
                <a:cs typeface="Comic Sans MS" panose="030F0702030302020204"/>
              </a:rPr>
              <a:t>Question:</a:t>
            </a:r>
            <a:endParaRPr sz="2800">
              <a:latin typeface="Comic Sans MS" panose="030F0702030302020204"/>
              <a:cs typeface="Comic Sans MS" panose="030F0702030302020204"/>
            </a:endParaRPr>
          </a:p>
          <a:p>
            <a:pPr marL="365760">
              <a:lnSpc>
                <a:spcPts val="2830"/>
              </a:lnSpc>
              <a:spcBef>
                <a:spcPts val="605"/>
              </a:spcBef>
            </a:pPr>
            <a:r>
              <a:rPr sz="2400" spc="-5" dirty="0">
                <a:latin typeface="Comic Sans MS" panose="030F0702030302020204"/>
                <a:cs typeface="Comic Sans MS" panose="030F0702030302020204"/>
              </a:rPr>
              <a:t>Is</a:t>
            </a:r>
            <a:r>
              <a:rPr sz="2400" spc="-3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there</a:t>
            </a:r>
            <a:r>
              <a:rPr sz="2400" spc="-4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any</a:t>
            </a:r>
            <a:r>
              <a:rPr sz="2400" spc="-1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hope</a:t>
            </a:r>
            <a:r>
              <a:rPr sz="2400" spc="-2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of</a:t>
            </a:r>
            <a:endParaRPr sz="2400">
              <a:latin typeface="Comic Sans MS" panose="030F0702030302020204"/>
              <a:cs typeface="Comic Sans MS" panose="030F0702030302020204"/>
            </a:endParaRPr>
          </a:p>
          <a:p>
            <a:pPr marL="1347470" marR="5080" indent="-996950">
              <a:lnSpc>
                <a:spcPts val="2880"/>
              </a:lnSpc>
              <a:spcBef>
                <a:spcPts val="145"/>
              </a:spcBef>
            </a:pPr>
            <a:r>
              <a:rPr sz="2500" i="1" spc="-50" dirty="0">
                <a:latin typeface="Comic Sans MS" panose="030F0702030302020204"/>
                <a:cs typeface="Comic Sans MS" panose="030F0702030302020204"/>
              </a:rPr>
              <a:t>organizing</a:t>
            </a:r>
            <a:r>
              <a:rPr sz="2500" i="1" spc="-8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structure</a:t>
            </a:r>
            <a:r>
              <a:rPr sz="2400" spc="-6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of </a:t>
            </a:r>
            <a:r>
              <a:rPr sz="2400" spc="-70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network?</a:t>
            </a:r>
            <a:endParaRPr sz="2400">
              <a:latin typeface="Comic Sans MS" panose="030F0702030302020204"/>
              <a:cs typeface="Comic Sans MS" panose="030F0702030302020204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800">
              <a:latin typeface="Comic Sans MS" panose="030F0702030302020204"/>
              <a:cs typeface="Comic Sans MS" panose="030F0702030302020204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Comic Sans MS" panose="030F0702030302020204"/>
                <a:cs typeface="Comic Sans MS" panose="030F0702030302020204"/>
              </a:rPr>
              <a:t>Or</a:t>
            </a:r>
            <a:r>
              <a:rPr sz="2400" spc="-4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at</a:t>
            </a:r>
            <a:r>
              <a:rPr sz="2400" spc="-4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least</a:t>
            </a:r>
            <a:r>
              <a:rPr sz="2400" spc="-5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our</a:t>
            </a:r>
            <a:r>
              <a:rPr sz="2400" spc="-1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discussion</a:t>
            </a:r>
            <a:endParaRPr sz="2400">
              <a:latin typeface="Comic Sans MS" panose="030F0702030302020204"/>
              <a:cs typeface="Comic Sans MS" panose="030F0702030302020204"/>
            </a:endParaRPr>
          </a:p>
          <a:p>
            <a:pPr marL="1070610">
              <a:lnSpc>
                <a:spcPct val="100000"/>
              </a:lnSpc>
            </a:pPr>
            <a:r>
              <a:rPr sz="2400" dirty="0">
                <a:latin typeface="Comic Sans MS" panose="030F0702030302020204"/>
                <a:cs typeface="Comic Sans MS" panose="030F0702030302020204"/>
              </a:rPr>
              <a:t>of</a:t>
            </a:r>
            <a:r>
              <a:rPr sz="2400" spc="-5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networks?</a:t>
            </a:r>
            <a:endParaRPr sz="2400">
              <a:latin typeface="Comic Sans MS" panose="030F0702030302020204"/>
              <a:cs typeface="Comic Sans MS" panose="030F0702030302020204"/>
            </a:endParaRPr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647950" y="3098800"/>
            <a:ext cx="3848100" cy="33020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647950" y="4813300"/>
            <a:ext cx="3848100" cy="3302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5963411" y="6407698"/>
            <a:ext cx="2263775" cy="294640"/>
          </a:xfrm>
          <a:prstGeom prst="rect">
            <a:avLst/>
          </a:prstGeom>
        </p:spPr>
        <p:txBody>
          <a:bodyPr vert="horz" wrap="square" lIns="0" tIns="81915" rIns="0" bIns="0" rtlCol="0">
            <a:spAutoFit/>
          </a:bodyPr>
          <a:lstStyle/>
          <a:p>
            <a:pPr marL="12700">
              <a:lnSpc>
                <a:spcPts val="1675"/>
              </a:lnSpc>
              <a:spcBef>
                <a:spcPts val="645"/>
              </a:spcBef>
            </a:pPr>
            <a:r>
              <a:rPr sz="80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  <a:hlinkClick r:id="rId2"/>
              </a:rPr>
              <a:t>https://fb.com/tailieudientuc</a:t>
            </a:r>
            <a:r>
              <a:rPr sz="800" spc="-21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  <a:hlinkClick r:id="rId2"/>
              </a:rPr>
              <a:t>n</a:t>
            </a:r>
            <a:r>
              <a:rPr sz="2100" spc="-839" baseline="16000" dirty="0">
                <a:latin typeface="Comic Sans MS" panose="030F0702030302020204"/>
                <a:cs typeface="Comic Sans MS" panose="030F0702030302020204"/>
                <a:hlinkClick r:id="rId2"/>
              </a:rPr>
              <a:t>I</a:t>
            </a:r>
            <a:r>
              <a:rPr sz="80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  <a:hlinkClick r:id="rId2"/>
              </a:rPr>
              <a:t>tt</a:t>
            </a:r>
            <a:r>
              <a:rPr sz="800" spc="-9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  <a:hlinkClick r:id="rId2"/>
              </a:rPr>
              <a:t> </a:t>
            </a:r>
            <a:r>
              <a:rPr sz="2100" spc="-7" baseline="16000" dirty="0">
                <a:latin typeface="Comic Sans MS" panose="030F0702030302020204"/>
                <a:cs typeface="Comic Sans MS" panose="030F0702030302020204"/>
              </a:rPr>
              <a:t>ntro</a:t>
            </a:r>
            <a:r>
              <a:rPr sz="2100" baseline="16000" dirty="0">
                <a:latin typeface="Comic Sans MS" panose="030F0702030302020204"/>
                <a:cs typeface="Comic Sans MS" panose="030F0702030302020204"/>
              </a:rPr>
              <a:t>ducti</a:t>
            </a:r>
            <a:r>
              <a:rPr sz="2100" spc="7" baseline="16000" dirty="0">
                <a:latin typeface="Comic Sans MS" panose="030F0702030302020204"/>
                <a:cs typeface="Comic Sans MS" panose="030F0702030302020204"/>
              </a:rPr>
              <a:t>o</a:t>
            </a:r>
            <a:r>
              <a:rPr sz="2100" baseline="16000" dirty="0">
                <a:latin typeface="Comic Sans MS" panose="030F0702030302020204"/>
                <a:cs typeface="Comic Sans MS" panose="030F0702030302020204"/>
              </a:rPr>
              <a:t>n</a:t>
            </a:r>
            <a:endParaRPr sz="2100" baseline="16000">
              <a:latin typeface="Comic Sans MS" panose="030F0702030302020204"/>
              <a:cs typeface="Comic Sans MS" panose="030F0702030302020204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1-</a:t>
            </a: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481708" y="6564262"/>
            <a:ext cx="1101090" cy="13843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80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  <a:hlinkClick r:id="rId3"/>
              </a:rPr>
              <a:t>CuuDuongThanCong.com</a:t>
            </a:r>
            <a:endParaRPr sz="8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522173"/>
            <a:ext cx="678688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What’s</a:t>
            </a:r>
            <a:r>
              <a:rPr sz="3200" spc="-30" dirty="0"/>
              <a:t> </a:t>
            </a:r>
            <a:r>
              <a:rPr sz="3200" dirty="0"/>
              <a:t>the </a:t>
            </a:r>
            <a:r>
              <a:rPr sz="3200" spc="-5" dirty="0"/>
              <a:t>Internet: </a:t>
            </a:r>
            <a:r>
              <a:rPr sz="3200" dirty="0"/>
              <a:t>a</a:t>
            </a:r>
            <a:r>
              <a:rPr sz="3200" spc="-5" dirty="0"/>
              <a:t> service view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431393" y="1251584"/>
            <a:ext cx="4366895" cy="470852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354965" marR="547370" indent="-342900">
              <a:lnSpc>
                <a:spcPts val="2880"/>
              </a:lnSpc>
              <a:spcBef>
                <a:spcPts val="195"/>
              </a:spcBef>
              <a:buClr>
                <a:srgbClr val="3333CC"/>
              </a:buClr>
              <a:buSzPct val="85000"/>
              <a:buFont typeface="Wingdings" panose="05000000000000000000"/>
              <a:buChar char=""/>
              <a:tabLst>
                <a:tab pos="355600" algn="l"/>
              </a:tabLst>
            </a:pPr>
            <a:r>
              <a:rPr sz="2400" spc="-5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communication </a:t>
            </a:r>
            <a:r>
              <a:rPr sz="2400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 </a:t>
            </a:r>
            <a:r>
              <a:rPr sz="2500" i="1" spc="-55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infrastructure 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enables </a:t>
            </a:r>
            <a:r>
              <a:rPr sz="2400" spc="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10" dirty="0">
                <a:latin typeface="Comic Sans MS" panose="030F0702030302020204"/>
                <a:cs typeface="Comic Sans MS" panose="030F0702030302020204"/>
              </a:rPr>
              <a:t>distributed</a:t>
            </a:r>
            <a:r>
              <a:rPr sz="2400" spc="-2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applications:</a:t>
            </a:r>
            <a:endParaRPr sz="2400">
              <a:latin typeface="Comic Sans MS" panose="030F0702030302020204"/>
              <a:cs typeface="Comic Sans MS" panose="030F0702030302020204"/>
            </a:endParaRPr>
          </a:p>
          <a:p>
            <a:pPr marL="287020" marR="48895" lvl="1" indent="-287020" algn="r">
              <a:lnSpc>
                <a:spcPct val="100000"/>
              </a:lnSpc>
              <a:spcBef>
                <a:spcPts val="485"/>
              </a:spcBef>
              <a:buClr>
                <a:srgbClr val="3333CC"/>
              </a:buClr>
              <a:buSzPct val="75000"/>
              <a:buFont typeface="Wingdings" panose="05000000000000000000"/>
              <a:buChar char=""/>
              <a:tabLst>
                <a:tab pos="287020" algn="l"/>
              </a:tabLst>
            </a:pPr>
            <a:r>
              <a:rPr sz="2400" dirty="0">
                <a:latin typeface="Comic Sans MS" panose="030F0702030302020204"/>
                <a:cs typeface="Comic Sans MS" panose="030F0702030302020204"/>
              </a:rPr>
              <a:t>Web,</a:t>
            </a:r>
            <a:r>
              <a:rPr sz="2400" spc="-2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VoIP,</a:t>
            </a:r>
            <a:r>
              <a:rPr sz="2400" spc="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email,</a:t>
            </a:r>
            <a:r>
              <a:rPr sz="2400" spc="-1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games,</a:t>
            </a:r>
            <a:endParaRPr sz="2400">
              <a:latin typeface="Comic Sans MS" panose="030F0702030302020204"/>
              <a:cs typeface="Comic Sans MS" panose="030F0702030302020204"/>
            </a:endParaRPr>
          </a:p>
          <a:p>
            <a:pPr marR="92075" algn="r">
              <a:lnSpc>
                <a:spcPct val="100000"/>
              </a:lnSpc>
            </a:pPr>
            <a:r>
              <a:rPr sz="2400" dirty="0">
                <a:latin typeface="Comic Sans MS" panose="030F0702030302020204"/>
                <a:cs typeface="Comic Sans MS" panose="030F0702030302020204"/>
              </a:rPr>
              <a:t>e-commerce,</a:t>
            </a:r>
            <a:r>
              <a:rPr sz="2400" spc="-6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file</a:t>
            </a:r>
            <a:r>
              <a:rPr sz="2400" spc="-4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sharing</a:t>
            </a:r>
            <a:endParaRPr sz="2400">
              <a:latin typeface="Comic Sans MS" panose="030F0702030302020204"/>
              <a:cs typeface="Comic Sans MS" panose="030F0702030302020204"/>
            </a:endParaRPr>
          </a:p>
          <a:p>
            <a:pPr marL="355600" marR="689610" indent="-342900">
              <a:lnSpc>
                <a:spcPct val="100000"/>
              </a:lnSpc>
              <a:spcBef>
                <a:spcPts val="575"/>
              </a:spcBef>
              <a:buClr>
                <a:srgbClr val="3333CC"/>
              </a:buClr>
              <a:buSzPct val="85000"/>
              <a:buFont typeface="Wingdings" panose="05000000000000000000"/>
              <a:buChar char=""/>
              <a:tabLst>
                <a:tab pos="355600" algn="l"/>
              </a:tabLst>
            </a:pPr>
            <a:r>
              <a:rPr sz="2400" spc="-5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communication</a:t>
            </a:r>
            <a:r>
              <a:rPr sz="2400" spc="-65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services </a:t>
            </a:r>
            <a:r>
              <a:rPr sz="2400" spc="-700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provided to</a:t>
            </a:r>
            <a:r>
              <a:rPr sz="2400" spc="-20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apps:</a:t>
            </a:r>
            <a:endParaRPr sz="2400">
              <a:latin typeface="Comic Sans MS" panose="030F0702030302020204"/>
              <a:cs typeface="Comic Sans MS" panose="030F0702030302020204"/>
            </a:endParaRPr>
          </a:p>
          <a:p>
            <a:pPr marL="756285" marR="587375" lvl="1" indent="-287020">
              <a:lnSpc>
                <a:spcPct val="100000"/>
              </a:lnSpc>
              <a:spcBef>
                <a:spcPts val="575"/>
              </a:spcBef>
              <a:buClr>
                <a:srgbClr val="3333CC"/>
              </a:buClr>
              <a:buSzPct val="75000"/>
              <a:buFont typeface="Wingdings" panose="05000000000000000000"/>
              <a:buChar char=""/>
              <a:tabLst>
                <a:tab pos="756920" algn="l"/>
              </a:tabLst>
            </a:pPr>
            <a:r>
              <a:rPr sz="2400" spc="-5" dirty="0">
                <a:latin typeface="Comic Sans MS" panose="030F0702030302020204"/>
                <a:cs typeface="Comic Sans MS" panose="030F0702030302020204"/>
              </a:rPr>
              <a:t>reliable</a:t>
            </a:r>
            <a:r>
              <a:rPr sz="2400" spc="-6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10" dirty="0">
                <a:latin typeface="Comic Sans MS" panose="030F0702030302020204"/>
                <a:cs typeface="Comic Sans MS" panose="030F0702030302020204"/>
              </a:rPr>
              <a:t>data</a:t>
            </a:r>
            <a:r>
              <a:rPr sz="2400" spc="-4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delivery </a:t>
            </a:r>
            <a:r>
              <a:rPr sz="2400" spc="-70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from source to 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10" dirty="0">
                <a:latin typeface="Comic Sans MS" panose="030F0702030302020204"/>
                <a:cs typeface="Comic Sans MS" panose="030F0702030302020204"/>
              </a:rPr>
              <a:t>destination</a:t>
            </a:r>
            <a:endParaRPr sz="2400">
              <a:latin typeface="Comic Sans MS" panose="030F0702030302020204"/>
              <a:cs typeface="Comic Sans MS" panose="030F0702030302020204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580"/>
              </a:spcBef>
              <a:buClr>
                <a:srgbClr val="3333CC"/>
              </a:buClr>
              <a:buSzPct val="75000"/>
              <a:buFont typeface="Wingdings" panose="05000000000000000000"/>
              <a:buChar char=""/>
              <a:tabLst>
                <a:tab pos="756920" algn="l"/>
              </a:tabLst>
            </a:pPr>
            <a:r>
              <a:rPr sz="2400" dirty="0">
                <a:latin typeface="Comic Sans MS" panose="030F0702030302020204"/>
                <a:cs typeface="Comic Sans MS" panose="030F0702030302020204"/>
              </a:rPr>
              <a:t>“best</a:t>
            </a:r>
            <a:r>
              <a:rPr sz="2400" spc="-5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effort”</a:t>
            </a:r>
            <a:r>
              <a:rPr sz="2400" spc="-1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(unreliable) </a:t>
            </a:r>
            <a:r>
              <a:rPr sz="2400" spc="-70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10" dirty="0">
                <a:latin typeface="Comic Sans MS" panose="030F0702030302020204"/>
                <a:cs typeface="Comic Sans MS" panose="030F0702030302020204"/>
              </a:rPr>
              <a:t>data</a:t>
            </a:r>
            <a:r>
              <a:rPr sz="2400" spc="-2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delivery</a:t>
            </a:r>
            <a:endParaRPr sz="2400">
              <a:latin typeface="Comic Sans MS" panose="030F0702030302020204"/>
              <a:cs typeface="Comic Sans MS" panose="030F0702030302020204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647950" y="1644205"/>
            <a:ext cx="5800725" cy="4151629"/>
            <a:chOff x="2647950" y="1644205"/>
            <a:chExt cx="5800725" cy="4151629"/>
          </a:xfrm>
        </p:grpSpPr>
        <p:sp>
          <p:nvSpPr>
            <p:cNvPr id="5" name="object 5"/>
            <p:cNvSpPr/>
            <p:nvPr/>
          </p:nvSpPr>
          <p:spPr>
            <a:xfrm>
              <a:off x="6719951" y="3481520"/>
              <a:ext cx="1272540" cy="640080"/>
            </a:xfrm>
            <a:custGeom>
              <a:avLst/>
              <a:gdLst/>
              <a:ahLst/>
              <a:cxnLst/>
              <a:rect l="l" t="t" r="r" b="b"/>
              <a:pathLst>
                <a:path w="1272540" h="640079">
                  <a:moveTo>
                    <a:pt x="337571" y="14687"/>
                  </a:moveTo>
                  <a:lnTo>
                    <a:pt x="282241" y="15642"/>
                  </a:lnTo>
                  <a:lnTo>
                    <a:pt x="232126" y="19425"/>
                  </a:lnTo>
                  <a:lnTo>
                    <a:pt x="190494" y="26856"/>
                  </a:lnTo>
                  <a:lnTo>
                    <a:pt x="134392" y="46031"/>
                  </a:lnTo>
                  <a:lnTo>
                    <a:pt x="84325" y="72066"/>
                  </a:lnTo>
                  <a:lnTo>
                    <a:pt x="43263" y="103435"/>
                  </a:lnTo>
                  <a:lnTo>
                    <a:pt x="14167" y="138614"/>
                  </a:lnTo>
                  <a:lnTo>
                    <a:pt x="0" y="176079"/>
                  </a:lnTo>
                  <a:lnTo>
                    <a:pt x="1514" y="210795"/>
                  </a:lnTo>
                  <a:lnTo>
                    <a:pt x="14228" y="250059"/>
                  </a:lnTo>
                  <a:lnTo>
                    <a:pt x="36115" y="291792"/>
                  </a:lnTo>
                  <a:lnTo>
                    <a:pt x="65146" y="333917"/>
                  </a:lnTo>
                  <a:lnTo>
                    <a:pt x="99292" y="374355"/>
                  </a:lnTo>
                  <a:lnTo>
                    <a:pt x="136525" y="411029"/>
                  </a:lnTo>
                  <a:lnTo>
                    <a:pt x="171853" y="440216"/>
                  </a:lnTo>
                  <a:lnTo>
                    <a:pt x="211954" y="468864"/>
                  </a:lnTo>
                  <a:lnTo>
                    <a:pt x="255970" y="496447"/>
                  </a:lnTo>
                  <a:lnTo>
                    <a:pt x="303042" y="522442"/>
                  </a:lnTo>
                  <a:lnTo>
                    <a:pt x="352313" y="546325"/>
                  </a:lnTo>
                  <a:lnTo>
                    <a:pt x="402927" y="567570"/>
                  </a:lnTo>
                  <a:lnTo>
                    <a:pt x="454025" y="585654"/>
                  </a:lnTo>
                  <a:lnTo>
                    <a:pt x="500679" y="599364"/>
                  </a:lnTo>
                  <a:lnTo>
                    <a:pt x="550562" y="611683"/>
                  </a:lnTo>
                  <a:lnTo>
                    <a:pt x="602425" y="622255"/>
                  </a:lnTo>
                  <a:lnTo>
                    <a:pt x="655018" y="630723"/>
                  </a:lnTo>
                  <a:lnTo>
                    <a:pt x="707093" y="636733"/>
                  </a:lnTo>
                  <a:lnTo>
                    <a:pt x="757402" y="639929"/>
                  </a:lnTo>
                  <a:lnTo>
                    <a:pt x="804695" y="639954"/>
                  </a:lnTo>
                  <a:lnTo>
                    <a:pt x="847725" y="636454"/>
                  </a:lnTo>
                  <a:lnTo>
                    <a:pt x="899483" y="625927"/>
                  </a:lnTo>
                  <a:lnTo>
                    <a:pt x="946959" y="609215"/>
                  </a:lnTo>
                  <a:lnTo>
                    <a:pt x="990377" y="587289"/>
                  </a:lnTo>
                  <a:lnTo>
                    <a:pt x="1029965" y="561120"/>
                  </a:lnTo>
                  <a:lnTo>
                    <a:pt x="1065947" y="531676"/>
                  </a:lnTo>
                  <a:lnTo>
                    <a:pt x="1098550" y="499929"/>
                  </a:lnTo>
                  <a:lnTo>
                    <a:pt x="1127433" y="464163"/>
                  </a:lnTo>
                  <a:lnTo>
                    <a:pt x="1152496" y="423183"/>
                  </a:lnTo>
                  <a:lnTo>
                    <a:pt x="1174130" y="378930"/>
                  </a:lnTo>
                  <a:lnTo>
                    <a:pt x="1192727" y="333343"/>
                  </a:lnTo>
                  <a:lnTo>
                    <a:pt x="1208678" y="288362"/>
                  </a:lnTo>
                  <a:lnTo>
                    <a:pt x="1222375" y="245929"/>
                  </a:lnTo>
                  <a:lnTo>
                    <a:pt x="1237044" y="202861"/>
                  </a:lnTo>
                  <a:lnTo>
                    <a:pt x="1252949" y="156822"/>
                  </a:lnTo>
                  <a:lnTo>
                    <a:pt x="1266031" y="111214"/>
                  </a:lnTo>
                  <a:lnTo>
                    <a:pt x="1272234" y="69437"/>
                  </a:lnTo>
                  <a:lnTo>
                    <a:pt x="1267704" y="36379"/>
                  </a:lnTo>
                  <a:lnTo>
                    <a:pt x="879475" y="36379"/>
                  </a:lnTo>
                  <a:lnTo>
                    <a:pt x="823486" y="36126"/>
                  </a:lnTo>
                  <a:lnTo>
                    <a:pt x="768114" y="34187"/>
                  </a:lnTo>
                  <a:lnTo>
                    <a:pt x="715565" y="31267"/>
                  </a:lnTo>
                  <a:lnTo>
                    <a:pt x="650289" y="26854"/>
                  </a:lnTo>
                  <a:lnTo>
                    <a:pt x="627753" y="25308"/>
                  </a:lnTo>
                  <a:lnTo>
                    <a:pt x="596900" y="23679"/>
                  </a:lnTo>
                  <a:lnTo>
                    <a:pt x="577850" y="23679"/>
                  </a:lnTo>
                  <a:lnTo>
                    <a:pt x="545558" y="22774"/>
                  </a:lnTo>
                  <a:lnTo>
                    <a:pt x="450780" y="17986"/>
                  </a:lnTo>
                  <a:lnTo>
                    <a:pt x="394843" y="15742"/>
                  </a:lnTo>
                  <a:lnTo>
                    <a:pt x="337571" y="14687"/>
                  </a:lnTo>
                  <a:close/>
                </a:path>
                <a:path w="1272540" h="640079">
                  <a:moveTo>
                    <a:pt x="1181744" y="0"/>
                  </a:moveTo>
                  <a:lnTo>
                    <a:pt x="1135428" y="3266"/>
                  </a:lnTo>
                  <a:lnTo>
                    <a:pt x="1083865" y="10011"/>
                  </a:lnTo>
                  <a:lnTo>
                    <a:pt x="975866" y="26856"/>
                  </a:lnTo>
                  <a:lnTo>
                    <a:pt x="924861" y="33418"/>
                  </a:lnTo>
                  <a:lnTo>
                    <a:pt x="879475" y="36379"/>
                  </a:lnTo>
                  <a:lnTo>
                    <a:pt x="1267704" y="36379"/>
                  </a:lnTo>
                  <a:lnTo>
                    <a:pt x="1267501" y="34892"/>
                  </a:lnTo>
                  <a:lnTo>
                    <a:pt x="1247775" y="10979"/>
                  </a:lnTo>
                  <a:lnTo>
                    <a:pt x="1220099" y="1981"/>
                  </a:lnTo>
                  <a:lnTo>
                    <a:pt x="1181744" y="0"/>
                  </a:lnTo>
                  <a:close/>
                </a:path>
                <a:path w="1272540" h="640079">
                  <a:moveTo>
                    <a:pt x="593715" y="23541"/>
                  </a:moveTo>
                  <a:lnTo>
                    <a:pt x="577850" y="23679"/>
                  </a:lnTo>
                  <a:lnTo>
                    <a:pt x="596900" y="23679"/>
                  </a:lnTo>
                  <a:lnTo>
                    <a:pt x="593715" y="23541"/>
                  </a:lnTo>
                  <a:close/>
                </a:path>
                <a:path w="1272540" h="640079">
                  <a:moveTo>
                    <a:pt x="582082" y="23036"/>
                  </a:moveTo>
                  <a:lnTo>
                    <a:pt x="593715" y="23541"/>
                  </a:lnTo>
                  <a:lnTo>
                    <a:pt x="602454" y="23465"/>
                  </a:lnTo>
                  <a:lnTo>
                    <a:pt x="593899" y="23108"/>
                  </a:lnTo>
                  <a:lnTo>
                    <a:pt x="582082" y="23036"/>
                  </a:lnTo>
                  <a:close/>
                </a:path>
              </a:pathLst>
            </a:custGeom>
            <a:solidFill>
              <a:srgbClr val="00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6835647" y="3653027"/>
              <a:ext cx="359410" cy="95250"/>
            </a:xfrm>
            <a:custGeom>
              <a:avLst/>
              <a:gdLst/>
              <a:ahLst/>
              <a:cxnLst/>
              <a:rect l="l" t="t" r="r" b="b"/>
              <a:pathLst>
                <a:path w="359409" h="95250">
                  <a:moveTo>
                    <a:pt x="179450" y="0"/>
                  </a:moveTo>
                  <a:lnTo>
                    <a:pt x="109567" y="3742"/>
                  </a:lnTo>
                  <a:lnTo>
                    <a:pt x="52530" y="13938"/>
                  </a:lnTo>
                  <a:lnTo>
                    <a:pt x="14091" y="29039"/>
                  </a:lnTo>
                  <a:lnTo>
                    <a:pt x="0" y="47498"/>
                  </a:lnTo>
                  <a:lnTo>
                    <a:pt x="14091" y="66030"/>
                  </a:lnTo>
                  <a:lnTo>
                    <a:pt x="52530" y="81168"/>
                  </a:lnTo>
                  <a:lnTo>
                    <a:pt x="109567" y="91378"/>
                  </a:lnTo>
                  <a:lnTo>
                    <a:pt x="179450" y="95123"/>
                  </a:lnTo>
                  <a:lnTo>
                    <a:pt x="249281" y="91378"/>
                  </a:lnTo>
                  <a:lnTo>
                    <a:pt x="306324" y="81168"/>
                  </a:lnTo>
                  <a:lnTo>
                    <a:pt x="344793" y="66030"/>
                  </a:lnTo>
                  <a:lnTo>
                    <a:pt x="358901" y="47498"/>
                  </a:lnTo>
                  <a:lnTo>
                    <a:pt x="344793" y="29039"/>
                  </a:lnTo>
                  <a:lnTo>
                    <a:pt x="306324" y="13938"/>
                  </a:lnTo>
                  <a:lnTo>
                    <a:pt x="249281" y="3742"/>
                  </a:lnTo>
                  <a:lnTo>
                    <a:pt x="179450" y="0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6835647" y="3645280"/>
              <a:ext cx="359410" cy="102870"/>
            </a:xfrm>
            <a:custGeom>
              <a:avLst/>
              <a:gdLst/>
              <a:ahLst/>
              <a:cxnLst/>
              <a:rect l="l" t="t" r="r" b="b"/>
              <a:pathLst>
                <a:path w="359409" h="102870">
                  <a:moveTo>
                    <a:pt x="0" y="55245"/>
                  </a:moveTo>
                  <a:lnTo>
                    <a:pt x="14091" y="36786"/>
                  </a:lnTo>
                  <a:lnTo>
                    <a:pt x="52530" y="21685"/>
                  </a:lnTo>
                  <a:lnTo>
                    <a:pt x="109567" y="11489"/>
                  </a:lnTo>
                  <a:lnTo>
                    <a:pt x="179450" y="7747"/>
                  </a:lnTo>
                  <a:lnTo>
                    <a:pt x="249281" y="11489"/>
                  </a:lnTo>
                  <a:lnTo>
                    <a:pt x="306324" y="21685"/>
                  </a:lnTo>
                  <a:lnTo>
                    <a:pt x="344793" y="36786"/>
                  </a:lnTo>
                  <a:lnTo>
                    <a:pt x="358901" y="55245"/>
                  </a:lnTo>
                  <a:lnTo>
                    <a:pt x="344793" y="73777"/>
                  </a:lnTo>
                  <a:lnTo>
                    <a:pt x="306324" y="88915"/>
                  </a:lnTo>
                  <a:lnTo>
                    <a:pt x="249281" y="99125"/>
                  </a:lnTo>
                  <a:lnTo>
                    <a:pt x="179450" y="102870"/>
                  </a:lnTo>
                  <a:lnTo>
                    <a:pt x="109567" y="99125"/>
                  </a:lnTo>
                  <a:lnTo>
                    <a:pt x="52530" y="88915"/>
                  </a:lnTo>
                  <a:lnTo>
                    <a:pt x="14091" y="73777"/>
                  </a:lnTo>
                  <a:lnTo>
                    <a:pt x="0" y="55245"/>
                  </a:lnTo>
                  <a:close/>
                </a:path>
                <a:path w="359409" h="102870">
                  <a:moveTo>
                    <a:pt x="0" y="0"/>
                  </a:moveTo>
                  <a:lnTo>
                    <a:pt x="0" y="58674"/>
                  </a:lnTo>
                </a:path>
                <a:path w="359409" h="102870">
                  <a:moveTo>
                    <a:pt x="358901" y="0"/>
                  </a:moveTo>
                  <a:lnTo>
                    <a:pt x="358901" y="58674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6832600" y="3576700"/>
              <a:ext cx="359410" cy="126364"/>
            </a:xfrm>
            <a:custGeom>
              <a:avLst/>
              <a:gdLst/>
              <a:ahLst/>
              <a:cxnLst/>
              <a:rect l="l" t="t" r="r" b="b"/>
              <a:pathLst>
                <a:path w="359409" h="126364">
                  <a:moveTo>
                    <a:pt x="358965" y="68567"/>
                  </a:moveTo>
                  <a:lnTo>
                    <a:pt x="350189" y="68567"/>
                  </a:lnTo>
                  <a:lnTo>
                    <a:pt x="358902" y="55245"/>
                  </a:lnTo>
                  <a:lnTo>
                    <a:pt x="344805" y="33756"/>
                  </a:lnTo>
                  <a:lnTo>
                    <a:pt x="306362" y="16205"/>
                  </a:lnTo>
                  <a:lnTo>
                    <a:pt x="249326" y="4356"/>
                  </a:lnTo>
                  <a:lnTo>
                    <a:pt x="179451" y="0"/>
                  </a:lnTo>
                  <a:lnTo>
                    <a:pt x="109613" y="4356"/>
                  </a:lnTo>
                  <a:lnTo>
                    <a:pt x="52578" y="16205"/>
                  </a:lnTo>
                  <a:lnTo>
                    <a:pt x="14097" y="33756"/>
                  </a:lnTo>
                  <a:lnTo>
                    <a:pt x="0" y="55245"/>
                  </a:lnTo>
                  <a:lnTo>
                    <a:pt x="8699" y="68567"/>
                  </a:lnTo>
                  <a:lnTo>
                    <a:pt x="3048" y="68567"/>
                  </a:lnTo>
                  <a:lnTo>
                    <a:pt x="3048" y="126365"/>
                  </a:lnTo>
                  <a:lnTo>
                    <a:pt x="358965" y="126365"/>
                  </a:lnTo>
                  <a:lnTo>
                    <a:pt x="358965" y="68567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6832600" y="3576700"/>
              <a:ext cx="359410" cy="111125"/>
            </a:xfrm>
            <a:custGeom>
              <a:avLst/>
              <a:gdLst/>
              <a:ahLst/>
              <a:cxnLst/>
              <a:rect l="l" t="t" r="r" b="b"/>
              <a:pathLst>
                <a:path w="359409" h="111125">
                  <a:moveTo>
                    <a:pt x="0" y="55244"/>
                  </a:moveTo>
                  <a:lnTo>
                    <a:pt x="14108" y="33754"/>
                  </a:lnTo>
                  <a:lnTo>
                    <a:pt x="52577" y="16192"/>
                  </a:lnTo>
                  <a:lnTo>
                    <a:pt x="109620" y="4345"/>
                  </a:lnTo>
                  <a:lnTo>
                    <a:pt x="179450" y="0"/>
                  </a:lnTo>
                  <a:lnTo>
                    <a:pt x="249334" y="4345"/>
                  </a:lnTo>
                  <a:lnTo>
                    <a:pt x="306371" y="16192"/>
                  </a:lnTo>
                  <a:lnTo>
                    <a:pt x="344810" y="33754"/>
                  </a:lnTo>
                  <a:lnTo>
                    <a:pt x="358901" y="55244"/>
                  </a:lnTo>
                  <a:lnTo>
                    <a:pt x="344810" y="76809"/>
                  </a:lnTo>
                  <a:lnTo>
                    <a:pt x="306371" y="94408"/>
                  </a:lnTo>
                  <a:lnTo>
                    <a:pt x="249334" y="106269"/>
                  </a:lnTo>
                  <a:lnTo>
                    <a:pt x="179450" y="110617"/>
                  </a:lnTo>
                  <a:lnTo>
                    <a:pt x="109620" y="106269"/>
                  </a:lnTo>
                  <a:lnTo>
                    <a:pt x="52577" y="94408"/>
                  </a:lnTo>
                  <a:lnTo>
                    <a:pt x="14108" y="76809"/>
                  </a:lnTo>
                  <a:lnTo>
                    <a:pt x="0" y="55244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904799" y="3585908"/>
              <a:ext cx="192214" cy="94233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7191247" y="3932427"/>
              <a:ext cx="359410" cy="95250"/>
            </a:xfrm>
            <a:custGeom>
              <a:avLst/>
              <a:gdLst/>
              <a:ahLst/>
              <a:cxnLst/>
              <a:rect l="l" t="t" r="r" b="b"/>
              <a:pathLst>
                <a:path w="359409" h="95250">
                  <a:moveTo>
                    <a:pt x="179450" y="0"/>
                  </a:moveTo>
                  <a:lnTo>
                    <a:pt x="109567" y="3742"/>
                  </a:lnTo>
                  <a:lnTo>
                    <a:pt x="52530" y="13938"/>
                  </a:lnTo>
                  <a:lnTo>
                    <a:pt x="14091" y="29039"/>
                  </a:lnTo>
                  <a:lnTo>
                    <a:pt x="0" y="47498"/>
                  </a:lnTo>
                  <a:lnTo>
                    <a:pt x="14091" y="66030"/>
                  </a:lnTo>
                  <a:lnTo>
                    <a:pt x="52530" y="81168"/>
                  </a:lnTo>
                  <a:lnTo>
                    <a:pt x="109567" y="91378"/>
                  </a:lnTo>
                  <a:lnTo>
                    <a:pt x="179450" y="95123"/>
                  </a:lnTo>
                  <a:lnTo>
                    <a:pt x="249281" y="91378"/>
                  </a:lnTo>
                  <a:lnTo>
                    <a:pt x="306324" y="81168"/>
                  </a:lnTo>
                  <a:lnTo>
                    <a:pt x="344793" y="66030"/>
                  </a:lnTo>
                  <a:lnTo>
                    <a:pt x="358901" y="47498"/>
                  </a:lnTo>
                  <a:lnTo>
                    <a:pt x="344793" y="29039"/>
                  </a:lnTo>
                  <a:lnTo>
                    <a:pt x="306324" y="13938"/>
                  </a:lnTo>
                  <a:lnTo>
                    <a:pt x="249281" y="3742"/>
                  </a:lnTo>
                  <a:lnTo>
                    <a:pt x="179450" y="0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7191247" y="3924680"/>
              <a:ext cx="359410" cy="102870"/>
            </a:xfrm>
            <a:custGeom>
              <a:avLst/>
              <a:gdLst/>
              <a:ahLst/>
              <a:cxnLst/>
              <a:rect l="l" t="t" r="r" b="b"/>
              <a:pathLst>
                <a:path w="359409" h="102870">
                  <a:moveTo>
                    <a:pt x="0" y="55245"/>
                  </a:moveTo>
                  <a:lnTo>
                    <a:pt x="14091" y="36786"/>
                  </a:lnTo>
                  <a:lnTo>
                    <a:pt x="52530" y="21685"/>
                  </a:lnTo>
                  <a:lnTo>
                    <a:pt x="109567" y="11489"/>
                  </a:lnTo>
                  <a:lnTo>
                    <a:pt x="179450" y="7747"/>
                  </a:lnTo>
                  <a:lnTo>
                    <a:pt x="249281" y="11489"/>
                  </a:lnTo>
                  <a:lnTo>
                    <a:pt x="306324" y="21685"/>
                  </a:lnTo>
                  <a:lnTo>
                    <a:pt x="344793" y="36786"/>
                  </a:lnTo>
                  <a:lnTo>
                    <a:pt x="358901" y="55245"/>
                  </a:lnTo>
                  <a:lnTo>
                    <a:pt x="344793" y="73777"/>
                  </a:lnTo>
                  <a:lnTo>
                    <a:pt x="306324" y="88915"/>
                  </a:lnTo>
                  <a:lnTo>
                    <a:pt x="249281" y="99125"/>
                  </a:lnTo>
                  <a:lnTo>
                    <a:pt x="179450" y="102870"/>
                  </a:lnTo>
                  <a:lnTo>
                    <a:pt x="109567" y="99125"/>
                  </a:lnTo>
                  <a:lnTo>
                    <a:pt x="52530" y="88915"/>
                  </a:lnTo>
                  <a:lnTo>
                    <a:pt x="14091" y="73777"/>
                  </a:lnTo>
                  <a:lnTo>
                    <a:pt x="0" y="55245"/>
                  </a:lnTo>
                  <a:close/>
                </a:path>
                <a:path w="359409" h="102870">
                  <a:moveTo>
                    <a:pt x="0" y="0"/>
                  </a:moveTo>
                  <a:lnTo>
                    <a:pt x="0" y="58674"/>
                  </a:lnTo>
                </a:path>
                <a:path w="359409" h="102870">
                  <a:moveTo>
                    <a:pt x="358901" y="0"/>
                  </a:moveTo>
                  <a:lnTo>
                    <a:pt x="358901" y="58674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7188200" y="3856100"/>
              <a:ext cx="359410" cy="126364"/>
            </a:xfrm>
            <a:custGeom>
              <a:avLst/>
              <a:gdLst/>
              <a:ahLst/>
              <a:cxnLst/>
              <a:rect l="l" t="t" r="r" b="b"/>
              <a:pathLst>
                <a:path w="359409" h="126364">
                  <a:moveTo>
                    <a:pt x="358965" y="68567"/>
                  </a:moveTo>
                  <a:lnTo>
                    <a:pt x="350189" y="68567"/>
                  </a:lnTo>
                  <a:lnTo>
                    <a:pt x="358902" y="55245"/>
                  </a:lnTo>
                  <a:lnTo>
                    <a:pt x="344805" y="33756"/>
                  </a:lnTo>
                  <a:lnTo>
                    <a:pt x="306362" y="16192"/>
                  </a:lnTo>
                  <a:lnTo>
                    <a:pt x="249326" y="4356"/>
                  </a:lnTo>
                  <a:lnTo>
                    <a:pt x="179451" y="0"/>
                  </a:lnTo>
                  <a:lnTo>
                    <a:pt x="109613" y="4356"/>
                  </a:lnTo>
                  <a:lnTo>
                    <a:pt x="52578" y="16192"/>
                  </a:lnTo>
                  <a:lnTo>
                    <a:pt x="14097" y="33756"/>
                  </a:lnTo>
                  <a:lnTo>
                    <a:pt x="0" y="55245"/>
                  </a:lnTo>
                  <a:lnTo>
                    <a:pt x="8699" y="68567"/>
                  </a:lnTo>
                  <a:lnTo>
                    <a:pt x="3048" y="68567"/>
                  </a:lnTo>
                  <a:lnTo>
                    <a:pt x="3048" y="126365"/>
                  </a:lnTo>
                  <a:lnTo>
                    <a:pt x="358965" y="126365"/>
                  </a:lnTo>
                  <a:lnTo>
                    <a:pt x="358965" y="68567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7188200" y="3856100"/>
              <a:ext cx="359410" cy="111125"/>
            </a:xfrm>
            <a:custGeom>
              <a:avLst/>
              <a:gdLst/>
              <a:ahLst/>
              <a:cxnLst/>
              <a:rect l="l" t="t" r="r" b="b"/>
              <a:pathLst>
                <a:path w="359409" h="111125">
                  <a:moveTo>
                    <a:pt x="0" y="55244"/>
                  </a:moveTo>
                  <a:lnTo>
                    <a:pt x="14108" y="33754"/>
                  </a:lnTo>
                  <a:lnTo>
                    <a:pt x="52577" y="16192"/>
                  </a:lnTo>
                  <a:lnTo>
                    <a:pt x="109620" y="4345"/>
                  </a:lnTo>
                  <a:lnTo>
                    <a:pt x="179450" y="0"/>
                  </a:lnTo>
                  <a:lnTo>
                    <a:pt x="249334" y="4345"/>
                  </a:lnTo>
                  <a:lnTo>
                    <a:pt x="306371" y="16192"/>
                  </a:lnTo>
                  <a:lnTo>
                    <a:pt x="344810" y="33754"/>
                  </a:lnTo>
                  <a:lnTo>
                    <a:pt x="358901" y="55244"/>
                  </a:lnTo>
                  <a:lnTo>
                    <a:pt x="344810" y="76809"/>
                  </a:lnTo>
                  <a:lnTo>
                    <a:pt x="306371" y="94408"/>
                  </a:lnTo>
                  <a:lnTo>
                    <a:pt x="249334" y="106269"/>
                  </a:lnTo>
                  <a:lnTo>
                    <a:pt x="179450" y="110617"/>
                  </a:lnTo>
                  <a:lnTo>
                    <a:pt x="109620" y="106269"/>
                  </a:lnTo>
                  <a:lnTo>
                    <a:pt x="52577" y="94408"/>
                  </a:lnTo>
                  <a:lnTo>
                    <a:pt x="14108" y="76809"/>
                  </a:lnTo>
                  <a:lnTo>
                    <a:pt x="0" y="55244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60399" y="3865308"/>
              <a:ext cx="192214" cy="94234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7470647" y="3665727"/>
              <a:ext cx="359410" cy="95250"/>
            </a:xfrm>
            <a:custGeom>
              <a:avLst/>
              <a:gdLst/>
              <a:ahLst/>
              <a:cxnLst/>
              <a:rect l="l" t="t" r="r" b="b"/>
              <a:pathLst>
                <a:path w="359409" h="95250">
                  <a:moveTo>
                    <a:pt x="179450" y="0"/>
                  </a:moveTo>
                  <a:lnTo>
                    <a:pt x="109567" y="3742"/>
                  </a:lnTo>
                  <a:lnTo>
                    <a:pt x="52530" y="13938"/>
                  </a:lnTo>
                  <a:lnTo>
                    <a:pt x="14091" y="29039"/>
                  </a:lnTo>
                  <a:lnTo>
                    <a:pt x="0" y="47498"/>
                  </a:lnTo>
                  <a:lnTo>
                    <a:pt x="14091" y="66030"/>
                  </a:lnTo>
                  <a:lnTo>
                    <a:pt x="52530" y="81168"/>
                  </a:lnTo>
                  <a:lnTo>
                    <a:pt x="109567" y="91378"/>
                  </a:lnTo>
                  <a:lnTo>
                    <a:pt x="179450" y="95123"/>
                  </a:lnTo>
                  <a:lnTo>
                    <a:pt x="249281" y="91378"/>
                  </a:lnTo>
                  <a:lnTo>
                    <a:pt x="306324" y="81168"/>
                  </a:lnTo>
                  <a:lnTo>
                    <a:pt x="344793" y="66030"/>
                  </a:lnTo>
                  <a:lnTo>
                    <a:pt x="358901" y="47498"/>
                  </a:lnTo>
                  <a:lnTo>
                    <a:pt x="344793" y="29039"/>
                  </a:lnTo>
                  <a:lnTo>
                    <a:pt x="306324" y="13938"/>
                  </a:lnTo>
                  <a:lnTo>
                    <a:pt x="249281" y="3742"/>
                  </a:lnTo>
                  <a:lnTo>
                    <a:pt x="179450" y="0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7470647" y="3657980"/>
              <a:ext cx="359410" cy="102870"/>
            </a:xfrm>
            <a:custGeom>
              <a:avLst/>
              <a:gdLst/>
              <a:ahLst/>
              <a:cxnLst/>
              <a:rect l="l" t="t" r="r" b="b"/>
              <a:pathLst>
                <a:path w="359409" h="102870">
                  <a:moveTo>
                    <a:pt x="0" y="55245"/>
                  </a:moveTo>
                  <a:lnTo>
                    <a:pt x="14091" y="36786"/>
                  </a:lnTo>
                  <a:lnTo>
                    <a:pt x="52530" y="21685"/>
                  </a:lnTo>
                  <a:lnTo>
                    <a:pt x="109567" y="11489"/>
                  </a:lnTo>
                  <a:lnTo>
                    <a:pt x="179450" y="7747"/>
                  </a:lnTo>
                  <a:lnTo>
                    <a:pt x="249281" y="11489"/>
                  </a:lnTo>
                  <a:lnTo>
                    <a:pt x="306324" y="21685"/>
                  </a:lnTo>
                  <a:lnTo>
                    <a:pt x="344793" y="36786"/>
                  </a:lnTo>
                  <a:lnTo>
                    <a:pt x="358901" y="55245"/>
                  </a:lnTo>
                  <a:lnTo>
                    <a:pt x="344793" y="73777"/>
                  </a:lnTo>
                  <a:lnTo>
                    <a:pt x="306324" y="88915"/>
                  </a:lnTo>
                  <a:lnTo>
                    <a:pt x="249281" y="99125"/>
                  </a:lnTo>
                  <a:lnTo>
                    <a:pt x="179450" y="102870"/>
                  </a:lnTo>
                  <a:lnTo>
                    <a:pt x="109567" y="99125"/>
                  </a:lnTo>
                  <a:lnTo>
                    <a:pt x="52530" y="88915"/>
                  </a:lnTo>
                  <a:lnTo>
                    <a:pt x="14091" y="73777"/>
                  </a:lnTo>
                  <a:lnTo>
                    <a:pt x="0" y="55245"/>
                  </a:lnTo>
                  <a:close/>
                </a:path>
                <a:path w="359409" h="102870">
                  <a:moveTo>
                    <a:pt x="0" y="0"/>
                  </a:moveTo>
                  <a:lnTo>
                    <a:pt x="0" y="58674"/>
                  </a:lnTo>
                </a:path>
                <a:path w="359409" h="102870">
                  <a:moveTo>
                    <a:pt x="358901" y="0"/>
                  </a:moveTo>
                  <a:lnTo>
                    <a:pt x="358901" y="58674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7467600" y="3589400"/>
              <a:ext cx="359410" cy="126364"/>
            </a:xfrm>
            <a:custGeom>
              <a:avLst/>
              <a:gdLst/>
              <a:ahLst/>
              <a:cxnLst/>
              <a:rect l="l" t="t" r="r" b="b"/>
              <a:pathLst>
                <a:path w="359409" h="126364">
                  <a:moveTo>
                    <a:pt x="358965" y="68567"/>
                  </a:moveTo>
                  <a:lnTo>
                    <a:pt x="350189" y="68567"/>
                  </a:lnTo>
                  <a:lnTo>
                    <a:pt x="358902" y="55245"/>
                  </a:lnTo>
                  <a:lnTo>
                    <a:pt x="344805" y="33756"/>
                  </a:lnTo>
                  <a:lnTo>
                    <a:pt x="306362" y="16205"/>
                  </a:lnTo>
                  <a:lnTo>
                    <a:pt x="249326" y="4356"/>
                  </a:lnTo>
                  <a:lnTo>
                    <a:pt x="179451" y="0"/>
                  </a:lnTo>
                  <a:lnTo>
                    <a:pt x="109613" y="4356"/>
                  </a:lnTo>
                  <a:lnTo>
                    <a:pt x="52565" y="16205"/>
                  </a:lnTo>
                  <a:lnTo>
                    <a:pt x="14097" y="33756"/>
                  </a:lnTo>
                  <a:lnTo>
                    <a:pt x="0" y="55245"/>
                  </a:lnTo>
                  <a:lnTo>
                    <a:pt x="8699" y="68567"/>
                  </a:lnTo>
                  <a:lnTo>
                    <a:pt x="3048" y="68567"/>
                  </a:lnTo>
                  <a:lnTo>
                    <a:pt x="3048" y="126365"/>
                  </a:lnTo>
                  <a:lnTo>
                    <a:pt x="358965" y="126365"/>
                  </a:lnTo>
                  <a:lnTo>
                    <a:pt x="358965" y="68567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7467600" y="3589400"/>
              <a:ext cx="359410" cy="111125"/>
            </a:xfrm>
            <a:custGeom>
              <a:avLst/>
              <a:gdLst/>
              <a:ahLst/>
              <a:cxnLst/>
              <a:rect l="l" t="t" r="r" b="b"/>
              <a:pathLst>
                <a:path w="359409" h="111125">
                  <a:moveTo>
                    <a:pt x="0" y="55244"/>
                  </a:moveTo>
                  <a:lnTo>
                    <a:pt x="14108" y="33754"/>
                  </a:lnTo>
                  <a:lnTo>
                    <a:pt x="52577" y="16192"/>
                  </a:lnTo>
                  <a:lnTo>
                    <a:pt x="109620" y="4345"/>
                  </a:lnTo>
                  <a:lnTo>
                    <a:pt x="179450" y="0"/>
                  </a:lnTo>
                  <a:lnTo>
                    <a:pt x="249334" y="4345"/>
                  </a:lnTo>
                  <a:lnTo>
                    <a:pt x="306371" y="16192"/>
                  </a:lnTo>
                  <a:lnTo>
                    <a:pt x="344810" y="33754"/>
                  </a:lnTo>
                  <a:lnTo>
                    <a:pt x="358901" y="55244"/>
                  </a:lnTo>
                  <a:lnTo>
                    <a:pt x="344810" y="76809"/>
                  </a:lnTo>
                  <a:lnTo>
                    <a:pt x="306371" y="94408"/>
                  </a:lnTo>
                  <a:lnTo>
                    <a:pt x="249334" y="106269"/>
                  </a:lnTo>
                  <a:lnTo>
                    <a:pt x="179450" y="110617"/>
                  </a:lnTo>
                  <a:lnTo>
                    <a:pt x="109620" y="106269"/>
                  </a:lnTo>
                  <a:lnTo>
                    <a:pt x="52577" y="94408"/>
                  </a:lnTo>
                  <a:lnTo>
                    <a:pt x="14108" y="76809"/>
                  </a:lnTo>
                  <a:lnTo>
                    <a:pt x="0" y="55244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39799" y="3598608"/>
              <a:ext cx="192214" cy="94233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6978650" y="3663950"/>
              <a:ext cx="592455" cy="777875"/>
            </a:xfrm>
            <a:custGeom>
              <a:avLst/>
              <a:gdLst/>
              <a:ahLst/>
              <a:cxnLst/>
              <a:rect l="l" t="t" r="r" b="b"/>
              <a:pathLst>
                <a:path w="592454" h="777875">
                  <a:moveTo>
                    <a:pt x="0" y="777875"/>
                  </a:moveTo>
                  <a:lnTo>
                    <a:pt x="227075" y="341249"/>
                  </a:lnTo>
                </a:path>
                <a:path w="592454" h="777875">
                  <a:moveTo>
                    <a:pt x="123825" y="79375"/>
                  </a:moveTo>
                  <a:lnTo>
                    <a:pt x="287400" y="200025"/>
                  </a:lnTo>
                </a:path>
                <a:path w="592454" h="777875">
                  <a:moveTo>
                    <a:pt x="220725" y="0"/>
                  </a:moveTo>
                  <a:lnTo>
                    <a:pt x="500125" y="0"/>
                  </a:lnTo>
                </a:path>
                <a:path w="592454" h="777875">
                  <a:moveTo>
                    <a:pt x="457200" y="190500"/>
                  </a:moveTo>
                  <a:lnTo>
                    <a:pt x="592201" y="85725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5076825" y="2974974"/>
              <a:ext cx="1459230" cy="933450"/>
            </a:xfrm>
            <a:custGeom>
              <a:avLst/>
              <a:gdLst/>
              <a:ahLst/>
              <a:cxnLst/>
              <a:rect l="l" t="t" r="r" b="b"/>
              <a:pathLst>
                <a:path w="1459229" h="933450">
                  <a:moveTo>
                    <a:pt x="1458976" y="317881"/>
                  </a:moveTo>
                  <a:lnTo>
                    <a:pt x="729488" y="0"/>
                  </a:lnTo>
                  <a:lnTo>
                    <a:pt x="0" y="317881"/>
                  </a:lnTo>
                  <a:lnTo>
                    <a:pt x="233680" y="317881"/>
                  </a:lnTo>
                  <a:lnTo>
                    <a:pt x="233680" y="933450"/>
                  </a:lnTo>
                  <a:lnTo>
                    <a:pt x="1220673" y="933450"/>
                  </a:lnTo>
                  <a:lnTo>
                    <a:pt x="1220673" y="317881"/>
                  </a:lnTo>
                  <a:lnTo>
                    <a:pt x="1458976" y="317881"/>
                  </a:lnTo>
                  <a:close/>
                </a:path>
              </a:pathLst>
            </a:custGeom>
            <a:solidFill>
              <a:srgbClr val="00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5779770" y="3647439"/>
              <a:ext cx="346710" cy="88265"/>
            </a:xfrm>
            <a:custGeom>
              <a:avLst/>
              <a:gdLst/>
              <a:ahLst/>
              <a:cxnLst/>
              <a:rect l="l" t="t" r="r" b="b"/>
              <a:pathLst>
                <a:path w="346710" h="88264">
                  <a:moveTo>
                    <a:pt x="173227" y="0"/>
                  </a:moveTo>
                  <a:lnTo>
                    <a:pt x="105816" y="3454"/>
                  </a:lnTo>
                  <a:lnTo>
                    <a:pt x="50752" y="12874"/>
                  </a:lnTo>
                  <a:lnTo>
                    <a:pt x="13618" y="26842"/>
                  </a:lnTo>
                  <a:lnTo>
                    <a:pt x="0" y="43942"/>
                  </a:lnTo>
                  <a:lnTo>
                    <a:pt x="13618" y="61061"/>
                  </a:lnTo>
                  <a:lnTo>
                    <a:pt x="50752" y="75072"/>
                  </a:lnTo>
                  <a:lnTo>
                    <a:pt x="105816" y="84536"/>
                  </a:lnTo>
                  <a:lnTo>
                    <a:pt x="173227" y="88011"/>
                  </a:lnTo>
                  <a:lnTo>
                    <a:pt x="240639" y="84536"/>
                  </a:lnTo>
                  <a:lnTo>
                    <a:pt x="295703" y="75072"/>
                  </a:lnTo>
                  <a:lnTo>
                    <a:pt x="332837" y="61061"/>
                  </a:lnTo>
                  <a:lnTo>
                    <a:pt x="346455" y="43942"/>
                  </a:lnTo>
                  <a:lnTo>
                    <a:pt x="332837" y="26842"/>
                  </a:lnTo>
                  <a:lnTo>
                    <a:pt x="295703" y="12874"/>
                  </a:lnTo>
                  <a:lnTo>
                    <a:pt x="240639" y="3454"/>
                  </a:lnTo>
                  <a:lnTo>
                    <a:pt x="173227" y="0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5779770" y="3640200"/>
              <a:ext cx="346710" cy="95250"/>
            </a:xfrm>
            <a:custGeom>
              <a:avLst/>
              <a:gdLst/>
              <a:ahLst/>
              <a:cxnLst/>
              <a:rect l="l" t="t" r="r" b="b"/>
              <a:pathLst>
                <a:path w="346710" h="95250">
                  <a:moveTo>
                    <a:pt x="0" y="51181"/>
                  </a:moveTo>
                  <a:lnTo>
                    <a:pt x="13618" y="34081"/>
                  </a:lnTo>
                  <a:lnTo>
                    <a:pt x="50752" y="20113"/>
                  </a:lnTo>
                  <a:lnTo>
                    <a:pt x="105816" y="10693"/>
                  </a:lnTo>
                  <a:lnTo>
                    <a:pt x="173227" y="7238"/>
                  </a:lnTo>
                  <a:lnTo>
                    <a:pt x="240639" y="10693"/>
                  </a:lnTo>
                  <a:lnTo>
                    <a:pt x="295703" y="20113"/>
                  </a:lnTo>
                  <a:lnTo>
                    <a:pt x="332837" y="34081"/>
                  </a:lnTo>
                  <a:lnTo>
                    <a:pt x="346455" y="51181"/>
                  </a:lnTo>
                  <a:lnTo>
                    <a:pt x="332837" y="68300"/>
                  </a:lnTo>
                  <a:lnTo>
                    <a:pt x="295703" y="82311"/>
                  </a:lnTo>
                  <a:lnTo>
                    <a:pt x="240639" y="91775"/>
                  </a:lnTo>
                  <a:lnTo>
                    <a:pt x="173227" y="95250"/>
                  </a:lnTo>
                  <a:lnTo>
                    <a:pt x="105816" y="91775"/>
                  </a:lnTo>
                  <a:lnTo>
                    <a:pt x="50752" y="82311"/>
                  </a:lnTo>
                  <a:lnTo>
                    <a:pt x="13618" y="68300"/>
                  </a:lnTo>
                  <a:lnTo>
                    <a:pt x="0" y="51181"/>
                  </a:lnTo>
                  <a:close/>
                </a:path>
                <a:path w="346710" h="95250">
                  <a:moveTo>
                    <a:pt x="0" y="0"/>
                  </a:moveTo>
                  <a:lnTo>
                    <a:pt x="0" y="54356"/>
                  </a:lnTo>
                </a:path>
                <a:path w="346710" h="95250">
                  <a:moveTo>
                    <a:pt x="346455" y="0"/>
                  </a:moveTo>
                  <a:lnTo>
                    <a:pt x="346455" y="54356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5776976" y="3576700"/>
              <a:ext cx="346710" cy="117475"/>
            </a:xfrm>
            <a:custGeom>
              <a:avLst/>
              <a:gdLst/>
              <a:ahLst/>
              <a:cxnLst/>
              <a:rect l="l" t="t" r="r" b="b"/>
              <a:pathLst>
                <a:path w="346710" h="117475">
                  <a:moveTo>
                    <a:pt x="346329" y="51181"/>
                  </a:moveTo>
                  <a:lnTo>
                    <a:pt x="332701" y="31242"/>
                  </a:lnTo>
                  <a:lnTo>
                    <a:pt x="295567" y="14973"/>
                  </a:lnTo>
                  <a:lnTo>
                    <a:pt x="240499" y="4025"/>
                  </a:lnTo>
                  <a:lnTo>
                    <a:pt x="173101" y="0"/>
                  </a:lnTo>
                  <a:lnTo>
                    <a:pt x="105702" y="4025"/>
                  </a:lnTo>
                  <a:lnTo>
                    <a:pt x="50685" y="14973"/>
                  </a:lnTo>
                  <a:lnTo>
                    <a:pt x="13589" y="31242"/>
                  </a:lnTo>
                  <a:lnTo>
                    <a:pt x="0" y="51181"/>
                  </a:lnTo>
                  <a:lnTo>
                    <a:pt x="8343" y="63449"/>
                  </a:lnTo>
                  <a:lnTo>
                    <a:pt x="2794" y="63449"/>
                  </a:lnTo>
                  <a:lnTo>
                    <a:pt x="2794" y="116967"/>
                  </a:lnTo>
                  <a:lnTo>
                    <a:pt x="346227" y="116967"/>
                  </a:lnTo>
                  <a:lnTo>
                    <a:pt x="346227" y="63449"/>
                  </a:lnTo>
                  <a:lnTo>
                    <a:pt x="337959" y="63449"/>
                  </a:lnTo>
                  <a:lnTo>
                    <a:pt x="346329" y="51181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5776976" y="3576700"/>
              <a:ext cx="346710" cy="102870"/>
            </a:xfrm>
            <a:custGeom>
              <a:avLst/>
              <a:gdLst/>
              <a:ahLst/>
              <a:cxnLst/>
              <a:rect l="l" t="t" r="r" b="b"/>
              <a:pathLst>
                <a:path w="346710" h="102870">
                  <a:moveTo>
                    <a:pt x="0" y="51181"/>
                  </a:moveTo>
                  <a:lnTo>
                    <a:pt x="13598" y="31236"/>
                  </a:lnTo>
                  <a:lnTo>
                    <a:pt x="50688" y="14970"/>
                  </a:lnTo>
                  <a:lnTo>
                    <a:pt x="105709" y="4014"/>
                  </a:lnTo>
                  <a:lnTo>
                    <a:pt x="173100" y="0"/>
                  </a:lnTo>
                  <a:lnTo>
                    <a:pt x="240512" y="4014"/>
                  </a:lnTo>
                  <a:lnTo>
                    <a:pt x="295576" y="14970"/>
                  </a:lnTo>
                  <a:lnTo>
                    <a:pt x="332710" y="31236"/>
                  </a:lnTo>
                  <a:lnTo>
                    <a:pt x="346328" y="51181"/>
                  </a:lnTo>
                  <a:lnTo>
                    <a:pt x="332710" y="71145"/>
                  </a:lnTo>
                  <a:lnTo>
                    <a:pt x="295576" y="87455"/>
                  </a:lnTo>
                  <a:lnTo>
                    <a:pt x="240512" y="98454"/>
                  </a:lnTo>
                  <a:lnTo>
                    <a:pt x="173100" y="102488"/>
                  </a:lnTo>
                  <a:lnTo>
                    <a:pt x="105709" y="98454"/>
                  </a:lnTo>
                  <a:lnTo>
                    <a:pt x="50688" y="87455"/>
                  </a:lnTo>
                  <a:lnTo>
                    <a:pt x="13598" y="71145"/>
                  </a:lnTo>
                  <a:lnTo>
                    <a:pt x="0" y="51181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7" name="object 2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46000" y="3584130"/>
              <a:ext cx="186118" cy="89408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6134100" y="3670300"/>
              <a:ext cx="679450" cy="0"/>
            </a:xfrm>
            <a:custGeom>
              <a:avLst/>
              <a:gdLst/>
              <a:ahLst/>
              <a:cxnLst/>
              <a:rect l="l" t="t" r="r" b="b"/>
              <a:pathLst>
                <a:path w="679450">
                  <a:moveTo>
                    <a:pt x="0" y="0"/>
                  </a:moveTo>
                  <a:lnTo>
                    <a:pt x="67945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9" name="object 2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82793" y="3144491"/>
              <a:ext cx="331361" cy="352571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489955" y="3607727"/>
              <a:ext cx="145897" cy="210146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426075" y="3510025"/>
              <a:ext cx="220725" cy="110998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811556" y="3186272"/>
              <a:ext cx="323975" cy="270856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331927" y="4362955"/>
              <a:ext cx="2941845" cy="1432421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894576" y="5097526"/>
              <a:ext cx="192087" cy="276225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445313" y="4968875"/>
              <a:ext cx="655637" cy="288988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5899150" y="4918075"/>
              <a:ext cx="81280" cy="0"/>
            </a:xfrm>
            <a:custGeom>
              <a:avLst/>
              <a:gdLst/>
              <a:ahLst/>
              <a:cxnLst/>
              <a:rect l="l" t="t" r="r" b="b"/>
              <a:pathLst>
                <a:path w="81279">
                  <a:moveTo>
                    <a:pt x="0" y="0"/>
                  </a:moveTo>
                  <a:lnTo>
                    <a:pt x="81025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7875651" y="4981041"/>
              <a:ext cx="208279" cy="407034"/>
            </a:xfrm>
            <a:custGeom>
              <a:avLst/>
              <a:gdLst/>
              <a:ahLst/>
              <a:cxnLst/>
              <a:rect l="l" t="t" r="r" b="b"/>
              <a:pathLst>
                <a:path w="208279" h="407035">
                  <a:moveTo>
                    <a:pt x="207899" y="312191"/>
                  </a:moveTo>
                  <a:lnTo>
                    <a:pt x="200939" y="312191"/>
                  </a:lnTo>
                  <a:lnTo>
                    <a:pt x="200939" y="0"/>
                  </a:lnTo>
                  <a:lnTo>
                    <a:pt x="105283" y="0"/>
                  </a:lnTo>
                  <a:lnTo>
                    <a:pt x="105283" y="89408"/>
                  </a:lnTo>
                  <a:lnTo>
                    <a:pt x="1270" y="89408"/>
                  </a:lnTo>
                  <a:lnTo>
                    <a:pt x="1270" y="404266"/>
                  </a:lnTo>
                  <a:lnTo>
                    <a:pt x="2159" y="404266"/>
                  </a:lnTo>
                  <a:lnTo>
                    <a:pt x="0" y="406933"/>
                  </a:lnTo>
                  <a:lnTo>
                    <a:pt x="130810" y="406933"/>
                  </a:lnTo>
                  <a:lnTo>
                    <a:pt x="132969" y="404266"/>
                  </a:lnTo>
                  <a:lnTo>
                    <a:pt x="207899" y="312191"/>
                  </a:lnTo>
                  <a:close/>
                </a:path>
              </a:pathLst>
            </a:custGeom>
            <a:solidFill>
              <a:srgbClr val="33CC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7876921" y="5070449"/>
              <a:ext cx="132080" cy="314960"/>
            </a:xfrm>
            <a:custGeom>
              <a:avLst/>
              <a:gdLst/>
              <a:ahLst/>
              <a:cxnLst/>
              <a:rect l="l" t="t" r="r" b="b"/>
              <a:pathLst>
                <a:path w="132079" h="314960">
                  <a:moveTo>
                    <a:pt x="0" y="314858"/>
                  </a:moveTo>
                  <a:lnTo>
                    <a:pt x="131711" y="314858"/>
                  </a:lnTo>
                  <a:lnTo>
                    <a:pt x="131711" y="0"/>
                  </a:lnTo>
                  <a:lnTo>
                    <a:pt x="0" y="0"/>
                  </a:lnTo>
                  <a:lnTo>
                    <a:pt x="0" y="314858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9" name="object 3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870888" y="4973637"/>
              <a:ext cx="217424" cy="104267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8083550" y="4985130"/>
              <a:ext cx="0" cy="308610"/>
            </a:xfrm>
            <a:custGeom>
              <a:avLst/>
              <a:gdLst/>
              <a:ahLst/>
              <a:cxnLst/>
              <a:rect l="l" t="t" r="r" b="b"/>
              <a:pathLst>
                <a:path h="308610">
                  <a:moveTo>
                    <a:pt x="0" y="0"/>
                  </a:moveTo>
                  <a:lnTo>
                    <a:pt x="0" y="308102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1" name="object 4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888795" y="5107025"/>
              <a:ext cx="199517" cy="283044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5597525" y="3440175"/>
              <a:ext cx="393700" cy="227329"/>
            </a:xfrm>
            <a:custGeom>
              <a:avLst/>
              <a:gdLst/>
              <a:ahLst/>
              <a:cxnLst/>
              <a:rect l="l" t="t" r="r" b="b"/>
              <a:pathLst>
                <a:path w="393700" h="227329">
                  <a:moveTo>
                    <a:pt x="393700" y="0"/>
                  </a:moveTo>
                  <a:lnTo>
                    <a:pt x="390525" y="144399"/>
                  </a:lnTo>
                </a:path>
                <a:path w="393700" h="227329">
                  <a:moveTo>
                    <a:pt x="0" y="226949"/>
                  </a:moveTo>
                  <a:lnTo>
                    <a:pt x="168275" y="223774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3" name="object 4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756117" y="1946053"/>
              <a:ext cx="1692366" cy="1004418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6935596" y="2503550"/>
              <a:ext cx="347980" cy="88900"/>
            </a:xfrm>
            <a:custGeom>
              <a:avLst/>
              <a:gdLst/>
              <a:ahLst/>
              <a:cxnLst/>
              <a:rect l="l" t="t" r="r" b="b"/>
              <a:pathLst>
                <a:path w="347979" h="88900">
                  <a:moveTo>
                    <a:pt x="173862" y="0"/>
                  </a:moveTo>
                  <a:lnTo>
                    <a:pt x="106191" y="3480"/>
                  </a:lnTo>
                  <a:lnTo>
                    <a:pt x="50926" y="12985"/>
                  </a:lnTo>
                  <a:lnTo>
                    <a:pt x="13664" y="27110"/>
                  </a:lnTo>
                  <a:lnTo>
                    <a:pt x="0" y="44450"/>
                  </a:lnTo>
                  <a:lnTo>
                    <a:pt x="13664" y="61735"/>
                  </a:lnTo>
                  <a:lnTo>
                    <a:pt x="50926" y="75866"/>
                  </a:lnTo>
                  <a:lnTo>
                    <a:pt x="106191" y="85401"/>
                  </a:lnTo>
                  <a:lnTo>
                    <a:pt x="173862" y="88900"/>
                  </a:lnTo>
                  <a:lnTo>
                    <a:pt x="241607" y="85401"/>
                  </a:lnTo>
                  <a:lnTo>
                    <a:pt x="296910" y="75866"/>
                  </a:lnTo>
                  <a:lnTo>
                    <a:pt x="334186" y="61735"/>
                  </a:lnTo>
                  <a:lnTo>
                    <a:pt x="347852" y="44450"/>
                  </a:lnTo>
                  <a:lnTo>
                    <a:pt x="334186" y="27110"/>
                  </a:lnTo>
                  <a:lnTo>
                    <a:pt x="296910" y="12985"/>
                  </a:lnTo>
                  <a:lnTo>
                    <a:pt x="241607" y="3480"/>
                  </a:lnTo>
                  <a:lnTo>
                    <a:pt x="173862" y="0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6935596" y="2496184"/>
              <a:ext cx="347980" cy="96520"/>
            </a:xfrm>
            <a:custGeom>
              <a:avLst/>
              <a:gdLst/>
              <a:ahLst/>
              <a:cxnLst/>
              <a:rect l="l" t="t" r="r" b="b"/>
              <a:pathLst>
                <a:path w="347979" h="96519">
                  <a:moveTo>
                    <a:pt x="0" y="51815"/>
                  </a:moveTo>
                  <a:lnTo>
                    <a:pt x="13664" y="34476"/>
                  </a:lnTo>
                  <a:lnTo>
                    <a:pt x="50926" y="20351"/>
                  </a:lnTo>
                  <a:lnTo>
                    <a:pt x="106191" y="10846"/>
                  </a:lnTo>
                  <a:lnTo>
                    <a:pt x="173862" y="7365"/>
                  </a:lnTo>
                  <a:lnTo>
                    <a:pt x="241607" y="10846"/>
                  </a:lnTo>
                  <a:lnTo>
                    <a:pt x="296910" y="20351"/>
                  </a:lnTo>
                  <a:lnTo>
                    <a:pt x="334186" y="34476"/>
                  </a:lnTo>
                  <a:lnTo>
                    <a:pt x="347852" y="51815"/>
                  </a:lnTo>
                  <a:lnTo>
                    <a:pt x="334186" y="69101"/>
                  </a:lnTo>
                  <a:lnTo>
                    <a:pt x="296910" y="83232"/>
                  </a:lnTo>
                  <a:lnTo>
                    <a:pt x="241607" y="92767"/>
                  </a:lnTo>
                  <a:lnTo>
                    <a:pt x="173862" y="96265"/>
                  </a:lnTo>
                  <a:lnTo>
                    <a:pt x="106191" y="92767"/>
                  </a:lnTo>
                  <a:lnTo>
                    <a:pt x="50926" y="83232"/>
                  </a:lnTo>
                  <a:lnTo>
                    <a:pt x="13664" y="69101"/>
                  </a:lnTo>
                  <a:lnTo>
                    <a:pt x="0" y="51815"/>
                  </a:lnTo>
                  <a:close/>
                </a:path>
                <a:path w="347979" h="96519">
                  <a:moveTo>
                    <a:pt x="0" y="0"/>
                  </a:moveTo>
                  <a:lnTo>
                    <a:pt x="0" y="54990"/>
                  </a:lnTo>
                </a:path>
                <a:path w="347979" h="96519">
                  <a:moveTo>
                    <a:pt x="347852" y="0"/>
                  </a:moveTo>
                  <a:lnTo>
                    <a:pt x="347852" y="5499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6932676" y="2432049"/>
              <a:ext cx="347980" cy="118745"/>
            </a:xfrm>
            <a:custGeom>
              <a:avLst/>
              <a:gdLst/>
              <a:ahLst/>
              <a:cxnLst/>
              <a:rect l="l" t="t" r="r" b="b"/>
              <a:pathLst>
                <a:path w="347979" h="118744">
                  <a:moveTo>
                    <a:pt x="347916" y="64185"/>
                  </a:moveTo>
                  <a:lnTo>
                    <a:pt x="339445" y="64185"/>
                  </a:lnTo>
                  <a:lnTo>
                    <a:pt x="347853" y="51816"/>
                  </a:lnTo>
                  <a:lnTo>
                    <a:pt x="334175" y="31673"/>
                  </a:lnTo>
                  <a:lnTo>
                    <a:pt x="296900" y="15201"/>
                  </a:lnTo>
                  <a:lnTo>
                    <a:pt x="241604" y="4089"/>
                  </a:lnTo>
                  <a:lnTo>
                    <a:pt x="173863" y="0"/>
                  </a:lnTo>
                  <a:lnTo>
                    <a:pt x="106184" y="4089"/>
                  </a:lnTo>
                  <a:lnTo>
                    <a:pt x="50927" y="15201"/>
                  </a:lnTo>
                  <a:lnTo>
                    <a:pt x="13652" y="31673"/>
                  </a:lnTo>
                  <a:lnTo>
                    <a:pt x="0" y="51816"/>
                  </a:lnTo>
                  <a:lnTo>
                    <a:pt x="8382" y="64185"/>
                  </a:lnTo>
                  <a:lnTo>
                    <a:pt x="2921" y="64185"/>
                  </a:lnTo>
                  <a:lnTo>
                    <a:pt x="2921" y="118237"/>
                  </a:lnTo>
                  <a:lnTo>
                    <a:pt x="347916" y="118237"/>
                  </a:lnTo>
                  <a:lnTo>
                    <a:pt x="347916" y="64185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6932676" y="2432049"/>
              <a:ext cx="347980" cy="103505"/>
            </a:xfrm>
            <a:custGeom>
              <a:avLst/>
              <a:gdLst/>
              <a:ahLst/>
              <a:cxnLst/>
              <a:rect l="l" t="t" r="r" b="b"/>
              <a:pathLst>
                <a:path w="347979" h="103505">
                  <a:moveTo>
                    <a:pt x="0" y="51815"/>
                  </a:moveTo>
                  <a:lnTo>
                    <a:pt x="13664" y="31664"/>
                  </a:lnTo>
                  <a:lnTo>
                    <a:pt x="50926" y="15192"/>
                  </a:lnTo>
                  <a:lnTo>
                    <a:pt x="106191" y="4077"/>
                  </a:lnTo>
                  <a:lnTo>
                    <a:pt x="173863" y="0"/>
                  </a:lnTo>
                  <a:lnTo>
                    <a:pt x="241607" y="4077"/>
                  </a:lnTo>
                  <a:lnTo>
                    <a:pt x="296910" y="15192"/>
                  </a:lnTo>
                  <a:lnTo>
                    <a:pt x="334186" y="31664"/>
                  </a:lnTo>
                  <a:lnTo>
                    <a:pt x="347852" y="51815"/>
                  </a:lnTo>
                  <a:lnTo>
                    <a:pt x="334186" y="71947"/>
                  </a:lnTo>
                  <a:lnTo>
                    <a:pt x="296910" y="88376"/>
                  </a:lnTo>
                  <a:lnTo>
                    <a:pt x="241607" y="99446"/>
                  </a:lnTo>
                  <a:lnTo>
                    <a:pt x="173863" y="103504"/>
                  </a:lnTo>
                  <a:lnTo>
                    <a:pt x="106191" y="99446"/>
                  </a:lnTo>
                  <a:lnTo>
                    <a:pt x="50926" y="88376"/>
                  </a:lnTo>
                  <a:lnTo>
                    <a:pt x="13664" y="71947"/>
                  </a:lnTo>
                  <a:lnTo>
                    <a:pt x="0" y="5181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8" name="object 4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002081" y="2439733"/>
              <a:ext cx="186880" cy="89915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6934072" y="2764027"/>
              <a:ext cx="359410" cy="95250"/>
            </a:xfrm>
            <a:custGeom>
              <a:avLst/>
              <a:gdLst/>
              <a:ahLst/>
              <a:cxnLst/>
              <a:rect l="l" t="t" r="r" b="b"/>
              <a:pathLst>
                <a:path w="359409" h="95250">
                  <a:moveTo>
                    <a:pt x="179450" y="0"/>
                  </a:moveTo>
                  <a:lnTo>
                    <a:pt x="109567" y="3742"/>
                  </a:lnTo>
                  <a:lnTo>
                    <a:pt x="52530" y="13938"/>
                  </a:lnTo>
                  <a:lnTo>
                    <a:pt x="14091" y="29039"/>
                  </a:lnTo>
                  <a:lnTo>
                    <a:pt x="0" y="47498"/>
                  </a:lnTo>
                  <a:lnTo>
                    <a:pt x="14091" y="66030"/>
                  </a:lnTo>
                  <a:lnTo>
                    <a:pt x="52530" y="81168"/>
                  </a:lnTo>
                  <a:lnTo>
                    <a:pt x="109567" y="91378"/>
                  </a:lnTo>
                  <a:lnTo>
                    <a:pt x="179450" y="95123"/>
                  </a:lnTo>
                  <a:lnTo>
                    <a:pt x="249281" y="91378"/>
                  </a:lnTo>
                  <a:lnTo>
                    <a:pt x="306324" y="81168"/>
                  </a:lnTo>
                  <a:lnTo>
                    <a:pt x="344793" y="66030"/>
                  </a:lnTo>
                  <a:lnTo>
                    <a:pt x="358901" y="47498"/>
                  </a:lnTo>
                  <a:lnTo>
                    <a:pt x="344793" y="29039"/>
                  </a:lnTo>
                  <a:lnTo>
                    <a:pt x="306324" y="13938"/>
                  </a:lnTo>
                  <a:lnTo>
                    <a:pt x="249281" y="3742"/>
                  </a:lnTo>
                  <a:lnTo>
                    <a:pt x="179450" y="0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/>
            <p:cNvSpPr/>
            <p:nvPr/>
          </p:nvSpPr>
          <p:spPr>
            <a:xfrm>
              <a:off x="6934072" y="2756280"/>
              <a:ext cx="359410" cy="102870"/>
            </a:xfrm>
            <a:custGeom>
              <a:avLst/>
              <a:gdLst/>
              <a:ahLst/>
              <a:cxnLst/>
              <a:rect l="l" t="t" r="r" b="b"/>
              <a:pathLst>
                <a:path w="359409" h="102869">
                  <a:moveTo>
                    <a:pt x="0" y="55245"/>
                  </a:moveTo>
                  <a:lnTo>
                    <a:pt x="14091" y="36786"/>
                  </a:lnTo>
                  <a:lnTo>
                    <a:pt x="52530" y="21685"/>
                  </a:lnTo>
                  <a:lnTo>
                    <a:pt x="109567" y="11489"/>
                  </a:lnTo>
                  <a:lnTo>
                    <a:pt x="179450" y="7747"/>
                  </a:lnTo>
                  <a:lnTo>
                    <a:pt x="249281" y="11489"/>
                  </a:lnTo>
                  <a:lnTo>
                    <a:pt x="306324" y="21685"/>
                  </a:lnTo>
                  <a:lnTo>
                    <a:pt x="344793" y="36786"/>
                  </a:lnTo>
                  <a:lnTo>
                    <a:pt x="358901" y="55245"/>
                  </a:lnTo>
                  <a:lnTo>
                    <a:pt x="344793" y="73777"/>
                  </a:lnTo>
                  <a:lnTo>
                    <a:pt x="306324" y="88915"/>
                  </a:lnTo>
                  <a:lnTo>
                    <a:pt x="249281" y="99125"/>
                  </a:lnTo>
                  <a:lnTo>
                    <a:pt x="179450" y="102870"/>
                  </a:lnTo>
                  <a:lnTo>
                    <a:pt x="109567" y="99125"/>
                  </a:lnTo>
                  <a:lnTo>
                    <a:pt x="52530" y="88915"/>
                  </a:lnTo>
                  <a:lnTo>
                    <a:pt x="14091" y="73777"/>
                  </a:lnTo>
                  <a:lnTo>
                    <a:pt x="0" y="55245"/>
                  </a:lnTo>
                  <a:close/>
                </a:path>
                <a:path w="359409" h="102869">
                  <a:moveTo>
                    <a:pt x="0" y="0"/>
                  </a:moveTo>
                  <a:lnTo>
                    <a:pt x="0" y="58674"/>
                  </a:lnTo>
                </a:path>
                <a:path w="359409" h="102869">
                  <a:moveTo>
                    <a:pt x="358901" y="0"/>
                  </a:moveTo>
                  <a:lnTo>
                    <a:pt x="358901" y="58674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/>
            <p:cNvSpPr/>
            <p:nvPr/>
          </p:nvSpPr>
          <p:spPr>
            <a:xfrm>
              <a:off x="6931025" y="2687700"/>
              <a:ext cx="359410" cy="126364"/>
            </a:xfrm>
            <a:custGeom>
              <a:avLst/>
              <a:gdLst/>
              <a:ahLst/>
              <a:cxnLst/>
              <a:rect l="l" t="t" r="r" b="b"/>
              <a:pathLst>
                <a:path w="359409" h="126364">
                  <a:moveTo>
                    <a:pt x="358965" y="68567"/>
                  </a:moveTo>
                  <a:lnTo>
                    <a:pt x="350189" y="68567"/>
                  </a:lnTo>
                  <a:lnTo>
                    <a:pt x="358902" y="55245"/>
                  </a:lnTo>
                  <a:lnTo>
                    <a:pt x="344805" y="33756"/>
                  </a:lnTo>
                  <a:lnTo>
                    <a:pt x="306362" y="16205"/>
                  </a:lnTo>
                  <a:lnTo>
                    <a:pt x="249326" y="4356"/>
                  </a:lnTo>
                  <a:lnTo>
                    <a:pt x="179451" y="0"/>
                  </a:lnTo>
                  <a:lnTo>
                    <a:pt x="109613" y="4356"/>
                  </a:lnTo>
                  <a:lnTo>
                    <a:pt x="52565" y="16205"/>
                  </a:lnTo>
                  <a:lnTo>
                    <a:pt x="14097" y="33756"/>
                  </a:lnTo>
                  <a:lnTo>
                    <a:pt x="0" y="55245"/>
                  </a:lnTo>
                  <a:lnTo>
                    <a:pt x="8699" y="68567"/>
                  </a:lnTo>
                  <a:lnTo>
                    <a:pt x="3048" y="68567"/>
                  </a:lnTo>
                  <a:lnTo>
                    <a:pt x="3048" y="126365"/>
                  </a:lnTo>
                  <a:lnTo>
                    <a:pt x="358965" y="126365"/>
                  </a:lnTo>
                  <a:lnTo>
                    <a:pt x="358965" y="68567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/>
            <p:cNvSpPr/>
            <p:nvPr/>
          </p:nvSpPr>
          <p:spPr>
            <a:xfrm>
              <a:off x="6931025" y="2687700"/>
              <a:ext cx="359410" cy="111125"/>
            </a:xfrm>
            <a:custGeom>
              <a:avLst/>
              <a:gdLst/>
              <a:ahLst/>
              <a:cxnLst/>
              <a:rect l="l" t="t" r="r" b="b"/>
              <a:pathLst>
                <a:path w="359409" h="111125">
                  <a:moveTo>
                    <a:pt x="0" y="55245"/>
                  </a:moveTo>
                  <a:lnTo>
                    <a:pt x="14108" y="33754"/>
                  </a:lnTo>
                  <a:lnTo>
                    <a:pt x="52577" y="16192"/>
                  </a:lnTo>
                  <a:lnTo>
                    <a:pt x="109620" y="4345"/>
                  </a:lnTo>
                  <a:lnTo>
                    <a:pt x="179450" y="0"/>
                  </a:lnTo>
                  <a:lnTo>
                    <a:pt x="249334" y="4345"/>
                  </a:lnTo>
                  <a:lnTo>
                    <a:pt x="306371" y="16192"/>
                  </a:lnTo>
                  <a:lnTo>
                    <a:pt x="344810" y="33754"/>
                  </a:lnTo>
                  <a:lnTo>
                    <a:pt x="358901" y="55245"/>
                  </a:lnTo>
                  <a:lnTo>
                    <a:pt x="344810" y="76809"/>
                  </a:lnTo>
                  <a:lnTo>
                    <a:pt x="306371" y="94408"/>
                  </a:lnTo>
                  <a:lnTo>
                    <a:pt x="249334" y="106269"/>
                  </a:lnTo>
                  <a:lnTo>
                    <a:pt x="179450" y="110616"/>
                  </a:lnTo>
                  <a:lnTo>
                    <a:pt x="109620" y="106269"/>
                  </a:lnTo>
                  <a:lnTo>
                    <a:pt x="52577" y="94408"/>
                  </a:lnTo>
                  <a:lnTo>
                    <a:pt x="14108" y="76809"/>
                  </a:lnTo>
                  <a:lnTo>
                    <a:pt x="0" y="5524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3" name="object 53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003224" y="2696908"/>
              <a:ext cx="192214" cy="94233"/>
            </a:xfrm>
            <a:prstGeom prst="rect">
              <a:avLst/>
            </a:prstGeom>
          </p:spPr>
        </p:pic>
        <p:sp>
          <p:nvSpPr>
            <p:cNvPr id="54" name="object 54"/>
            <p:cNvSpPr/>
            <p:nvPr/>
          </p:nvSpPr>
          <p:spPr>
            <a:xfrm>
              <a:off x="7410069" y="2405379"/>
              <a:ext cx="330835" cy="85725"/>
            </a:xfrm>
            <a:custGeom>
              <a:avLst/>
              <a:gdLst/>
              <a:ahLst/>
              <a:cxnLst/>
              <a:rect l="l" t="t" r="r" b="b"/>
              <a:pathLst>
                <a:path w="330834" h="85725">
                  <a:moveTo>
                    <a:pt x="165226" y="0"/>
                  </a:moveTo>
                  <a:lnTo>
                    <a:pt x="100941" y="3363"/>
                  </a:lnTo>
                  <a:lnTo>
                    <a:pt x="48418" y="12525"/>
                  </a:lnTo>
                  <a:lnTo>
                    <a:pt x="12993" y="26092"/>
                  </a:lnTo>
                  <a:lnTo>
                    <a:pt x="0" y="42672"/>
                  </a:lnTo>
                  <a:lnTo>
                    <a:pt x="12993" y="59324"/>
                  </a:lnTo>
                  <a:lnTo>
                    <a:pt x="48418" y="72929"/>
                  </a:lnTo>
                  <a:lnTo>
                    <a:pt x="100941" y="82105"/>
                  </a:lnTo>
                  <a:lnTo>
                    <a:pt x="165226" y="85471"/>
                  </a:lnTo>
                  <a:lnTo>
                    <a:pt x="229586" y="82105"/>
                  </a:lnTo>
                  <a:lnTo>
                    <a:pt x="282146" y="72929"/>
                  </a:lnTo>
                  <a:lnTo>
                    <a:pt x="317585" y="59324"/>
                  </a:lnTo>
                  <a:lnTo>
                    <a:pt x="330580" y="42672"/>
                  </a:lnTo>
                  <a:lnTo>
                    <a:pt x="317585" y="26092"/>
                  </a:lnTo>
                  <a:lnTo>
                    <a:pt x="282146" y="12525"/>
                  </a:lnTo>
                  <a:lnTo>
                    <a:pt x="229586" y="3363"/>
                  </a:lnTo>
                  <a:lnTo>
                    <a:pt x="165226" y="0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/>
            <p:cNvSpPr/>
            <p:nvPr/>
          </p:nvSpPr>
          <p:spPr>
            <a:xfrm>
              <a:off x="7410069" y="2398394"/>
              <a:ext cx="330835" cy="92710"/>
            </a:xfrm>
            <a:custGeom>
              <a:avLst/>
              <a:gdLst/>
              <a:ahLst/>
              <a:cxnLst/>
              <a:rect l="l" t="t" r="r" b="b"/>
              <a:pathLst>
                <a:path w="330834" h="92710">
                  <a:moveTo>
                    <a:pt x="0" y="49656"/>
                  </a:moveTo>
                  <a:lnTo>
                    <a:pt x="12993" y="33077"/>
                  </a:lnTo>
                  <a:lnTo>
                    <a:pt x="48418" y="19510"/>
                  </a:lnTo>
                  <a:lnTo>
                    <a:pt x="100941" y="10348"/>
                  </a:lnTo>
                  <a:lnTo>
                    <a:pt x="165226" y="6984"/>
                  </a:lnTo>
                  <a:lnTo>
                    <a:pt x="229586" y="10348"/>
                  </a:lnTo>
                  <a:lnTo>
                    <a:pt x="282146" y="19510"/>
                  </a:lnTo>
                  <a:lnTo>
                    <a:pt x="317585" y="33077"/>
                  </a:lnTo>
                  <a:lnTo>
                    <a:pt x="330580" y="49656"/>
                  </a:lnTo>
                  <a:lnTo>
                    <a:pt x="317585" y="66309"/>
                  </a:lnTo>
                  <a:lnTo>
                    <a:pt x="282146" y="79914"/>
                  </a:lnTo>
                  <a:lnTo>
                    <a:pt x="229586" y="89090"/>
                  </a:lnTo>
                  <a:lnTo>
                    <a:pt x="165226" y="92455"/>
                  </a:lnTo>
                  <a:lnTo>
                    <a:pt x="100941" y="89090"/>
                  </a:lnTo>
                  <a:lnTo>
                    <a:pt x="48418" y="79914"/>
                  </a:lnTo>
                  <a:lnTo>
                    <a:pt x="12993" y="66309"/>
                  </a:lnTo>
                  <a:lnTo>
                    <a:pt x="0" y="49656"/>
                  </a:lnTo>
                  <a:close/>
                </a:path>
                <a:path w="330834" h="92710">
                  <a:moveTo>
                    <a:pt x="0" y="0"/>
                  </a:moveTo>
                  <a:lnTo>
                    <a:pt x="0" y="52831"/>
                  </a:lnTo>
                </a:path>
                <a:path w="330834" h="92710">
                  <a:moveTo>
                    <a:pt x="330580" y="0"/>
                  </a:moveTo>
                  <a:lnTo>
                    <a:pt x="330580" y="52831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/>
            <p:cNvSpPr/>
            <p:nvPr/>
          </p:nvSpPr>
          <p:spPr>
            <a:xfrm>
              <a:off x="7407275" y="2336799"/>
              <a:ext cx="330835" cy="113664"/>
            </a:xfrm>
            <a:custGeom>
              <a:avLst/>
              <a:gdLst/>
              <a:ahLst/>
              <a:cxnLst/>
              <a:rect l="l" t="t" r="r" b="b"/>
              <a:pathLst>
                <a:path w="330834" h="113664">
                  <a:moveTo>
                    <a:pt x="330619" y="61633"/>
                  </a:moveTo>
                  <a:lnTo>
                    <a:pt x="322554" y="61633"/>
                  </a:lnTo>
                  <a:lnTo>
                    <a:pt x="330581" y="49657"/>
                  </a:lnTo>
                  <a:lnTo>
                    <a:pt x="317576" y="30327"/>
                  </a:lnTo>
                  <a:lnTo>
                    <a:pt x="282155" y="14541"/>
                  </a:lnTo>
                  <a:lnTo>
                    <a:pt x="229628" y="3911"/>
                  </a:lnTo>
                  <a:lnTo>
                    <a:pt x="165354" y="0"/>
                  </a:lnTo>
                  <a:lnTo>
                    <a:pt x="100990" y="3911"/>
                  </a:lnTo>
                  <a:lnTo>
                    <a:pt x="48425" y="14541"/>
                  </a:lnTo>
                  <a:lnTo>
                    <a:pt x="12992" y="30327"/>
                  </a:lnTo>
                  <a:lnTo>
                    <a:pt x="0" y="49657"/>
                  </a:lnTo>
                  <a:lnTo>
                    <a:pt x="8013" y="61633"/>
                  </a:lnTo>
                  <a:lnTo>
                    <a:pt x="2794" y="61633"/>
                  </a:lnTo>
                  <a:lnTo>
                    <a:pt x="2794" y="113538"/>
                  </a:lnTo>
                  <a:lnTo>
                    <a:pt x="330619" y="113538"/>
                  </a:lnTo>
                  <a:lnTo>
                    <a:pt x="330619" y="61633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/>
            <p:cNvSpPr/>
            <p:nvPr/>
          </p:nvSpPr>
          <p:spPr>
            <a:xfrm>
              <a:off x="7407275" y="2336799"/>
              <a:ext cx="330835" cy="99695"/>
            </a:xfrm>
            <a:custGeom>
              <a:avLst/>
              <a:gdLst/>
              <a:ahLst/>
              <a:cxnLst/>
              <a:rect l="l" t="t" r="r" b="b"/>
              <a:pathLst>
                <a:path w="330834" h="99694">
                  <a:moveTo>
                    <a:pt x="0" y="49657"/>
                  </a:moveTo>
                  <a:lnTo>
                    <a:pt x="12995" y="30325"/>
                  </a:lnTo>
                  <a:lnTo>
                    <a:pt x="48434" y="14541"/>
                  </a:lnTo>
                  <a:lnTo>
                    <a:pt x="100994" y="3901"/>
                  </a:lnTo>
                  <a:lnTo>
                    <a:pt x="165353" y="0"/>
                  </a:lnTo>
                  <a:lnTo>
                    <a:pt x="229639" y="3901"/>
                  </a:lnTo>
                  <a:lnTo>
                    <a:pt x="282162" y="14541"/>
                  </a:lnTo>
                  <a:lnTo>
                    <a:pt x="317587" y="30325"/>
                  </a:lnTo>
                  <a:lnTo>
                    <a:pt x="330580" y="49657"/>
                  </a:lnTo>
                  <a:lnTo>
                    <a:pt x="317587" y="69062"/>
                  </a:lnTo>
                  <a:lnTo>
                    <a:pt x="282162" y="84883"/>
                  </a:lnTo>
                  <a:lnTo>
                    <a:pt x="229639" y="95537"/>
                  </a:lnTo>
                  <a:lnTo>
                    <a:pt x="165353" y="99440"/>
                  </a:lnTo>
                  <a:lnTo>
                    <a:pt x="100994" y="95537"/>
                  </a:lnTo>
                  <a:lnTo>
                    <a:pt x="48434" y="84883"/>
                  </a:lnTo>
                  <a:lnTo>
                    <a:pt x="12995" y="69062"/>
                  </a:lnTo>
                  <a:lnTo>
                    <a:pt x="0" y="49657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8" name="object 58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472616" y="2343594"/>
              <a:ext cx="178244" cy="87629"/>
            </a:xfrm>
            <a:prstGeom prst="rect">
              <a:avLst/>
            </a:prstGeom>
          </p:spPr>
        </p:pic>
        <p:sp>
          <p:nvSpPr>
            <p:cNvPr id="59" name="object 59"/>
            <p:cNvSpPr/>
            <p:nvPr/>
          </p:nvSpPr>
          <p:spPr>
            <a:xfrm>
              <a:off x="7496047" y="2764027"/>
              <a:ext cx="359410" cy="95250"/>
            </a:xfrm>
            <a:custGeom>
              <a:avLst/>
              <a:gdLst/>
              <a:ahLst/>
              <a:cxnLst/>
              <a:rect l="l" t="t" r="r" b="b"/>
              <a:pathLst>
                <a:path w="359409" h="95250">
                  <a:moveTo>
                    <a:pt x="179450" y="0"/>
                  </a:moveTo>
                  <a:lnTo>
                    <a:pt x="109567" y="3742"/>
                  </a:lnTo>
                  <a:lnTo>
                    <a:pt x="52530" y="13938"/>
                  </a:lnTo>
                  <a:lnTo>
                    <a:pt x="14091" y="29039"/>
                  </a:lnTo>
                  <a:lnTo>
                    <a:pt x="0" y="47498"/>
                  </a:lnTo>
                  <a:lnTo>
                    <a:pt x="14091" y="66030"/>
                  </a:lnTo>
                  <a:lnTo>
                    <a:pt x="52530" y="81168"/>
                  </a:lnTo>
                  <a:lnTo>
                    <a:pt x="109567" y="91378"/>
                  </a:lnTo>
                  <a:lnTo>
                    <a:pt x="179450" y="95123"/>
                  </a:lnTo>
                  <a:lnTo>
                    <a:pt x="249281" y="91378"/>
                  </a:lnTo>
                  <a:lnTo>
                    <a:pt x="306324" y="81168"/>
                  </a:lnTo>
                  <a:lnTo>
                    <a:pt x="344793" y="66030"/>
                  </a:lnTo>
                  <a:lnTo>
                    <a:pt x="358901" y="47498"/>
                  </a:lnTo>
                  <a:lnTo>
                    <a:pt x="344793" y="29039"/>
                  </a:lnTo>
                  <a:lnTo>
                    <a:pt x="306324" y="13938"/>
                  </a:lnTo>
                  <a:lnTo>
                    <a:pt x="249281" y="3742"/>
                  </a:lnTo>
                  <a:lnTo>
                    <a:pt x="179450" y="0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/>
            <p:cNvSpPr/>
            <p:nvPr/>
          </p:nvSpPr>
          <p:spPr>
            <a:xfrm>
              <a:off x="7496047" y="2756280"/>
              <a:ext cx="359410" cy="102870"/>
            </a:xfrm>
            <a:custGeom>
              <a:avLst/>
              <a:gdLst/>
              <a:ahLst/>
              <a:cxnLst/>
              <a:rect l="l" t="t" r="r" b="b"/>
              <a:pathLst>
                <a:path w="359409" h="102869">
                  <a:moveTo>
                    <a:pt x="0" y="55245"/>
                  </a:moveTo>
                  <a:lnTo>
                    <a:pt x="14091" y="36786"/>
                  </a:lnTo>
                  <a:lnTo>
                    <a:pt x="52530" y="21685"/>
                  </a:lnTo>
                  <a:lnTo>
                    <a:pt x="109567" y="11489"/>
                  </a:lnTo>
                  <a:lnTo>
                    <a:pt x="179450" y="7747"/>
                  </a:lnTo>
                  <a:lnTo>
                    <a:pt x="249281" y="11489"/>
                  </a:lnTo>
                  <a:lnTo>
                    <a:pt x="306324" y="21685"/>
                  </a:lnTo>
                  <a:lnTo>
                    <a:pt x="344793" y="36786"/>
                  </a:lnTo>
                  <a:lnTo>
                    <a:pt x="358901" y="55245"/>
                  </a:lnTo>
                  <a:lnTo>
                    <a:pt x="344793" y="73777"/>
                  </a:lnTo>
                  <a:lnTo>
                    <a:pt x="306324" y="88915"/>
                  </a:lnTo>
                  <a:lnTo>
                    <a:pt x="249281" y="99125"/>
                  </a:lnTo>
                  <a:lnTo>
                    <a:pt x="179450" y="102870"/>
                  </a:lnTo>
                  <a:lnTo>
                    <a:pt x="109567" y="99125"/>
                  </a:lnTo>
                  <a:lnTo>
                    <a:pt x="52530" y="88915"/>
                  </a:lnTo>
                  <a:lnTo>
                    <a:pt x="14091" y="73777"/>
                  </a:lnTo>
                  <a:lnTo>
                    <a:pt x="0" y="55245"/>
                  </a:lnTo>
                  <a:close/>
                </a:path>
                <a:path w="359409" h="102869">
                  <a:moveTo>
                    <a:pt x="0" y="0"/>
                  </a:moveTo>
                  <a:lnTo>
                    <a:pt x="0" y="58674"/>
                  </a:lnTo>
                </a:path>
                <a:path w="359409" h="102869">
                  <a:moveTo>
                    <a:pt x="358901" y="0"/>
                  </a:moveTo>
                  <a:lnTo>
                    <a:pt x="358901" y="58674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/>
            <p:cNvSpPr/>
            <p:nvPr/>
          </p:nvSpPr>
          <p:spPr>
            <a:xfrm>
              <a:off x="7493000" y="2687700"/>
              <a:ext cx="359410" cy="126364"/>
            </a:xfrm>
            <a:custGeom>
              <a:avLst/>
              <a:gdLst/>
              <a:ahLst/>
              <a:cxnLst/>
              <a:rect l="l" t="t" r="r" b="b"/>
              <a:pathLst>
                <a:path w="359409" h="126364">
                  <a:moveTo>
                    <a:pt x="358965" y="68567"/>
                  </a:moveTo>
                  <a:lnTo>
                    <a:pt x="350189" y="68567"/>
                  </a:lnTo>
                  <a:lnTo>
                    <a:pt x="358902" y="55245"/>
                  </a:lnTo>
                  <a:lnTo>
                    <a:pt x="344805" y="33756"/>
                  </a:lnTo>
                  <a:lnTo>
                    <a:pt x="306362" y="16205"/>
                  </a:lnTo>
                  <a:lnTo>
                    <a:pt x="249326" y="4356"/>
                  </a:lnTo>
                  <a:lnTo>
                    <a:pt x="179451" y="0"/>
                  </a:lnTo>
                  <a:lnTo>
                    <a:pt x="109613" y="4356"/>
                  </a:lnTo>
                  <a:lnTo>
                    <a:pt x="52565" y="16205"/>
                  </a:lnTo>
                  <a:lnTo>
                    <a:pt x="14097" y="33756"/>
                  </a:lnTo>
                  <a:lnTo>
                    <a:pt x="0" y="55245"/>
                  </a:lnTo>
                  <a:lnTo>
                    <a:pt x="8699" y="68567"/>
                  </a:lnTo>
                  <a:lnTo>
                    <a:pt x="3048" y="68567"/>
                  </a:lnTo>
                  <a:lnTo>
                    <a:pt x="3048" y="126365"/>
                  </a:lnTo>
                  <a:lnTo>
                    <a:pt x="358965" y="126365"/>
                  </a:lnTo>
                  <a:lnTo>
                    <a:pt x="358965" y="68567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2" name="object 62"/>
            <p:cNvSpPr/>
            <p:nvPr/>
          </p:nvSpPr>
          <p:spPr>
            <a:xfrm>
              <a:off x="7493000" y="2687700"/>
              <a:ext cx="359410" cy="111125"/>
            </a:xfrm>
            <a:custGeom>
              <a:avLst/>
              <a:gdLst/>
              <a:ahLst/>
              <a:cxnLst/>
              <a:rect l="l" t="t" r="r" b="b"/>
              <a:pathLst>
                <a:path w="359409" h="111125">
                  <a:moveTo>
                    <a:pt x="0" y="55245"/>
                  </a:moveTo>
                  <a:lnTo>
                    <a:pt x="14108" y="33754"/>
                  </a:lnTo>
                  <a:lnTo>
                    <a:pt x="52577" y="16192"/>
                  </a:lnTo>
                  <a:lnTo>
                    <a:pt x="109620" y="4345"/>
                  </a:lnTo>
                  <a:lnTo>
                    <a:pt x="179450" y="0"/>
                  </a:lnTo>
                  <a:lnTo>
                    <a:pt x="249334" y="4345"/>
                  </a:lnTo>
                  <a:lnTo>
                    <a:pt x="306371" y="16192"/>
                  </a:lnTo>
                  <a:lnTo>
                    <a:pt x="344810" y="33754"/>
                  </a:lnTo>
                  <a:lnTo>
                    <a:pt x="358901" y="55245"/>
                  </a:lnTo>
                  <a:lnTo>
                    <a:pt x="344810" y="76809"/>
                  </a:lnTo>
                  <a:lnTo>
                    <a:pt x="306371" y="94408"/>
                  </a:lnTo>
                  <a:lnTo>
                    <a:pt x="249334" y="106269"/>
                  </a:lnTo>
                  <a:lnTo>
                    <a:pt x="179450" y="110616"/>
                  </a:lnTo>
                  <a:lnTo>
                    <a:pt x="109620" y="106269"/>
                  </a:lnTo>
                  <a:lnTo>
                    <a:pt x="52577" y="94408"/>
                  </a:lnTo>
                  <a:lnTo>
                    <a:pt x="14108" y="76809"/>
                  </a:lnTo>
                  <a:lnTo>
                    <a:pt x="0" y="5524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3" name="object 63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565199" y="2696908"/>
              <a:ext cx="192214" cy="94233"/>
            </a:xfrm>
            <a:prstGeom prst="rect">
              <a:avLst/>
            </a:prstGeom>
          </p:spPr>
        </p:pic>
        <p:sp>
          <p:nvSpPr>
            <p:cNvPr id="64" name="object 64"/>
            <p:cNvSpPr/>
            <p:nvPr/>
          </p:nvSpPr>
          <p:spPr>
            <a:xfrm>
              <a:off x="4997983" y="1644205"/>
              <a:ext cx="1624330" cy="1058545"/>
            </a:xfrm>
            <a:custGeom>
              <a:avLst/>
              <a:gdLst/>
              <a:ahLst/>
              <a:cxnLst/>
              <a:rect l="l" t="t" r="r" b="b"/>
              <a:pathLst>
                <a:path w="1624329" h="1058545">
                  <a:moveTo>
                    <a:pt x="1173883" y="0"/>
                  </a:moveTo>
                  <a:lnTo>
                    <a:pt x="1131417" y="1460"/>
                  </a:lnTo>
                  <a:lnTo>
                    <a:pt x="1084189" y="5587"/>
                  </a:lnTo>
                  <a:lnTo>
                    <a:pt x="1020292" y="13144"/>
                  </a:lnTo>
                  <a:lnTo>
                    <a:pt x="929953" y="24455"/>
                  </a:lnTo>
                  <a:lnTo>
                    <a:pt x="877026" y="31450"/>
                  </a:lnTo>
                  <a:lnTo>
                    <a:pt x="821458" y="39338"/>
                  </a:lnTo>
                  <a:lnTo>
                    <a:pt x="765145" y="48119"/>
                  </a:lnTo>
                  <a:lnTo>
                    <a:pt x="709985" y="57792"/>
                  </a:lnTo>
                  <a:lnTo>
                    <a:pt x="657877" y="68359"/>
                  </a:lnTo>
                  <a:lnTo>
                    <a:pt x="610717" y="79819"/>
                  </a:lnTo>
                  <a:lnTo>
                    <a:pt x="552700" y="96588"/>
                  </a:lnTo>
                  <a:lnTo>
                    <a:pt x="496887" y="114993"/>
                  </a:lnTo>
                  <a:lnTo>
                    <a:pt x="444426" y="134810"/>
                  </a:lnTo>
                  <a:lnTo>
                    <a:pt x="396463" y="155812"/>
                  </a:lnTo>
                  <a:lnTo>
                    <a:pt x="354145" y="177774"/>
                  </a:lnTo>
                  <a:lnTo>
                    <a:pt x="318617" y="200469"/>
                  </a:lnTo>
                  <a:lnTo>
                    <a:pt x="285345" y="238472"/>
                  </a:lnTo>
                  <a:lnTo>
                    <a:pt x="270373" y="280463"/>
                  </a:lnTo>
                  <a:lnTo>
                    <a:pt x="258092" y="322145"/>
                  </a:lnTo>
                  <a:lnTo>
                    <a:pt x="232892" y="359219"/>
                  </a:lnTo>
                  <a:lnTo>
                    <a:pt x="195860" y="381723"/>
                  </a:lnTo>
                  <a:lnTo>
                    <a:pt x="149019" y="399046"/>
                  </a:lnTo>
                  <a:lnTo>
                    <a:pt x="100057" y="415912"/>
                  </a:lnTo>
                  <a:lnTo>
                    <a:pt x="56661" y="437045"/>
                  </a:lnTo>
                  <a:lnTo>
                    <a:pt x="26517" y="467169"/>
                  </a:lnTo>
                  <a:lnTo>
                    <a:pt x="9702" y="512203"/>
                  </a:lnTo>
                  <a:lnTo>
                    <a:pt x="965" y="569125"/>
                  </a:lnTo>
                  <a:lnTo>
                    <a:pt x="0" y="629246"/>
                  </a:lnTo>
                  <a:lnTo>
                    <a:pt x="6502" y="683882"/>
                  </a:lnTo>
                  <a:lnTo>
                    <a:pt x="20167" y="724344"/>
                  </a:lnTo>
                  <a:lnTo>
                    <a:pt x="77889" y="764254"/>
                  </a:lnTo>
                  <a:lnTo>
                    <a:pt x="127966" y="768350"/>
                  </a:lnTo>
                  <a:lnTo>
                    <a:pt x="201142" y="771969"/>
                  </a:lnTo>
                  <a:lnTo>
                    <a:pt x="240435" y="773443"/>
                  </a:lnTo>
                  <a:lnTo>
                    <a:pt x="287554" y="773371"/>
                  </a:lnTo>
                  <a:lnTo>
                    <a:pt x="340603" y="772209"/>
                  </a:lnTo>
                  <a:lnTo>
                    <a:pt x="456904" y="768445"/>
                  </a:lnTo>
                  <a:lnTo>
                    <a:pt x="516363" y="766757"/>
                  </a:lnTo>
                  <a:lnTo>
                    <a:pt x="574166" y="765808"/>
                  </a:lnTo>
                  <a:lnTo>
                    <a:pt x="628415" y="766056"/>
                  </a:lnTo>
                  <a:lnTo>
                    <a:pt x="677214" y="767957"/>
                  </a:lnTo>
                  <a:lnTo>
                    <a:pt x="718667" y="771969"/>
                  </a:lnTo>
                  <a:lnTo>
                    <a:pt x="781856" y="785328"/>
                  </a:lnTo>
                  <a:lnTo>
                    <a:pt x="827970" y="803619"/>
                  </a:lnTo>
                  <a:lnTo>
                    <a:pt x="864715" y="825708"/>
                  </a:lnTo>
                  <a:lnTo>
                    <a:pt x="899796" y="850461"/>
                  </a:lnTo>
                  <a:lnTo>
                    <a:pt x="981049" y="902188"/>
                  </a:lnTo>
                  <a:lnTo>
                    <a:pt x="1022954" y="932130"/>
                  </a:lnTo>
                  <a:lnTo>
                    <a:pt x="1065488" y="963660"/>
                  </a:lnTo>
                  <a:lnTo>
                    <a:pt x="1107503" y="993866"/>
                  </a:lnTo>
                  <a:lnTo>
                    <a:pt x="1147854" y="1019839"/>
                  </a:lnTo>
                  <a:lnTo>
                    <a:pt x="1185392" y="1038669"/>
                  </a:lnTo>
                  <a:lnTo>
                    <a:pt x="1237397" y="1053734"/>
                  </a:lnTo>
                  <a:lnTo>
                    <a:pt x="1286151" y="1057941"/>
                  </a:lnTo>
                  <a:lnTo>
                    <a:pt x="1331357" y="1054100"/>
                  </a:lnTo>
                  <a:lnTo>
                    <a:pt x="1372717" y="1045019"/>
                  </a:lnTo>
                  <a:lnTo>
                    <a:pt x="1410666" y="1032668"/>
                  </a:lnTo>
                  <a:lnTo>
                    <a:pt x="1445520" y="1015079"/>
                  </a:lnTo>
                  <a:lnTo>
                    <a:pt x="1476516" y="989441"/>
                  </a:lnTo>
                  <a:lnTo>
                    <a:pt x="1502892" y="952944"/>
                  </a:lnTo>
                  <a:lnTo>
                    <a:pt x="1520006" y="912837"/>
                  </a:lnTo>
                  <a:lnTo>
                    <a:pt x="1533913" y="863739"/>
                  </a:lnTo>
                  <a:lnTo>
                    <a:pt x="1545613" y="809612"/>
                  </a:lnTo>
                  <a:lnTo>
                    <a:pt x="1556106" y="754418"/>
                  </a:lnTo>
                  <a:lnTo>
                    <a:pt x="1566392" y="702119"/>
                  </a:lnTo>
                  <a:lnTo>
                    <a:pt x="1576598" y="653529"/>
                  </a:lnTo>
                  <a:lnTo>
                    <a:pt x="1586133" y="606005"/>
                  </a:lnTo>
                  <a:lnTo>
                    <a:pt x="1594693" y="558330"/>
                  </a:lnTo>
                  <a:lnTo>
                    <a:pt x="1601972" y="509282"/>
                  </a:lnTo>
                  <a:lnTo>
                    <a:pt x="1607667" y="457644"/>
                  </a:lnTo>
                  <a:lnTo>
                    <a:pt x="1617752" y="358631"/>
                  </a:lnTo>
                  <a:lnTo>
                    <a:pt x="1622129" y="305641"/>
                  </a:lnTo>
                  <a:lnTo>
                    <a:pt x="1623998" y="253974"/>
                  </a:lnTo>
                  <a:lnTo>
                    <a:pt x="1621811" y="206363"/>
                  </a:lnTo>
                  <a:lnTo>
                    <a:pt x="1614017" y="165544"/>
                  </a:lnTo>
                  <a:lnTo>
                    <a:pt x="1591957" y="116216"/>
                  </a:lnTo>
                  <a:lnTo>
                    <a:pt x="1560217" y="76866"/>
                  </a:lnTo>
                  <a:lnTo>
                    <a:pt x="1520452" y="46136"/>
                  </a:lnTo>
                  <a:lnTo>
                    <a:pt x="1474317" y="22669"/>
                  </a:lnTo>
                  <a:lnTo>
                    <a:pt x="1430529" y="10177"/>
                  </a:lnTo>
                  <a:lnTo>
                    <a:pt x="1379827" y="3690"/>
                  </a:lnTo>
                  <a:lnTo>
                    <a:pt x="1325937" y="1226"/>
                  </a:lnTo>
                  <a:lnTo>
                    <a:pt x="1173883" y="0"/>
                  </a:lnTo>
                  <a:close/>
                </a:path>
              </a:pathLst>
            </a:custGeom>
            <a:solidFill>
              <a:srgbClr val="00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5" name="object 65"/>
            <p:cNvSpPr/>
            <p:nvPr/>
          </p:nvSpPr>
          <p:spPr>
            <a:xfrm>
              <a:off x="5854700" y="2020315"/>
              <a:ext cx="183515" cy="343535"/>
            </a:xfrm>
            <a:custGeom>
              <a:avLst/>
              <a:gdLst/>
              <a:ahLst/>
              <a:cxnLst/>
              <a:rect l="l" t="t" r="r" b="b"/>
              <a:pathLst>
                <a:path w="183514" h="343535">
                  <a:moveTo>
                    <a:pt x="91439" y="0"/>
                  </a:moveTo>
                  <a:lnTo>
                    <a:pt x="0" y="311276"/>
                  </a:lnTo>
                </a:path>
                <a:path w="183514" h="343535">
                  <a:moveTo>
                    <a:pt x="91439" y="0"/>
                  </a:moveTo>
                  <a:lnTo>
                    <a:pt x="183261" y="309499"/>
                  </a:lnTo>
                </a:path>
                <a:path w="183514" h="343535">
                  <a:moveTo>
                    <a:pt x="0" y="309499"/>
                  </a:moveTo>
                  <a:lnTo>
                    <a:pt x="91439" y="343535"/>
                  </a:lnTo>
                </a:path>
                <a:path w="183514" h="343535">
                  <a:moveTo>
                    <a:pt x="183261" y="309499"/>
                  </a:moveTo>
                  <a:lnTo>
                    <a:pt x="91439" y="343535"/>
                  </a:lnTo>
                </a:path>
                <a:path w="183514" h="343535">
                  <a:moveTo>
                    <a:pt x="91439" y="6858"/>
                  </a:moveTo>
                  <a:lnTo>
                    <a:pt x="91439" y="343535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6" name="object 66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849937" y="2191321"/>
              <a:ext cx="192786" cy="145033"/>
            </a:xfrm>
            <a:prstGeom prst="rect">
              <a:avLst/>
            </a:prstGeom>
          </p:spPr>
        </p:pic>
        <p:sp>
          <p:nvSpPr>
            <p:cNvPr id="67" name="object 67"/>
            <p:cNvSpPr/>
            <p:nvPr/>
          </p:nvSpPr>
          <p:spPr>
            <a:xfrm>
              <a:off x="5906896" y="2082164"/>
              <a:ext cx="74295" cy="80010"/>
            </a:xfrm>
            <a:custGeom>
              <a:avLst/>
              <a:gdLst/>
              <a:ahLst/>
              <a:cxnLst/>
              <a:rect l="l" t="t" r="r" b="b"/>
              <a:pathLst>
                <a:path w="74295" h="80010">
                  <a:moveTo>
                    <a:pt x="39242" y="80010"/>
                  </a:moveTo>
                  <a:lnTo>
                    <a:pt x="74294" y="67563"/>
                  </a:lnTo>
                </a:path>
                <a:path w="74295" h="80010">
                  <a:moveTo>
                    <a:pt x="39242" y="12446"/>
                  </a:moveTo>
                  <a:lnTo>
                    <a:pt x="61467" y="3048"/>
                  </a:lnTo>
                </a:path>
                <a:path w="74295" h="80010">
                  <a:moveTo>
                    <a:pt x="0" y="63246"/>
                  </a:moveTo>
                  <a:lnTo>
                    <a:pt x="42417" y="80010"/>
                  </a:lnTo>
                </a:path>
                <a:path w="74295" h="80010">
                  <a:moveTo>
                    <a:pt x="19050" y="0"/>
                  </a:moveTo>
                  <a:lnTo>
                    <a:pt x="43561" y="16763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8" name="object 68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758688" y="1825434"/>
              <a:ext cx="376174" cy="228409"/>
            </a:xfrm>
            <a:prstGeom prst="rect">
              <a:avLst/>
            </a:prstGeom>
          </p:spPr>
        </p:pic>
        <p:pic>
          <p:nvPicPr>
            <p:cNvPr id="69" name="object 69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607120" y="2252642"/>
              <a:ext cx="74846" cy="87358"/>
            </a:xfrm>
            <a:prstGeom prst="rect">
              <a:avLst/>
            </a:prstGeom>
          </p:spPr>
        </p:pic>
        <p:pic>
          <p:nvPicPr>
            <p:cNvPr id="70" name="object 70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5300375" y="2252642"/>
              <a:ext cx="76421" cy="87358"/>
            </a:xfrm>
            <a:prstGeom prst="rect">
              <a:avLst/>
            </a:prstGeom>
          </p:spPr>
        </p:pic>
        <p:pic>
          <p:nvPicPr>
            <p:cNvPr id="71" name="object 71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5438463" y="2236983"/>
              <a:ext cx="129132" cy="77111"/>
            </a:xfrm>
            <a:prstGeom prst="rect">
              <a:avLst/>
            </a:prstGeom>
          </p:spPr>
        </p:pic>
        <p:sp>
          <p:nvSpPr>
            <p:cNvPr id="72" name="object 72"/>
            <p:cNvSpPr/>
            <p:nvPr/>
          </p:nvSpPr>
          <p:spPr>
            <a:xfrm>
              <a:off x="5237621" y="2182151"/>
              <a:ext cx="514984" cy="132080"/>
            </a:xfrm>
            <a:custGeom>
              <a:avLst/>
              <a:gdLst/>
              <a:ahLst/>
              <a:cxnLst/>
              <a:rect l="l" t="t" r="r" b="b"/>
              <a:pathLst>
                <a:path w="514985" h="132080">
                  <a:moveTo>
                    <a:pt x="138429" y="80132"/>
                  </a:moveTo>
                  <a:lnTo>
                    <a:pt x="178175" y="80132"/>
                  </a:lnTo>
                  <a:lnTo>
                    <a:pt x="172382" y="87361"/>
                  </a:lnTo>
                  <a:lnTo>
                    <a:pt x="177123" y="95193"/>
                  </a:lnTo>
                  <a:lnTo>
                    <a:pt x="185027" y="95193"/>
                  </a:lnTo>
                  <a:lnTo>
                    <a:pt x="194516" y="95796"/>
                  </a:lnTo>
                  <a:lnTo>
                    <a:pt x="196627" y="100013"/>
                  </a:lnTo>
                  <a:lnTo>
                    <a:pt x="199790" y="104230"/>
                  </a:lnTo>
                  <a:lnTo>
                    <a:pt x="202426" y="108448"/>
                  </a:lnTo>
                  <a:lnTo>
                    <a:pt x="205582" y="112665"/>
                  </a:lnTo>
                  <a:lnTo>
                    <a:pt x="208219" y="116882"/>
                  </a:lnTo>
                  <a:lnTo>
                    <a:pt x="210330" y="121099"/>
                  </a:lnTo>
                  <a:lnTo>
                    <a:pt x="211908" y="126521"/>
                  </a:lnTo>
                  <a:lnTo>
                    <a:pt x="212434" y="131943"/>
                  </a:lnTo>
                  <a:lnTo>
                    <a:pt x="152879" y="131341"/>
                  </a:lnTo>
                  <a:lnTo>
                    <a:pt x="151827" y="113870"/>
                  </a:lnTo>
                  <a:lnTo>
                    <a:pt x="148138" y="99411"/>
                  </a:lnTo>
                  <a:lnTo>
                    <a:pt x="142864" y="86759"/>
                  </a:lnTo>
                  <a:lnTo>
                    <a:pt x="138429" y="80132"/>
                  </a:lnTo>
                  <a:close/>
                </a:path>
                <a:path w="514985" h="132080">
                  <a:moveTo>
                    <a:pt x="316165" y="58441"/>
                  </a:moveTo>
                  <a:lnTo>
                    <a:pt x="404817" y="58441"/>
                  </a:lnTo>
                  <a:lnTo>
                    <a:pt x="395854" y="60249"/>
                  </a:lnTo>
                  <a:lnTo>
                    <a:pt x="386365" y="63867"/>
                  </a:lnTo>
                  <a:lnTo>
                    <a:pt x="358958" y="98808"/>
                  </a:lnTo>
                  <a:lnTo>
                    <a:pt x="354744" y="129534"/>
                  </a:lnTo>
                  <a:lnTo>
                    <a:pt x="328922" y="129534"/>
                  </a:lnTo>
                  <a:lnTo>
                    <a:pt x="329447" y="118689"/>
                  </a:lnTo>
                  <a:lnTo>
                    <a:pt x="331551" y="107243"/>
                  </a:lnTo>
                  <a:lnTo>
                    <a:pt x="334714" y="95796"/>
                  </a:lnTo>
                  <a:lnTo>
                    <a:pt x="338936" y="83144"/>
                  </a:lnTo>
                  <a:lnTo>
                    <a:pt x="316165" y="58441"/>
                  </a:lnTo>
                  <a:close/>
                </a:path>
                <a:path w="514985" h="132080">
                  <a:moveTo>
                    <a:pt x="0" y="58441"/>
                  </a:moveTo>
                  <a:lnTo>
                    <a:pt x="99116" y="58441"/>
                  </a:lnTo>
                  <a:lnTo>
                    <a:pt x="89628" y="59647"/>
                  </a:lnTo>
                  <a:lnTo>
                    <a:pt x="79620" y="62661"/>
                  </a:lnTo>
                  <a:lnTo>
                    <a:pt x="50628" y="95193"/>
                  </a:lnTo>
                  <a:lnTo>
                    <a:pt x="45887" y="123509"/>
                  </a:lnTo>
                  <a:lnTo>
                    <a:pt x="1088" y="116882"/>
                  </a:lnTo>
                  <a:lnTo>
                    <a:pt x="3717" y="110255"/>
                  </a:lnTo>
                  <a:lnTo>
                    <a:pt x="1614" y="107243"/>
                  </a:lnTo>
                  <a:lnTo>
                    <a:pt x="0" y="106320"/>
                  </a:lnTo>
                  <a:lnTo>
                    <a:pt x="0" y="96451"/>
                  </a:lnTo>
                  <a:lnTo>
                    <a:pt x="2140" y="92784"/>
                  </a:lnTo>
                  <a:lnTo>
                    <a:pt x="4777" y="86157"/>
                  </a:lnTo>
                  <a:lnTo>
                    <a:pt x="5303" y="80734"/>
                  </a:lnTo>
                  <a:lnTo>
                    <a:pt x="3717" y="76520"/>
                  </a:lnTo>
                  <a:lnTo>
                    <a:pt x="1614" y="72299"/>
                  </a:lnTo>
                  <a:lnTo>
                    <a:pt x="0" y="69716"/>
                  </a:lnTo>
                  <a:lnTo>
                    <a:pt x="0" y="58441"/>
                  </a:lnTo>
                  <a:close/>
                </a:path>
                <a:path w="514985" h="132080">
                  <a:moveTo>
                    <a:pt x="514445" y="101821"/>
                  </a:moveTo>
                  <a:lnTo>
                    <a:pt x="514445" y="104833"/>
                  </a:lnTo>
                  <a:lnTo>
                    <a:pt x="510756" y="113267"/>
                  </a:lnTo>
                  <a:lnTo>
                    <a:pt x="507066" y="119292"/>
                  </a:lnTo>
                  <a:lnTo>
                    <a:pt x="455414" y="119292"/>
                  </a:lnTo>
                  <a:lnTo>
                    <a:pt x="454756" y="110255"/>
                  </a:lnTo>
                  <a:lnTo>
                    <a:pt x="490201" y="110255"/>
                  </a:lnTo>
                  <a:lnTo>
                    <a:pt x="497053" y="109652"/>
                  </a:lnTo>
                  <a:lnTo>
                    <a:pt x="502850" y="107845"/>
                  </a:lnTo>
                  <a:lnTo>
                    <a:pt x="509175" y="105435"/>
                  </a:lnTo>
                  <a:lnTo>
                    <a:pt x="514445" y="101821"/>
                  </a:lnTo>
                  <a:close/>
                </a:path>
                <a:path w="514985" h="132080">
                  <a:moveTo>
                    <a:pt x="403232" y="45185"/>
                  </a:moveTo>
                  <a:lnTo>
                    <a:pt x="412195" y="45185"/>
                  </a:lnTo>
                  <a:lnTo>
                    <a:pt x="421158" y="45788"/>
                  </a:lnTo>
                  <a:lnTo>
                    <a:pt x="463320" y="57235"/>
                  </a:lnTo>
                  <a:lnTo>
                    <a:pt x="494944" y="79529"/>
                  </a:lnTo>
                  <a:lnTo>
                    <a:pt x="510756" y="95193"/>
                  </a:lnTo>
                  <a:lnTo>
                    <a:pt x="465956" y="102423"/>
                  </a:lnTo>
                  <a:lnTo>
                    <a:pt x="471753" y="106038"/>
                  </a:lnTo>
                  <a:lnTo>
                    <a:pt x="477551" y="108448"/>
                  </a:lnTo>
                  <a:lnTo>
                    <a:pt x="483876" y="110255"/>
                  </a:lnTo>
                  <a:lnTo>
                    <a:pt x="454756" y="110255"/>
                  </a:lnTo>
                  <a:lnTo>
                    <a:pt x="439602" y="72902"/>
                  </a:lnTo>
                  <a:lnTo>
                    <a:pt x="404817" y="58441"/>
                  </a:lnTo>
                  <a:lnTo>
                    <a:pt x="316165" y="58441"/>
                  </a:lnTo>
                  <a:lnTo>
                    <a:pt x="308948" y="50611"/>
                  </a:lnTo>
                  <a:lnTo>
                    <a:pt x="362647" y="50611"/>
                  </a:lnTo>
                  <a:lnTo>
                    <a:pt x="373721" y="48199"/>
                  </a:lnTo>
                  <a:lnTo>
                    <a:pt x="393751" y="45788"/>
                  </a:lnTo>
                  <a:lnTo>
                    <a:pt x="403232" y="45185"/>
                  </a:lnTo>
                  <a:close/>
                </a:path>
                <a:path w="514985" h="132080">
                  <a:moveTo>
                    <a:pt x="195041" y="66873"/>
                  </a:moveTo>
                  <a:lnTo>
                    <a:pt x="197678" y="66873"/>
                  </a:lnTo>
                  <a:lnTo>
                    <a:pt x="193990" y="75917"/>
                  </a:lnTo>
                  <a:lnTo>
                    <a:pt x="192412" y="83144"/>
                  </a:lnTo>
                  <a:lnTo>
                    <a:pt x="192938" y="89771"/>
                  </a:lnTo>
                  <a:lnTo>
                    <a:pt x="194516" y="95796"/>
                  </a:lnTo>
                  <a:lnTo>
                    <a:pt x="185027" y="95193"/>
                  </a:lnTo>
                  <a:lnTo>
                    <a:pt x="179234" y="87361"/>
                  </a:lnTo>
                  <a:lnTo>
                    <a:pt x="183975" y="80132"/>
                  </a:lnTo>
                  <a:lnTo>
                    <a:pt x="138429" y="80132"/>
                  </a:lnTo>
                  <a:lnTo>
                    <a:pt x="136012" y="76520"/>
                  </a:lnTo>
                  <a:lnTo>
                    <a:pt x="128109" y="68682"/>
                  </a:lnTo>
                  <a:lnTo>
                    <a:pt x="126114" y="67476"/>
                  </a:lnTo>
                  <a:lnTo>
                    <a:pt x="190301" y="67476"/>
                  </a:lnTo>
                  <a:lnTo>
                    <a:pt x="195041" y="66873"/>
                  </a:lnTo>
                  <a:close/>
                </a:path>
                <a:path w="514985" h="132080">
                  <a:moveTo>
                    <a:pt x="12680" y="55435"/>
                  </a:moveTo>
                  <a:lnTo>
                    <a:pt x="169745" y="55435"/>
                  </a:lnTo>
                  <a:lnTo>
                    <a:pt x="163945" y="56632"/>
                  </a:lnTo>
                  <a:lnTo>
                    <a:pt x="159731" y="59044"/>
                  </a:lnTo>
                  <a:lnTo>
                    <a:pt x="158153" y="63264"/>
                  </a:lnTo>
                  <a:lnTo>
                    <a:pt x="159731" y="65676"/>
                  </a:lnTo>
                  <a:lnTo>
                    <a:pt x="163945" y="66873"/>
                  </a:lnTo>
                  <a:lnTo>
                    <a:pt x="169745" y="67476"/>
                  </a:lnTo>
                  <a:lnTo>
                    <a:pt x="126114" y="67476"/>
                  </a:lnTo>
                  <a:lnTo>
                    <a:pt x="119146" y="63264"/>
                  </a:lnTo>
                  <a:lnTo>
                    <a:pt x="109131" y="59647"/>
                  </a:lnTo>
                  <a:lnTo>
                    <a:pt x="99116" y="58441"/>
                  </a:lnTo>
                  <a:lnTo>
                    <a:pt x="0" y="58441"/>
                  </a:lnTo>
                  <a:lnTo>
                    <a:pt x="0" y="56029"/>
                  </a:lnTo>
                  <a:lnTo>
                    <a:pt x="4777" y="56029"/>
                  </a:lnTo>
                  <a:lnTo>
                    <a:pt x="12680" y="55435"/>
                  </a:lnTo>
                  <a:close/>
                </a:path>
                <a:path w="514985" h="132080">
                  <a:moveTo>
                    <a:pt x="192938" y="24099"/>
                  </a:moveTo>
                  <a:lnTo>
                    <a:pt x="195575" y="53626"/>
                  </a:lnTo>
                  <a:lnTo>
                    <a:pt x="202426" y="54832"/>
                  </a:lnTo>
                  <a:lnTo>
                    <a:pt x="200315" y="60249"/>
                  </a:lnTo>
                  <a:lnTo>
                    <a:pt x="196627" y="58441"/>
                  </a:lnTo>
                  <a:lnTo>
                    <a:pt x="190827" y="56632"/>
                  </a:lnTo>
                  <a:lnTo>
                    <a:pt x="176597" y="55435"/>
                  </a:lnTo>
                  <a:lnTo>
                    <a:pt x="20584" y="55435"/>
                  </a:lnTo>
                  <a:lnTo>
                    <a:pt x="28495" y="54832"/>
                  </a:lnTo>
                  <a:lnTo>
                    <a:pt x="35873" y="53626"/>
                  </a:lnTo>
                  <a:lnTo>
                    <a:pt x="43776" y="52420"/>
                  </a:lnTo>
                  <a:lnTo>
                    <a:pt x="51154" y="51214"/>
                  </a:lnTo>
                  <a:lnTo>
                    <a:pt x="73294" y="45788"/>
                  </a:lnTo>
                  <a:lnTo>
                    <a:pt x="79192" y="43385"/>
                  </a:lnTo>
                  <a:lnTo>
                    <a:pt x="184501" y="43385"/>
                  </a:lnTo>
                  <a:lnTo>
                    <a:pt x="179234" y="25908"/>
                  </a:lnTo>
                  <a:lnTo>
                    <a:pt x="192938" y="24099"/>
                  </a:lnTo>
                  <a:close/>
                </a:path>
                <a:path w="514985" h="132080">
                  <a:moveTo>
                    <a:pt x="213493" y="0"/>
                  </a:moveTo>
                  <a:lnTo>
                    <a:pt x="263559" y="4823"/>
                  </a:lnTo>
                  <a:lnTo>
                    <a:pt x="312581" y="18079"/>
                  </a:lnTo>
                  <a:lnTo>
                    <a:pt x="358958" y="39767"/>
                  </a:lnTo>
                  <a:lnTo>
                    <a:pt x="373721" y="48199"/>
                  </a:lnTo>
                  <a:lnTo>
                    <a:pt x="362647" y="50611"/>
                  </a:lnTo>
                  <a:lnTo>
                    <a:pt x="358432" y="48199"/>
                  </a:lnTo>
                  <a:lnTo>
                    <a:pt x="352640" y="45185"/>
                  </a:lnTo>
                  <a:lnTo>
                    <a:pt x="345255" y="41576"/>
                  </a:lnTo>
                  <a:lnTo>
                    <a:pt x="336825" y="37355"/>
                  </a:lnTo>
                  <a:lnTo>
                    <a:pt x="327336" y="33143"/>
                  </a:lnTo>
                  <a:lnTo>
                    <a:pt x="316270" y="27717"/>
                  </a:lnTo>
                  <a:lnTo>
                    <a:pt x="303618" y="22291"/>
                  </a:lnTo>
                  <a:lnTo>
                    <a:pt x="289915" y="16270"/>
                  </a:lnTo>
                  <a:lnTo>
                    <a:pt x="277293" y="16270"/>
                  </a:lnTo>
                  <a:lnTo>
                    <a:pt x="276737" y="15667"/>
                  </a:lnTo>
                  <a:lnTo>
                    <a:pt x="191879" y="10852"/>
                  </a:lnTo>
                  <a:lnTo>
                    <a:pt x="150090" y="10852"/>
                  </a:lnTo>
                  <a:lnTo>
                    <a:pt x="163945" y="6632"/>
                  </a:lnTo>
                  <a:lnTo>
                    <a:pt x="180286" y="3014"/>
                  </a:lnTo>
                  <a:lnTo>
                    <a:pt x="197153" y="1205"/>
                  </a:lnTo>
                  <a:lnTo>
                    <a:pt x="213493" y="0"/>
                  </a:lnTo>
                  <a:close/>
                </a:path>
                <a:path w="514985" h="132080">
                  <a:moveTo>
                    <a:pt x="277293" y="16270"/>
                  </a:moveTo>
                  <a:lnTo>
                    <a:pt x="289915" y="16270"/>
                  </a:lnTo>
                  <a:lnTo>
                    <a:pt x="332084" y="50611"/>
                  </a:lnTo>
                  <a:lnTo>
                    <a:pt x="308948" y="50611"/>
                  </a:lnTo>
                  <a:lnTo>
                    <a:pt x="277293" y="16270"/>
                  </a:lnTo>
                  <a:close/>
                </a:path>
                <a:path w="514985" h="132080">
                  <a:moveTo>
                    <a:pt x="166582" y="25908"/>
                  </a:moveTo>
                  <a:lnTo>
                    <a:pt x="172382" y="25908"/>
                  </a:lnTo>
                  <a:lnTo>
                    <a:pt x="177123" y="43385"/>
                  </a:lnTo>
                  <a:lnTo>
                    <a:pt x="172382" y="43385"/>
                  </a:lnTo>
                  <a:lnTo>
                    <a:pt x="166582" y="25908"/>
                  </a:lnTo>
                  <a:close/>
                </a:path>
                <a:path w="514985" h="132080">
                  <a:moveTo>
                    <a:pt x="154457" y="25908"/>
                  </a:moveTo>
                  <a:lnTo>
                    <a:pt x="159731" y="25908"/>
                  </a:lnTo>
                  <a:lnTo>
                    <a:pt x="165531" y="43385"/>
                  </a:lnTo>
                  <a:lnTo>
                    <a:pt x="159731" y="43385"/>
                  </a:lnTo>
                  <a:lnTo>
                    <a:pt x="154457" y="25908"/>
                  </a:lnTo>
                  <a:close/>
                </a:path>
                <a:path w="514985" h="132080">
                  <a:moveTo>
                    <a:pt x="150090" y="10852"/>
                  </a:moveTo>
                  <a:lnTo>
                    <a:pt x="191879" y="10852"/>
                  </a:lnTo>
                  <a:lnTo>
                    <a:pt x="192938" y="24099"/>
                  </a:lnTo>
                  <a:lnTo>
                    <a:pt x="179234" y="25908"/>
                  </a:lnTo>
                  <a:lnTo>
                    <a:pt x="147079" y="25908"/>
                  </a:lnTo>
                  <a:lnTo>
                    <a:pt x="152879" y="43385"/>
                  </a:lnTo>
                  <a:lnTo>
                    <a:pt x="79192" y="43385"/>
                  </a:lnTo>
                  <a:lnTo>
                    <a:pt x="80672" y="42782"/>
                  </a:lnTo>
                  <a:lnTo>
                    <a:pt x="87524" y="40370"/>
                  </a:lnTo>
                  <a:lnTo>
                    <a:pt x="94902" y="37355"/>
                  </a:lnTo>
                  <a:lnTo>
                    <a:pt x="109657" y="30129"/>
                  </a:lnTo>
                  <a:lnTo>
                    <a:pt x="117042" y="25908"/>
                  </a:lnTo>
                  <a:lnTo>
                    <a:pt x="132324" y="18079"/>
                  </a:lnTo>
                  <a:lnTo>
                    <a:pt x="148138" y="11447"/>
                  </a:lnTo>
                  <a:lnTo>
                    <a:pt x="150090" y="1085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3" name="object 73"/>
            <p:cNvSpPr/>
            <p:nvPr/>
          </p:nvSpPr>
          <p:spPr>
            <a:xfrm>
              <a:off x="5062601" y="2191384"/>
              <a:ext cx="153035" cy="29845"/>
            </a:xfrm>
            <a:custGeom>
              <a:avLst/>
              <a:gdLst/>
              <a:ahLst/>
              <a:cxnLst/>
              <a:rect l="l" t="t" r="r" b="b"/>
              <a:pathLst>
                <a:path w="153035" h="29844">
                  <a:moveTo>
                    <a:pt x="127381" y="29717"/>
                  </a:moveTo>
                  <a:lnTo>
                    <a:pt x="33909" y="29717"/>
                  </a:lnTo>
                </a:path>
                <a:path w="153035" h="29844">
                  <a:moveTo>
                    <a:pt x="152781" y="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4" name="object 74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5342001" y="1877948"/>
              <a:ext cx="368300" cy="266700"/>
            </a:xfrm>
            <a:prstGeom prst="rect">
              <a:avLst/>
            </a:prstGeom>
          </p:spPr>
        </p:pic>
        <p:pic>
          <p:nvPicPr>
            <p:cNvPr id="75" name="object 75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6106951" y="1700435"/>
              <a:ext cx="405759" cy="423146"/>
            </a:xfrm>
            <a:prstGeom prst="rect">
              <a:avLst/>
            </a:prstGeom>
          </p:spPr>
        </p:pic>
        <p:sp>
          <p:nvSpPr>
            <p:cNvPr id="76" name="object 76"/>
            <p:cNvSpPr/>
            <p:nvPr/>
          </p:nvSpPr>
          <p:spPr>
            <a:xfrm>
              <a:off x="6086221" y="2498089"/>
              <a:ext cx="346710" cy="88265"/>
            </a:xfrm>
            <a:custGeom>
              <a:avLst/>
              <a:gdLst/>
              <a:ahLst/>
              <a:cxnLst/>
              <a:rect l="l" t="t" r="r" b="b"/>
              <a:pathLst>
                <a:path w="346710" h="88264">
                  <a:moveTo>
                    <a:pt x="173100" y="0"/>
                  </a:moveTo>
                  <a:lnTo>
                    <a:pt x="105709" y="3454"/>
                  </a:lnTo>
                  <a:lnTo>
                    <a:pt x="50688" y="12874"/>
                  </a:lnTo>
                  <a:lnTo>
                    <a:pt x="13598" y="26842"/>
                  </a:lnTo>
                  <a:lnTo>
                    <a:pt x="0" y="43942"/>
                  </a:lnTo>
                  <a:lnTo>
                    <a:pt x="13598" y="61061"/>
                  </a:lnTo>
                  <a:lnTo>
                    <a:pt x="50688" y="75072"/>
                  </a:lnTo>
                  <a:lnTo>
                    <a:pt x="105709" y="84536"/>
                  </a:lnTo>
                  <a:lnTo>
                    <a:pt x="173100" y="88011"/>
                  </a:lnTo>
                  <a:lnTo>
                    <a:pt x="240565" y="84536"/>
                  </a:lnTo>
                  <a:lnTo>
                    <a:pt x="295624" y="75072"/>
                  </a:lnTo>
                  <a:lnTo>
                    <a:pt x="332728" y="61061"/>
                  </a:lnTo>
                  <a:lnTo>
                    <a:pt x="346328" y="43942"/>
                  </a:lnTo>
                  <a:lnTo>
                    <a:pt x="332728" y="26842"/>
                  </a:lnTo>
                  <a:lnTo>
                    <a:pt x="295624" y="12874"/>
                  </a:lnTo>
                  <a:lnTo>
                    <a:pt x="240565" y="3454"/>
                  </a:lnTo>
                  <a:lnTo>
                    <a:pt x="173100" y="0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7" name="object 77"/>
            <p:cNvSpPr/>
            <p:nvPr/>
          </p:nvSpPr>
          <p:spPr>
            <a:xfrm>
              <a:off x="6086221" y="2490850"/>
              <a:ext cx="346710" cy="95250"/>
            </a:xfrm>
            <a:custGeom>
              <a:avLst/>
              <a:gdLst/>
              <a:ahLst/>
              <a:cxnLst/>
              <a:rect l="l" t="t" r="r" b="b"/>
              <a:pathLst>
                <a:path w="346710" h="95250">
                  <a:moveTo>
                    <a:pt x="0" y="51181"/>
                  </a:moveTo>
                  <a:lnTo>
                    <a:pt x="13598" y="34081"/>
                  </a:lnTo>
                  <a:lnTo>
                    <a:pt x="50688" y="20113"/>
                  </a:lnTo>
                  <a:lnTo>
                    <a:pt x="105709" y="10693"/>
                  </a:lnTo>
                  <a:lnTo>
                    <a:pt x="173100" y="7238"/>
                  </a:lnTo>
                  <a:lnTo>
                    <a:pt x="240565" y="10693"/>
                  </a:lnTo>
                  <a:lnTo>
                    <a:pt x="295624" y="20113"/>
                  </a:lnTo>
                  <a:lnTo>
                    <a:pt x="332728" y="34081"/>
                  </a:lnTo>
                  <a:lnTo>
                    <a:pt x="346328" y="51181"/>
                  </a:lnTo>
                  <a:lnTo>
                    <a:pt x="332728" y="68300"/>
                  </a:lnTo>
                  <a:lnTo>
                    <a:pt x="295624" y="82311"/>
                  </a:lnTo>
                  <a:lnTo>
                    <a:pt x="240565" y="91775"/>
                  </a:lnTo>
                  <a:lnTo>
                    <a:pt x="173100" y="95250"/>
                  </a:lnTo>
                  <a:lnTo>
                    <a:pt x="105709" y="91775"/>
                  </a:lnTo>
                  <a:lnTo>
                    <a:pt x="50688" y="82311"/>
                  </a:lnTo>
                  <a:lnTo>
                    <a:pt x="13598" y="68300"/>
                  </a:lnTo>
                  <a:lnTo>
                    <a:pt x="0" y="51181"/>
                  </a:lnTo>
                  <a:close/>
                </a:path>
                <a:path w="346710" h="95250">
                  <a:moveTo>
                    <a:pt x="0" y="0"/>
                  </a:moveTo>
                  <a:lnTo>
                    <a:pt x="0" y="54356"/>
                  </a:lnTo>
                </a:path>
                <a:path w="346710" h="95250">
                  <a:moveTo>
                    <a:pt x="346328" y="0"/>
                  </a:moveTo>
                  <a:lnTo>
                    <a:pt x="346328" y="54356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8" name="object 78"/>
            <p:cNvSpPr/>
            <p:nvPr/>
          </p:nvSpPr>
          <p:spPr>
            <a:xfrm>
              <a:off x="6083300" y="2427350"/>
              <a:ext cx="346710" cy="117475"/>
            </a:xfrm>
            <a:custGeom>
              <a:avLst/>
              <a:gdLst/>
              <a:ahLst/>
              <a:cxnLst/>
              <a:rect l="l" t="t" r="r" b="b"/>
              <a:pathLst>
                <a:path w="346710" h="117475">
                  <a:moveTo>
                    <a:pt x="346354" y="63449"/>
                  </a:moveTo>
                  <a:lnTo>
                    <a:pt x="337972" y="63449"/>
                  </a:lnTo>
                  <a:lnTo>
                    <a:pt x="346329" y="51181"/>
                  </a:lnTo>
                  <a:lnTo>
                    <a:pt x="332727" y="31242"/>
                  </a:lnTo>
                  <a:lnTo>
                    <a:pt x="295630" y="14973"/>
                  </a:lnTo>
                  <a:lnTo>
                    <a:pt x="240614" y="4025"/>
                  </a:lnTo>
                  <a:lnTo>
                    <a:pt x="173228" y="0"/>
                  </a:lnTo>
                  <a:lnTo>
                    <a:pt x="105752" y="4025"/>
                  </a:lnTo>
                  <a:lnTo>
                    <a:pt x="50698" y="14973"/>
                  </a:lnTo>
                  <a:lnTo>
                    <a:pt x="13589" y="31242"/>
                  </a:lnTo>
                  <a:lnTo>
                    <a:pt x="0" y="51181"/>
                  </a:lnTo>
                  <a:lnTo>
                    <a:pt x="8343" y="63449"/>
                  </a:lnTo>
                  <a:lnTo>
                    <a:pt x="2921" y="63449"/>
                  </a:lnTo>
                  <a:lnTo>
                    <a:pt x="2921" y="116967"/>
                  </a:lnTo>
                  <a:lnTo>
                    <a:pt x="346354" y="116967"/>
                  </a:lnTo>
                  <a:lnTo>
                    <a:pt x="346354" y="63449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9" name="object 79"/>
            <p:cNvSpPr/>
            <p:nvPr/>
          </p:nvSpPr>
          <p:spPr>
            <a:xfrm>
              <a:off x="6083300" y="2427350"/>
              <a:ext cx="346710" cy="102870"/>
            </a:xfrm>
            <a:custGeom>
              <a:avLst/>
              <a:gdLst/>
              <a:ahLst/>
              <a:cxnLst/>
              <a:rect l="l" t="t" r="r" b="b"/>
              <a:pathLst>
                <a:path w="346710" h="102869">
                  <a:moveTo>
                    <a:pt x="0" y="51181"/>
                  </a:moveTo>
                  <a:lnTo>
                    <a:pt x="13600" y="31236"/>
                  </a:lnTo>
                  <a:lnTo>
                    <a:pt x="50704" y="14970"/>
                  </a:lnTo>
                  <a:lnTo>
                    <a:pt x="105763" y="4014"/>
                  </a:lnTo>
                  <a:lnTo>
                    <a:pt x="173227" y="0"/>
                  </a:lnTo>
                  <a:lnTo>
                    <a:pt x="240619" y="4014"/>
                  </a:lnTo>
                  <a:lnTo>
                    <a:pt x="295640" y="14970"/>
                  </a:lnTo>
                  <a:lnTo>
                    <a:pt x="332730" y="31236"/>
                  </a:lnTo>
                  <a:lnTo>
                    <a:pt x="346328" y="51181"/>
                  </a:lnTo>
                  <a:lnTo>
                    <a:pt x="332730" y="71145"/>
                  </a:lnTo>
                  <a:lnTo>
                    <a:pt x="295640" y="87455"/>
                  </a:lnTo>
                  <a:lnTo>
                    <a:pt x="240619" y="98454"/>
                  </a:lnTo>
                  <a:lnTo>
                    <a:pt x="173227" y="102488"/>
                  </a:lnTo>
                  <a:lnTo>
                    <a:pt x="105763" y="98454"/>
                  </a:lnTo>
                  <a:lnTo>
                    <a:pt x="50704" y="87455"/>
                  </a:lnTo>
                  <a:lnTo>
                    <a:pt x="13600" y="71145"/>
                  </a:lnTo>
                  <a:lnTo>
                    <a:pt x="0" y="51181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80" name="object 80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6152451" y="2434780"/>
              <a:ext cx="185991" cy="89408"/>
            </a:xfrm>
            <a:prstGeom prst="rect">
              <a:avLst/>
            </a:prstGeom>
          </p:spPr>
        </p:pic>
        <p:sp>
          <p:nvSpPr>
            <p:cNvPr id="81" name="object 81"/>
            <p:cNvSpPr/>
            <p:nvPr/>
          </p:nvSpPr>
          <p:spPr>
            <a:xfrm>
              <a:off x="5996051" y="2346324"/>
              <a:ext cx="942975" cy="174625"/>
            </a:xfrm>
            <a:custGeom>
              <a:avLst/>
              <a:gdLst/>
              <a:ahLst/>
              <a:cxnLst/>
              <a:rect l="l" t="t" r="r" b="b"/>
              <a:pathLst>
                <a:path w="942975" h="174625">
                  <a:moveTo>
                    <a:pt x="433324" y="171450"/>
                  </a:moveTo>
                  <a:lnTo>
                    <a:pt x="942975" y="174625"/>
                  </a:lnTo>
                </a:path>
                <a:path w="942975" h="174625">
                  <a:moveTo>
                    <a:pt x="0" y="0"/>
                  </a:moveTo>
                  <a:lnTo>
                    <a:pt x="152400" y="8255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2" name="object 82"/>
            <p:cNvSpPr/>
            <p:nvPr/>
          </p:nvSpPr>
          <p:spPr>
            <a:xfrm>
              <a:off x="7002526" y="2190749"/>
              <a:ext cx="1031875" cy="1400175"/>
            </a:xfrm>
            <a:custGeom>
              <a:avLst/>
              <a:gdLst/>
              <a:ahLst/>
              <a:cxnLst/>
              <a:rect l="l" t="t" r="r" b="b"/>
              <a:pathLst>
                <a:path w="1031875" h="1400175">
                  <a:moveTo>
                    <a:pt x="282575" y="319150"/>
                  </a:moveTo>
                  <a:lnTo>
                    <a:pt x="406400" y="231775"/>
                  </a:lnTo>
                </a:path>
                <a:path w="1031875" h="1400175">
                  <a:moveTo>
                    <a:pt x="109474" y="404875"/>
                  </a:moveTo>
                  <a:lnTo>
                    <a:pt x="109474" y="487425"/>
                  </a:lnTo>
                </a:path>
                <a:path w="1031875" h="1400175">
                  <a:moveTo>
                    <a:pt x="293624" y="590550"/>
                  </a:moveTo>
                  <a:lnTo>
                    <a:pt x="557149" y="301625"/>
                  </a:lnTo>
                </a:path>
                <a:path w="1031875" h="1400175">
                  <a:moveTo>
                    <a:pt x="646049" y="300100"/>
                  </a:moveTo>
                  <a:lnTo>
                    <a:pt x="646049" y="496950"/>
                  </a:lnTo>
                </a:path>
                <a:path w="1031875" h="1400175">
                  <a:moveTo>
                    <a:pt x="299974" y="606425"/>
                  </a:moveTo>
                  <a:lnTo>
                    <a:pt x="488950" y="606425"/>
                  </a:lnTo>
                </a:path>
                <a:path w="1031875" h="1400175">
                  <a:moveTo>
                    <a:pt x="714375" y="168275"/>
                  </a:moveTo>
                  <a:lnTo>
                    <a:pt x="952500" y="0"/>
                  </a:lnTo>
                </a:path>
                <a:path w="1031875" h="1400175">
                  <a:moveTo>
                    <a:pt x="854075" y="596900"/>
                  </a:moveTo>
                  <a:lnTo>
                    <a:pt x="1031875" y="596900"/>
                  </a:lnTo>
                </a:path>
                <a:path w="1031875" h="1400175">
                  <a:moveTo>
                    <a:pt x="98425" y="673100"/>
                  </a:moveTo>
                  <a:lnTo>
                    <a:pt x="0" y="1377950"/>
                  </a:lnTo>
                </a:path>
                <a:path w="1031875" h="1400175">
                  <a:moveTo>
                    <a:pt x="701675" y="673100"/>
                  </a:moveTo>
                  <a:lnTo>
                    <a:pt x="590550" y="1400175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83" name="object 83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2647950" y="3098800"/>
              <a:ext cx="3848100" cy="330200"/>
            </a:xfrm>
            <a:prstGeom prst="rect">
              <a:avLst/>
            </a:prstGeom>
          </p:spPr>
        </p:pic>
        <p:pic>
          <p:nvPicPr>
            <p:cNvPr id="84" name="object 84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2647950" y="4813300"/>
              <a:ext cx="3848100" cy="330200"/>
            </a:xfrm>
            <a:prstGeom prst="rect">
              <a:avLst/>
            </a:prstGeom>
          </p:spPr>
        </p:pic>
      </p:grpSp>
      <p:sp>
        <p:nvSpPr>
          <p:cNvPr id="85" name="object 85"/>
          <p:cNvSpPr txBox="1"/>
          <p:nvPr/>
        </p:nvSpPr>
        <p:spPr>
          <a:xfrm>
            <a:off x="5963411" y="6407698"/>
            <a:ext cx="2263775" cy="294640"/>
          </a:xfrm>
          <a:prstGeom prst="rect">
            <a:avLst/>
          </a:prstGeom>
        </p:spPr>
        <p:txBody>
          <a:bodyPr vert="horz" wrap="square" lIns="0" tIns="81915" rIns="0" bIns="0" rtlCol="0">
            <a:spAutoFit/>
          </a:bodyPr>
          <a:lstStyle/>
          <a:p>
            <a:pPr marL="12700">
              <a:lnSpc>
                <a:spcPts val="1675"/>
              </a:lnSpc>
              <a:spcBef>
                <a:spcPts val="645"/>
              </a:spcBef>
            </a:pPr>
            <a:r>
              <a:rPr sz="80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  <a:hlinkClick r:id="rId25"/>
              </a:rPr>
              <a:t>https://fb.com/tailieudientuc</a:t>
            </a:r>
            <a:r>
              <a:rPr sz="800" spc="-21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  <a:hlinkClick r:id="rId25"/>
              </a:rPr>
              <a:t>n</a:t>
            </a:r>
            <a:r>
              <a:rPr sz="2100" spc="-839" baseline="16000" dirty="0">
                <a:latin typeface="Comic Sans MS" panose="030F0702030302020204"/>
                <a:cs typeface="Comic Sans MS" panose="030F0702030302020204"/>
                <a:hlinkClick r:id="rId25"/>
              </a:rPr>
              <a:t>I</a:t>
            </a:r>
            <a:r>
              <a:rPr sz="80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  <a:hlinkClick r:id="rId25"/>
              </a:rPr>
              <a:t>tt</a:t>
            </a:r>
            <a:r>
              <a:rPr sz="800" spc="-9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  <a:hlinkClick r:id="rId25"/>
              </a:rPr>
              <a:t> </a:t>
            </a:r>
            <a:r>
              <a:rPr sz="2100" spc="-7" baseline="16000" dirty="0">
                <a:latin typeface="Comic Sans MS" panose="030F0702030302020204"/>
                <a:cs typeface="Comic Sans MS" panose="030F0702030302020204"/>
              </a:rPr>
              <a:t>ntro</a:t>
            </a:r>
            <a:r>
              <a:rPr sz="2100" baseline="16000" dirty="0">
                <a:latin typeface="Comic Sans MS" panose="030F0702030302020204"/>
                <a:cs typeface="Comic Sans MS" panose="030F0702030302020204"/>
              </a:rPr>
              <a:t>ducti</a:t>
            </a:r>
            <a:r>
              <a:rPr sz="2100" spc="7" baseline="16000" dirty="0">
                <a:latin typeface="Comic Sans MS" panose="030F0702030302020204"/>
                <a:cs typeface="Comic Sans MS" panose="030F0702030302020204"/>
              </a:rPr>
              <a:t>o</a:t>
            </a:r>
            <a:r>
              <a:rPr sz="2100" baseline="16000" dirty="0">
                <a:latin typeface="Comic Sans MS" panose="030F0702030302020204"/>
                <a:cs typeface="Comic Sans MS" panose="030F0702030302020204"/>
              </a:rPr>
              <a:t>n</a:t>
            </a:r>
            <a:endParaRPr sz="2100" baseline="16000">
              <a:latin typeface="Comic Sans MS" panose="030F0702030302020204"/>
              <a:cs typeface="Comic Sans MS" panose="030F0702030302020204"/>
            </a:endParaRPr>
          </a:p>
        </p:txBody>
      </p:sp>
      <p:sp>
        <p:nvSpPr>
          <p:cNvPr id="86" name="object 8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1-</a:t>
            </a: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87" name="object 87"/>
          <p:cNvSpPr txBox="1"/>
          <p:nvPr/>
        </p:nvSpPr>
        <p:spPr>
          <a:xfrm>
            <a:off x="1481708" y="6564262"/>
            <a:ext cx="1101090" cy="13843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80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  <a:hlinkClick r:id="rId26"/>
              </a:rPr>
              <a:t>CuuDuongThanCong.com</a:t>
            </a:r>
            <a:endParaRPr sz="8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2140" y="490169"/>
            <a:ext cx="548322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Organization</a:t>
            </a:r>
            <a:r>
              <a:rPr spc="-50" dirty="0"/>
              <a:t> </a:t>
            </a:r>
            <a:r>
              <a:rPr dirty="0"/>
              <a:t>of</a:t>
            </a:r>
            <a:r>
              <a:rPr spc="-30" dirty="0"/>
              <a:t> </a:t>
            </a:r>
            <a:r>
              <a:rPr dirty="0"/>
              <a:t>air</a:t>
            </a:r>
            <a:r>
              <a:rPr spc="-15" dirty="0"/>
              <a:t> </a:t>
            </a:r>
            <a:r>
              <a:rPr spc="-10" dirty="0"/>
              <a:t>travel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1422019" y="1618233"/>
            <a:ext cx="2061210" cy="2769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Comic Sans MS" panose="030F0702030302020204"/>
                <a:cs typeface="Comic Sans MS" panose="030F0702030302020204"/>
              </a:rPr>
              <a:t>ticket</a:t>
            </a:r>
            <a:r>
              <a:rPr sz="2000" spc="-9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spc="-5" dirty="0">
                <a:latin typeface="Comic Sans MS" panose="030F0702030302020204"/>
                <a:cs typeface="Comic Sans MS" panose="030F0702030302020204"/>
              </a:rPr>
              <a:t>(purchase)</a:t>
            </a:r>
            <a:endParaRPr sz="2000">
              <a:latin typeface="Comic Sans MS" panose="030F0702030302020204"/>
              <a:cs typeface="Comic Sans MS" panose="030F0702030302020204"/>
            </a:endParaRPr>
          </a:p>
          <a:p>
            <a:pPr marL="12700">
              <a:lnSpc>
                <a:spcPct val="100000"/>
              </a:lnSpc>
              <a:spcBef>
                <a:spcPts val="2400"/>
              </a:spcBef>
            </a:pPr>
            <a:r>
              <a:rPr sz="2000" spc="-5" dirty="0">
                <a:latin typeface="Comic Sans MS" panose="030F0702030302020204"/>
                <a:cs typeface="Comic Sans MS" panose="030F0702030302020204"/>
              </a:rPr>
              <a:t>baggage</a:t>
            </a:r>
            <a:r>
              <a:rPr sz="2000" spc="-4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spc="-5" dirty="0">
                <a:latin typeface="Comic Sans MS" panose="030F0702030302020204"/>
                <a:cs typeface="Comic Sans MS" panose="030F0702030302020204"/>
              </a:rPr>
              <a:t>(check)</a:t>
            </a:r>
            <a:endParaRPr sz="2000">
              <a:latin typeface="Comic Sans MS" panose="030F0702030302020204"/>
              <a:cs typeface="Comic Sans MS" panose="030F0702030302020204"/>
            </a:endParaRPr>
          </a:p>
          <a:p>
            <a:pPr marL="12700" marR="186055">
              <a:lnSpc>
                <a:spcPct val="200000"/>
              </a:lnSpc>
            </a:pPr>
            <a:r>
              <a:rPr sz="2000" dirty="0">
                <a:latin typeface="Comic Sans MS" panose="030F0702030302020204"/>
                <a:cs typeface="Comic Sans MS" panose="030F0702030302020204"/>
              </a:rPr>
              <a:t>gates </a:t>
            </a:r>
            <a:r>
              <a:rPr sz="2000" spc="-5" dirty="0">
                <a:latin typeface="Comic Sans MS" panose="030F0702030302020204"/>
                <a:cs typeface="Comic Sans MS" panose="030F0702030302020204"/>
              </a:rPr>
              <a:t>(load) </a:t>
            </a:r>
            <a:r>
              <a:rPr sz="200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spc="-5" dirty="0">
                <a:latin typeface="Comic Sans MS" panose="030F0702030302020204"/>
                <a:cs typeface="Comic Sans MS" panose="030F0702030302020204"/>
              </a:rPr>
              <a:t>runway takeoff </a:t>
            </a:r>
            <a:r>
              <a:rPr sz="2000" spc="-58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spc="-5" dirty="0">
                <a:latin typeface="Comic Sans MS" panose="030F0702030302020204"/>
                <a:cs typeface="Comic Sans MS" panose="030F0702030302020204"/>
              </a:rPr>
              <a:t>airplane</a:t>
            </a:r>
            <a:r>
              <a:rPr sz="2000" spc="-6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spc="-5" dirty="0">
                <a:latin typeface="Comic Sans MS" panose="030F0702030302020204"/>
                <a:cs typeface="Comic Sans MS" panose="030F0702030302020204"/>
              </a:rPr>
              <a:t>routing</a:t>
            </a:r>
            <a:endParaRPr sz="2000">
              <a:latin typeface="Comic Sans MS" panose="030F0702030302020204"/>
              <a:cs typeface="Comic Sans MS" panose="030F07020303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26177" y="1608836"/>
            <a:ext cx="2005330" cy="2769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Comic Sans MS" panose="030F0702030302020204"/>
                <a:cs typeface="Comic Sans MS" panose="030F0702030302020204"/>
              </a:rPr>
              <a:t>ticket</a:t>
            </a:r>
            <a:r>
              <a:rPr sz="2000" spc="-8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spc="-5" dirty="0">
                <a:latin typeface="Comic Sans MS" panose="030F0702030302020204"/>
                <a:cs typeface="Comic Sans MS" panose="030F0702030302020204"/>
              </a:rPr>
              <a:t>(complain)</a:t>
            </a:r>
            <a:endParaRPr sz="2000">
              <a:latin typeface="Comic Sans MS" panose="030F0702030302020204"/>
              <a:cs typeface="Comic Sans MS" panose="030F0702030302020204"/>
            </a:endParaRPr>
          </a:p>
          <a:p>
            <a:pPr marL="12700" marR="129540">
              <a:lnSpc>
                <a:spcPct val="200000"/>
              </a:lnSpc>
            </a:pPr>
            <a:r>
              <a:rPr sz="2000" spc="-5" dirty="0">
                <a:latin typeface="Comic Sans MS" panose="030F0702030302020204"/>
                <a:cs typeface="Comic Sans MS" panose="030F0702030302020204"/>
              </a:rPr>
              <a:t>baggage (claim) </a:t>
            </a:r>
            <a:r>
              <a:rPr sz="2000" spc="-58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dirty="0">
                <a:latin typeface="Comic Sans MS" panose="030F0702030302020204"/>
                <a:cs typeface="Comic Sans MS" panose="030F0702030302020204"/>
              </a:rPr>
              <a:t>gates </a:t>
            </a:r>
            <a:r>
              <a:rPr sz="2000" spc="-5" dirty="0">
                <a:latin typeface="Comic Sans MS" panose="030F0702030302020204"/>
                <a:cs typeface="Comic Sans MS" panose="030F0702030302020204"/>
              </a:rPr>
              <a:t>(unload) </a:t>
            </a:r>
            <a:r>
              <a:rPr sz="200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spc="-5" dirty="0">
                <a:latin typeface="Comic Sans MS" panose="030F0702030302020204"/>
                <a:cs typeface="Comic Sans MS" panose="030F0702030302020204"/>
              </a:rPr>
              <a:t>runway landing </a:t>
            </a:r>
            <a:r>
              <a:rPr sz="200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spc="-5" dirty="0">
                <a:latin typeface="Comic Sans MS" panose="030F0702030302020204"/>
                <a:cs typeface="Comic Sans MS" panose="030F0702030302020204"/>
              </a:rPr>
              <a:t>airplane</a:t>
            </a:r>
            <a:r>
              <a:rPr sz="2000" spc="-6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spc="-5" dirty="0">
                <a:latin typeface="Comic Sans MS" panose="030F0702030302020204"/>
                <a:cs typeface="Comic Sans MS" panose="030F0702030302020204"/>
              </a:rPr>
              <a:t>routing</a:t>
            </a:r>
            <a:endParaRPr sz="2000">
              <a:latin typeface="Comic Sans MS" panose="030F0702030302020204"/>
              <a:cs typeface="Comic Sans MS" panose="030F07020303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7244" y="4505071"/>
            <a:ext cx="4335145" cy="14522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66975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Comic Sans MS" panose="030F0702030302020204"/>
                <a:cs typeface="Comic Sans MS" panose="030F0702030302020204"/>
              </a:rPr>
              <a:t>airplane</a:t>
            </a:r>
            <a:r>
              <a:rPr sz="2000" spc="-5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spc="-5" dirty="0">
                <a:latin typeface="Comic Sans MS" panose="030F0702030302020204"/>
                <a:cs typeface="Comic Sans MS" panose="030F0702030302020204"/>
              </a:rPr>
              <a:t>routing</a:t>
            </a:r>
            <a:endParaRPr sz="2000">
              <a:latin typeface="Comic Sans MS" panose="030F0702030302020204"/>
              <a:cs typeface="Comic Sans MS" panose="030F0702030302020204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900">
              <a:latin typeface="Comic Sans MS" panose="030F0702030302020204"/>
              <a:cs typeface="Comic Sans MS" panose="030F0702030302020204"/>
            </a:endParaRPr>
          </a:p>
          <a:p>
            <a:pPr marL="354965" indent="-342900">
              <a:lnSpc>
                <a:spcPct val="100000"/>
              </a:lnSpc>
              <a:buClr>
                <a:srgbClr val="3333CC"/>
              </a:buClr>
              <a:buSzPct val="84000"/>
              <a:buFont typeface="Wingdings" panose="05000000000000000000"/>
              <a:buChar char=""/>
              <a:tabLst>
                <a:tab pos="355600" algn="l"/>
              </a:tabLst>
            </a:pPr>
            <a:r>
              <a:rPr sz="2800" spc="-5" dirty="0">
                <a:latin typeface="Comic Sans MS" panose="030F0702030302020204"/>
                <a:cs typeface="Comic Sans MS" panose="030F0702030302020204"/>
              </a:rPr>
              <a:t>a</a:t>
            </a:r>
            <a:r>
              <a:rPr sz="2800" spc="-1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800" spc="-5" dirty="0">
                <a:latin typeface="Comic Sans MS" panose="030F0702030302020204"/>
                <a:cs typeface="Comic Sans MS" panose="030F0702030302020204"/>
              </a:rPr>
              <a:t>series</a:t>
            </a:r>
            <a:r>
              <a:rPr sz="280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800" spc="-5" dirty="0">
                <a:latin typeface="Comic Sans MS" panose="030F0702030302020204"/>
                <a:cs typeface="Comic Sans MS" panose="030F0702030302020204"/>
              </a:rPr>
              <a:t>of</a:t>
            </a:r>
            <a:r>
              <a:rPr sz="2800" spc="-1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800" spc="-5" dirty="0">
                <a:latin typeface="Comic Sans MS" panose="030F0702030302020204"/>
                <a:cs typeface="Comic Sans MS" panose="030F0702030302020204"/>
              </a:rPr>
              <a:t>steps</a:t>
            </a:r>
            <a:endParaRPr sz="2800">
              <a:latin typeface="Comic Sans MS" panose="030F0702030302020204"/>
              <a:cs typeface="Comic Sans MS" panose="030F0702030302020204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092200" y="1587500"/>
            <a:ext cx="6584950" cy="3556000"/>
            <a:chOff x="1092200" y="1587500"/>
            <a:chExt cx="6584950" cy="3556000"/>
          </a:xfrm>
        </p:grpSpPr>
        <p:sp>
          <p:nvSpPr>
            <p:cNvPr id="7" name="object 7"/>
            <p:cNvSpPr/>
            <p:nvPr/>
          </p:nvSpPr>
          <p:spPr>
            <a:xfrm>
              <a:off x="1092200" y="1587500"/>
              <a:ext cx="6584950" cy="3308350"/>
            </a:xfrm>
            <a:custGeom>
              <a:avLst/>
              <a:gdLst/>
              <a:ahLst/>
              <a:cxnLst/>
              <a:rect l="l" t="t" r="r" b="b"/>
              <a:pathLst>
                <a:path w="6584950" h="3308350">
                  <a:moveTo>
                    <a:pt x="38100" y="0"/>
                  </a:moveTo>
                  <a:lnTo>
                    <a:pt x="0" y="0"/>
                  </a:lnTo>
                  <a:lnTo>
                    <a:pt x="6362" y="2763647"/>
                  </a:lnTo>
                  <a:lnTo>
                    <a:pt x="1288161" y="3294253"/>
                  </a:lnTo>
                  <a:lnTo>
                    <a:pt x="5527548" y="3308350"/>
                  </a:lnTo>
                  <a:lnTo>
                    <a:pt x="5530723" y="3307588"/>
                  </a:lnTo>
                  <a:lnTo>
                    <a:pt x="5533390" y="3306064"/>
                  </a:lnTo>
                  <a:lnTo>
                    <a:pt x="5596455" y="3272536"/>
                  </a:lnTo>
                  <a:lnTo>
                    <a:pt x="5515609" y="3272536"/>
                  </a:lnTo>
                  <a:lnTo>
                    <a:pt x="5519935" y="3270236"/>
                  </a:lnTo>
                  <a:lnTo>
                    <a:pt x="1302639" y="3258947"/>
                  </a:lnTo>
                  <a:lnTo>
                    <a:pt x="1295400" y="3257550"/>
                  </a:lnTo>
                  <a:lnTo>
                    <a:pt x="1299231" y="3257550"/>
                  </a:lnTo>
                  <a:lnTo>
                    <a:pt x="75682" y="2755900"/>
                  </a:lnTo>
                  <a:lnTo>
                    <a:pt x="44450" y="2755900"/>
                  </a:lnTo>
                  <a:lnTo>
                    <a:pt x="32626" y="2738247"/>
                  </a:lnTo>
                  <a:lnTo>
                    <a:pt x="44409" y="2738247"/>
                  </a:lnTo>
                  <a:lnTo>
                    <a:pt x="38100" y="0"/>
                  </a:lnTo>
                  <a:close/>
                </a:path>
                <a:path w="6584950" h="3308350">
                  <a:moveTo>
                    <a:pt x="5519935" y="3270236"/>
                  </a:moveTo>
                  <a:lnTo>
                    <a:pt x="5515609" y="3272536"/>
                  </a:lnTo>
                  <a:lnTo>
                    <a:pt x="5524500" y="3270250"/>
                  </a:lnTo>
                  <a:lnTo>
                    <a:pt x="5519935" y="3270236"/>
                  </a:lnTo>
                  <a:close/>
                </a:path>
                <a:path w="6584950" h="3308350">
                  <a:moveTo>
                    <a:pt x="6508750" y="2744537"/>
                  </a:moveTo>
                  <a:lnTo>
                    <a:pt x="5519935" y="3270236"/>
                  </a:lnTo>
                  <a:lnTo>
                    <a:pt x="5524500" y="3270250"/>
                  </a:lnTo>
                  <a:lnTo>
                    <a:pt x="5515609" y="3272536"/>
                  </a:lnTo>
                  <a:lnTo>
                    <a:pt x="5596455" y="3272536"/>
                  </a:lnTo>
                  <a:lnTo>
                    <a:pt x="6542913" y="2769362"/>
                  </a:lnTo>
                  <a:lnTo>
                    <a:pt x="6546850" y="2762885"/>
                  </a:lnTo>
                  <a:lnTo>
                    <a:pt x="6546850" y="2755900"/>
                  </a:lnTo>
                  <a:lnTo>
                    <a:pt x="6508750" y="2755900"/>
                  </a:lnTo>
                  <a:lnTo>
                    <a:pt x="6508750" y="2744537"/>
                  </a:lnTo>
                  <a:close/>
                </a:path>
                <a:path w="6584950" h="3308350">
                  <a:moveTo>
                    <a:pt x="1295400" y="3257550"/>
                  </a:moveTo>
                  <a:lnTo>
                    <a:pt x="1302639" y="3258947"/>
                  </a:lnTo>
                  <a:lnTo>
                    <a:pt x="1299259" y="3257561"/>
                  </a:lnTo>
                  <a:lnTo>
                    <a:pt x="1295400" y="3257550"/>
                  </a:lnTo>
                  <a:close/>
                </a:path>
                <a:path w="6584950" h="3308350">
                  <a:moveTo>
                    <a:pt x="1299259" y="3257561"/>
                  </a:moveTo>
                  <a:lnTo>
                    <a:pt x="1302639" y="3258947"/>
                  </a:lnTo>
                  <a:lnTo>
                    <a:pt x="1760601" y="3258947"/>
                  </a:lnTo>
                  <a:lnTo>
                    <a:pt x="1299259" y="3257561"/>
                  </a:lnTo>
                  <a:close/>
                </a:path>
                <a:path w="6584950" h="3308350">
                  <a:moveTo>
                    <a:pt x="1299231" y="3257550"/>
                  </a:moveTo>
                  <a:lnTo>
                    <a:pt x="1295400" y="3257550"/>
                  </a:lnTo>
                  <a:lnTo>
                    <a:pt x="1299259" y="3257561"/>
                  </a:lnTo>
                  <a:close/>
                </a:path>
                <a:path w="6584950" h="3308350">
                  <a:moveTo>
                    <a:pt x="32626" y="2738247"/>
                  </a:moveTo>
                  <a:lnTo>
                    <a:pt x="44450" y="2755900"/>
                  </a:lnTo>
                  <a:lnTo>
                    <a:pt x="44420" y="2743082"/>
                  </a:lnTo>
                  <a:lnTo>
                    <a:pt x="32626" y="2738247"/>
                  </a:lnTo>
                  <a:close/>
                </a:path>
                <a:path w="6584950" h="3308350">
                  <a:moveTo>
                    <a:pt x="44420" y="2743082"/>
                  </a:moveTo>
                  <a:lnTo>
                    <a:pt x="44450" y="2755900"/>
                  </a:lnTo>
                  <a:lnTo>
                    <a:pt x="75682" y="2755900"/>
                  </a:lnTo>
                  <a:lnTo>
                    <a:pt x="44420" y="2743082"/>
                  </a:lnTo>
                  <a:close/>
                </a:path>
                <a:path w="6584950" h="3308350">
                  <a:moveTo>
                    <a:pt x="6518909" y="2739136"/>
                  </a:moveTo>
                  <a:lnTo>
                    <a:pt x="6508750" y="2744537"/>
                  </a:lnTo>
                  <a:lnTo>
                    <a:pt x="6508750" y="2755900"/>
                  </a:lnTo>
                  <a:lnTo>
                    <a:pt x="6518909" y="2739136"/>
                  </a:lnTo>
                  <a:close/>
                </a:path>
                <a:path w="6584950" h="3308350">
                  <a:moveTo>
                    <a:pt x="6546850" y="2739136"/>
                  </a:moveTo>
                  <a:lnTo>
                    <a:pt x="6518909" y="2739136"/>
                  </a:lnTo>
                  <a:lnTo>
                    <a:pt x="6508750" y="2755900"/>
                  </a:lnTo>
                  <a:lnTo>
                    <a:pt x="6546850" y="2755900"/>
                  </a:lnTo>
                  <a:lnTo>
                    <a:pt x="6546850" y="2739136"/>
                  </a:lnTo>
                  <a:close/>
                </a:path>
                <a:path w="6584950" h="3308350">
                  <a:moveTo>
                    <a:pt x="6546850" y="247650"/>
                  </a:moveTo>
                  <a:lnTo>
                    <a:pt x="6508750" y="247650"/>
                  </a:lnTo>
                  <a:lnTo>
                    <a:pt x="6508750" y="2744537"/>
                  </a:lnTo>
                  <a:lnTo>
                    <a:pt x="6518909" y="2739136"/>
                  </a:lnTo>
                  <a:lnTo>
                    <a:pt x="6546850" y="2739136"/>
                  </a:lnTo>
                  <a:lnTo>
                    <a:pt x="6546850" y="247650"/>
                  </a:lnTo>
                  <a:close/>
                </a:path>
                <a:path w="6584950" h="3308350">
                  <a:moveTo>
                    <a:pt x="44409" y="2738247"/>
                  </a:moveTo>
                  <a:lnTo>
                    <a:pt x="32626" y="2738247"/>
                  </a:lnTo>
                  <a:lnTo>
                    <a:pt x="44420" y="2743082"/>
                  </a:lnTo>
                  <a:lnTo>
                    <a:pt x="44409" y="2738247"/>
                  </a:lnTo>
                  <a:close/>
                </a:path>
                <a:path w="6584950" h="3308350">
                  <a:moveTo>
                    <a:pt x="6527800" y="152400"/>
                  </a:moveTo>
                  <a:lnTo>
                    <a:pt x="6470650" y="266700"/>
                  </a:lnTo>
                  <a:lnTo>
                    <a:pt x="6508750" y="266700"/>
                  </a:lnTo>
                  <a:lnTo>
                    <a:pt x="6508750" y="247650"/>
                  </a:lnTo>
                  <a:lnTo>
                    <a:pt x="6575425" y="247650"/>
                  </a:lnTo>
                  <a:lnTo>
                    <a:pt x="6527800" y="152400"/>
                  </a:lnTo>
                  <a:close/>
                </a:path>
                <a:path w="6584950" h="3308350">
                  <a:moveTo>
                    <a:pt x="6575425" y="247650"/>
                  </a:moveTo>
                  <a:lnTo>
                    <a:pt x="6546850" y="247650"/>
                  </a:lnTo>
                  <a:lnTo>
                    <a:pt x="6546850" y="266700"/>
                  </a:lnTo>
                  <a:lnTo>
                    <a:pt x="6584950" y="266700"/>
                  </a:lnTo>
                  <a:lnTo>
                    <a:pt x="6575425" y="24765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647950" y="3098800"/>
              <a:ext cx="3848100" cy="3302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647950" y="4813300"/>
              <a:ext cx="3848100" cy="330200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5963411" y="6407698"/>
            <a:ext cx="2263775" cy="294640"/>
          </a:xfrm>
          <a:prstGeom prst="rect">
            <a:avLst/>
          </a:prstGeom>
        </p:spPr>
        <p:txBody>
          <a:bodyPr vert="horz" wrap="square" lIns="0" tIns="81915" rIns="0" bIns="0" rtlCol="0">
            <a:spAutoFit/>
          </a:bodyPr>
          <a:lstStyle/>
          <a:p>
            <a:pPr marL="12700">
              <a:lnSpc>
                <a:spcPts val="1675"/>
              </a:lnSpc>
              <a:spcBef>
                <a:spcPts val="645"/>
              </a:spcBef>
            </a:pPr>
            <a:r>
              <a:rPr sz="80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  <a:hlinkClick r:id="rId2"/>
              </a:rPr>
              <a:t>https://fb.com/tailieudientuc</a:t>
            </a:r>
            <a:r>
              <a:rPr sz="800" spc="-21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  <a:hlinkClick r:id="rId2"/>
              </a:rPr>
              <a:t>n</a:t>
            </a:r>
            <a:r>
              <a:rPr sz="2100" spc="-839" baseline="16000" dirty="0">
                <a:latin typeface="Comic Sans MS" panose="030F0702030302020204"/>
                <a:cs typeface="Comic Sans MS" panose="030F0702030302020204"/>
                <a:hlinkClick r:id="rId2"/>
              </a:rPr>
              <a:t>I</a:t>
            </a:r>
            <a:r>
              <a:rPr sz="80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  <a:hlinkClick r:id="rId2"/>
              </a:rPr>
              <a:t>tt</a:t>
            </a:r>
            <a:r>
              <a:rPr sz="800" spc="-9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  <a:hlinkClick r:id="rId2"/>
              </a:rPr>
              <a:t> </a:t>
            </a:r>
            <a:r>
              <a:rPr sz="2100" spc="-7" baseline="16000" dirty="0">
                <a:latin typeface="Comic Sans MS" panose="030F0702030302020204"/>
                <a:cs typeface="Comic Sans MS" panose="030F0702030302020204"/>
              </a:rPr>
              <a:t>ntro</a:t>
            </a:r>
            <a:r>
              <a:rPr sz="2100" baseline="16000" dirty="0">
                <a:latin typeface="Comic Sans MS" panose="030F0702030302020204"/>
                <a:cs typeface="Comic Sans MS" panose="030F0702030302020204"/>
              </a:rPr>
              <a:t>ducti</a:t>
            </a:r>
            <a:r>
              <a:rPr sz="2100" spc="7" baseline="16000" dirty="0">
                <a:latin typeface="Comic Sans MS" panose="030F0702030302020204"/>
                <a:cs typeface="Comic Sans MS" panose="030F0702030302020204"/>
              </a:rPr>
              <a:t>o</a:t>
            </a:r>
            <a:r>
              <a:rPr sz="2100" baseline="16000" dirty="0">
                <a:latin typeface="Comic Sans MS" panose="030F0702030302020204"/>
                <a:cs typeface="Comic Sans MS" panose="030F0702030302020204"/>
              </a:rPr>
              <a:t>n</a:t>
            </a:r>
            <a:endParaRPr sz="2100" baseline="16000">
              <a:latin typeface="Comic Sans MS" panose="030F0702030302020204"/>
              <a:cs typeface="Comic Sans MS" panose="030F0702030302020204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1-</a:t>
            </a: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12" name="object 12"/>
          <p:cNvSpPr txBox="1"/>
          <p:nvPr/>
        </p:nvSpPr>
        <p:spPr>
          <a:xfrm>
            <a:off x="1481708" y="6564262"/>
            <a:ext cx="1101090" cy="13843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80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  <a:hlinkClick r:id="rId3"/>
              </a:rPr>
              <a:t>CuuDuongThanCong.com</a:t>
            </a:r>
            <a:endParaRPr sz="8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500" y="1838325"/>
            <a:ext cx="1631950" cy="360045"/>
          </a:xfrm>
          <a:prstGeom prst="rect">
            <a:avLst/>
          </a:prstGeom>
          <a:ln w="19050">
            <a:solidFill>
              <a:srgbClr val="000000"/>
            </a:solidFill>
          </a:ln>
        </p:spPr>
        <p:txBody>
          <a:bodyPr vert="horz" wrap="square" lIns="0" tIns="81915" rIns="0" bIns="0" rtlCol="0">
            <a:spAutoFit/>
          </a:bodyPr>
          <a:lstStyle/>
          <a:p>
            <a:pPr marL="182880">
              <a:lnSpc>
                <a:spcPct val="100000"/>
              </a:lnSpc>
              <a:spcBef>
                <a:spcPts val="645"/>
              </a:spcBef>
            </a:pPr>
            <a:r>
              <a:rPr sz="1400" dirty="0">
                <a:latin typeface="Arial MT"/>
                <a:cs typeface="Arial MT"/>
              </a:rPr>
              <a:t>ticket</a:t>
            </a:r>
            <a:r>
              <a:rPr sz="1400" spc="-8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(purchase)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4500" y="2197925"/>
            <a:ext cx="1631950" cy="347980"/>
          </a:xfrm>
          <a:prstGeom prst="rect">
            <a:avLst/>
          </a:prstGeom>
          <a:ln w="19050">
            <a:solidFill>
              <a:srgbClr val="000000"/>
            </a:solidFill>
          </a:ln>
        </p:spPr>
        <p:txBody>
          <a:bodyPr vert="horz" wrap="square" lIns="0" tIns="63500" rIns="0" bIns="0" rtlCol="0">
            <a:spAutoFit/>
          </a:bodyPr>
          <a:lstStyle/>
          <a:p>
            <a:pPr marL="178435">
              <a:lnSpc>
                <a:spcPct val="100000"/>
              </a:lnSpc>
              <a:spcBef>
                <a:spcPts val="500"/>
              </a:spcBef>
            </a:pPr>
            <a:r>
              <a:rPr sz="1400" spc="-5" dirty="0">
                <a:latin typeface="Arial MT"/>
                <a:cs typeface="Arial MT"/>
              </a:rPr>
              <a:t>baggage</a:t>
            </a:r>
            <a:r>
              <a:rPr sz="1400" spc="-8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(check)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4500" y="2545588"/>
            <a:ext cx="1631950" cy="346075"/>
          </a:xfrm>
          <a:prstGeom prst="rect">
            <a:avLst/>
          </a:prstGeom>
          <a:ln w="19050">
            <a:solidFill>
              <a:srgbClr val="000000"/>
            </a:solidFill>
          </a:ln>
        </p:spPr>
        <p:txBody>
          <a:bodyPr vert="horz" wrap="square" lIns="0" tIns="57785" rIns="0" bIns="0" rtlCol="0">
            <a:spAutoFit/>
          </a:bodyPr>
          <a:lstStyle/>
          <a:p>
            <a:pPr marL="371475">
              <a:lnSpc>
                <a:spcPct val="100000"/>
              </a:lnSpc>
              <a:spcBef>
                <a:spcPts val="455"/>
              </a:spcBef>
            </a:pPr>
            <a:r>
              <a:rPr sz="1400" dirty="0">
                <a:latin typeface="Arial MT"/>
                <a:cs typeface="Arial MT"/>
              </a:rPr>
              <a:t>gates</a:t>
            </a:r>
            <a:r>
              <a:rPr sz="1400" spc="-7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(load)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4500" y="2891599"/>
            <a:ext cx="1631950" cy="347980"/>
          </a:xfrm>
          <a:prstGeom prst="rect">
            <a:avLst/>
          </a:prstGeom>
          <a:ln w="19050">
            <a:solidFill>
              <a:srgbClr val="000000"/>
            </a:solidFill>
          </a:ln>
        </p:spPr>
        <p:txBody>
          <a:bodyPr vert="horz" wrap="square" lIns="0" tIns="52705" rIns="0" bIns="0" rtlCol="0">
            <a:spAutoFit/>
          </a:bodyPr>
          <a:lstStyle/>
          <a:p>
            <a:pPr marL="203835">
              <a:lnSpc>
                <a:spcPct val="100000"/>
              </a:lnSpc>
              <a:spcBef>
                <a:spcPts val="415"/>
              </a:spcBef>
            </a:pPr>
            <a:r>
              <a:rPr sz="1400" spc="-5" dirty="0">
                <a:latin typeface="Arial MT"/>
                <a:cs typeface="Arial MT"/>
              </a:rPr>
              <a:t>runway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(takeoff)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4500" y="3239261"/>
            <a:ext cx="1631950" cy="316865"/>
          </a:xfrm>
          <a:prstGeom prst="rect">
            <a:avLst/>
          </a:prstGeom>
          <a:ln w="19050">
            <a:solidFill>
              <a:srgbClr val="0000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228600">
              <a:lnSpc>
                <a:spcPct val="100000"/>
              </a:lnSpc>
              <a:spcBef>
                <a:spcPts val="370"/>
              </a:spcBef>
            </a:pPr>
            <a:r>
              <a:rPr sz="1400" dirty="0">
                <a:latin typeface="Arial MT"/>
                <a:cs typeface="Arial MT"/>
              </a:rPr>
              <a:t>airplane</a:t>
            </a:r>
            <a:r>
              <a:rPr sz="1400" spc="-8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routing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85850" y="3712209"/>
            <a:ext cx="6788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1920" marR="5080" indent="-109855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depa</a:t>
            </a:r>
            <a:r>
              <a:rPr sz="1200" dirty="0">
                <a:latin typeface="Arial MT"/>
                <a:cs typeface="Arial MT"/>
              </a:rPr>
              <a:t>rt</a:t>
            </a:r>
            <a:r>
              <a:rPr sz="1200" spc="-10" dirty="0">
                <a:latin typeface="Arial MT"/>
                <a:cs typeface="Arial MT"/>
              </a:rPr>
              <a:t>u</a:t>
            </a:r>
            <a:r>
              <a:rPr sz="1200" spc="-5" dirty="0">
                <a:latin typeface="Arial MT"/>
                <a:cs typeface="Arial MT"/>
              </a:rPr>
              <a:t>re  </a:t>
            </a:r>
            <a:r>
              <a:rPr sz="1200" spc="-5" dirty="0">
                <a:latin typeface="Arial MT"/>
                <a:cs typeface="Arial MT"/>
              </a:rPr>
              <a:t>airport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068314" y="3721734"/>
            <a:ext cx="4584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889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a</a:t>
            </a:r>
            <a:r>
              <a:rPr sz="1200" dirty="0">
                <a:latin typeface="Arial MT"/>
                <a:cs typeface="Arial MT"/>
              </a:rPr>
              <a:t>r</a:t>
            </a:r>
            <a:r>
              <a:rPr sz="1200" spc="-10" dirty="0">
                <a:latin typeface="Arial MT"/>
                <a:cs typeface="Arial MT"/>
              </a:rPr>
              <a:t>r</a:t>
            </a:r>
            <a:r>
              <a:rPr sz="1200" spc="-5" dirty="0">
                <a:latin typeface="Arial MT"/>
                <a:cs typeface="Arial MT"/>
              </a:rPr>
              <a:t>i</a:t>
            </a:r>
            <a:r>
              <a:rPr sz="1200" spc="-20" dirty="0">
                <a:latin typeface="Arial MT"/>
                <a:cs typeface="Arial MT"/>
              </a:rPr>
              <a:t>v</a:t>
            </a:r>
            <a:r>
              <a:rPr sz="1200" spc="-5" dirty="0">
                <a:latin typeface="Arial MT"/>
                <a:cs typeface="Arial MT"/>
              </a:rPr>
              <a:t>a</a:t>
            </a:r>
            <a:r>
              <a:rPr sz="1200" spc="-5" dirty="0">
                <a:latin typeface="Arial MT"/>
                <a:cs typeface="Arial MT"/>
              </a:rPr>
              <a:t>l  </a:t>
            </a:r>
            <a:r>
              <a:rPr sz="1200" spc="-5" dirty="0">
                <a:latin typeface="Arial MT"/>
                <a:cs typeface="Arial MT"/>
              </a:rPr>
              <a:t>ai</a:t>
            </a:r>
            <a:r>
              <a:rPr sz="1200" spc="-15" dirty="0">
                <a:latin typeface="Arial MT"/>
                <a:cs typeface="Arial MT"/>
              </a:rPr>
              <a:t>r</a:t>
            </a:r>
            <a:r>
              <a:rPr sz="1200" spc="-5" dirty="0">
                <a:latin typeface="Arial MT"/>
                <a:cs typeface="Arial MT"/>
              </a:rPr>
              <a:t>po</a:t>
            </a:r>
            <a:r>
              <a:rPr sz="1200" dirty="0">
                <a:latin typeface="Arial MT"/>
                <a:cs typeface="Arial MT"/>
              </a:rPr>
              <a:t>rt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930841" y="1462087"/>
            <a:ext cx="1525270" cy="473709"/>
            <a:chOff x="2930841" y="1462087"/>
            <a:chExt cx="1525270" cy="473709"/>
          </a:xfrm>
        </p:grpSpPr>
        <p:sp>
          <p:nvSpPr>
            <p:cNvPr id="10" name="object 10"/>
            <p:cNvSpPr/>
            <p:nvPr/>
          </p:nvSpPr>
          <p:spPr>
            <a:xfrm>
              <a:off x="3178948" y="1515784"/>
              <a:ext cx="478790" cy="161925"/>
            </a:xfrm>
            <a:custGeom>
              <a:avLst/>
              <a:gdLst/>
              <a:ahLst/>
              <a:cxnLst/>
              <a:rect l="l" t="t" r="r" b="b"/>
              <a:pathLst>
                <a:path w="478789" h="161925">
                  <a:moveTo>
                    <a:pt x="426207" y="146470"/>
                  </a:moveTo>
                  <a:lnTo>
                    <a:pt x="432372" y="156489"/>
                  </a:lnTo>
                  <a:lnTo>
                    <a:pt x="395371" y="158800"/>
                  </a:lnTo>
                  <a:lnTo>
                    <a:pt x="385360" y="159571"/>
                  </a:lnTo>
                  <a:lnTo>
                    <a:pt x="376113" y="159571"/>
                  </a:lnTo>
                  <a:lnTo>
                    <a:pt x="368401" y="160342"/>
                  </a:lnTo>
                  <a:lnTo>
                    <a:pt x="358380" y="160342"/>
                  </a:lnTo>
                  <a:lnTo>
                    <a:pt x="339885" y="161112"/>
                  </a:lnTo>
                  <a:lnTo>
                    <a:pt x="321389" y="161112"/>
                  </a:lnTo>
                  <a:lnTo>
                    <a:pt x="302121" y="161883"/>
                  </a:lnTo>
                  <a:lnTo>
                    <a:pt x="265130" y="161883"/>
                  </a:lnTo>
                  <a:lnTo>
                    <a:pt x="198056" y="158800"/>
                  </a:lnTo>
                  <a:lnTo>
                    <a:pt x="169593" y="155718"/>
                  </a:lnTo>
                  <a:lnTo>
                    <a:pt x="157993" y="153406"/>
                  </a:lnTo>
                  <a:lnTo>
                    <a:pt x="148005" y="151865"/>
                  </a:lnTo>
                  <a:lnTo>
                    <a:pt x="289017" y="151865"/>
                  </a:lnTo>
                  <a:lnTo>
                    <a:pt x="311369" y="151094"/>
                  </a:lnTo>
                  <a:lnTo>
                    <a:pt x="334493" y="151094"/>
                  </a:lnTo>
                  <a:lnTo>
                    <a:pt x="358380" y="150324"/>
                  </a:lnTo>
                  <a:lnTo>
                    <a:pt x="367628" y="149553"/>
                  </a:lnTo>
                  <a:lnTo>
                    <a:pt x="376113" y="149553"/>
                  </a:lnTo>
                  <a:lnTo>
                    <a:pt x="393835" y="148012"/>
                  </a:lnTo>
                  <a:lnTo>
                    <a:pt x="402309" y="148012"/>
                  </a:lnTo>
                  <a:lnTo>
                    <a:pt x="410021" y="147241"/>
                  </a:lnTo>
                  <a:lnTo>
                    <a:pt x="418495" y="147241"/>
                  </a:lnTo>
                  <a:lnTo>
                    <a:pt x="426207" y="146470"/>
                  </a:lnTo>
                  <a:close/>
                </a:path>
                <a:path w="478789" h="161925">
                  <a:moveTo>
                    <a:pt x="158029" y="37771"/>
                  </a:moveTo>
                  <a:lnTo>
                    <a:pt x="189571" y="37771"/>
                  </a:lnTo>
                  <a:lnTo>
                    <a:pt x="181945" y="38541"/>
                  </a:lnTo>
                  <a:lnTo>
                    <a:pt x="167982" y="43165"/>
                  </a:lnTo>
                  <a:lnTo>
                    <a:pt x="151871" y="67065"/>
                  </a:lnTo>
                  <a:lnTo>
                    <a:pt x="154878" y="76312"/>
                  </a:lnTo>
                  <a:lnTo>
                    <a:pt x="158745" y="83258"/>
                  </a:lnTo>
                  <a:lnTo>
                    <a:pt x="150260" y="84029"/>
                  </a:lnTo>
                  <a:lnTo>
                    <a:pt x="110198" y="86341"/>
                  </a:lnTo>
                  <a:lnTo>
                    <a:pt x="97846" y="87882"/>
                  </a:lnTo>
                  <a:lnTo>
                    <a:pt x="86354" y="88653"/>
                  </a:lnTo>
                  <a:lnTo>
                    <a:pt x="75506" y="90194"/>
                  </a:lnTo>
                  <a:lnTo>
                    <a:pt x="65517" y="92506"/>
                  </a:lnTo>
                  <a:lnTo>
                    <a:pt x="56280" y="94047"/>
                  </a:lnTo>
                  <a:lnTo>
                    <a:pt x="47795" y="95588"/>
                  </a:lnTo>
                  <a:lnTo>
                    <a:pt x="40062" y="97900"/>
                  </a:lnTo>
                  <a:lnTo>
                    <a:pt x="33188" y="100212"/>
                  </a:lnTo>
                  <a:lnTo>
                    <a:pt x="26958" y="101753"/>
                  </a:lnTo>
                  <a:lnTo>
                    <a:pt x="21588" y="104065"/>
                  </a:lnTo>
                  <a:lnTo>
                    <a:pt x="13855" y="107929"/>
                  </a:lnTo>
                  <a:lnTo>
                    <a:pt x="11599" y="110241"/>
                  </a:lnTo>
                  <a:lnTo>
                    <a:pt x="10847" y="111782"/>
                  </a:lnTo>
                  <a:lnTo>
                    <a:pt x="12351" y="114094"/>
                  </a:lnTo>
                  <a:lnTo>
                    <a:pt x="56280" y="125653"/>
                  </a:lnTo>
                  <a:lnTo>
                    <a:pt x="101713" y="129506"/>
                  </a:lnTo>
                  <a:lnTo>
                    <a:pt x="137157" y="129506"/>
                  </a:lnTo>
                  <a:lnTo>
                    <a:pt x="137157" y="130277"/>
                  </a:lnTo>
                  <a:lnTo>
                    <a:pt x="136405" y="131818"/>
                  </a:lnTo>
                  <a:lnTo>
                    <a:pt x="136405" y="134130"/>
                  </a:lnTo>
                  <a:lnTo>
                    <a:pt x="135653" y="136452"/>
                  </a:lnTo>
                  <a:lnTo>
                    <a:pt x="174212" y="145700"/>
                  </a:lnTo>
                  <a:lnTo>
                    <a:pt x="200418" y="148012"/>
                  </a:lnTo>
                  <a:lnTo>
                    <a:pt x="215036" y="149553"/>
                  </a:lnTo>
                  <a:lnTo>
                    <a:pt x="249718" y="151094"/>
                  </a:lnTo>
                  <a:lnTo>
                    <a:pt x="268986" y="151094"/>
                  </a:lnTo>
                  <a:lnTo>
                    <a:pt x="289017" y="151865"/>
                  </a:lnTo>
                  <a:lnTo>
                    <a:pt x="148005" y="151865"/>
                  </a:lnTo>
                  <a:lnTo>
                    <a:pt x="139519" y="148782"/>
                  </a:lnTo>
                  <a:lnTo>
                    <a:pt x="132538" y="146470"/>
                  </a:lnTo>
                  <a:lnTo>
                    <a:pt x="127920" y="143388"/>
                  </a:lnTo>
                  <a:lnTo>
                    <a:pt x="127168" y="141847"/>
                  </a:lnTo>
                  <a:lnTo>
                    <a:pt x="127168" y="141076"/>
                  </a:lnTo>
                  <a:lnTo>
                    <a:pt x="126416" y="140306"/>
                  </a:lnTo>
                  <a:lnTo>
                    <a:pt x="112561" y="140306"/>
                  </a:lnTo>
                  <a:lnTo>
                    <a:pt x="104076" y="139535"/>
                  </a:lnTo>
                  <a:lnTo>
                    <a:pt x="94087" y="139535"/>
                  </a:lnTo>
                  <a:lnTo>
                    <a:pt x="52413" y="135682"/>
                  </a:lnTo>
                  <a:lnTo>
                    <a:pt x="9236" y="124112"/>
                  </a:lnTo>
                  <a:lnTo>
                    <a:pt x="0" y="111782"/>
                  </a:lnTo>
                  <a:lnTo>
                    <a:pt x="3866" y="102524"/>
                  </a:lnTo>
                  <a:lnTo>
                    <a:pt x="39310" y="87111"/>
                  </a:lnTo>
                  <a:lnTo>
                    <a:pt x="57784" y="83258"/>
                  </a:lnTo>
                  <a:lnTo>
                    <a:pt x="67880" y="80947"/>
                  </a:lnTo>
                  <a:lnTo>
                    <a:pt x="77869" y="79405"/>
                  </a:lnTo>
                  <a:lnTo>
                    <a:pt x="88609" y="77864"/>
                  </a:lnTo>
                  <a:lnTo>
                    <a:pt x="99457" y="77083"/>
                  </a:lnTo>
                  <a:lnTo>
                    <a:pt x="110198" y="75542"/>
                  </a:lnTo>
                  <a:lnTo>
                    <a:pt x="143386" y="73230"/>
                  </a:lnTo>
                  <a:lnTo>
                    <a:pt x="142634" y="71688"/>
                  </a:lnTo>
                  <a:lnTo>
                    <a:pt x="142634" y="70147"/>
                  </a:lnTo>
                  <a:lnTo>
                    <a:pt x="141775" y="68606"/>
                  </a:lnTo>
                  <a:lnTo>
                    <a:pt x="141861" y="65523"/>
                  </a:lnTo>
                  <a:lnTo>
                    <a:pt x="142634" y="58588"/>
                  </a:lnTo>
                  <a:lnTo>
                    <a:pt x="145642" y="51652"/>
                  </a:lnTo>
                  <a:lnTo>
                    <a:pt x="149508" y="45477"/>
                  </a:lnTo>
                  <a:lnTo>
                    <a:pt x="155738" y="39312"/>
                  </a:lnTo>
                  <a:lnTo>
                    <a:pt x="158029" y="37771"/>
                  </a:lnTo>
                  <a:close/>
                </a:path>
                <a:path w="478789" h="161925">
                  <a:moveTo>
                    <a:pt x="414639" y="53964"/>
                  </a:moveTo>
                  <a:lnTo>
                    <a:pt x="428516" y="53964"/>
                  </a:lnTo>
                  <a:lnTo>
                    <a:pt x="438537" y="54735"/>
                  </a:lnTo>
                  <a:lnTo>
                    <a:pt x="474754" y="68606"/>
                  </a:lnTo>
                  <a:lnTo>
                    <a:pt x="478610" y="72459"/>
                  </a:lnTo>
                  <a:lnTo>
                    <a:pt x="469362" y="78635"/>
                  </a:lnTo>
                  <a:lnTo>
                    <a:pt x="466280" y="75542"/>
                  </a:lnTo>
                  <a:lnTo>
                    <a:pt x="462424" y="73230"/>
                  </a:lnTo>
                  <a:lnTo>
                    <a:pt x="428516" y="64753"/>
                  </a:lnTo>
                  <a:lnTo>
                    <a:pt x="400926" y="64753"/>
                  </a:lnTo>
                  <a:lnTo>
                    <a:pt x="401536" y="58588"/>
                  </a:lnTo>
                  <a:lnTo>
                    <a:pt x="401536" y="57817"/>
                  </a:lnTo>
                  <a:lnTo>
                    <a:pt x="401027" y="54735"/>
                  </a:lnTo>
                  <a:lnTo>
                    <a:pt x="411557" y="54735"/>
                  </a:lnTo>
                  <a:lnTo>
                    <a:pt x="414639" y="53964"/>
                  </a:lnTo>
                  <a:close/>
                </a:path>
                <a:path w="478789" h="161925">
                  <a:moveTo>
                    <a:pt x="400926" y="64753"/>
                  </a:moveTo>
                  <a:lnTo>
                    <a:pt x="419268" y="64753"/>
                  </a:lnTo>
                  <a:lnTo>
                    <a:pt x="400773" y="66294"/>
                  </a:lnTo>
                  <a:lnTo>
                    <a:pt x="400926" y="64753"/>
                  </a:lnTo>
                  <a:close/>
                </a:path>
                <a:path w="478789" h="161925">
                  <a:moveTo>
                    <a:pt x="351452" y="17724"/>
                  </a:moveTo>
                  <a:lnTo>
                    <a:pt x="362236" y="17724"/>
                  </a:lnTo>
                  <a:lnTo>
                    <a:pt x="374566" y="19265"/>
                  </a:lnTo>
                  <a:lnTo>
                    <a:pt x="408474" y="42394"/>
                  </a:lnTo>
                  <a:lnTo>
                    <a:pt x="411557" y="54735"/>
                  </a:lnTo>
                  <a:lnTo>
                    <a:pt x="401027" y="54735"/>
                  </a:lnTo>
                  <a:lnTo>
                    <a:pt x="400773" y="53194"/>
                  </a:lnTo>
                  <a:lnTo>
                    <a:pt x="399226" y="48559"/>
                  </a:lnTo>
                  <a:lnTo>
                    <a:pt x="396917" y="43935"/>
                  </a:lnTo>
                  <a:lnTo>
                    <a:pt x="389979" y="37000"/>
                  </a:lnTo>
                  <a:lnTo>
                    <a:pt x="386123" y="34688"/>
                  </a:lnTo>
                  <a:lnTo>
                    <a:pt x="381504" y="33147"/>
                  </a:lnTo>
                  <a:lnTo>
                    <a:pt x="376875" y="30835"/>
                  </a:lnTo>
                  <a:lnTo>
                    <a:pt x="372257" y="30064"/>
                  </a:lnTo>
                  <a:lnTo>
                    <a:pt x="361463" y="28523"/>
                  </a:lnTo>
                  <a:lnTo>
                    <a:pt x="315999" y="28523"/>
                  </a:lnTo>
                  <a:lnTo>
                    <a:pt x="312912" y="25441"/>
                  </a:lnTo>
                  <a:lnTo>
                    <a:pt x="326781" y="25441"/>
                  </a:lnTo>
                  <a:lnTo>
                    <a:pt x="329864" y="23899"/>
                  </a:lnTo>
                  <a:lnTo>
                    <a:pt x="333720" y="22358"/>
                  </a:lnTo>
                  <a:lnTo>
                    <a:pt x="336802" y="20817"/>
                  </a:lnTo>
                  <a:lnTo>
                    <a:pt x="340658" y="20036"/>
                  </a:lnTo>
                  <a:lnTo>
                    <a:pt x="343741" y="19265"/>
                  </a:lnTo>
                  <a:lnTo>
                    <a:pt x="351452" y="17724"/>
                  </a:lnTo>
                  <a:close/>
                </a:path>
                <a:path w="478789" h="161925">
                  <a:moveTo>
                    <a:pt x="315999" y="28523"/>
                  </a:moveTo>
                  <a:lnTo>
                    <a:pt x="352215" y="28523"/>
                  </a:lnTo>
                  <a:lnTo>
                    <a:pt x="344514" y="30064"/>
                  </a:lnTo>
                  <a:lnTo>
                    <a:pt x="341431" y="30835"/>
                  </a:lnTo>
                  <a:lnTo>
                    <a:pt x="337576" y="31606"/>
                  </a:lnTo>
                  <a:lnTo>
                    <a:pt x="334493" y="33147"/>
                  </a:lnTo>
                  <a:lnTo>
                    <a:pt x="330637" y="34688"/>
                  </a:lnTo>
                  <a:lnTo>
                    <a:pt x="327555" y="36229"/>
                  </a:lnTo>
                  <a:lnTo>
                    <a:pt x="322936" y="40082"/>
                  </a:lnTo>
                  <a:lnTo>
                    <a:pt x="316771" y="29294"/>
                  </a:lnTo>
                  <a:lnTo>
                    <a:pt x="315999" y="28523"/>
                  </a:lnTo>
                  <a:close/>
                </a:path>
                <a:path w="478789" h="161925">
                  <a:moveTo>
                    <a:pt x="214009" y="10788"/>
                  </a:moveTo>
                  <a:lnTo>
                    <a:pt x="258965" y="10788"/>
                  </a:lnTo>
                  <a:lnTo>
                    <a:pt x="248944" y="11559"/>
                  </a:lnTo>
                  <a:lnTo>
                    <a:pt x="239697" y="13100"/>
                  </a:lnTo>
                  <a:lnTo>
                    <a:pt x="230449" y="15412"/>
                  </a:lnTo>
                  <a:lnTo>
                    <a:pt x="222748" y="18494"/>
                  </a:lnTo>
                  <a:lnTo>
                    <a:pt x="215810" y="21588"/>
                  </a:lnTo>
                  <a:lnTo>
                    <a:pt x="209645" y="26211"/>
                  </a:lnTo>
                  <a:lnTo>
                    <a:pt x="204285" y="30064"/>
                  </a:lnTo>
                  <a:lnTo>
                    <a:pt x="200418" y="35459"/>
                  </a:lnTo>
                  <a:lnTo>
                    <a:pt x="198807" y="38541"/>
                  </a:lnTo>
                  <a:lnTo>
                    <a:pt x="189571" y="37771"/>
                  </a:lnTo>
                  <a:lnTo>
                    <a:pt x="158029" y="37771"/>
                  </a:lnTo>
                  <a:lnTo>
                    <a:pt x="162612" y="34688"/>
                  </a:lnTo>
                  <a:lnTo>
                    <a:pt x="170345" y="30835"/>
                  </a:lnTo>
                  <a:lnTo>
                    <a:pt x="179582" y="28523"/>
                  </a:lnTo>
                  <a:lnTo>
                    <a:pt x="184200" y="27752"/>
                  </a:lnTo>
                  <a:lnTo>
                    <a:pt x="193437" y="27752"/>
                  </a:lnTo>
                  <a:lnTo>
                    <a:pt x="198056" y="21588"/>
                  </a:lnTo>
                  <a:lnTo>
                    <a:pt x="204285" y="16953"/>
                  </a:lnTo>
                  <a:lnTo>
                    <a:pt x="211181" y="12329"/>
                  </a:lnTo>
                  <a:lnTo>
                    <a:pt x="214009" y="10788"/>
                  </a:lnTo>
                  <a:close/>
                </a:path>
                <a:path w="478789" h="161925">
                  <a:moveTo>
                    <a:pt x="188819" y="26982"/>
                  </a:moveTo>
                  <a:lnTo>
                    <a:pt x="190430" y="26982"/>
                  </a:lnTo>
                  <a:lnTo>
                    <a:pt x="191933" y="27752"/>
                  </a:lnTo>
                  <a:lnTo>
                    <a:pt x="184200" y="27752"/>
                  </a:lnTo>
                  <a:lnTo>
                    <a:pt x="188819" y="26982"/>
                  </a:lnTo>
                  <a:close/>
                </a:path>
                <a:path w="478789" h="161925">
                  <a:moveTo>
                    <a:pt x="258192" y="0"/>
                  </a:moveTo>
                  <a:lnTo>
                    <a:pt x="269760" y="0"/>
                  </a:lnTo>
                  <a:lnTo>
                    <a:pt x="280543" y="770"/>
                  </a:lnTo>
                  <a:lnTo>
                    <a:pt x="322163" y="19265"/>
                  </a:lnTo>
                  <a:lnTo>
                    <a:pt x="326781" y="25441"/>
                  </a:lnTo>
                  <a:lnTo>
                    <a:pt x="312912" y="25441"/>
                  </a:lnTo>
                  <a:lnTo>
                    <a:pt x="311369" y="23899"/>
                  </a:lnTo>
                  <a:lnTo>
                    <a:pt x="305203" y="20036"/>
                  </a:lnTo>
                  <a:lnTo>
                    <a:pt x="297502" y="16182"/>
                  </a:lnTo>
                  <a:lnTo>
                    <a:pt x="289017" y="13871"/>
                  </a:lnTo>
                  <a:lnTo>
                    <a:pt x="279770" y="11559"/>
                  </a:lnTo>
                  <a:lnTo>
                    <a:pt x="269760" y="10788"/>
                  </a:lnTo>
                  <a:lnTo>
                    <a:pt x="214009" y="10788"/>
                  </a:lnTo>
                  <a:lnTo>
                    <a:pt x="219666" y="7706"/>
                  </a:lnTo>
                  <a:lnTo>
                    <a:pt x="228140" y="4623"/>
                  </a:lnTo>
                  <a:lnTo>
                    <a:pt x="237388" y="2311"/>
                  </a:lnTo>
                  <a:lnTo>
                    <a:pt x="247408" y="770"/>
                  </a:lnTo>
                  <a:lnTo>
                    <a:pt x="258192" y="0"/>
                  </a:lnTo>
                  <a:close/>
                </a:path>
              </a:pathLst>
            </a:custGeom>
            <a:solidFill>
              <a:srgbClr val="92F7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3605155" y="1588244"/>
              <a:ext cx="163374" cy="8402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25186" y="1479555"/>
              <a:ext cx="242769" cy="72459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3003984" y="1541225"/>
              <a:ext cx="1440180" cy="392430"/>
            </a:xfrm>
            <a:custGeom>
              <a:avLst/>
              <a:gdLst/>
              <a:ahLst/>
              <a:cxnLst/>
              <a:rect l="l" t="t" r="r" b="b"/>
              <a:pathLst>
                <a:path w="1440179" h="392430">
                  <a:moveTo>
                    <a:pt x="320605" y="0"/>
                  </a:moveTo>
                  <a:lnTo>
                    <a:pt x="322217" y="1541"/>
                  </a:lnTo>
                  <a:lnTo>
                    <a:pt x="326083" y="6935"/>
                  </a:lnTo>
                  <a:lnTo>
                    <a:pt x="342194" y="24670"/>
                  </a:lnTo>
                  <a:lnTo>
                    <a:pt x="363782" y="50871"/>
                  </a:lnTo>
                  <a:lnTo>
                    <a:pt x="443177" y="144159"/>
                  </a:lnTo>
                  <a:lnTo>
                    <a:pt x="464755" y="168829"/>
                  </a:lnTo>
                  <a:lnTo>
                    <a:pt x="472466" y="178077"/>
                  </a:lnTo>
                  <a:lnTo>
                    <a:pt x="487879" y="193489"/>
                  </a:lnTo>
                  <a:lnTo>
                    <a:pt x="494817" y="201206"/>
                  </a:lnTo>
                  <a:lnTo>
                    <a:pt x="506374" y="212765"/>
                  </a:lnTo>
                  <a:lnTo>
                    <a:pt x="510993" y="216618"/>
                  </a:lnTo>
                  <a:lnTo>
                    <a:pt x="515622" y="221242"/>
                  </a:lnTo>
                  <a:lnTo>
                    <a:pt x="1021954" y="161112"/>
                  </a:lnTo>
                  <a:lnTo>
                    <a:pt x="1069738" y="146470"/>
                  </a:lnTo>
                  <a:lnTo>
                    <a:pt x="1120595" y="137212"/>
                  </a:lnTo>
                  <a:lnTo>
                    <a:pt x="1137554" y="133359"/>
                  </a:lnTo>
                  <a:lnTo>
                    <a:pt x="1155276" y="131047"/>
                  </a:lnTo>
                  <a:lnTo>
                    <a:pt x="1173009" y="127965"/>
                  </a:lnTo>
                  <a:lnTo>
                    <a:pt x="1189958" y="125653"/>
                  </a:lnTo>
                  <a:lnTo>
                    <a:pt x="1205370" y="122571"/>
                  </a:lnTo>
                  <a:lnTo>
                    <a:pt x="1220783" y="121029"/>
                  </a:lnTo>
                  <a:lnTo>
                    <a:pt x="1233887" y="118718"/>
                  </a:lnTo>
                  <a:lnTo>
                    <a:pt x="1244681" y="117176"/>
                  </a:lnTo>
                  <a:lnTo>
                    <a:pt x="1253928" y="115635"/>
                  </a:lnTo>
                  <a:lnTo>
                    <a:pt x="1270114" y="114094"/>
                  </a:lnTo>
                  <a:lnTo>
                    <a:pt x="1285527" y="113323"/>
                  </a:lnTo>
                  <a:lnTo>
                    <a:pt x="1300167" y="114094"/>
                  </a:lnTo>
                  <a:lnTo>
                    <a:pt x="1313270" y="116406"/>
                  </a:lnTo>
                  <a:lnTo>
                    <a:pt x="1324054" y="118718"/>
                  </a:lnTo>
                  <a:lnTo>
                    <a:pt x="1332539" y="120259"/>
                  </a:lnTo>
                  <a:lnTo>
                    <a:pt x="1340240" y="122571"/>
                  </a:lnTo>
                  <a:lnTo>
                    <a:pt x="1341786" y="124112"/>
                  </a:lnTo>
                  <a:lnTo>
                    <a:pt x="1345631" y="127194"/>
                  </a:lnTo>
                  <a:lnTo>
                    <a:pt x="1351801" y="132589"/>
                  </a:lnTo>
                  <a:lnTo>
                    <a:pt x="1367985" y="145700"/>
                  </a:lnTo>
                  <a:lnTo>
                    <a:pt x="1377233" y="152635"/>
                  </a:lnTo>
                  <a:lnTo>
                    <a:pt x="1402665" y="171141"/>
                  </a:lnTo>
                  <a:lnTo>
                    <a:pt x="1410372" y="178847"/>
                  </a:lnTo>
                  <a:lnTo>
                    <a:pt x="1418079" y="187324"/>
                  </a:lnTo>
                  <a:lnTo>
                    <a:pt x="1431180" y="205059"/>
                  </a:lnTo>
                  <a:lnTo>
                    <a:pt x="1438886" y="216618"/>
                  </a:lnTo>
                  <a:lnTo>
                    <a:pt x="1439658" y="218159"/>
                  </a:lnTo>
                  <a:lnTo>
                    <a:pt x="1436575" y="232041"/>
                  </a:lnTo>
                  <a:lnTo>
                    <a:pt x="1412684" y="268271"/>
                  </a:lnTo>
                  <a:lnTo>
                    <a:pt x="1374151" y="295252"/>
                  </a:lnTo>
                  <a:lnTo>
                    <a:pt x="1319435" y="319922"/>
                  </a:lnTo>
                  <a:lnTo>
                    <a:pt x="1286290" y="329944"/>
                  </a:lnTo>
                  <a:lnTo>
                    <a:pt x="1284754" y="330715"/>
                  </a:lnTo>
                  <a:lnTo>
                    <a:pt x="1282445" y="342278"/>
                  </a:lnTo>
                  <a:lnTo>
                    <a:pt x="1311723" y="380823"/>
                  </a:lnTo>
                  <a:lnTo>
                    <a:pt x="1203834" y="392387"/>
                  </a:lnTo>
                  <a:lnTo>
                    <a:pt x="1122142" y="326859"/>
                  </a:lnTo>
                  <a:lnTo>
                    <a:pt x="783041" y="353842"/>
                  </a:lnTo>
                  <a:lnTo>
                    <a:pt x="672069" y="365405"/>
                  </a:lnTo>
                  <a:lnTo>
                    <a:pt x="397712" y="315296"/>
                  </a:lnTo>
                  <a:lnTo>
                    <a:pt x="291391" y="299878"/>
                  </a:lnTo>
                  <a:lnTo>
                    <a:pt x="272058" y="280601"/>
                  </a:lnTo>
                  <a:lnTo>
                    <a:pt x="142634" y="257482"/>
                  </a:lnTo>
                  <a:lnTo>
                    <a:pt x="134901" y="240518"/>
                  </a:lnTo>
                  <a:lnTo>
                    <a:pt x="0" y="205830"/>
                  </a:lnTo>
                  <a:lnTo>
                    <a:pt x="54025" y="201976"/>
                  </a:lnTo>
                  <a:lnTo>
                    <a:pt x="312980" y="226647"/>
                  </a:lnTo>
                  <a:lnTo>
                    <a:pt x="255088" y="5394"/>
                  </a:lnTo>
                  <a:lnTo>
                    <a:pt x="32060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3046399" y="1743214"/>
              <a:ext cx="1395095" cy="148590"/>
            </a:xfrm>
            <a:custGeom>
              <a:avLst/>
              <a:gdLst/>
              <a:ahLst/>
              <a:cxnLst/>
              <a:rect l="l" t="t" r="r" b="b"/>
              <a:pathLst>
                <a:path w="1395095" h="148589">
                  <a:moveTo>
                    <a:pt x="264325" y="46240"/>
                  </a:moveTo>
                  <a:lnTo>
                    <a:pt x="0" y="0"/>
                  </a:lnTo>
                  <a:lnTo>
                    <a:pt x="175717" y="50101"/>
                  </a:lnTo>
                  <a:lnTo>
                    <a:pt x="264325" y="46240"/>
                  </a:lnTo>
                  <a:close/>
                </a:path>
                <a:path w="1395095" h="148589">
                  <a:moveTo>
                    <a:pt x="700544" y="107924"/>
                  </a:moveTo>
                  <a:lnTo>
                    <a:pt x="637349" y="113309"/>
                  </a:lnTo>
                  <a:lnTo>
                    <a:pt x="621169" y="96354"/>
                  </a:lnTo>
                  <a:lnTo>
                    <a:pt x="403834" y="69367"/>
                  </a:lnTo>
                  <a:lnTo>
                    <a:pt x="413080" y="82486"/>
                  </a:lnTo>
                  <a:lnTo>
                    <a:pt x="604215" y="148005"/>
                  </a:lnTo>
                  <a:lnTo>
                    <a:pt x="696696" y="137985"/>
                  </a:lnTo>
                  <a:lnTo>
                    <a:pt x="700544" y="107924"/>
                  </a:lnTo>
                  <a:close/>
                </a:path>
                <a:path w="1395095" h="148589">
                  <a:moveTo>
                    <a:pt x="1394929" y="36220"/>
                  </a:moveTo>
                  <a:lnTo>
                    <a:pt x="1393380" y="36995"/>
                  </a:lnTo>
                  <a:lnTo>
                    <a:pt x="1388757" y="37769"/>
                  </a:lnTo>
                  <a:lnTo>
                    <a:pt x="1371803" y="43154"/>
                  </a:lnTo>
                  <a:lnTo>
                    <a:pt x="1344053" y="50101"/>
                  </a:lnTo>
                  <a:lnTo>
                    <a:pt x="1327099" y="54724"/>
                  </a:lnTo>
                  <a:lnTo>
                    <a:pt x="1307833" y="58585"/>
                  </a:lnTo>
                  <a:lnTo>
                    <a:pt x="1286256" y="62433"/>
                  </a:lnTo>
                  <a:lnTo>
                    <a:pt x="1263142" y="67056"/>
                  </a:lnTo>
                  <a:lnTo>
                    <a:pt x="1238478" y="70916"/>
                  </a:lnTo>
                  <a:lnTo>
                    <a:pt x="1184529" y="77076"/>
                  </a:lnTo>
                  <a:lnTo>
                    <a:pt x="1155242" y="79387"/>
                  </a:lnTo>
                  <a:lnTo>
                    <a:pt x="1093584" y="80937"/>
                  </a:lnTo>
                  <a:lnTo>
                    <a:pt x="1064310" y="80937"/>
                  </a:lnTo>
                  <a:lnTo>
                    <a:pt x="1018070" y="82486"/>
                  </a:lnTo>
                  <a:lnTo>
                    <a:pt x="987234" y="84023"/>
                  </a:lnTo>
                  <a:lnTo>
                    <a:pt x="975677" y="85559"/>
                  </a:lnTo>
                  <a:lnTo>
                    <a:pt x="967206" y="86334"/>
                  </a:lnTo>
                  <a:lnTo>
                    <a:pt x="950239" y="90182"/>
                  </a:lnTo>
                  <a:lnTo>
                    <a:pt x="942543" y="93268"/>
                  </a:lnTo>
                  <a:lnTo>
                    <a:pt x="934059" y="94818"/>
                  </a:lnTo>
                  <a:lnTo>
                    <a:pt x="921727" y="96354"/>
                  </a:lnTo>
                  <a:lnTo>
                    <a:pt x="900150" y="96354"/>
                  </a:lnTo>
                  <a:lnTo>
                    <a:pt x="870102" y="94818"/>
                  </a:lnTo>
                  <a:lnTo>
                    <a:pt x="852373" y="93268"/>
                  </a:lnTo>
                  <a:lnTo>
                    <a:pt x="834644" y="92494"/>
                  </a:lnTo>
                  <a:lnTo>
                    <a:pt x="762203" y="86334"/>
                  </a:lnTo>
                  <a:lnTo>
                    <a:pt x="746023" y="84797"/>
                  </a:lnTo>
                  <a:lnTo>
                    <a:pt x="732142" y="83248"/>
                  </a:lnTo>
                  <a:lnTo>
                    <a:pt x="720585" y="82486"/>
                  </a:lnTo>
                  <a:lnTo>
                    <a:pt x="712114" y="81711"/>
                  </a:lnTo>
                  <a:lnTo>
                    <a:pt x="706716" y="80937"/>
                  </a:lnTo>
                  <a:lnTo>
                    <a:pt x="704405" y="80937"/>
                  </a:lnTo>
                  <a:lnTo>
                    <a:pt x="645833" y="71678"/>
                  </a:lnTo>
                  <a:lnTo>
                    <a:pt x="631190" y="77076"/>
                  </a:lnTo>
                  <a:lnTo>
                    <a:pt x="675881" y="90182"/>
                  </a:lnTo>
                  <a:lnTo>
                    <a:pt x="719035" y="88646"/>
                  </a:lnTo>
                  <a:lnTo>
                    <a:pt x="721360" y="89420"/>
                  </a:lnTo>
                  <a:lnTo>
                    <a:pt x="727532" y="90957"/>
                  </a:lnTo>
                  <a:lnTo>
                    <a:pt x="733691" y="94043"/>
                  </a:lnTo>
                  <a:lnTo>
                    <a:pt x="738314" y="100203"/>
                  </a:lnTo>
                  <a:lnTo>
                    <a:pt x="740613" y="101752"/>
                  </a:lnTo>
                  <a:lnTo>
                    <a:pt x="746023" y="104063"/>
                  </a:lnTo>
                  <a:lnTo>
                    <a:pt x="754494" y="106375"/>
                  </a:lnTo>
                  <a:lnTo>
                    <a:pt x="764514" y="107924"/>
                  </a:lnTo>
                  <a:lnTo>
                    <a:pt x="791489" y="112547"/>
                  </a:lnTo>
                  <a:lnTo>
                    <a:pt x="821550" y="117170"/>
                  </a:lnTo>
                  <a:lnTo>
                    <a:pt x="883970" y="123342"/>
                  </a:lnTo>
                  <a:lnTo>
                    <a:pt x="908634" y="124879"/>
                  </a:lnTo>
                  <a:lnTo>
                    <a:pt x="976452" y="124879"/>
                  </a:lnTo>
                  <a:lnTo>
                    <a:pt x="1039647" y="123342"/>
                  </a:lnTo>
                  <a:lnTo>
                    <a:pt x="1115174" y="120256"/>
                  </a:lnTo>
                  <a:lnTo>
                    <a:pt x="1155242" y="117170"/>
                  </a:lnTo>
                  <a:lnTo>
                    <a:pt x="1196098" y="112547"/>
                  </a:lnTo>
                  <a:lnTo>
                    <a:pt x="1235392" y="107149"/>
                  </a:lnTo>
                  <a:lnTo>
                    <a:pt x="1273162" y="100203"/>
                  </a:lnTo>
                  <a:lnTo>
                    <a:pt x="1337894" y="80937"/>
                  </a:lnTo>
                  <a:lnTo>
                    <a:pt x="1382598" y="53187"/>
                  </a:lnTo>
                  <a:lnTo>
                    <a:pt x="1394929" y="36220"/>
                  </a:lnTo>
                  <a:close/>
                </a:path>
              </a:pathLst>
            </a:custGeom>
            <a:solidFill>
              <a:srgbClr val="D5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64550" y="1552014"/>
              <a:ext cx="251973" cy="233582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2990129" y="1744744"/>
              <a:ext cx="1432560" cy="181610"/>
            </a:xfrm>
            <a:custGeom>
              <a:avLst/>
              <a:gdLst/>
              <a:ahLst/>
              <a:cxnLst/>
              <a:rect l="l" t="t" r="r" b="b"/>
              <a:pathLst>
                <a:path w="1432560" h="181610">
                  <a:moveTo>
                    <a:pt x="37054" y="0"/>
                  </a:moveTo>
                  <a:lnTo>
                    <a:pt x="320605" y="57817"/>
                  </a:lnTo>
                  <a:lnTo>
                    <a:pt x="315987" y="90193"/>
                  </a:lnTo>
                  <a:lnTo>
                    <a:pt x="409247" y="90963"/>
                  </a:lnTo>
                  <a:lnTo>
                    <a:pt x="410021" y="93276"/>
                  </a:lnTo>
                  <a:lnTo>
                    <a:pt x="413876" y="99444"/>
                  </a:lnTo>
                  <a:lnTo>
                    <a:pt x="419268" y="104840"/>
                  </a:lnTo>
                  <a:lnTo>
                    <a:pt x="426207" y="107153"/>
                  </a:lnTo>
                  <a:lnTo>
                    <a:pt x="433145" y="107153"/>
                  </a:lnTo>
                  <a:lnTo>
                    <a:pt x="437001" y="107924"/>
                  </a:lnTo>
                  <a:lnTo>
                    <a:pt x="446249" y="107924"/>
                  </a:lnTo>
                  <a:lnTo>
                    <a:pt x="450094" y="106382"/>
                  </a:lnTo>
                  <a:lnTo>
                    <a:pt x="453950" y="104069"/>
                  </a:lnTo>
                  <a:lnTo>
                    <a:pt x="459341" y="96360"/>
                  </a:lnTo>
                  <a:lnTo>
                    <a:pt x="459341" y="87109"/>
                  </a:lnTo>
                  <a:lnTo>
                    <a:pt x="457805" y="78624"/>
                  </a:lnTo>
                  <a:lnTo>
                    <a:pt x="456259" y="75541"/>
                  </a:lnTo>
                  <a:lnTo>
                    <a:pt x="507899" y="80947"/>
                  </a:lnTo>
                  <a:lnTo>
                    <a:pt x="631201" y="92506"/>
                  </a:lnTo>
                  <a:lnTo>
                    <a:pt x="669738" y="107924"/>
                  </a:lnTo>
                  <a:lnTo>
                    <a:pt x="662037" y="125654"/>
                  </a:lnTo>
                  <a:lnTo>
                    <a:pt x="660491" y="127196"/>
                  </a:lnTo>
                  <a:lnTo>
                    <a:pt x="658181" y="131051"/>
                  </a:lnTo>
                  <a:lnTo>
                    <a:pt x="658181" y="136447"/>
                  </a:lnTo>
                  <a:lnTo>
                    <a:pt x="662037" y="141073"/>
                  </a:lnTo>
                  <a:lnTo>
                    <a:pt x="668965" y="141844"/>
                  </a:lnTo>
                  <a:lnTo>
                    <a:pt x="681295" y="141073"/>
                  </a:lnTo>
                  <a:lnTo>
                    <a:pt x="715214" y="136447"/>
                  </a:lnTo>
                  <a:lnTo>
                    <a:pt x="732162" y="133364"/>
                  </a:lnTo>
                  <a:lnTo>
                    <a:pt x="760679" y="127196"/>
                  </a:lnTo>
                  <a:lnTo>
                    <a:pt x="761452" y="131051"/>
                  </a:lnTo>
                  <a:lnTo>
                    <a:pt x="763761" y="138760"/>
                  </a:lnTo>
                  <a:lnTo>
                    <a:pt x="768390" y="146468"/>
                  </a:lnTo>
                  <a:lnTo>
                    <a:pt x="775318" y="148781"/>
                  </a:lnTo>
                  <a:lnTo>
                    <a:pt x="784566" y="143385"/>
                  </a:lnTo>
                  <a:lnTo>
                    <a:pt x="790731" y="134905"/>
                  </a:lnTo>
                  <a:lnTo>
                    <a:pt x="795360" y="127196"/>
                  </a:lnTo>
                  <a:lnTo>
                    <a:pt x="796896" y="123341"/>
                  </a:lnTo>
                  <a:lnTo>
                    <a:pt x="794587" y="98673"/>
                  </a:lnTo>
                  <a:lnTo>
                    <a:pt x="796133" y="98673"/>
                  </a:lnTo>
                  <a:lnTo>
                    <a:pt x="800752" y="97902"/>
                  </a:lnTo>
                  <a:lnTo>
                    <a:pt x="820020" y="97902"/>
                  </a:lnTo>
                  <a:lnTo>
                    <a:pt x="853928" y="99444"/>
                  </a:lnTo>
                  <a:lnTo>
                    <a:pt x="877053" y="100986"/>
                  </a:lnTo>
                  <a:lnTo>
                    <a:pt x="919435" y="105611"/>
                  </a:lnTo>
                  <a:lnTo>
                    <a:pt x="945642" y="107153"/>
                  </a:lnTo>
                  <a:lnTo>
                    <a:pt x="957972" y="107153"/>
                  </a:lnTo>
                  <a:lnTo>
                    <a:pt x="968756" y="106382"/>
                  </a:lnTo>
                  <a:lnTo>
                    <a:pt x="979550" y="106382"/>
                  </a:lnTo>
                  <a:lnTo>
                    <a:pt x="988798" y="104840"/>
                  </a:lnTo>
                  <a:lnTo>
                    <a:pt x="997272" y="104069"/>
                  </a:lnTo>
                  <a:lnTo>
                    <a:pt x="1004984" y="102527"/>
                  </a:lnTo>
                  <a:lnTo>
                    <a:pt x="1011922" y="101756"/>
                  </a:lnTo>
                  <a:lnTo>
                    <a:pt x="1017314" y="100214"/>
                  </a:lnTo>
                  <a:lnTo>
                    <a:pt x="1021932" y="98673"/>
                  </a:lnTo>
                  <a:lnTo>
                    <a:pt x="1025788" y="97902"/>
                  </a:lnTo>
                  <a:lnTo>
                    <a:pt x="1028097" y="97131"/>
                  </a:lnTo>
                  <a:lnTo>
                    <a:pt x="1029644" y="96360"/>
                  </a:lnTo>
                  <a:lnTo>
                    <a:pt x="1074346" y="97902"/>
                  </a:lnTo>
                  <a:lnTo>
                    <a:pt x="1116728" y="98673"/>
                  </a:lnTo>
                  <a:lnTo>
                    <a:pt x="1156801" y="97902"/>
                  </a:lnTo>
                  <a:lnTo>
                    <a:pt x="1194565" y="96360"/>
                  </a:lnTo>
                  <a:lnTo>
                    <a:pt x="1263155" y="90193"/>
                  </a:lnTo>
                  <a:lnTo>
                    <a:pt x="1321723" y="82488"/>
                  </a:lnTo>
                  <a:lnTo>
                    <a:pt x="1346394" y="77853"/>
                  </a:lnTo>
                  <a:lnTo>
                    <a:pt x="1368739" y="74000"/>
                  </a:lnTo>
                  <a:lnTo>
                    <a:pt x="1403419" y="65523"/>
                  </a:lnTo>
                  <a:lnTo>
                    <a:pt x="1430393" y="58588"/>
                  </a:lnTo>
                  <a:lnTo>
                    <a:pt x="1431934" y="57817"/>
                  </a:lnTo>
                  <a:lnTo>
                    <a:pt x="1426539" y="63982"/>
                  </a:lnTo>
                  <a:lnTo>
                    <a:pt x="1377216" y="94047"/>
                  </a:lnTo>
                  <a:lnTo>
                    <a:pt x="1351786" y="104840"/>
                  </a:lnTo>
                  <a:lnTo>
                    <a:pt x="1340229" y="110236"/>
                  </a:lnTo>
                  <a:lnTo>
                    <a:pt x="1317104" y="118716"/>
                  </a:lnTo>
                  <a:lnTo>
                    <a:pt x="1307857" y="122571"/>
                  </a:lnTo>
                  <a:lnTo>
                    <a:pt x="1293980" y="127967"/>
                  </a:lnTo>
                  <a:lnTo>
                    <a:pt x="1290135" y="128738"/>
                  </a:lnTo>
                  <a:lnTo>
                    <a:pt x="1288588" y="129509"/>
                  </a:lnTo>
                  <a:lnTo>
                    <a:pt x="1296300" y="160345"/>
                  </a:lnTo>
                  <a:lnTo>
                    <a:pt x="1295527" y="172680"/>
                  </a:lnTo>
                  <a:lnTo>
                    <a:pt x="1288588" y="176534"/>
                  </a:lnTo>
                  <a:lnTo>
                    <a:pt x="1280887" y="178847"/>
                  </a:lnTo>
                  <a:lnTo>
                    <a:pt x="1273176" y="179618"/>
                  </a:lnTo>
                  <a:lnTo>
                    <a:pt x="1265464" y="178847"/>
                  </a:lnTo>
                  <a:lnTo>
                    <a:pt x="1259299" y="177305"/>
                  </a:lnTo>
                  <a:lnTo>
                    <a:pt x="1254680" y="175764"/>
                  </a:lnTo>
                  <a:lnTo>
                    <a:pt x="1250051" y="173451"/>
                  </a:lnTo>
                  <a:lnTo>
                    <a:pt x="1213834" y="181160"/>
                  </a:lnTo>
                  <a:lnTo>
                    <a:pt x="1209205" y="171908"/>
                  </a:lnTo>
                  <a:lnTo>
                    <a:pt x="1180699" y="177305"/>
                  </a:lnTo>
                  <a:lnTo>
                    <a:pt x="1173761" y="177305"/>
                  </a:lnTo>
                  <a:lnTo>
                    <a:pt x="1158348" y="163428"/>
                  </a:lnTo>
                  <a:lnTo>
                    <a:pt x="1159111" y="160345"/>
                  </a:lnTo>
                  <a:lnTo>
                    <a:pt x="1159884" y="154948"/>
                  </a:lnTo>
                  <a:lnTo>
                    <a:pt x="1158348" y="149553"/>
                  </a:lnTo>
                  <a:lnTo>
                    <a:pt x="1157575" y="148781"/>
                  </a:lnTo>
                  <a:lnTo>
                    <a:pt x="1128285" y="142614"/>
                  </a:lnTo>
                  <a:lnTo>
                    <a:pt x="1126749" y="142614"/>
                  </a:lnTo>
                  <a:lnTo>
                    <a:pt x="1122120" y="143385"/>
                  </a:lnTo>
                  <a:lnTo>
                    <a:pt x="1115193" y="144927"/>
                  </a:lnTo>
                  <a:lnTo>
                    <a:pt x="1079738" y="151094"/>
                  </a:lnTo>
                  <a:lnTo>
                    <a:pt x="1072800" y="152637"/>
                  </a:lnTo>
                  <a:lnTo>
                    <a:pt x="1055078" y="154948"/>
                  </a:lnTo>
                  <a:lnTo>
                    <a:pt x="1039665" y="155720"/>
                  </a:lnTo>
                  <a:lnTo>
                    <a:pt x="997272" y="158804"/>
                  </a:lnTo>
                  <a:lnTo>
                    <a:pt x="972612" y="161117"/>
                  </a:lnTo>
                  <a:lnTo>
                    <a:pt x="919435" y="164200"/>
                  </a:lnTo>
                  <a:lnTo>
                    <a:pt x="892465" y="166512"/>
                  </a:lnTo>
                  <a:lnTo>
                    <a:pt x="840825" y="169597"/>
                  </a:lnTo>
                  <a:lnTo>
                    <a:pt x="818474" y="170367"/>
                  </a:lnTo>
                  <a:lnTo>
                    <a:pt x="799216" y="171908"/>
                  </a:lnTo>
                  <a:lnTo>
                    <a:pt x="783030" y="172680"/>
                  </a:lnTo>
                  <a:lnTo>
                    <a:pt x="772236" y="173451"/>
                  </a:lnTo>
                  <a:lnTo>
                    <a:pt x="745266" y="173451"/>
                  </a:lnTo>
                  <a:lnTo>
                    <a:pt x="734472" y="174221"/>
                  </a:lnTo>
                  <a:lnTo>
                    <a:pt x="722915" y="174221"/>
                  </a:lnTo>
                  <a:lnTo>
                    <a:pt x="709811" y="174992"/>
                  </a:lnTo>
                  <a:lnTo>
                    <a:pt x="682842" y="174992"/>
                  </a:lnTo>
                  <a:lnTo>
                    <a:pt x="668965" y="175764"/>
                  </a:lnTo>
                  <a:lnTo>
                    <a:pt x="655872" y="175764"/>
                  </a:lnTo>
                  <a:lnTo>
                    <a:pt x="644305" y="176534"/>
                  </a:lnTo>
                  <a:lnTo>
                    <a:pt x="633521" y="176534"/>
                  </a:lnTo>
                  <a:lnTo>
                    <a:pt x="625036" y="177305"/>
                  </a:lnTo>
                  <a:lnTo>
                    <a:pt x="611943" y="177305"/>
                  </a:lnTo>
                  <a:lnTo>
                    <a:pt x="444702" y="134905"/>
                  </a:lnTo>
                  <a:lnTo>
                    <a:pt x="426980" y="133364"/>
                  </a:lnTo>
                  <a:lnTo>
                    <a:pt x="413876" y="133364"/>
                  </a:lnTo>
                  <a:lnTo>
                    <a:pt x="404629" y="132593"/>
                  </a:lnTo>
                  <a:lnTo>
                    <a:pt x="395381" y="131051"/>
                  </a:lnTo>
                  <a:lnTo>
                    <a:pt x="373019" y="127967"/>
                  </a:lnTo>
                  <a:lnTo>
                    <a:pt x="325976" y="117174"/>
                  </a:lnTo>
                  <a:lnTo>
                    <a:pt x="305998" y="97131"/>
                  </a:lnTo>
                  <a:lnTo>
                    <a:pt x="305246" y="96360"/>
                  </a:lnTo>
                  <a:lnTo>
                    <a:pt x="247462" y="83258"/>
                  </a:lnTo>
                  <a:lnTo>
                    <a:pt x="249718" y="69377"/>
                  </a:lnTo>
                  <a:lnTo>
                    <a:pt x="125664" y="50100"/>
                  </a:lnTo>
                  <a:lnTo>
                    <a:pt x="116427" y="42394"/>
                  </a:lnTo>
                  <a:lnTo>
                    <a:pt x="131786" y="33147"/>
                  </a:lnTo>
                  <a:lnTo>
                    <a:pt x="0" y="6164"/>
                  </a:lnTo>
                  <a:lnTo>
                    <a:pt x="37054" y="0"/>
                  </a:lnTo>
                  <a:close/>
                </a:path>
              </a:pathLst>
            </a:custGeom>
            <a:solidFill>
              <a:srgbClr val="BBD2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3124276" y="1779434"/>
              <a:ext cx="1166495" cy="118110"/>
            </a:xfrm>
            <a:custGeom>
              <a:avLst/>
              <a:gdLst/>
              <a:ahLst/>
              <a:cxnLst/>
              <a:rect l="l" t="t" r="r" b="b"/>
              <a:pathLst>
                <a:path w="1166495" h="118110">
                  <a:moveTo>
                    <a:pt x="186448" y="23139"/>
                  </a:moveTo>
                  <a:lnTo>
                    <a:pt x="40055" y="0"/>
                  </a:lnTo>
                  <a:lnTo>
                    <a:pt x="0" y="13106"/>
                  </a:lnTo>
                  <a:lnTo>
                    <a:pt x="181076" y="50114"/>
                  </a:lnTo>
                  <a:lnTo>
                    <a:pt x="186448" y="23139"/>
                  </a:lnTo>
                  <a:close/>
                </a:path>
                <a:path w="1166495" h="118110">
                  <a:moveTo>
                    <a:pt x="1165987" y="75552"/>
                  </a:moveTo>
                  <a:lnTo>
                    <a:pt x="1152131" y="75552"/>
                  </a:lnTo>
                  <a:lnTo>
                    <a:pt x="1098181" y="77863"/>
                  </a:lnTo>
                  <a:lnTo>
                    <a:pt x="1060411" y="80949"/>
                  </a:lnTo>
                  <a:lnTo>
                    <a:pt x="1044994" y="83261"/>
                  </a:lnTo>
                  <a:lnTo>
                    <a:pt x="1032675" y="85572"/>
                  </a:lnTo>
                  <a:lnTo>
                    <a:pt x="1023416" y="87122"/>
                  </a:lnTo>
                  <a:lnTo>
                    <a:pt x="1009548" y="90970"/>
                  </a:lnTo>
                  <a:lnTo>
                    <a:pt x="1004925" y="92506"/>
                  </a:lnTo>
                  <a:lnTo>
                    <a:pt x="1002614" y="94056"/>
                  </a:lnTo>
                  <a:lnTo>
                    <a:pt x="1001064" y="94830"/>
                  </a:lnTo>
                  <a:lnTo>
                    <a:pt x="1000302" y="94830"/>
                  </a:lnTo>
                  <a:lnTo>
                    <a:pt x="1054252" y="117957"/>
                  </a:lnTo>
                  <a:lnTo>
                    <a:pt x="1104341" y="111785"/>
                  </a:lnTo>
                  <a:lnTo>
                    <a:pt x="1104341" y="111010"/>
                  </a:lnTo>
                  <a:lnTo>
                    <a:pt x="1105890" y="109474"/>
                  </a:lnTo>
                  <a:lnTo>
                    <a:pt x="1134389" y="95592"/>
                  </a:lnTo>
                  <a:lnTo>
                    <a:pt x="1141336" y="93281"/>
                  </a:lnTo>
                  <a:lnTo>
                    <a:pt x="1153668" y="85572"/>
                  </a:lnTo>
                  <a:lnTo>
                    <a:pt x="1158290" y="82486"/>
                  </a:lnTo>
                  <a:lnTo>
                    <a:pt x="1162151" y="78638"/>
                  </a:lnTo>
                  <a:lnTo>
                    <a:pt x="1165225" y="76327"/>
                  </a:lnTo>
                  <a:lnTo>
                    <a:pt x="1165987" y="75552"/>
                  </a:lnTo>
                  <a:close/>
                </a:path>
              </a:pathLst>
            </a:custGeom>
            <a:solidFill>
              <a:srgbClr val="86B1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27130" y="1839563"/>
              <a:ext cx="232737" cy="69381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3765447" y="1851126"/>
              <a:ext cx="273050" cy="46355"/>
            </a:xfrm>
            <a:custGeom>
              <a:avLst/>
              <a:gdLst/>
              <a:ahLst/>
              <a:cxnLst/>
              <a:rect l="l" t="t" r="r" b="b"/>
              <a:pathLst>
                <a:path w="273050" h="46355">
                  <a:moveTo>
                    <a:pt x="233521" y="0"/>
                  </a:moveTo>
                  <a:lnTo>
                    <a:pt x="234283" y="770"/>
                  </a:lnTo>
                  <a:lnTo>
                    <a:pt x="239686" y="7708"/>
                  </a:lnTo>
                  <a:lnTo>
                    <a:pt x="244304" y="12334"/>
                  </a:lnTo>
                  <a:lnTo>
                    <a:pt x="249696" y="16958"/>
                  </a:lnTo>
                  <a:lnTo>
                    <a:pt x="256635" y="21584"/>
                  </a:lnTo>
                  <a:lnTo>
                    <a:pt x="263573" y="25438"/>
                  </a:lnTo>
                  <a:lnTo>
                    <a:pt x="272047" y="28522"/>
                  </a:lnTo>
                  <a:lnTo>
                    <a:pt x="272821" y="30064"/>
                  </a:lnTo>
                  <a:lnTo>
                    <a:pt x="222727" y="35461"/>
                  </a:lnTo>
                  <a:lnTo>
                    <a:pt x="176488" y="38544"/>
                  </a:lnTo>
                  <a:lnTo>
                    <a:pt x="151828" y="39315"/>
                  </a:lnTo>
                  <a:lnTo>
                    <a:pt x="101734" y="42398"/>
                  </a:lnTo>
                  <a:lnTo>
                    <a:pt x="78610" y="43170"/>
                  </a:lnTo>
                  <a:lnTo>
                    <a:pt x="57805" y="44711"/>
                  </a:lnTo>
                  <a:lnTo>
                    <a:pt x="39310" y="45482"/>
                  </a:lnTo>
                  <a:lnTo>
                    <a:pt x="26206" y="45482"/>
                  </a:lnTo>
                  <a:lnTo>
                    <a:pt x="16959" y="46254"/>
                  </a:lnTo>
                  <a:lnTo>
                    <a:pt x="13876" y="46254"/>
                  </a:lnTo>
                  <a:lnTo>
                    <a:pt x="0" y="42398"/>
                  </a:lnTo>
                  <a:lnTo>
                    <a:pt x="1546" y="40857"/>
                  </a:lnTo>
                  <a:lnTo>
                    <a:pt x="6165" y="37774"/>
                  </a:lnTo>
                  <a:lnTo>
                    <a:pt x="11567" y="30835"/>
                  </a:lnTo>
                  <a:lnTo>
                    <a:pt x="16186" y="21584"/>
                  </a:lnTo>
                  <a:lnTo>
                    <a:pt x="78610" y="21584"/>
                  </a:lnTo>
                  <a:lnTo>
                    <a:pt x="134869" y="19271"/>
                  </a:lnTo>
                  <a:lnTo>
                    <a:pt x="188819" y="13875"/>
                  </a:lnTo>
                  <a:lnTo>
                    <a:pt x="227356" y="4624"/>
                  </a:lnTo>
                  <a:lnTo>
                    <a:pt x="233521" y="0"/>
                  </a:lnTo>
                  <a:close/>
                </a:path>
              </a:pathLst>
            </a:custGeom>
            <a:solidFill>
              <a:srgbClr val="86B1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3746952" y="1840333"/>
              <a:ext cx="41910" cy="48895"/>
            </a:xfrm>
            <a:custGeom>
              <a:avLst/>
              <a:gdLst/>
              <a:ahLst/>
              <a:cxnLst/>
              <a:rect l="l" t="t" r="r" b="b"/>
              <a:pathLst>
                <a:path w="41910" h="48894">
                  <a:moveTo>
                    <a:pt x="20815" y="0"/>
                  </a:moveTo>
                  <a:lnTo>
                    <a:pt x="29289" y="1541"/>
                  </a:lnTo>
                  <a:lnTo>
                    <a:pt x="35454" y="6937"/>
                  </a:lnTo>
                  <a:lnTo>
                    <a:pt x="40073" y="14647"/>
                  </a:lnTo>
                  <a:lnTo>
                    <a:pt x="41619" y="23897"/>
                  </a:lnTo>
                  <a:lnTo>
                    <a:pt x="40073" y="33920"/>
                  </a:lnTo>
                  <a:lnTo>
                    <a:pt x="35454" y="41628"/>
                  </a:lnTo>
                  <a:lnTo>
                    <a:pt x="29289" y="47024"/>
                  </a:lnTo>
                  <a:lnTo>
                    <a:pt x="20815" y="48567"/>
                  </a:lnTo>
                  <a:lnTo>
                    <a:pt x="12330" y="47024"/>
                  </a:lnTo>
                  <a:lnTo>
                    <a:pt x="6165" y="41628"/>
                  </a:lnTo>
                  <a:lnTo>
                    <a:pt x="1546" y="33920"/>
                  </a:lnTo>
                  <a:lnTo>
                    <a:pt x="0" y="23897"/>
                  </a:lnTo>
                  <a:lnTo>
                    <a:pt x="1546" y="14647"/>
                  </a:lnTo>
                  <a:lnTo>
                    <a:pt x="6165" y="6937"/>
                  </a:lnTo>
                  <a:lnTo>
                    <a:pt x="12330" y="1541"/>
                  </a:lnTo>
                  <a:lnTo>
                    <a:pt x="20815" y="0"/>
                  </a:lnTo>
                  <a:close/>
                </a:path>
              </a:pathLst>
            </a:custGeom>
            <a:solidFill>
              <a:srgbClr val="0001B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4297986" y="1669191"/>
              <a:ext cx="77470" cy="21590"/>
            </a:xfrm>
            <a:custGeom>
              <a:avLst/>
              <a:gdLst/>
              <a:ahLst/>
              <a:cxnLst/>
              <a:rect l="l" t="t" r="r" b="b"/>
              <a:pathLst>
                <a:path w="77470" h="21589">
                  <a:moveTo>
                    <a:pt x="39299" y="0"/>
                  </a:moveTo>
                  <a:lnTo>
                    <a:pt x="53945" y="0"/>
                  </a:lnTo>
                  <a:lnTo>
                    <a:pt x="54716" y="0"/>
                  </a:lnTo>
                  <a:lnTo>
                    <a:pt x="62423" y="3853"/>
                  </a:lnTo>
                  <a:lnTo>
                    <a:pt x="66276" y="5394"/>
                  </a:lnTo>
                  <a:lnTo>
                    <a:pt x="70130" y="8476"/>
                  </a:lnTo>
                  <a:lnTo>
                    <a:pt x="73983" y="10799"/>
                  </a:lnTo>
                  <a:lnTo>
                    <a:pt x="77065" y="14652"/>
                  </a:lnTo>
                  <a:lnTo>
                    <a:pt x="71671" y="17734"/>
                  </a:lnTo>
                  <a:lnTo>
                    <a:pt x="50867" y="17734"/>
                  </a:lnTo>
                  <a:lnTo>
                    <a:pt x="38537" y="18505"/>
                  </a:lnTo>
                  <a:lnTo>
                    <a:pt x="26206" y="18505"/>
                  </a:lnTo>
                  <a:lnTo>
                    <a:pt x="14639" y="19276"/>
                  </a:lnTo>
                  <a:lnTo>
                    <a:pt x="5391" y="20046"/>
                  </a:lnTo>
                  <a:lnTo>
                    <a:pt x="0" y="21588"/>
                  </a:lnTo>
                  <a:lnTo>
                    <a:pt x="0" y="3853"/>
                  </a:lnTo>
                  <a:lnTo>
                    <a:pt x="1535" y="3853"/>
                  </a:lnTo>
                  <a:lnTo>
                    <a:pt x="6165" y="3082"/>
                  </a:lnTo>
                  <a:lnTo>
                    <a:pt x="20804" y="1541"/>
                  </a:lnTo>
                  <a:lnTo>
                    <a:pt x="39299" y="0"/>
                  </a:lnTo>
                  <a:close/>
                </a:path>
              </a:pathLst>
            </a:custGeom>
            <a:solidFill>
              <a:srgbClr val="5F9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3630574" y="1721624"/>
              <a:ext cx="820419" cy="99060"/>
            </a:xfrm>
            <a:custGeom>
              <a:avLst/>
              <a:gdLst/>
              <a:ahLst/>
              <a:cxnLst/>
              <a:rect l="l" t="t" r="r" b="b"/>
              <a:pathLst>
                <a:path w="820420" h="99060">
                  <a:moveTo>
                    <a:pt x="820000" y="32372"/>
                  </a:moveTo>
                  <a:lnTo>
                    <a:pt x="787628" y="0"/>
                  </a:lnTo>
                  <a:lnTo>
                    <a:pt x="785317" y="2311"/>
                  </a:lnTo>
                  <a:lnTo>
                    <a:pt x="780694" y="8470"/>
                  </a:lnTo>
                  <a:lnTo>
                    <a:pt x="775296" y="17729"/>
                  </a:lnTo>
                  <a:lnTo>
                    <a:pt x="771448" y="28524"/>
                  </a:lnTo>
                  <a:lnTo>
                    <a:pt x="771334" y="30035"/>
                  </a:lnTo>
                  <a:lnTo>
                    <a:pt x="768362" y="17729"/>
                  </a:lnTo>
                  <a:lnTo>
                    <a:pt x="747560" y="17729"/>
                  </a:lnTo>
                  <a:lnTo>
                    <a:pt x="699782" y="19278"/>
                  </a:lnTo>
                  <a:lnTo>
                    <a:pt x="617308" y="23901"/>
                  </a:lnTo>
                  <a:lnTo>
                    <a:pt x="557974" y="28524"/>
                  </a:lnTo>
                  <a:lnTo>
                    <a:pt x="526376" y="31597"/>
                  </a:lnTo>
                  <a:lnTo>
                    <a:pt x="494766" y="33909"/>
                  </a:lnTo>
                  <a:lnTo>
                    <a:pt x="366839" y="46253"/>
                  </a:lnTo>
                  <a:lnTo>
                    <a:pt x="334467" y="50114"/>
                  </a:lnTo>
                  <a:lnTo>
                    <a:pt x="272821" y="56273"/>
                  </a:lnTo>
                  <a:lnTo>
                    <a:pt x="242760" y="60121"/>
                  </a:lnTo>
                  <a:lnTo>
                    <a:pt x="186512" y="66294"/>
                  </a:lnTo>
                  <a:lnTo>
                    <a:pt x="134861" y="72453"/>
                  </a:lnTo>
                  <a:lnTo>
                    <a:pt x="111747" y="74777"/>
                  </a:lnTo>
                  <a:lnTo>
                    <a:pt x="90170" y="77863"/>
                  </a:lnTo>
                  <a:lnTo>
                    <a:pt x="70129" y="80175"/>
                  </a:lnTo>
                  <a:lnTo>
                    <a:pt x="52412" y="82486"/>
                  </a:lnTo>
                  <a:lnTo>
                    <a:pt x="36995" y="84023"/>
                  </a:lnTo>
                  <a:lnTo>
                    <a:pt x="23901" y="85572"/>
                  </a:lnTo>
                  <a:lnTo>
                    <a:pt x="13868" y="87109"/>
                  </a:lnTo>
                  <a:lnTo>
                    <a:pt x="6159" y="87884"/>
                  </a:lnTo>
                  <a:lnTo>
                    <a:pt x="1549" y="88646"/>
                  </a:lnTo>
                  <a:lnTo>
                    <a:pt x="0" y="88646"/>
                  </a:lnTo>
                  <a:lnTo>
                    <a:pt x="47015" y="98666"/>
                  </a:lnTo>
                  <a:lnTo>
                    <a:pt x="53949" y="97891"/>
                  </a:lnTo>
                  <a:lnTo>
                    <a:pt x="63969" y="96354"/>
                  </a:lnTo>
                  <a:lnTo>
                    <a:pt x="77076" y="95580"/>
                  </a:lnTo>
                  <a:lnTo>
                    <a:pt x="111747" y="92506"/>
                  </a:lnTo>
                  <a:lnTo>
                    <a:pt x="133337" y="90195"/>
                  </a:lnTo>
                  <a:lnTo>
                    <a:pt x="157213" y="88646"/>
                  </a:lnTo>
                  <a:lnTo>
                    <a:pt x="209626" y="84023"/>
                  </a:lnTo>
                  <a:lnTo>
                    <a:pt x="299796" y="77089"/>
                  </a:lnTo>
                  <a:lnTo>
                    <a:pt x="495541" y="63207"/>
                  </a:lnTo>
                  <a:lnTo>
                    <a:pt x="616534" y="53962"/>
                  </a:lnTo>
                  <a:lnTo>
                    <a:pt x="668185" y="50876"/>
                  </a:lnTo>
                  <a:lnTo>
                    <a:pt x="712114" y="47790"/>
                  </a:lnTo>
                  <a:lnTo>
                    <a:pt x="729830" y="46253"/>
                  </a:lnTo>
                  <a:lnTo>
                    <a:pt x="757567" y="44716"/>
                  </a:lnTo>
                  <a:lnTo>
                    <a:pt x="766826" y="43929"/>
                  </a:lnTo>
                  <a:lnTo>
                    <a:pt x="772210" y="43167"/>
                  </a:lnTo>
                  <a:lnTo>
                    <a:pt x="775296" y="50114"/>
                  </a:lnTo>
                  <a:lnTo>
                    <a:pt x="787628" y="57810"/>
                  </a:lnTo>
                  <a:lnTo>
                    <a:pt x="809980" y="63207"/>
                  </a:lnTo>
                  <a:lnTo>
                    <a:pt x="811517" y="60896"/>
                  </a:lnTo>
                  <a:lnTo>
                    <a:pt x="818451" y="43929"/>
                  </a:lnTo>
                  <a:lnTo>
                    <a:pt x="820000" y="32372"/>
                  </a:lnTo>
                  <a:close/>
                </a:path>
              </a:pathLst>
            </a:custGeom>
            <a:solidFill>
              <a:srgbClr val="EA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3401697" y="1810268"/>
              <a:ext cx="42545" cy="48895"/>
            </a:xfrm>
            <a:custGeom>
              <a:avLst/>
              <a:gdLst/>
              <a:ahLst/>
              <a:cxnLst/>
              <a:rect l="l" t="t" r="r" b="b"/>
              <a:pathLst>
                <a:path w="42545" h="48894">
                  <a:moveTo>
                    <a:pt x="21577" y="0"/>
                  </a:moveTo>
                  <a:lnTo>
                    <a:pt x="30052" y="1541"/>
                  </a:lnTo>
                  <a:lnTo>
                    <a:pt x="36217" y="6935"/>
                  </a:lnTo>
                  <a:lnTo>
                    <a:pt x="40846" y="14652"/>
                  </a:lnTo>
                  <a:lnTo>
                    <a:pt x="42382" y="23898"/>
                  </a:lnTo>
                  <a:lnTo>
                    <a:pt x="40846" y="33920"/>
                  </a:lnTo>
                  <a:lnTo>
                    <a:pt x="36217" y="41629"/>
                  </a:lnTo>
                  <a:lnTo>
                    <a:pt x="30052" y="47025"/>
                  </a:lnTo>
                  <a:lnTo>
                    <a:pt x="21577" y="48567"/>
                  </a:lnTo>
                  <a:lnTo>
                    <a:pt x="13092" y="47025"/>
                  </a:lnTo>
                  <a:lnTo>
                    <a:pt x="6165" y="41629"/>
                  </a:lnTo>
                  <a:lnTo>
                    <a:pt x="1535" y="33920"/>
                  </a:lnTo>
                  <a:lnTo>
                    <a:pt x="0" y="23898"/>
                  </a:lnTo>
                  <a:lnTo>
                    <a:pt x="1535" y="14652"/>
                  </a:lnTo>
                  <a:lnTo>
                    <a:pt x="6165" y="6935"/>
                  </a:lnTo>
                  <a:lnTo>
                    <a:pt x="13092" y="1541"/>
                  </a:lnTo>
                  <a:lnTo>
                    <a:pt x="21577" y="0"/>
                  </a:lnTo>
                  <a:close/>
                </a:path>
              </a:pathLst>
            </a:custGeom>
            <a:solidFill>
              <a:srgbClr val="0001B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2930841" y="1535175"/>
              <a:ext cx="1525270" cy="400050"/>
            </a:xfrm>
            <a:custGeom>
              <a:avLst/>
              <a:gdLst/>
              <a:ahLst/>
              <a:cxnLst/>
              <a:rect l="l" t="t" r="r" b="b"/>
              <a:pathLst>
                <a:path w="1525270" h="400050">
                  <a:moveTo>
                    <a:pt x="1302215" y="349250"/>
                  </a:moveTo>
                  <a:lnTo>
                    <a:pt x="1322443" y="349250"/>
                  </a:lnTo>
                  <a:lnTo>
                    <a:pt x="1315504" y="351790"/>
                  </a:lnTo>
                  <a:lnTo>
                    <a:pt x="1311659" y="356870"/>
                  </a:lnTo>
                  <a:lnTo>
                    <a:pt x="1310112" y="363220"/>
                  </a:lnTo>
                  <a:lnTo>
                    <a:pt x="1310112" y="367030"/>
                  </a:lnTo>
                  <a:lnTo>
                    <a:pt x="1310886" y="374650"/>
                  </a:lnTo>
                  <a:lnTo>
                    <a:pt x="1313968" y="381000"/>
                  </a:lnTo>
                  <a:lnTo>
                    <a:pt x="1318587" y="387350"/>
                  </a:lnTo>
                  <a:lnTo>
                    <a:pt x="1323989" y="388620"/>
                  </a:lnTo>
                  <a:lnTo>
                    <a:pt x="1330154" y="388620"/>
                  </a:lnTo>
                  <a:lnTo>
                    <a:pt x="1330154" y="394970"/>
                  </a:lnTo>
                  <a:lnTo>
                    <a:pt x="1329381" y="398780"/>
                  </a:lnTo>
                  <a:lnTo>
                    <a:pt x="1327072" y="400050"/>
                  </a:lnTo>
                  <a:lnTo>
                    <a:pt x="1268988" y="400050"/>
                  </a:lnTo>
                  <a:lnTo>
                    <a:pt x="1265410" y="398780"/>
                  </a:lnTo>
                  <a:lnTo>
                    <a:pt x="1262328" y="394970"/>
                  </a:lnTo>
                  <a:lnTo>
                    <a:pt x="1233822" y="394970"/>
                  </a:lnTo>
                  <a:lnTo>
                    <a:pt x="1223028" y="393700"/>
                  </a:lnTo>
                  <a:lnTo>
                    <a:pt x="1221100" y="392430"/>
                  </a:lnTo>
                  <a:lnTo>
                    <a:pt x="1283916" y="392430"/>
                  </a:lnTo>
                  <a:lnTo>
                    <a:pt x="1294700" y="391160"/>
                  </a:lnTo>
                  <a:lnTo>
                    <a:pt x="1304721" y="391160"/>
                  </a:lnTo>
                  <a:lnTo>
                    <a:pt x="1301638" y="384810"/>
                  </a:lnTo>
                  <a:lnTo>
                    <a:pt x="1299329" y="379730"/>
                  </a:lnTo>
                  <a:lnTo>
                    <a:pt x="1297782" y="367030"/>
                  </a:lnTo>
                  <a:lnTo>
                    <a:pt x="1298556" y="360680"/>
                  </a:lnTo>
                  <a:lnTo>
                    <a:pt x="1299329" y="355600"/>
                  </a:lnTo>
                  <a:lnTo>
                    <a:pt x="1302215" y="349250"/>
                  </a:lnTo>
                  <a:close/>
                </a:path>
                <a:path w="1525270" h="400050">
                  <a:moveTo>
                    <a:pt x="1391805" y="147320"/>
                  </a:moveTo>
                  <a:lnTo>
                    <a:pt x="1422632" y="147320"/>
                  </a:lnTo>
                  <a:lnTo>
                    <a:pt x="1444211" y="149860"/>
                  </a:lnTo>
                  <a:lnTo>
                    <a:pt x="1453459" y="157480"/>
                  </a:lnTo>
                  <a:lnTo>
                    <a:pt x="1459624" y="161290"/>
                  </a:lnTo>
                  <a:lnTo>
                    <a:pt x="1466561" y="165100"/>
                  </a:lnTo>
                  <a:lnTo>
                    <a:pt x="1472726" y="170180"/>
                  </a:lnTo>
                  <a:lnTo>
                    <a:pt x="1476579" y="172720"/>
                  </a:lnTo>
                  <a:lnTo>
                    <a:pt x="1479662" y="175260"/>
                  </a:lnTo>
                  <a:lnTo>
                    <a:pt x="1483516" y="176530"/>
                  </a:lnTo>
                  <a:lnTo>
                    <a:pt x="1486598" y="179070"/>
                  </a:lnTo>
                  <a:lnTo>
                    <a:pt x="1490451" y="181610"/>
                  </a:lnTo>
                  <a:lnTo>
                    <a:pt x="1498158" y="187960"/>
                  </a:lnTo>
                  <a:lnTo>
                    <a:pt x="1502782" y="190500"/>
                  </a:lnTo>
                  <a:lnTo>
                    <a:pt x="1506636" y="194310"/>
                  </a:lnTo>
                  <a:lnTo>
                    <a:pt x="1511260" y="196850"/>
                  </a:lnTo>
                  <a:lnTo>
                    <a:pt x="1518966" y="204470"/>
                  </a:lnTo>
                  <a:lnTo>
                    <a:pt x="1523590" y="214630"/>
                  </a:lnTo>
                  <a:lnTo>
                    <a:pt x="1525132" y="219710"/>
                  </a:lnTo>
                  <a:lnTo>
                    <a:pt x="1525021" y="226060"/>
                  </a:lnTo>
                  <a:lnTo>
                    <a:pt x="1507406" y="265430"/>
                  </a:lnTo>
                  <a:lnTo>
                    <a:pt x="1464248" y="300990"/>
                  </a:lnTo>
                  <a:lnTo>
                    <a:pt x="1453459" y="306070"/>
                  </a:lnTo>
                  <a:lnTo>
                    <a:pt x="1442669" y="312420"/>
                  </a:lnTo>
                  <a:lnTo>
                    <a:pt x="1410300" y="326390"/>
                  </a:lnTo>
                  <a:lnTo>
                    <a:pt x="1400279" y="328930"/>
                  </a:lnTo>
                  <a:lnTo>
                    <a:pt x="1391032" y="332740"/>
                  </a:lnTo>
                  <a:lnTo>
                    <a:pt x="1382558" y="335280"/>
                  </a:lnTo>
                  <a:lnTo>
                    <a:pt x="1375619" y="337820"/>
                  </a:lnTo>
                  <a:lnTo>
                    <a:pt x="1369454" y="339090"/>
                  </a:lnTo>
                  <a:lnTo>
                    <a:pt x="1364836" y="340360"/>
                  </a:lnTo>
                  <a:lnTo>
                    <a:pt x="1364062" y="341630"/>
                  </a:lnTo>
                  <a:lnTo>
                    <a:pt x="1364062" y="345440"/>
                  </a:lnTo>
                  <a:lnTo>
                    <a:pt x="1370227" y="355600"/>
                  </a:lnTo>
                  <a:lnTo>
                    <a:pt x="1376392" y="363220"/>
                  </a:lnTo>
                  <a:lnTo>
                    <a:pt x="1388723" y="382270"/>
                  </a:lnTo>
                  <a:lnTo>
                    <a:pt x="1394114" y="389890"/>
                  </a:lnTo>
                  <a:lnTo>
                    <a:pt x="1397970" y="394970"/>
                  </a:lnTo>
                  <a:lnTo>
                    <a:pt x="1399517" y="397510"/>
                  </a:lnTo>
                  <a:lnTo>
                    <a:pt x="1340938" y="398780"/>
                  </a:lnTo>
                  <a:lnTo>
                    <a:pt x="1342227" y="386080"/>
                  </a:lnTo>
                  <a:lnTo>
                    <a:pt x="1359433" y="386080"/>
                  </a:lnTo>
                  <a:lnTo>
                    <a:pt x="1364062" y="384810"/>
                  </a:lnTo>
                  <a:lnTo>
                    <a:pt x="1376392" y="384810"/>
                  </a:lnTo>
                  <a:lnTo>
                    <a:pt x="1372537" y="381000"/>
                  </a:lnTo>
                  <a:lnTo>
                    <a:pt x="1368681" y="374650"/>
                  </a:lnTo>
                  <a:lnTo>
                    <a:pt x="1364836" y="369570"/>
                  </a:lnTo>
                  <a:lnTo>
                    <a:pt x="1360206" y="363220"/>
                  </a:lnTo>
                  <a:lnTo>
                    <a:pt x="1357124" y="356870"/>
                  </a:lnTo>
                  <a:lnTo>
                    <a:pt x="1354041" y="353060"/>
                  </a:lnTo>
                  <a:lnTo>
                    <a:pt x="1351732" y="349250"/>
                  </a:lnTo>
                  <a:lnTo>
                    <a:pt x="1350959" y="349250"/>
                  </a:lnTo>
                  <a:lnTo>
                    <a:pt x="1353268" y="330200"/>
                  </a:lnTo>
                  <a:lnTo>
                    <a:pt x="1357124" y="330200"/>
                  </a:lnTo>
                  <a:lnTo>
                    <a:pt x="1358671" y="328930"/>
                  </a:lnTo>
                  <a:lnTo>
                    <a:pt x="1362516" y="327660"/>
                  </a:lnTo>
                  <a:lnTo>
                    <a:pt x="1404135" y="313690"/>
                  </a:lnTo>
                  <a:lnTo>
                    <a:pt x="1451147" y="293370"/>
                  </a:lnTo>
                  <a:lnTo>
                    <a:pt x="1490451" y="265430"/>
                  </a:lnTo>
                  <a:lnTo>
                    <a:pt x="1512030" y="232410"/>
                  </a:lnTo>
                  <a:lnTo>
                    <a:pt x="1512801" y="224790"/>
                  </a:lnTo>
                  <a:lnTo>
                    <a:pt x="1512801" y="222250"/>
                  </a:lnTo>
                  <a:lnTo>
                    <a:pt x="1510488" y="214630"/>
                  </a:lnTo>
                  <a:lnTo>
                    <a:pt x="1505095" y="208280"/>
                  </a:lnTo>
                  <a:lnTo>
                    <a:pt x="1498928" y="203200"/>
                  </a:lnTo>
                  <a:lnTo>
                    <a:pt x="1491222" y="198120"/>
                  </a:lnTo>
                  <a:lnTo>
                    <a:pt x="1485827" y="194310"/>
                  </a:lnTo>
                  <a:lnTo>
                    <a:pt x="1479662" y="189230"/>
                  </a:lnTo>
                  <a:lnTo>
                    <a:pt x="1475808" y="186690"/>
                  </a:lnTo>
                  <a:lnTo>
                    <a:pt x="1469643" y="182880"/>
                  </a:lnTo>
                  <a:lnTo>
                    <a:pt x="1465789" y="180340"/>
                  </a:lnTo>
                  <a:lnTo>
                    <a:pt x="1462707" y="179070"/>
                  </a:lnTo>
                  <a:lnTo>
                    <a:pt x="1453459" y="171450"/>
                  </a:lnTo>
                  <a:lnTo>
                    <a:pt x="1447294" y="167640"/>
                  </a:lnTo>
                  <a:lnTo>
                    <a:pt x="1442669" y="163830"/>
                  </a:lnTo>
                  <a:lnTo>
                    <a:pt x="1438817" y="161290"/>
                  </a:lnTo>
                  <a:lnTo>
                    <a:pt x="1434963" y="161290"/>
                  </a:lnTo>
                  <a:lnTo>
                    <a:pt x="1424174" y="160020"/>
                  </a:lnTo>
                  <a:lnTo>
                    <a:pt x="1357365" y="160020"/>
                  </a:lnTo>
                  <a:lnTo>
                    <a:pt x="1359735" y="149860"/>
                  </a:lnTo>
                  <a:lnTo>
                    <a:pt x="1377166" y="149860"/>
                  </a:lnTo>
                  <a:lnTo>
                    <a:pt x="1382558" y="148590"/>
                  </a:lnTo>
                  <a:lnTo>
                    <a:pt x="1387176" y="148590"/>
                  </a:lnTo>
                  <a:lnTo>
                    <a:pt x="1391805" y="147320"/>
                  </a:lnTo>
                  <a:close/>
                </a:path>
                <a:path w="1525270" h="400050">
                  <a:moveTo>
                    <a:pt x="776038" y="359410"/>
                  </a:moveTo>
                  <a:lnTo>
                    <a:pt x="747521" y="396240"/>
                  </a:lnTo>
                  <a:lnTo>
                    <a:pt x="722861" y="396240"/>
                  </a:lnTo>
                  <a:lnTo>
                    <a:pt x="709758" y="394970"/>
                  </a:lnTo>
                  <a:lnTo>
                    <a:pt x="682015" y="393700"/>
                  </a:lnTo>
                  <a:lnTo>
                    <a:pt x="670458" y="392430"/>
                  </a:lnTo>
                  <a:lnTo>
                    <a:pt x="660437" y="391160"/>
                  </a:lnTo>
                  <a:lnTo>
                    <a:pt x="655045" y="391160"/>
                  </a:lnTo>
                  <a:lnTo>
                    <a:pt x="648107" y="388620"/>
                  </a:lnTo>
                  <a:lnTo>
                    <a:pt x="638086" y="387350"/>
                  </a:lnTo>
                  <a:lnTo>
                    <a:pt x="630897" y="384810"/>
                  </a:lnTo>
                  <a:lnTo>
                    <a:pt x="742130" y="384810"/>
                  </a:lnTo>
                  <a:lnTo>
                    <a:pt x="745212" y="379730"/>
                  </a:lnTo>
                  <a:lnTo>
                    <a:pt x="747521" y="377190"/>
                  </a:lnTo>
                  <a:lnTo>
                    <a:pt x="750604" y="373380"/>
                  </a:lnTo>
                  <a:lnTo>
                    <a:pt x="745986" y="373380"/>
                  </a:lnTo>
                  <a:lnTo>
                    <a:pt x="732109" y="370840"/>
                  </a:lnTo>
                  <a:lnTo>
                    <a:pt x="724408" y="368300"/>
                  </a:lnTo>
                  <a:lnTo>
                    <a:pt x="720552" y="365760"/>
                  </a:lnTo>
                  <a:lnTo>
                    <a:pt x="718243" y="363220"/>
                  </a:lnTo>
                  <a:lnTo>
                    <a:pt x="716188" y="360680"/>
                  </a:lnTo>
                  <a:lnTo>
                    <a:pt x="762934" y="360680"/>
                  </a:lnTo>
                  <a:lnTo>
                    <a:pt x="776038" y="359410"/>
                  </a:lnTo>
                  <a:close/>
                </a:path>
                <a:path w="1525270" h="400050">
                  <a:moveTo>
                    <a:pt x="1192976" y="345440"/>
                  </a:moveTo>
                  <a:lnTo>
                    <a:pt x="1229966" y="359410"/>
                  </a:lnTo>
                  <a:lnTo>
                    <a:pt x="1229193" y="361950"/>
                  </a:lnTo>
                  <a:lnTo>
                    <a:pt x="1226884" y="367030"/>
                  </a:lnTo>
                  <a:lnTo>
                    <a:pt x="1222255" y="374650"/>
                  </a:lnTo>
                  <a:lnTo>
                    <a:pt x="1223028" y="375920"/>
                  </a:lnTo>
                  <a:lnTo>
                    <a:pt x="1223028" y="377190"/>
                  </a:lnTo>
                  <a:lnTo>
                    <a:pt x="1224575" y="379730"/>
                  </a:lnTo>
                  <a:lnTo>
                    <a:pt x="1226110" y="381000"/>
                  </a:lnTo>
                  <a:lnTo>
                    <a:pt x="1230740" y="382270"/>
                  </a:lnTo>
                  <a:lnTo>
                    <a:pt x="1268493" y="382270"/>
                  </a:lnTo>
                  <a:lnTo>
                    <a:pt x="1270813" y="384810"/>
                  </a:lnTo>
                  <a:lnTo>
                    <a:pt x="1271575" y="387350"/>
                  </a:lnTo>
                  <a:lnTo>
                    <a:pt x="1273895" y="388620"/>
                  </a:lnTo>
                  <a:lnTo>
                    <a:pt x="1277751" y="391160"/>
                  </a:lnTo>
                  <a:lnTo>
                    <a:pt x="1283916" y="392430"/>
                  </a:lnTo>
                  <a:lnTo>
                    <a:pt x="1221100" y="392430"/>
                  </a:lnTo>
                  <a:lnTo>
                    <a:pt x="1215316" y="388620"/>
                  </a:lnTo>
                  <a:lnTo>
                    <a:pt x="1212234" y="383540"/>
                  </a:lnTo>
                  <a:lnTo>
                    <a:pt x="1210698" y="379730"/>
                  </a:lnTo>
                  <a:lnTo>
                    <a:pt x="1209924" y="375920"/>
                  </a:lnTo>
                  <a:lnTo>
                    <a:pt x="1209924" y="370840"/>
                  </a:lnTo>
                  <a:lnTo>
                    <a:pt x="1210698" y="370840"/>
                  </a:lnTo>
                  <a:lnTo>
                    <a:pt x="1211471" y="368300"/>
                  </a:lnTo>
                  <a:lnTo>
                    <a:pt x="1212234" y="367030"/>
                  </a:lnTo>
                  <a:lnTo>
                    <a:pt x="1199903" y="361950"/>
                  </a:lnTo>
                  <a:lnTo>
                    <a:pt x="1194512" y="360680"/>
                  </a:lnTo>
                  <a:lnTo>
                    <a:pt x="1191429" y="359410"/>
                  </a:lnTo>
                  <a:lnTo>
                    <a:pt x="1087385" y="359410"/>
                  </a:lnTo>
                  <a:lnTo>
                    <a:pt x="1115139" y="356870"/>
                  </a:lnTo>
                  <a:lnTo>
                    <a:pt x="1142108" y="353060"/>
                  </a:lnTo>
                  <a:lnTo>
                    <a:pt x="1167542" y="350520"/>
                  </a:lnTo>
                  <a:lnTo>
                    <a:pt x="1191429" y="346710"/>
                  </a:lnTo>
                  <a:lnTo>
                    <a:pt x="1192976" y="345440"/>
                  </a:lnTo>
                  <a:close/>
                </a:path>
                <a:path w="1525270" h="400050">
                  <a:moveTo>
                    <a:pt x="1087385" y="359410"/>
                  </a:moveTo>
                  <a:lnTo>
                    <a:pt x="1191429" y="359410"/>
                  </a:lnTo>
                  <a:lnTo>
                    <a:pt x="1164460" y="363220"/>
                  </a:lnTo>
                  <a:lnTo>
                    <a:pt x="1104345" y="370840"/>
                  </a:lnTo>
                  <a:lnTo>
                    <a:pt x="1072746" y="373380"/>
                  </a:lnTo>
                  <a:lnTo>
                    <a:pt x="1040374" y="377190"/>
                  </a:lnTo>
                  <a:lnTo>
                    <a:pt x="1008012" y="378460"/>
                  </a:lnTo>
                  <a:lnTo>
                    <a:pt x="976414" y="381000"/>
                  </a:lnTo>
                  <a:lnTo>
                    <a:pt x="946362" y="382270"/>
                  </a:lnTo>
                  <a:lnTo>
                    <a:pt x="917072" y="384810"/>
                  </a:lnTo>
                  <a:lnTo>
                    <a:pt x="845400" y="388620"/>
                  </a:lnTo>
                  <a:lnTo>
                    <a:pt x="827678" y="388620"/>
                  </a:lnTo>
                  <a:lnTo>
                    <a:pt x="814575" y="389890"/>
                  </a:lnTo>
                  <a:lnTo>
                    <a:pt x="792997" y="389890"/>
                  </a:lnTo>
                  <a:lnTo>
                    <a:pt x="798673" y="377190"/>
                  </a:lnTo>
                  <a:lnTo>
                    <a:pt x="823049" y="377190"/>
                  </a:lnTo>
                  <a:lnTo>
                    <a:pt x="836926" y="375920"/>
                  </a:lnTo>
                  <a:lnTo>
                    <a:pt x="853875" y="374650"/>
                  </a:lnTo>
                  <a:lnTo>
                    <a:pt x="873916" y="374650"/>
                  </a:lnTo>
                  <a:lnTo>
                    <a:pt x="946362" y="370840"/>
                  </a:lnTo>
                  <a:lnTo>
                    <a:pt x="973331" y="368300"/>
                  </a:lnTo>
                  <a:lnTo>
                    <a:pt x="1001847" y="367030"/>
                  </a:lnTo>
                  <a:lnTo>
                    <a:pt x="1087385" y="359410"/>
                  </a:lnTo>
                  <a:close/>
                </a:path>
                <a:path w="1525270" h="400050">
                  <a:moveTo>
                    <a:pt x="1320907" y="336550"/>
                  </a:moveTo>
                  <a:lnTo>
                    <a:pt x="1327834" y="337820"/>
                  </a:lnTo>
                  <a:lnTo>
                    <a:pt x="1333237" y="337820"/>
                  </a:lnTo>
                  <a:lnTo>
                    <a:pt x="1338629" y="341630"/>
                  </a:lnTo>
                  <a:lnTo>
                    <a:pt x="1354704" y="381000"/>
                  </a:lnTo>
                  <a:lnTo>
                    <a:pt x="1354815" y="386080"/>
                  </a:lnTo>
                  <a:lnTo>
                    <a:pt x="1342227" y="386080"/>
                  </a:lnTo>
                  <a:lnTo>
                    <a:pt x="1342484" y="383540"/>
                  </a:lnTo>
                  <a:lnTo>
                    <a:pt x="1341711" y="373380"/>
                  </a:lnTo>
                  <a:lnTo>
                    <a:pt x="1339402" y="361950"/>
                  </a:lnTo>
                  <a:lnTo>
                    <a:pt x="1334010" y="353060"/>
                  </a:lnTo>
                  <a:lnTo>
                    <a:pt x="1329381" y="350520"/>
                  </a:lnTo>
                  <a:lnTo>
                    <a:pt x="1325525" y="349250"/>
                  </a:lnTo>
                  <a:lnTo>
                    <a:pt x="1302215" y="349250"/>
                  </a:lnTo>
                  <a:lnTo>
                    <a:pt x="1303947" y="345440"/>
                  </a:lnTo>
                  <a:lnTo>
                    <a:pt x="1307803" y="341630"/>
                  </a:lnTo>
                  <a:lnTo>
                    <a:pt x="1311659" y="339090"/>
                  </a:lnTo>
                  <a:lnTo>
                    <a:pt x="1320907" y="336550"/>
                  </a:lnTo>
                  <a:close/>
                </a:path>
                <a:path w="1525270" h="400050">
                  <a:moveTo>
                    <a:pt x="488577" y="336550"/>
                  </a:moveTo>
                  <a:lnTo>
                    <a:pt x="497825" y="339090"/>
                  </a:lnTo>
                  <a:lnTo>
                    <a:pt x="505537" y="341630"/>
                  </a:lnTo>
                  <a:lnTo>
                    <a:pt x="515547" y="344170"/>
                  </a:lnTo>
                  <a:lnTo>
                    <a:pt x="527114" y="346710"/>
                  </a:lnTo>
                  <a:lnTo>
                    <a:pt x="540207" y="349250"/>
                  </a:lnTo>
                  <a:lnTo>
                    <a:pt x="554084" y="353060"/>
                  </a:lnTo>
                  <a:lnTo>
                    <a:pt x="569497" y="356870"/>
                  </a:lnTo>
                  <a:lnTo>
                    <a:pt x="584136" y="360680"/>
                  </a:lnTo>
                  <a:lnTo>
                    <a:pt x="599559" y="364490"/>
                  </a:lnTo>
                  <a:lnTo>
                    <a:pt x="613426" y="367030"/>
                  </a:lnTo>
                  <a:lnTo>
                    <a:pt x="627302" y="370840"/>
                  </a:lnTo>
                  <a:lnTo>
                    <a:pt x="638859" y="373380"/>
                  </a:lnTo>
                  <a:lnTo>
                    <a:pt x="648880" y="375920"/>
                  </a:lnTo>
                  <a:lnTo>
                    <a:pt x="657354" y="378460"/>
                  </a:lnTo>
                  <a:lnTo>
                    <a:pt x="662746" y="378460"/>
                  </a:lnTo>
                  <a:lnTo>
                    <a:pt x="670458" y="379730"/>
                  </a:lnTo>
                  <a:lnTo>
                    <a:pt x="680479" y="381000"/>
                  </a:lnTo>
                  <a:lnTo>
                    <a:pt x="692036" y="382270"/>
                  </a:lnTo>
                  <a:lnTo>
                    <a:pt x="715923" y="382270"/>
                  </a:lnTo>
                  <a:lnTo>
                    <a:pt x="726717" y="383540"/>
                  </a:lnTo>
                  <a:lnTo>
                    <a:pt x="735965" y="384810"/>
                  </a:lnTo>
                  <a:lnTo>
                    <a:pt x="630897" y="384810"/>
                  </a:lnTo>
                  <a:lnTo>
                    <a:pt x="627302" y="383540"/>
                  </a:lnTo>
                  <a:lnTo>
                    <a:pt x="614972" y="381000"/>
                  </a:lnTo>
                  <a:lnTo>
                    <a:pt x="587219" y="374650"/>
                  </a:lnTo>
                  <a:lnTo>
                    <a:pt x="572579" y="370840"/>
                  </a:lnTo>
                  <a:lnTo>
                    <a:pt x="544836" y="363220"/>
                  </a:lnTo>
                  <a:lnTo>
                    <a:pt x="531733" y="360680"/>
                  </a:lnTo>
                  <a:lnTo>
                    <a:pt x="519403" y="356870"/>
                  </a:lnTo>
                  <a:lnTo>
                    <a:pt x="508619" y="354330"/>
                  </a:lnTo>
                  <a:lnTo>
                    <a:pt x="500134" y="353060"/>
                  </a:lnTo>
                  <a:lnTo>
                    <a:pt x="493206" y="350520"/>
                  </a:lnTo>
                  <a:lnTo>
                    <a:pt x="488577" y="349250"/>
                  </a:lnTo>
                  <a:lnTo>
                    <a:pt x="450781" y="349250"/>
                  </a:lnTo>
                  <a:lnTo>
                    <a:pt x="443155" y="347980"/>
                  </a:lnTo>
                  <a:lnTo>
                    <a:pt x="436174" y="345440"/>
                  </a:lnTo>
                  <a:lnTo>
                    <a:pt x="430804" y="344170"/>
                  </a:lnTo>
                  <a:lnTo>
                    <a:pt x="427689" y="341630"/>
                  </a:lnTo>
                  <a:lnTo>
                    <a:pt x="416089" y="341630"/>
                  </a:lnTo>
                  <a:lnTo>
                    <a:pt x="403845" y="339090"/>
                  </a:lnTo>
                  <a:lnTo>
                    <a:pt x="478556" y="339090"/>
                  </a:lnTo>
                  <a:lnTo>
                    <a:pt x="487041" y="337820"/>
                  </a:lnTo>
                  <a:lnTo>
                    <a:pt x="488577" y="336550"/>
                  </a:lnTo>
                  <a:close/>
                </a:path>
                <a:path w="1525270" h="400050">
                  <a:moveTo>
                    <a:pt x="815533" y="308610"/>
                  </a:moveTo>
                  <a:lnTo>
                    <a:pt x="834606" y="308610"/>
                  </a:lnTo>
                  <a:lnTo>
                    <a:pt x="829988" y="309880"/>
                  </a:lnTo>
                  <a:lnTo>
                    <a:pt x="826905" y="312420"/>
                  </a:lnTo>
                  <a:lnTo>
                    <a:pt x="823822" y="322580"/>
                  </a:lnTo>
                  <a:lnTo>
                    <a:pt x="823049" y="327660"/>
                  </a:lnTo>
                  <a:lnTo>
                    <a:pt x="822276" y="331470"/>
                  </a:lnTo>
                  <a:lnTo>
                    <a:pt x="822276" y="335280"/>
                  </a:lnTo>
                  <a:lnTo>
                    <a:pt x="824585" y="341630"/>
                  </a:lnTo>
                  <a:lnTo>
                    <a:pt x="828441" y="349250"/>
                  </a:lnTo>
                  <a:lnTo>
                    <a:pt x="833843" y="355600"/>
                  </a:lnTo>
                  <a:lnTo>
                    <a:pt x="838462" y="359410"/>
                  </a:lnTo>
                  <a:lnTo>
                    <a:pt x="840771" y="359410"/>
                  </a:lnTo>
                  <a:lnTo>
                    <a:pt x="861586" y="367030"/>
                  </a:lnTo>
                  <a:lnTo>
                    <a:pt x="839235" y="370840"/>
                  </a:lnTo>
                  <a:lnTo>
                    <a:pt x="838462" y="370840"/>
                  </a:lnTo>
                  <a:lnTo>
                    <a:pt x="836153" y="372110"/>
                  </a:lnTo>
                  <a:lnTo>
                    <a:pt x="828441" y="373380"/>
                  </a:lnTo>
                  <a:lnTo>
                    <a:pt x="819193" y="374650"/>
                  </a:lnTo>
                  <a:lnTo>
                    <a:pt x="815337" y="374650"/>
                  </a:lnTo>
                  <a:lnTo>
                    <a:pt x="813028" y="375920"/>
                  </a:lnTo>
                  <a:lnTo>
                    <a:pt x="813028" y="377190"/>
                  </a:lnTo>
                  <a:lnTo>
                    <a:pt x="798673" y="377190"/>
                  </a:lnTo>
                  <a:lnTo>
                    <a:pt x="803781" y="365760"/>
                  </a:lnTo>
                  <a:lnTo>
                    <a:pt x="805327" y="365760"/>
                  </a:lnTo>
                  <a:lnTo>
                    <a:pt x="810719" y="363220"/>
                  </a:lnTo>
                  <a:lnTo>
                    <a:pt x="823049" y="361950"/>
                  </a:lnTo>
                  <a:lnTo>
                    <a:pt x="819967" y="359410"/>
                  </a:lnTo>
                  <a:lnTo>
                    <a:pt x="817657" y="355600"/>
                  </a:lnTo>
                  <a:lnTo>
                    <a:pt x="814575" y="351790"/>
                  </a:lnTo>
                  <a:lnTo>
                    <a:pt x="812255" y="346710"/>
                  </a:lnTo>
                  <a:lnTo>
                    <a:pt x="809946" y="335280"/>
                  </a:lnTo>
                  <a:lnTo>
                    <a:pt x="809946" y="331470"/>
                  </a:lnTo>
                  <a:lnTo>
                    <a:pt x="810719" y="326390"/>
                  </a:lnTo>
                  <a:lnTo>
                    <a:pt x="811492" y="318770"/>
                  </a:lnTo>
                  <a:lnTo>
                    <a:pt x="813802" y="312420"/>
                  </a:lnTo>
                  <a:lnTo>
                    <a:pt x="815533" y="308610"/>
                  </a:lnTo>
                  <a:close/>
                </a:path>
                <a:path w="1525270" h="400050">
                  <a:moveTo>
                    <a:pt x="414585" y="241300"/>
                  </a:moveTo>
                  <a:lnTo>
                    <a:pt x="419956" y="241300"/>
                  </a:lnTo>
                  <a:lnTo>
                    <a:pt x="722861" y="275590"/>
                  </a:lnTo>
                  <a:lnTo>
                    <a:pt x="809172" y="298450"/>
                  </a:lnTo>
                  <a:lnTo>
                    <a:pt x="807636" y="298450"/>
                  </a:lnTo>
                  <a:lnTo>
                    <a:pt x="803781" y="300990"/>
                  </a:lnTo>
                  <a:lnTo>
                    <a:pt x="798389" y="302260"/>
                  </a:lnTo>
                  <a:lnTo>
                    <a:pt x="792224" y="304800"/>
                  </a:lnTo>
                  <a:lnTo>
                    <a:pt x="786059" y="308610"/>
                  </a:lnTo>
                  <a:lnTo>
                    <a:pt x="780667" y="309880"/>
                  </a:lnTo>
                  <a:lnTo>
                    <a:pt x="776811" y="312420"/>
                  </a:lnTo>
                  <a:lnTo>
                    <a:pt x="774502" y="312420"/>
                  </a:lnTo>
                  <a:lnTo>
                    <a:pt x="772955" y="314960"/>
                  </a:lnTo>
                  <a:lnTo>
                    <a:pt x="769873" y="317500"/>
                  </a:lnTo>
                  <a:lnTo>
                    <a:pt x="767563" y="320040"/>
                  </a:lnTo>
                  <a:lnTo>
                    <a:pt x="766017" y="322580"/>
                  </a:lnTo>
                  <a:lnTo>
                    <a:pt x="763708" y="322580"/>
                  </a:lnTo>
                  <a:lnTo>
                    <a:pt x="759078" y="325120"/>
                  </a:lnTo>
                  <a:lnTo>
                    <a:pt x="753687" y="327660"/>
                  </a:lnTo>
                  <a:lnTo>
                    <a:pt x="735191" y="335280"/>
                  </a:lnTo>
                  <a:lnTo>
                    <a:pt x="730573" y="337820"/>
                  </a:lnTo>
                  <a:lnTo>
                    <a:pt x="726717" y="339090"/>
                  </a:lnTo>
                  <a:lnTo>
                    <a:pt x="725944" y="339090"/>
                  </a:lnTo>
                  <a:lnTo>
                    <a:pt x="725170" y="341630"/>
                  </a:lnTo>
                  <a:lnTo>
                    <a:pt x="725170" y="344170"/>
                  </a:lnTo>
                  <a:lnTo>
                    <a:pt x="724408" y="344170"/>
                  </a:lnTo>
                  <a:lnTo>
                    <a:pt x="724408" y="347980"/>
                  </a:lnTo>
                  <a:lnTo>
                    <a:pt x="736738" y="359410"/>
                  </a:lnTo>
                  <a:lnTo>
                    <a:pt x="741356" y="359410"/>
                  </a:lnTo>
                  <a:lnTo>
                    <a:pt x="746748" y="360680"/>
                  </a:lnTo>
                  <a:lnTo>
                    <a:pt x="716188" y="360680"/>
                  </a:lnTo>
                  <a:lnTo>
                    <a:pt x="715160" y="359410"/>
                  </a:lnTo>
                  <a:lnTo>
                    <a:pt x="713614" y="354330"/>
                  </a:lnTo>
                  <a:lnTo>
                    <a:pt x="712078" y="350520"/>
                  </a:lnTo>
                  <a:lnTo>
                    <a:pt x="712078" y="342900"/>
                  </a:lnTo>
                  <a:lnTo>
                    <a:pt x="712840" y="340360"/>
                  </a:lnTo>
                  <a:lnTo>
                    <a:pt x="712840" y="337820"/>
                  </a:lnTo>
                  <a:lnTo>
                    <a:pt x="713614" y="336550"/>
                  </a:lnTo>
                  <a:lnTo>
                    <a:pt x="715160" y="332740"/>
                  </a:lnTo>
                  <a:lnTo>
                    <a:pt x="717469" y="330200"/>
                  </a:lnTo>
                  <a:lnTo>
                    <a:pt x="720552" y="327660"/>
                  </a:lnTo>
                  <a:lnTo>
                    <a:pt x="723634" y="326390"/>
                  </a:lnTo>
                  <a:lnTo>
                    <a:pt x="725944" y="326390"/>
                  </a:lnTo>
                  <a:lnTo>
                    <a:pt x="733655" y="322580"/>
                  </a:lnTo>
                  <a:lnTo>
                    <a:pt x="739047" y="320040"/>
                  </a:lnTo>
                  <a:lnTo>
                    <a:pt x="743666" y="317500"/>
                  </a:lnTo>
                  <a:lnTo>
                    <a:pt x="754460" y="313690"/>
                  </a:lnTo>
                  <a:lnTo>
                    <a:pt x="759078" y="311150"/>
                  </a:lnTo>
                  <a:lnTo>
                    <a:pt x="760625" y="308610"/>
                  </a:lnTo>
                  <a:lnTo>
                    <a:pt x="763708" y="306070"/>
                  </a:lnTo>
                  <a:lnTo>
                    <a:pt x="766017" y="303530"/>
                  </a:lnTo>
                  <a:lnTo>
                    <a:pt x="766790" y="302260"/>
                  </a:lnTo>
                  <a:lnTo>
                    <a:pt x="767563" y="302260"/>
                  </a:lnTo>
                  <a:lnTo>
                    <a:pt x="770646" y="300990"/>
                  </a:lnTo>
                  <a:lnTo>
                    <a:pt x="771419" y="300990"/>
                  </a:lnTo>
                  <a:lnTo>
                    <a:pt x="763708" y="298450"/>
                  </a:lnTo>
                  <a:lnTo>
                    <a:pt x="746748" y="294640"/>
                  </a:lnTo>
                  <a:lnTo>
                    <a:pt x="739047" y="292100"/>
                  </a:lnTo>
                  <a:lnTo>
                    <a:pt x="731335" y="290830"/>
                  </a:lnTo>
                  <a:lnTo>
                    <a:pt x="725944" y="288290"/>
                  </a:lnTo>
                  <a:lnTo>
                    <a:pt x="722088" y="287020"/>
                  </a:lnTo>
                  <a:lnTo>
                    <a:pt x="716696" y="287020"/>
                  </a:lnTo>
                  <a:lnTo>
                    <a:pt x="707448" y="285750"/>
                  </a:lnTo>
                  <a:lnTo>
                    <a:pt x="692809" y="284480"/>
                  </a:lnTo>
                  <a:lnTo>
                    <a:pt x="673540" y="281940"/>
                  </a:lnTo>
                  <a:lnTo>
                    <a:pt x="625756" y="276860"/>
                  </a:lnTo>
                  <a:lnTo>
                    <a:pt x="598786" y="273050"/>
                  </a:lnTo>
                  <a:lnTo>
                    <a:pt x="570270" y="270510"/>
                  </a:lnTo>
                  <a:lnTo>
                    <a:pt x="542527" y="266700"/>
                  </a:lnTo>
                  <a:lnTo>
                    <a:pt x="490124" y="261620"/>
                  </a:lnTo>
                  <a:lnTo>
                    <a:pt x="467773" y="259080"/>
                  </a:lnTo>
                  <a:lnTo>
                    <a:pt x="448526" y="256540"/>
                  </a:lnTo>
                  <a:lnTo>
                    <a:pt x="433811" y="255270"/>
                  </a:lnTo>
                  <a:lnTo>
                    <a:pt x="423822" y="254000"/>
                  </a:lnTo>
                  <a:lnTo>
                    <a:pt x="296594" y="254000"/>
                  </a:lnTo>
                  <a:lnTo>
                    <a:pt x="298325" y="247650"/>
                  </a:lnTo>
                  <a:lnTo>
                    <a:pt x="391493" y="247650"/>
                  </a:lnTo>
                  <a:lnTo>
                    <a:pt x="396863" y="245110"/>
                  </a:lnTo>
                  <a:lnTo>
                    <a:pt x="402986" y="243840"/>
                  </a:lnTo>
                  <a:lnTo>
                    <a:pt x="409215" y="243840"/>
                  </a:lnTo>
                  <a:lnTo>
                    <a:pt x="414585" y="241300"/>
                  </a:lnTo>
                  <a:close/>
                </a:path>
                <a:path w="1525270" h="400050">
                  <a:moveTo>
                    <a:pt x="450781" y="349250"/>
                  </a:moveTo>
                  <a:lnTo>
                    <a:pt x="488577" y="349250"/>
                  </a:lnTo>
                  <a:lnTo>
                    <a:pt x="479330" y="351790"/>
                  </a:lnTo>
                  <a:lnTo>
                    <a:pt x="469309" y="351790"/>
                  </a:lnTo>
                  <a:lnTo>
                    <a:pt x="450781" y="349250"/>
                  </a:lnTo>
                  <a:close/>
                </a:path>
                <a:path w="1525270" h="400050">
                  <a:moveTo>
                    <a:pt x="836926" y="280670"/>
                  </a:moveTo>
                  <a:lnTo>
                    <a:pt x="1031899" y="280670"/>
                  </a:lnTo>
                  <a:lnTo>
                    <a:pt x="1041920" y="281940"/>
                  </a:lnTo>
                  <a:lnTo>
                    <a:pt x="1064272" y="284480"/>
                  </a:lnTo>
                  <a:lnTo>
                    <a:pt x="1075055" y="287020"/>
                  </a:lnTo>
                  <a:lnTo>
                    <a:pt x="1084303" y="289560"/>
                  </a:lnTo>
                  <a:lnTo>
                    <a:pt x="1090468" y="294640"/>
                  </a:lnTo>
                  <a:lnTo>
                    <a:pt x="1094324" y="299720"/>
                  </a:lnTo>
                  <a:lnTo>
                    <a:pt x="1094324" y="300990"/>
                  </a:lnTo>
                  <a:lnTo>
                    <a:pt x="1095097" y="300990"/>
                  </a:lnTo>
                  <a:lnTo>
                    <a:pt x="1095097" y="302260"/>
                  </a:lnTo>
                  <a:lnTo>
                    <a:pt x="1093550" y="308610"/>
                  </a:lnTo>
                  <a:lnTo>
                    <a:pt x="1060416" y="327660"/>
                  </a:lnTo>
                  <a:lnTo>
                    <a:pt x="997218" y="339090"/>
                  </a:lnTo>
                  <a:lnTo>
                    <a:pt x="984888" y="341630"/>
                  </a:lnTo>
                  <a:lnTo>
                    <a:pt x="971785" y="341630"/>
                  </a:lnTo>
                  <a:lnTo>
                    <a:pt x="949444" y="344170"/>
                  </a:lnTo>
                  <a:lnTo>
                    <a:pt x="917845" y="344170"/>
                  </a:lnTo>
                  <a:lnTo>
                    <a:pt x="850792" y="337820"/>
                  </a:lnTo>
                  <a:lnTo>
                    <a:pt x="850019" y="332740"/>
                  </a:lnTo>
                  <a:lnTo>
                    <a:pt x="849910" y="331470"/>
                  </a:lnTo>
                  <a:lnTo>
                    <a:pt x="947898" y="331470"/>
                  </a:lnTo>
                  <a:lnTo>
                    <a:pt x="958692" y="330200"/>
                  </a:lnTo>
                  <a:lnTo>
                    <a:pt x="981805" y="328930"/>
                  </a:lnTo>
                  <a:lnTo>
                    <a:pt x="1007239" y="326390"/>
                  </a:lnTo>
                  <a:lnTo>
                    <a:pt x="1020343" y="323850"/>
                  </a:lnTo>
                  <a:lnTo>
                    <a:pt x="1032673" y="322580"/>
                  </a:lnTo>
                  <a:lnTo>
                    <a:pt x="1072746" y="308610"/>
                  </a:lnTo>
                  <a:lnTo>
                    <a:pt x="1076602" y="306070"/>
                  </a:lnTo>
                  <a:lnTo>
                    <a:pt x="1079684" y="304800"/>
                  </a:lnTo>
                  <a:lnTo>
                    <a:pt x="1081994" y="302260"/>
                  </a:lnTo>
                  <a:lnTo>
                    <a:pt x="1078911" y="300990"/>
                  </a:lnTo>
                  <a:lnTo>
                    <a:pt x="1074293" y="299720"/>
                  </a:lnTo>
                  <a:lnTo>
                    <a:pt x="1068127" y="298450"/>
                  </a:lnTo>
                  <a:lnTo>
                    <a:pt x="1060416" y="295910"/>
                  </a:lnTo>
                  <a:lnTo>
                    <a:pt x="1051941" y="294640"/>
                  </a:lnTo>
                  <a:lnTo>
                    <a:pt x="1033446" y="293370"/>
                  </a:lnTo>
                  <a:lnTo>
                    <a:pt x="1018033" y="293370"/>
                  </a:lnTo>
                  <a:lnTo>
                    <a:pt x="1009548" y="292100"/>
                  </a:lnTo>
                  <a:lnTo>
                    <a:pt x="997992" y="292100"/>
                  </a:lnTo>
                  <a:lnTo>
                    <a:pt x="984888" y="290830"/>
                  </a:lnTo>
                  <a:lnTo>
                    <a:pt x="968702" y="290830"/>
                  </a:lnTo>
                  <a:lnTo>
                    <a:pt x="863896" y="283210"/>
                  </a:lnTo>
                  <a:lnTo>
                    <a:pt x="849256" y="281940"/>
                  </a:lnTo>
                  <a:lnTo>
                    <a:pt x="836926" y="280670"/>
                  </a:lnTo>
                  <a:close/>
                </a:path>
                <a:path w="1525270" h="400050">
                  <a:moveTo>
                    <a:pt x="305139" y="300990"/>
                  </a:moveTo>
                  <a:lnTo>
                    <a:pt x="375275" y="300990"/>
                  </a:lnTo>
                  <a:lnTo>
                    <a:pt x="373771" y="307340"/>
                  </a:lnTo>
                  <a:lnTo>
                    <a:pt x="373019" y="308610"/>
                  </a:lnTo>
                  <a:lnTo>
                    <a:pt x="373019" y="312420"/>
                  </a:lnTo>
                  <a:lnTo>
                    <a:pt x="373771" y="313690"/>
                  </a:lnTo>
                  <a:lnTo>
                    <a:pt x="374523" y="316230"/>
                  </a:lnTo>
                  <a:lnTo>
                    <a:pt x="375275" y="317500"/>
                  </a:lnTo>
                  <a:lnTo>
                    <a:pt x="430804" y="330200"/>
                  </a:lnTo>
                  <a:lnTo>
                    <a:pt x="431555" y="330200"/>
                  </a:lnTo>
                  <a:lnTo>
                    <a:pt x="433059" y="331470"/>
                  </a:lnTo>
                  <a:lnTo>
                    <a:pt x="436926" y="332740"/>
                  </a:lnTo>
                  <a:lnTo>
                    <a:pt x="443155" y="334010"/>
                  </a:lnTo>
                  <a:lnTo>
                    <a:pt x="450781" y="336550"/>
                  </a:lnTo>
                  <a:lnTo>
                    <a:pt x="459288" y="337820"/>
                  </a:lnTo>
                  <a:lnTo>
                    <a:pt x="469309" y="339090"/>
                  </a:lnTo>
                  <a:lnTo>
                    <a:pt x="393749" y="339090"/>
                  </a:lnTo>
                  <a:lnTo>
                    <a:pt x="388378" y="337820"/>
                  </a:lnTo>
                  <a:lnTo>
                    <a:pt x="383760" y="337820"/>
                  </a:lnTo>
                  <a:lnTo>
                    <a:pt x="376027" y="334010"/>
                  </a:lnTo>
                  <a:lnTo>
                    <a:pt x="372160" y="331470"/>
                  </a:lnTo>
                  <a:lnTo>
                    <a:pt x="369153" y="330200"/>
                  </a:lnTo>
                  <a:lnTo>
                    <a:pt x="366790" y="327660"/>
                  </a:lnTo>
                  <a:lnTo>
                    <a:pt x="364534" y="323850"/>
                  </a:lnTo>
                  <a:lnTo>
                    <a:pt x="362923" y="320040"/>
                  </a:lnTo>
                  <a:lnTo>
                    <a:pt x="361420" y="317500"/>
                  </a:lnTo>
                  <a:lnTo>
                    <a:pt x="360668" y="313690"/>
                  </a:lnTo>
                  <a:lnTo>
                    <a:pt x="360668" y="309880"/>
                  </a:lnTo>
                  <a:lnTo>
                    <a:pt x="355297" y="309880"/>
                  </a:lnTo>
                  <a:lnTo>
                    <a:pt x="346812" y="308610"/>
                  </a:lnTo>
                  <a:lnTo>
                    <a:pt x="335964" y="306070"/>
                  </a:lnTo>
                  <a:lnTo>
                    <a:pt x="325224" y="304800"/>
                  </a:lnTo>
                  <a:lnTo>
                    <a:pt x="314376" y="302260"/>
                  </a:lnTo>
                  <a:lnTo>
                    <a:pt x="305139" y="300990"/>
                  </a:lnTo>
                  <a:close/>
                </a:path>
                <a:path w="1525270" h="400050">
                  <a:moveTo>
                    <a:pt x="833070" y="295910"/>
                  </a:moveTo>
                  <a:lnTo>
                    <a:pt x="837689" y="295910"/>
                  </a:lnTo>
                  <a:lnTo>
                    <a:pt x="843091" y="297180"/>
                  </a:lnTo>
                  <a:lnTo>
                    <a:pt x="862349" y="326390"/>
                  </a:lnTo>
                  <a:lnTo>
                    <a:pt x="866978" y="327660"/>
                  </a:lnTo>
                  <a:lnTo>
                    <a:pt x="874679" y="327660"/>
                  </a:lnTo>
                  <a:lnTo>
                    <a:pt x="902433" y="330200"/>
                  </a:lnTo>
                  <a:lnTo>
                    <a:pt x="910907" y="331470"/>
                  </a:lnTo>
                  <a:lnTo>
                    <a:pt x="849910" y="331470"/>
                  </a:lnTo>
                  <a:lnTo>
                    <a:pt x="849256" y="323850"/>
                  </a:lnTo>
                  <a:lnTo>
                    <a:pt x="847710" y="317500"/>
                  </a:lnTo>
                  <a:lnTo>
                    <a:pt x="845400" y="313690"/>
                  </a:lnTo>
                  <a:lnTo>
                    <a:pt x="842318" y="309880"/>
                  </a:lnTo>
                  <a:lnTo>
                    <a:pt x="838462" y="308610"/>
                  </a:lnTo>
                  <a:lnTo>
                    <a:pt x="815533" y="308610"/>
                  </a:lnTo>
                  <a:lnTo>
                    <a:pt x="818420" y="302260"/>
                  </a:lnTo>
                  <a:lnTo>
                    <a:pt x="819967" y="302260"/>
                  </a:lnTo>
                  <a:lnTo>
                    <a:pt x="820740" y="300990"/>
                  </a:lnTo>
                  <a:lnTo>
                    <a:pt x="825358" y="298450"/>
                  </a:lnTo>
                  <a:lnTo>
                    <a:pt x="833070" y="295910"/>
                  </a:lnTo>
                  <a:close/>
                </a:path>
                <a:path w="1525270" h="400050">
                  <a:moveTo>
                    <a:pt x="508804" y="290830"/>
                  </a:moveTo>
                  <a:lnTo>
                    <a:pt x="521712" y="290830"/>
                  </a:lnTo>
                  <a:lnTo>
                    <a:pt x="521712" y="294640"/>
                  </a:lnTo>
                  <a:lnTo>
                    <a:pt x="522485" y="295910"/>
                  </a:lnTo>
                  <a:lnTo>
                    <a:pt x="522485" y="298450"/>
                  </a:lnTo>
                  <a:lnTo>
                    <a:pt x="521712" y="304800"/>
                  </a:lnTo>
                  <a:lnTo>
                    <a:pt x="494742" y="331470"/>
                  </a:lnTo>
                  <a:lnTo>
                    <a:pt x="488577" y="331470"/>
                  </a:lnTo>
                  <a:lnTo>
                    <a:pt x="481639" y="330200"/>
                  </a:lnTo>
                  <a:lnTo>
                    <a:pt x="476247" y="327660"/>
                  </a:lnTo>
                  <a:lnTo>
                    <a:pt x="471618" y="323850"/>
                  </a:lnTo>
                  <a:lnTo>
                    <a:pt x="467508" y="318770"/>
                  </a:lnTo>
                  <a:lnTo>
                    <a:pt x="491660" y="318770"/>
                  </a:lnTo>
                  <a:lnTo>
                    <a:pt x="497051" y="317500"/>
                  </a:lnTo>
                  <a:lnTo>
                    <a:pt x="501681" y="316230"/>
                  </a:lnTo>
                  <a:lnTo>
                    <a:pt x="505537" y="312420"/>
                  </a:lnTo>
                  <a:lnTo>
                    <a:pt x="508619" y="306070"/>
                  </a:lnTo>
                  <a:lnTo>
                    <a:pt x="509382" y="298450"/>
                  </a:lnTo>
                  <a:lnTo>
                    <a:pt x="509382" y="292100"/>
                  </a:lnTo>
                  <a:lnTo>
                    <a:pt x="508804" y="290830"/>
                  </a:lnTo>
                  <a:close/>
                </a:path>
                <a:path w="1525270" h="400050">
                  <a:moveTo>
                    <a:pt x="473164" y="273050"/>
                  </a:moveTo>
                  <a:lnTo>
                    <a:pt x="482412" y="273050"/>
                  </a:lnTo>
                  <a:lnTo>
                    <a:pt x="478556" y="283210"/>
                  </a:lnTo>
                  <a:lnTo>
                    <a:pt x="477020" y="288290"/>
                  </a:lnTo>
                  <a:lnTo>
                    <a:pt x="474700" y="294640"/>
                  </a:lnTo>
                  <a:lnTo>
                    <a:pt x="474700" y="303530"/>
                  </a:lnTo>
                  <a:lnTo>
                    <a:pt x="491660" y="318770"/>
                  </a:lnTo>
                  <a:lnTo>
                    <a:pt x="467508" y="318770"/>
                  </a:lnTo>
                  <a:lnTo>
                    <a:pt x="465453" y="316230"/>
                  </a:lnTo>
                  <a:lnTo>
                    <a:pt x="463917" y="312420"/>
                  </a:lnTo>
                  <a:lnTo>
                    <a:pt x="462370" y="304800"/>
                  </a:lnTo>
                  <a:lnTo>
                    <a:pt x="462370" y="297180"/>
                  </a:lnTo>
                  <a:lnTo>
                    <a:pt x="463143" y="293370"/>
                  </a:lnTo>
                  <a:lnTo>
                    <a:pt x="463143" y="289560"/>
                  </a:lnTo>
                  <a:lnTo>
                    <a:pt x="463917" y="287020"/>
                  </a:lnTo>
                  <a:lnTo>
                    <a:pt x="368388" y="287020"/>
                  </a:lnTo>
                  <a:lnTo>
                    <a:pt x="341206" y="275590"/>
                  </a:lnTo>
                  <a:lnTo>
                    <a:pt x="443155" y="275590"/>
                  </a:lnTo>
                  <a:lnTo>
                    <a:pt x="453896" y="274320"/>
                  </a:lnTo>
                  <a:lnTo>
                    <a:pt x="464690" y="274320"/>
                  </a:lnTo>
                  <a:lnTo>
                    <a:pt x="473164" y="273050"/>
                  </a:lnTo>
                  <a:close/>
                </a:path>
                <a:path w="1525270" h="400050">
                  <a:moveTo>
                    <a:pt x="500134" y="275590"/>
                  </a:moveTo>
                  <a:lnTo>
                    <a:pt x="705902" y="298450"/>
                  </a:lnTo>
                  <a:lnTo>
                    <a:pt x="704366" y="311150"/>
                  </a:lnTo>
                  <a:lnTo>
                    <a:pt x="702819" y="311150"/>
                  </a:lnTo>
                  <a:lnTo>
                    <a:pt x="697427" y="309880"/>
                  </a:lnTo>
                  <a:lnTo>
                    <a:pt x="688953" y="309880"/>
                  </a:lnTo>
                  <a:lnTo>
                    <a:pt x="678159" y="308610"/>
                  </a:lnTo>
                  <a:lnTo>
                    <a:pt x="665829" y="306070"/>
                  </a:lnTo>
                  <a:lnTo>
                    <a:pt x="619591" y="302260"/>
                  </a:lnTo>
                  <a:lnTo>
                    <a:pt x="603405" y="299720"/>
                  </a:lnTo>
                  <a:lnTo>
                    <a:pt x="587219" y="298450"/>
                  </a:lnTo>
                  <a:lnTo>
                    <a:pt x="571806" y="295910"/>
                  </a:lnTo>
                  <a:lnTo>
                    <a:pt x="544836" y="293370"/>
                  </a:lnTo>
                  <a:lnTo>
                    <a:pt x="534815" y="292100"/>
                  </a:lnTo>
                  <a:lnTo>
                    <a:pt x="526341" y="292100"/>
                  </a:lnTo>
                  <a:lnTo>
                    <a:pt x="521712" y="290830"/>
                  </a:lnTo>
                  <a:lnTo>
                    <a:pt x="508804" y="290830"/>
                  </a:lnTo>
                  <a:lnTo>
                    <a:pt x="507072" y="287020"/>
                  </a:lnTo>
                  <a:lnTo>
                    <a:pt x="500134" y="275590"/>
                  </a:lnTo>
                  <a:close/>
                </a:path>
                <a:path w="1525270" h="400050">
                  <a:moveTo>
                    <a:pt x="75" y="215900"/>
                  </a:moveTo>
                  <a:lnTo>
                    <a:pt x="59287" y="215900"/>
                  </a:lnTo>
                  <a:lnTo>
                    <a:pt x="70887" y="218440"/>
                  </a:lnTo>
                  <a:lnTo>
                    <a:pt x="81628" y="220980"/>
                  </a:lnTo>
                  <a:lnTo>
                    <a:pt x="91724" y="223520"/>
                  </a:lnTo>
                  <a:lnTo>
                    <a:pt x="100961" y="224790"/>
                  </a:lnTo>
                  <a:lnTo>
                    <a:pt x="108587" y="226060"/>
                  </a:lnTo>
                  <a:lnTo>
                    <a:pt x="114816" y="227330"/>
                  </a:lnTo>
                  <a:lnTo>
                    <a:pt x="118683" y="228600"/>
                  </a:lnTo>
                  <a:lnTo>
                    <a:pt x="120186" y="228600"/>
                  </a:lnTo>
                  <a:lnTo>
                    <a:pt x="124805" y="229870"/>
                  </a:lnTo>
                  <a:lnTo>
                    <a:pt x="135653" y="231140"/>
                  </a:lnTo>
                  <a:lnTo>
                    <a:pt x="151764" y="233680"/>
                  </a:lnTo>
                  <a:lnTo>
                    <a:pt x="169486" y="236220"/>
                  </a:lnTo>
                  <a:lnTo>
                    <a:pt x="188067" y="237490"/>
                  </a:lnTo>
                  <a:lnTo>
                    <a:pt x="215026" y="241300"/>
                  </a:lnTo>
                  <a:lnTo>
                    <a:pt x="219644" y="242570"/>
                  </a:lnTo>
                  <a:lnTo>
                    <a:pt x="219644" y="255270"/>
                  </a:lnTo>
                  <a:lnTo>
                    <a:pt x="214166" y="255270"/>
                  </a:lnTo>
                  <a:lnTo>
                    <a:pt x="211159" y="256540"/>
                  </a:lnTo>
                  <a:lnTo>
                    <a:pt x="206541" y="256540"/>
                  </a:lnTo>
                  <a:lnTo>
                    <a:pt x="202674" y="257810"/>
                  </a:lnTo>
                  <a:lnTo>
                    <a:pt x="193437" y="257810"/>
                  </a:lnTo>
                  <a:lnTo>
                    <a:pt x="213415" y="261620"/>
                  </a:lnTo>
                  <a:lnTo>
                    <a:pt x="265829" y="267970"/>
                  </a:lnTo>
                  <a:lnTo>
                    <a:pt x="284302" y="270510"/>
                  </a:lnTo>
                  <a:lnTo>
                    <a:pt x="292787" y="273050"/>
                  </a:lnTo>
                  <a:lnTo>
                    <a:pt x="300521" y="273050"/>
                  </a:lnTo>
                  <a:lnTo>
                    <a:pt x="307502" y="275590"/>
                  </a:lnTo>
                  <a:lnTo>
                    <a:pt x="316739" y="275590"/>
                  </a:lnTo>
                  <a:lnTo>
                    <a:pt x="318994" y="276860"/>
                  </a:lnTo>
                  <a:lnTo>
                    <a:pt x="319854" y="276860"/>
                  </a:lnTo>
                  <a:lnTo>
                    <a:pt x="318994" y="278130"/>
                  </a:lnTo>
                  <a:lnTo>
                    <a:pt x="317491" y="281940"/>
                  </a:lnTo>
                  <a:lnTo>
                    <a:pt x="315987" y="287020"/>
                  </a:lnTo>
                  <a:lnTo>
                    <a:pt x="314376" y="289560"/>
                  </a:lnTo>
                  <a:lnTo>
                    <a:pt x="320605" y="290830"/>
                  </a:lnTo>
                  <a:lnTo>
                    <a:pt x="329090" y="292100"/>
                  </a:lnTo>
                  <a:lnTo>
                    <a:pt x="339079" y="294640"/>
                  </a:lnTo>
                  <a:lnTo>
                    <a:pt x="359057" y="297180"/>
                  </a:lnTo>
                  <a:lnTo>
                    <a:pt x="367542" y="298450"/>
                  </a:lnTo>
                  <a:lnTo>
                    <a:pt x="373019" y="300990"/>
                  </a:lnTo>
                  <a:lnTo>
                    <a:pt x="299017" y="300990"/>
                  </a:lnTo>
                  <a:lnTo>
                    <a:pt x="296654" y="299720"/>
                  </a:lnTo>
                  <a:lnTo>
                    <a:pt x="297406" y="298450"/>
                  </a:lnTo>
                  <a:lnTo>
                    <a:pt x="299017" y="294640"/>
                  </a:lnTo>
                  <a:lnTo>
                    <a:pt x="300521" y="289560"/>
                  </a:lnTo>
                  <a:lnTo>
                    <a:pt x="302024" y="287020"/>
                  </a:lnTo>
                  <a:lnTo>
                    <a:pt x="298265" y="285750"/>
                  </a:lnTo>
                  <a:lnTo>
                    <a:pt x="291284" y="284480"/>
                  </a:lnTo>
                  <a:lnTo>
                    <a:pt x="282047" y="283210"/>
                  </a:lnTo>
                  <a:lnTo>
                    <a:pt x="270447" y="281940"/>
                  </a:lnTo>
                  <a:lnTo>
                    <a:pt x="258095" y="279400"/>
                  </a:lnTo>
                  <a:lnTo>
                    <a:pt x="244992" y="278130"/>
                  </a:lnTo>
                  <a:lnTo>
                    <a:pt x="216529" y="273050"/>
                  </a:lnTo>
                  <a:lnTo>
                    <a:pt x="201922" y="271780"/>
                  </a:lnTo>
                  <a:lnTo>
                    <a:pt x="188819" y="269240"/>
                  </a:lnTo>
                  <a:lnTo>
                    <a:pt x="175715" y="267970"/>
                  </a:lnTo>
                  <a:lnTo>
                    <a:pt x="164867" y="265430"/>
                  </a:lnTo>
                  <a:lnTo>
                    <a:pt x="155630" y="265430"/>
                  </a:lnTo>
                  <a:lnTo>
                    <a:pt x="147897" y="262890"/>
                  </a:lnTo>
                  <a:lnTo>
                    <a:pt x="141775" y="262890"/>
                  </a:lnTo>
                  <a:lnTo>
                    <a:pt x="141775" y="250190"/>
                  </a:lnTo>
                  <a:lnTo>
                    <a:pt x="144138" y="250190"/>
                  </a:lnTo>
                  <a:lnTo>
                    <a:pt x="146393" y="248920"/>
                  </a:lnTo>
                  <a:lnTo>
                    <a:pt x="157993" y="248920"/>
                  </a:lnTo>
                  <a:lnTo>
                    <a:pt x="162612" y="247650"/>
                  </a:lnTo>
                  <a:lnTo>
                    <a:pt x="166478" y="247650"/>
                  </a:lnTo>
                  <a:lnTo>
                    <a:pt x="157241" y="246380"/>
                  </a:lnTo>
                  <a:lnTo>
                    <a:pt x="140271" y="243840"/>
                  </a:lnTo>
                  <a:lnTo>
                    <a:pt x="133290" y="243840"/>
                  </a:lnTo>
                  <a:lnTo>
                    <a:pt x="127168" y="242570"/>
                  </a:lnTo>
                  <a:lnTo>
                    <a:pt x="121690" y="241300"/>
                  </a:lnTo>
                  <a:lnTo>
                    <a:pt x="117931" y="241300"/>
                  </a:lnTo>
                  <a:lnTo>
                    <a:pt x="112453" y="240030"/>
                  </a:lnTo>
                  <a:lnTo>
                    <a:pt x="99350" y="237490"/>
                  </a:lnTo>
                  <a:lnTo>
                    <a:pt x="58536" y="228600"/>
                  </a:lnTo>
                  <a:lnTo>
                    <a:pt x="36947" y="224790"/>
                  </a:lnTo>
                  <a:lnTo>
                    <a:pt x="18473" y="220980"/>
                  </a:lnTo>
                  <a:lnTo>
                    <a:pt x="5370" y="218440"/>
                  </a:lnTo>
                  <a:lnTo>
                    <a:pt x="0" y="217170"/>
                  </a:lnTo>
                  <a:lnTo>
                    <a:pt x="75" y="215900"/>
                  </a:lnTo>
                  <a:close/>
                </a:path>
                <a:path w="1525270" h="400050">
                  <a:moveTo>
                    <a:pt x="368388" y="287020"/>
                  </a:moveTo>
                  <a:lnTo>
                    <a:pt x="440041" y="287020"/>
                  </a:lnTo>
                  <a:lnTo>
                    <a:pt x="434670" y="288290"/>
                  </a:lnTo>
                  <a:lnTo>
                    <a:pt x="371408" y="288290"/>
                  </a:lnTo>
                  <a:lnTo>
                    <a:pt x="368388" y="287020"/>
                  </a:lnTo>
                  <a:close/>
                </a:path>
                <a:path w="1525270" h="400050">
                  <a:moveTo>
                    <a:pt x="819193" y="279400"/>
                  </a:moveTo>
                  <a:lnTo>
                    <a:pt x="991053" y="279400"/>
                  </a:lnTo>
                  <a:lnTo>
                    <a:pt x="1002621" y="280670"/>
                  </a:lnTo>
                  <a:lnTo>
                    <a:pt x="826132" y="280670"/>
                  </a:lnTo>
                  <a:lnTo>
                    <a:pt x="819193" y="279400"/>
                  </a:lnTo>
                  <a:close/>
                </a:path>
                <a:path w="1525270" h="400050">
                  <a:moveTo>
                    <a:pt x="1254627" y="210820"/>
                  </a:moveTo>
                  <a:lnTo>
                    <a:pt x="1451918" y="210820"/>
                  </a:lnTo>
                  <a:lnTo>
                    <a:pt x="1438045" y="212090"/>
                  </a:lnTo>
                  <a:lnTo>
                    <a:pt x="1421090" y="212090"/>
                  </a:lnTo>
                  <a:lnTo>
                    <a:pt x="1381784" y="214630"/>
                  </a:lnTo>
                  <a:lnTo>
                    <a:pt x="1337093" y="218440"/>
                  </a:lnTo>
                  <a:lnTo>
                    <a:pt x="1313195" y="218440"/>
                  </a:lnTo>
                  <a:lnTo>
                    <a:pt x="1266957" y="222250"/>
                  </a:lnTo>
                  <a:lnTo>
                    <a:pt x="1245379" y="223520"/>
                  </a:lnTo>
                  <a:lnTo>
                    <a:pt x="1190656" y="227330"/>
                  </a:lnTo>
                  <a:lnTo>
                    <a:pt x="1177563" y="229870"/>
                  </a:lnTo>
                  <a:lnTo>
                    <a:pt x="1167542" y="229870"/>
                  </a:lnTo>
                  <a:lnTo>
                    <a:pt x="1163686" y="231140"/>
                  </a:lnTo>
                  <a:lnTo>
                    <a:pt x="1153665" y="232410"/>
                  </a:lnTo>
                  <a:lnTo>
                    <a:pt x="1137479" y="233680"/>
                  </a:lnTo>
                  <a:lnTo>
                    <a:pt x="1115901" y="236220"/>
                  </a:lnTo>
                  <a:lnTo>
                    <a:pt x="1091241" y="238760"/>
                  </a:lnTo>
                  <a:lnTo>
                    <a:pt x="1063498" y="241300"/>
                  </a:lnTo>
                  <a:lnTo>
                    <a:pt x="1033446" y="245110"/>
                  </a:lnTo>
                  <a:lnTo>
                    <a:pt x="1001847" y="247650"/>
                  </a:lnTo>
                  <a:lnTo>
                    <a:pt x="940197" y="255270"/>
                  </a:lnTo>
                  <a:lnTo>
                    <a:pt x="911680" y="257810"/>
                  </a:lnTo>
                  <a:lnTo>
                    <a:pt x="885473" y="261620"/>
                  </a:lnTo>
                  <a:lnTo>
                    <a:pt x="862349" y="262890"/>
                  </a:lnTo>
                  <a:lnTo>
                    <a:pt x="844627" y="265430"/>
                  </a:lnTo>
                  <a:lnTo>
                    <a:pt x="831523" y="266700"/>
                  </a:lnTo>
                  <a:lnTo>
                    <a:pt x="825358" y="267970"/>
                  </a:lnTo>
                  <a:lnTo>
                    <a:pt x="833070" y="269240"/>
                  </a:lnTo>
                  <a:lnTo>
                    <a:pt x="843854" y="269240"/>
                  </a:lnTo>
                  <a:lnTo>
                    <a:pt x="855421" y="270510"/>
                  </a:lnTo>
                  <a:lnTo>
                    <a:pt x="869287" y="270510"/>
                  </a:lnTo>
                  <a:lnTo>
                    <a:pt x="932485" y="275590"/>
                  </a:lnTo>
                  <a:lnTo>
                    <a:pt x="963310" y="276860"/>
                  </a:lnTo>
                  <a:lnTo>
                    <a:pt x="977950" y="279400"/>
                  </a:lnTo>
                  <a:lnTo>
                    <a:pt x="809946" y="279400"/>
                  </a:lnTo>
                  <a:lnTo>
                    <a:pt x="809946" y="257810"/>
                  </a:lnTo>
                  <a:lnTo>
                    <a:pt x="1177563" y="215900"/>
                  </a:lnTo>
                  <a:lnTo>
                    <a:pt x="1192202" y="214630"/>
                  </a:lnTo>
                  <a:lnTo>
                    <a:pt x="1254627" y="210820"/>
                  </a:lnTo>
                  <a:close/>
                </a:path>
                <a:path w="1525270" h="400050">
                  <a:moveTo>
                    <a:pt x="301943" y="259080"/>
                  </a:moveTo>
                  <a:lnTo>
                    <a:pt x="333709" y="259080"/>
                  </a:lnTo>
                  <a:lnTo>
                    <a:pt x="341335" y="261620"/>
                  </a:lnTo>
                  <a:lnTo>
                    <a:pt x="355297" y="267970"/>
                  </a:lnTo>
                  <a:lnTo>
                    <a:pt x="360668" y="270510"/>
                  </a:lnTo>
                  <a:lnTo>
                    <a:pt x="366038" y="271780"/>
                  </a:lnTo>
                  <a:lnTo>
                    <a:pt x="370656" y="274320"/>
                  </a:lnTo>
                  <a:lnTo>
                    <a:pt x="373019" y="275590"/>
                  </a:lnTo>
                  <a:lnTo>
                    <a:pt x="341206" y="275590"/>
                  </a:lnTo>
                  <a:lnTo>
                    <a:pt x="301943" y="259080"/>
                  </a:lnTo>
                  <a:close/>
                </a:path>
                <a:path w="1525270" h="400050">
                  <a:moveTo>
                    <a:pt x="1465789" y="196850"/>
                  </a:moveTo>
                  <a:lnTo>
                    <a:pt x="1482744" y="196850"/>
                  </a:lnTo>
                  <a:lnTo>
                    <a:pt x="1477349" y="207010"/>
                  </a:lnTo>
                  <a:lnTo>
                    <a:pt x="1475038" y="214630"/>
                  </a:lnTo>
                  <a:lnTo>
                    <a:pt x="1475808" y="220980"/>
                  </a:lnTo>
                  <a:lnTo>
                    <a:pt x="1480433" y="228600"/>
                  </a:lnTo>
                  <a:lnTo>
                    <a:pt x="1488910" y="238760"/>
                  </a:lnTo>
                  <a:lnTo>
                    <a:pt x="1471184" y="238760"/>
                  </a:lnTo>
                  <a:lnTo>
                    <a:pt x="1459624" y="240030"/>
                  </a:lnTo>
                  <a:lnTo>
                    <a:pt x="1441899" y="241300"/>
                  </a:lnTo>
                  <a:lnTo>
                    <a:pt x="1418775" y="242570"/>
                  </a:lnTo>
                  <a:lnTo>
                    <a:pt x="1390269" y="243840"/>
                  </a:lnTo>
                  <a:lnTo>
                    <a:pt x="1358671" y="246380"/>
                  </a:lnTo>
                  <a:lnTo>
                    <a:pt x="1168315" y="259080"/>
                  </a:lnTo>
                  <a:lnTo>
                    <a:pt x="1129778" y="262890"/>
                  </a:lnTo>
                  <a:lnTo>
                    <a:pt x="1027281" y="270510"/>
                  </a:lnTo>
                  <a:lnTo>
                    <a:pt x="1000301" y="273050"/>
                  </a:lnTo>
                  <a:lnTo>
                    <a:pt x="998765" y="261620"/>
                  </a:lnTo>
                  <a:lnTo>
                    <a:pt x="1028044" y="257810"/>
                  </a:lnTo>
                  <a:lnTo>
                    <a:pt x="1297009" y="237490"/>
                  </a:lnTo>
                  <a:lnTo>
                    <a:pt x="1328608" y="236220"/>
                  </a:lnTo>
                  <a:lnTo>
                    <a:pt x="1358671" y="233680"/>
                  </a:lnTo>
                  <a:lnTo>
                    <a:pt x="1386413" y="232410"/>
                  </a:lnTo>
                  <a:lnTo>
                    <a:pt x="1411074" y="229870"/>
                  </a:lnTo>
                  <a:lnTo>
                    <a:pt x="1451147" y="227330"/>
                  </a:lnTo>
                  <a:lnTo>
                    <a:pt x="1465019" y="227330"/>
                  </a:lnTo>
                  <a:lnTo>
                    <a:pt x="1463478" y="223520"/>
                  </a:lnTo>
                  <a:lnTo>
                    <a:pt x="1462707" y="220980"/>
                  </a:lnTo>
                  <a:lnTo>
                    <a:pt x="1462707" y="210820"/>
                  </a:lnTo>
                  <a:lnTo>
                    <a:pt x="1254627" y="210820"/>
                  </a:lnTo>
                  <a:lnTo>
                    <a:pt x="1278514" y="208280"/>
                  </a:lnTo>
                  <a:lnTo>
                    <a:pt x="1303947" y="207010"/>
                  </a:lnTo>
                  <a:lnTo>
                    <a:pt x="1329381" y="204470"/>
                  </a:lnTo>
                  <a:lnTo>
                    <a:pt x="1421862" y="199390"/>
                  </a:lnTo>
                  <a:lnTo>
                    <a:pt x="1439587" y="198120"/>
                  </a:lnTo>
                  <a:lnTo>
                    <a:pt x="1455001" y="198120"/>
                  </a:lnTo>
                  <a:lnTo>
                    <a:pt x="1465789" y="196850"/>
                  </a:lnTo>
                  <a:close/>
                </a:path>
                <a:path w="1525270" h="400050">
                  <a:moveTo>
                    <a:pt x="296594" y="254000"/>
                  </a:moveTo>
                  <a:lnTo>
                    <a:pt x="418452" y="254000"/>
                  </a:lnTo>
                  <a:lnTo>
                    <a:pt x="413834" y="255270"/>
                  </a:lnTo>
                  <a:lnTo>
                    <a:pt x="408463" y="256540"/>
                  </a:lnTo>
                  <a:lnTo>
                    <a:pt x="396112" y="259080"/>
                  </a:lnTo>
                  <a:lnTo>
                    <a:pt x="391493" y="260350"/>
                  </a:lnTo>
                  <a:lnTo>
                    <a:pt x="387627" y="261620"/>
                  </a:lnTo>
                  <a:lnTo>
                    <a:pt x="381504" y="261620"/>
                  </a:lnTo>
                  <a:lnTo>
                    <a:pt x="376027" y="260350"/>
                  </a:lnTo>
                  <a:lnTo>
                    <a:pt x="369153" y="260350"/>
                  </a:lnTo>
                  <a:lnTo>
                    <a:pt x="361420" y="259080"/>
                  </a:lnTo>
                  <a:lnTo>
                    <a:pt x="301943" y="259080"/>
                  </a:lnTo>
                  <a:lnTo>
                    <a:pt x="295902" y="256540"/>
                  </a:lnTo>
                  <a:lnTo>
                    <a:pt x="296594" y="254000"/>
                  </a:lnTo>
                  <a:close/>
                </a:path>
                <a:path w="1525270" h="400050">
                  <a:moveTo>
                    <a:pt x="299017" y="245110"/>
                  </a:moveTo>
                  <a:lnTo>
                    <a:pt x="325976" y="245110"/>
                  </a:lnTo>
                  <a:lnTo>
                    <a:pt x="357553" y="247650"/>
                  </a:lnTo>
                  <a:lnTo>
                    <a:pt x="298325" y="247650"/>
                  </a:lnTo>
                  <a:lnTo>
                    <a:pt x="299017" y="245110"/>
                  </a:lnTo>
                  <a:close/>
                </a:path>
                <a:path w="1525270" h="400050">
                  <a:moveTo>
                    <a:pt x="318967" y="12700"/>
                  </a:moveTo>
                  <a:lnTo>
                    <a:pt x="389882" y="12700"/>
                  </a:lnTo>
                  <a:lnTo>
                    <a:pt x="386875" y="13970"/>
                  </a:lnTo>
                  <a:lnTo>
                    <a:pt x="373019" y="13970"/>
                  </a:lnTo>
                  <a:lnTo>
                    <a:pt x="364534" y="15240"/>
                  </a:lnTo>
                  <a:lnTo>
                    <a:pt x="355297" y="16510"/>
                  </a:lnTo>
                  <a:lnTo>
                    <a:pt x="339079" y="16510"/>
                  </a:lnTo>
                  <a:lnTo>
                    <a:pt x="333709" y="17780"/>
                  </a:lnTo>
                  <a:lnTo>
                    <a:pt x="337576" y="31750"/>
                  </a:lnTo>
                  <a:lnTo>
                    <a:pt x="345201" y="58420"/>
                  </a:lnTo>
                  <a:lnTo>
                    <a:pt x="355297" y="95250"/>
                  </a:lnTo>
                  <a:lnTo>
                    <a:pt x="366038" y="135890"/>
                  </a:lnTo>
                  <a:lnTo>
                    <a:pt x="377638" y="175260"/>
                  </a:lnTo>
                  <a:lnTo>
                    <a:pt x="386875" y="210820"/>
                  </a:lnTo>
                  <a:lnTo>
                    <a:pt x="393749" y="233680"/>
                  </a:lnTo>
                  <a:lnTo>
                    <a:pt x="396112" y="243840"/>
                  </a:lnTo>
                  <a:lnTo>
                    <a:pt x="392997" y="243840"/>
                  </a:lnTo>
                  <a:lnTo>
                    <a:pt x="384512" y="241300"/>
                  </a:lnTo>
                  <a:lnTo>
                    <a:pt x="370656" y="241300"/>
                  </a:lnTo>
                  <a:lnTo>
                    <a:pt x="352935" y="238760"/>
                  </a:lnTo>
                  <a:lnTo>
                    <a:pt x="332098" y="237490"/>
                  </a:lnTo>
                  <a:lnTo>
                    <a:pt x="257343" y="229870"/>
                  </a:lnTo>
                  <a:lnTo>
                    <a:pt x="379142" y="229870"/>
                  </a:lnTo>
                  <a:lnTo>
                    <a:pt x="367542" y="187960"/>
                  </a:lnTo>
                  <a:lnTo>
                    <a:pt x="357553" y="151130"/>
                  </a:lnTo>
                  <a:lnTo>
                    <a:pt x="346812" y="111760"/>
                  </a:lnTo>
                  <a:lnTo>
                    <a:pt x="335964" y="72390"/>
                  </a:lnTo>
                  <a:lnTo>
                    <a:pt x="326728" y="39370"/>
                  </a:lnTo>
                  <a:lnTo>
                    <a:pt x="319854" y="16510"/>
                  </a:lnTo>
                  <a:lnTo>
                    <a:pt x="318967" y="12700"/>
                  </a:lnTo>
                  <a:close/>
                </a:path>
                <a:path w="1525270" h="400050">
                  <a:moveTo>
                    <a:pt x="1253080" y="124460"/>
                  </a:moveTo>
                  <a:lnTo>
                    <a:pt x="1357897" y="124460"/>
                  </a:lnTo>
                  <a:lnTo>
                    <a:pt x="1347103" y="125730"/>
                  </a:lnTo>
                  <a:lnTo>
                    <a:pt x="1334773" y="125730"/>
                  </a:lnTo>
                  <a:lnTo>
                    <a:pt x="1320907" y="128270"/>
                  </a:lnTo>
                  <a:lnTo>
                    <a:pt x="1305494" y="129540"/>
                  </a:lnTo>
                  <a:lnTo>
                    <a:pt x="1289308" y="132080"/>
                  </a:lnTo>
                  <a:lnTo>
                    <a:pt x="1272349" y="133350"/>
                  </a:lnTo>
                  <a:lnTo>
                    <a:pt x="1254627" y="137160"/>
                  </a:lnTo>
                  <a:lnTo>
                    <a:pt x="1236131" y="139700"/>
                  </a:lnTo>
                  <a:lnTo>
                    <a:pt x="1179872" y="151130"/>
                  </a:lnTo>
                  <a:lnTo>
                    <a:pt x="1142882" y="161290"/>
                  </a:lnTo>
                  <a:lnTo>
                    <a:pt x="1107427" y="171450"/>
                  </a:lnTo>
                  <a:lnTo>
                    <a:pt x="1091241" y="176530"/>
                  </a:lnTo>
                  <a:lnTo>
                    <a:pt x="1088159" y="176530"/>
                  </a:lnTo>
                  <a:lnTo>
                    <a:pt x="1084303" y="177800"/>
                  </a:lnTo>
                  <a:lnTo>
                    <a:pt x="1078911" y="179070"/>
                  </a:lnTo>
                  <a:lnTo>
                    <a:pt x="1071210" y="179070"/>
                  </a:lnTo>
                  <a:lnTo>
                    <a:pt x="1061962" y="180340"/>
                  </a:lnTo>
                  <a:lnTo>
                    <a:pt x="1038065" y="182880"/>
                  </a:lnTo>
                  <a:lnTo>
                    <a:pt x="1024199" y="184150"/>
                  </a:lnTo>
                  <a:lnTo>
                    <a:pt x="1008786" y="186690"/>
                  </a:lnTo>
                  <a:lnTo>
                    <a:pt x="991826" y="189230"/>
                  </a:lnTo>
                  <a:lnTo>
                    <a:pt x="974105" y="190500"/>
                  </a:lnTo>
                  <a:lnTo>
                    <a:pt x="917072" y="198120"/>
                  </a:lnTo>
                  <a:lnTo>
                    <a:pt x="875452" y="201930"/>
                  </a:lnTo>
                  <a:lnTo>
                    <a:pt x="769099" y="214630"/>
                  </a:lnTo>
                  <a:lnTo>
                    <a:pt x="747521" y="215900"/>
                  </a:lnTo>
                  <a:lnTo>
                    <a:pt x="707448" y="220980"/>
                  </a:lnTo>
                  <a:lnTo>
                    <a:pt x="688953" y="223520"/>
                  </a:lnTo>
                  <a:lnTo>
                    <a:pt x="670458" y="224790"/>
                  </a:lnTo>
                  <a:lnTo>
                    <a:pt x="653499" y="227330"/>
                  </a:lnTo>
                  <a:lnTo>
                    <a:pt x="621900" y="229870"/>
                  </a:lnTo>
                  <a:lnTo>
                    <a:pt x="596466" y="232410"/>
                  </a:lnTo>
                  <a:lnTo>
                    <a:pt x="585683" y="233680"/>
                  </a:lnTo>
                  <a:lnTo>
                    <a:pt x="584136" y="233680"/>
                  </a:lnTo>
                  <a:lnTo>
                    <a:pt x="582600" y="232410"/>
                  </a:lnTo>
                  <a:lnTo>
                    <a:pt x="581827" y="232410"/>
                  </a:lnTo>
                  <a:lnTo>
                    <a:pt x="579518" y="231140"/>
                  </a:lnTo>
                  <a:lnTo>
                    <a:pt x="576435" y="229870"/>
                  </a:lnTo>
                  <a:lnTo>
                    <a:pt x="572579" y="226060"/>
                  </a:lnTo>
                  <a:lnTo>
                    <a:pt x="567187" y="222250"/>
                  </a:lnTo>
                  <a:lnTo>
                    <a:pt x="565644" y="220980"/>
                  </a:lnTo>
                  <a:lnTo>
                    <a:pt x="586456" y="220980"/>
                  </a:lnTo>
                  <a:lnTo>
                    <a:pt x="597239" y="219710"/>
                  </a:lnTo>
                  <a:lnTo>
                    <a:pt x="622673" y="217170"/>
                  </a:lnTo>
                  <a:lnTo>
                    <a:pt x="653499" y="214630"/>
                  </a:lnTo>
                  <a:lnTo>
                    <a:pt x="670458" y="212090"/>
                  </a:lnTo>
                  <a:lnTo>
                    <a:pt x="688953" y="210820"/>
                  </a:lnTo>
                  <a:lnTo>
                    <a:pt x="726717" y="205740"/>
                  </a:lnTo>
                  <a:lnTo>
                    <a:pt x="766790" y="201930"/>
                  </a:lnTo>
                  <a:lnTo>
                    <a:pt x="829214" y="194310"/>
                  </a:lnTo>
                  <a:lnTo>
                    <a:pt x="850792" y="193040"/>
                  </a:lnTo>
                  <a:lnTo>
                    <a:pt x="950980" y="180340"/>
                  </a:lnTo>
                  <a:lnTo>
                    <a:pt x="986435" y="176530"/>
                  </a:lnTo>
                  <a:lnTo>
                    <a:pt x="1002621" y="175260"/>
                  </a:lnTo>
                  <a:lnTo>
                    <a:pt x="1018033" y="172720"/>
                  </a:lnTo>
                  <a:lnTo>
                    <a:pt x="1031899" y="171450"/>
                  </a:lnTo>
                  <a:lnTo>
                    <a:pt x="1045003" y="168910"/>
                  </a:lnTo>
                  <a:lnTo>
                    <a:pt x="1056560" y="168910"/>
                  </a:lnTo>
                  <a:lnTo>
                    <a:pt x="1066581" y="167640"/>
                  </a:lnTo>
                  <a:lnTo>
                    <a:pt x="1074293" y="166370"/>
                  </a:lnTo>
                  <a:lnTo>
                    <a:pt x="1080458" y="165100"/>
                  </a:lnTo>
                  <a:lnTo>
                    <a:pt x="1087385" y="165100"/>
                  </a:lnTo>
                  <a:lnTo>
                    <a:pt x="1104345" y="158750"/>
                  </a:lnTo>
                  <a:lnTo>
                    <a:pt x="1122067" y="153670"/>
                  </a:lnTo>
                  <a:lnTo>
                    <a:pt x="1139799" y="149860"/>
                  </a:lnTo>
                  <a:lnTo>
                    <a:pt x="1159057" y="143510"/>
                  </a:lnTo>
                  <a:lnTo>
                    <a:pt x="1253080" y="124460"/>
                  </a:lnTo>
                  <a:close/>
                </a:path>
                <a:path w="1525270" h="400050">
                  <a:moveTo>
                    <a:pt x="119435" y="203200"/>
                  </a:moveTo>
                  <a:lnTo>
                    <a:pt x="122549" y="203200"/>
                  </a:lnTo>
                  <a:lnTo>
                    <a:pt x="130175" y="204470"/>
                  </a:lnTo>
                  <a:lnTo>
                    <a:pt x="141775" y="205740"/>
                  </a:lnTo>
                  <a:lnTo>
                    <a:pt x="176467" y="208280"/>
                  </a:lnTo>
                  <a:lnTo>
                    <a:pt x="197304" y="210820"/>
                  </a:lnTo>
                  <a:lnTo>
                    <a:pt x="266580" y="218440"/>
                  </a:lnTo>
                  <a:lnTo>
                    <a:pt x="289780" y="219710"/>
                  </a:lnTo>
                  <a:lnTo>
                    <a:pt x="311369" y="222250"/>
                  </a:lnTo>
                  <a:lnTo>
                    <a:pt x="331346" y="223520"/>
                  </a:lnTo>
                  <a:lnTo>
                    <a:pt x="349068" y="226060"/>
                  </a:lnTo>
                  <a:lnTo>
                    <a:pt x="362923" y="227330"/>
                  </a:lnTo>
                  <a:lnTo>
                    <a:pt x="373771" y="228600"/>
                  </a:lnTo>
                  <a:lnTo>
                    <a:pt x="379142" y="229870"/>
                  </a:lnTo>
                  <a:lnTo>
                    <a:pt x="257343" y="229870"/>
                  </a:lnTo>
                  <a:lnTo>
                    <a:pt x="231996" y="227330"/>
                  </a:lnTo>
                  <a:lnTo>
                    <a:pt x="206541" y="223520"/>
                  </a:lnTo>
                  <a:lnTo>
                    <a:pt x="183341" y="222250"/>
                  </a:lnTo>
                  <a:lnTo>
                    <a:pt x="162612" y="219710"/>
                  </a:lnTo>
                  <a:lnTo>
                    <a:pt x="144890" y="218440"/>
                  </a:lnTo>
                  <a:lnTo>
                    <a:pt x="131034" y="217170"/>
                  </a:lnTo>
                  <a:lnTo>
                    <a:pt x="121690" y="215900"/>
                  </a:lnTo>
                  <a:lnTo>
                    <a:pt x="75" y="215900"/>
                  </a:lnTo>
                  <a:lnTo>
                    <a:pt x="751" y="204470"/>
                  </a:lnTo>
                  <a:lnTo>
                    <a:pt x="119435" y="203200"/>
                  </a:lnTo>
                  <a:close/>
                </a:path>
                <a:path w="1525270" h="400050">
                  <a:moveTo>
                    <a:pt x="395360" y="0"/>
                  </a:moveTo>
                  <a:lnTo>
                    <a:pt x="397615" y="2540"/>
                  </a:lnTo>
                  <a:lnTo>
                    <a:pt x="399978" y="6350"/>
                  </a:lnTo>
                  <a:lnTo>
                    <a:pt x="406100" y="12700"/>
                  </a:lnTo>
                  <a:lnTo>
                    <a:pt x="413834" y="21590"/>
                  </a:lnTo>
                  <a:lnTo>
                    <a:pt x="423822" y="34290"/>
                  </a:lnTo>
                  <a:lnTo>
                    <a:pt x="435422" y="46990"/>
                  </a:lnTo>
                  <a:lnTo>
                    <a:pt x="448526" y="63500"/>
                  </a:lnTo>
                  <a:lnTo>
                    <a:pt x="461608" y="78740"/>
                  </a:lnTo>
                  <a:lnTo>
                    <a:pt x="476247" y="96520"/>
                  </a:lnTo>
                  <a:lnTo>
                    <a:pt x="490124" y="113030"/>
                  </a:lnTo>
                  <a:lnTo>
                    <a:pt x="504763" y="129540"/>
                  </a:lnTo>
                  <a:lnTo>
                    <a:pt x="517867" y="146050"/>
                  </a:lnTo>
                  <a:lnTo>
                    <a:pt x="530197" y="161290"/>
                  </a:lnTo>
                  <a:lnTo>
                    <a:pt x="540980" y="173990"/>
                  </a:lnTo>
                  <a:lnTo>
                    <a:pt x="550228" y="184150"/>
                  </a:lnTo>
                  <a:lnTo>
                    <a:pt x="557166" y="193040"/>
                  </a:lnTo>
                  <a:lnTo>
                    <a:pt x="584909" y="219710"/>
                  </a:lnTo>
                  <a:lnTo>
                    <a:pt x="586456" y="220980"/>
                  </a:lnTo>
                  <a:lnTo>
                    <a:pt x="565644" y="220980"/>
                  </a:lnTo>
                  <a:lnTo>
                    <a:pt x="562558" y="218440"/>
                  </a:lnTo>
                  <a:lnTo>
                    <a:pt x="556393" y="212090"/>
                  </a:lnTo>
                  <a:lnTo>
                    <a:pt x="551001" y="205740"/>
                  </a:lnTo>
                  <a:lnTo>
                    <a:pt x="547145" y="200660"/>
                  </a:lnTo>
                  <a:lnTo>
                    <a:pt x="540980" y="193040"/>
                  </a:lnTo>
                  <a:lnTo>
                    <a:pt x="532506" y="184150"/>
                  </a:lnTo>
                  <a:lnTo>
                    <a:pt x="523258" y="171450"/>
                  </a:lnTo>
                  <a:lnTo>
                    <a:pt x="511702" y="157480"/>
                  </a:lnTo>
                  <a:lnTo>
                    <a:pt x="499371" y="143510"/>
                  </a:lnTo>
                  <a:lnTo>
                    <a:pt x="486268" y="128270"/>
                  </a:lnTo>
                  <a:lnTo>
                    <a:pt x="458525" y="95250"/>
                  </a:lnTo>
                  <a:lnTo>
                    <a:pt x="445411" y="78740"/>
                  </a:lnTo>
                  <a:lnTo>
                    <a:pt x="433059" y="63500"/>
                  </a:lnTo>
                  <a:lnTo>
                    <a:pt x="420708" y="49530"/>
                  </a:lnTo>
                  <a:lnTo>
                    <a:pt x="410719" y="38100"/>
                  </a:lnTo>
                  <a:lnTo>
                    <a:pt x="401482" y="26670"/>
                  </a:lnTo>
                  <a:lnTo>
                    <a:pt x="394608" y="17780"/>
                  </a:lnTo>
                  <a:lnTo>
                    <a:pt x="389882" y="12700"/>
                  </a:lnTo>
                  <a:lnTo>
                    <a:pt x="318967" y="12700"/>
                  </a:lnTo>
                  <a:lnTo>
                    <a:pt x="317491" y="6350"/>
                  </a:lnTo>
                  <a:lnTo>
                    <a:pt x="395360" y="0"/>
                  </a:lnTo>
                  <a:close/>
                </a:path>
                <a:path w="1525270" h="400050">
                  <a:moveTo>
                    <a:pt x="1357365" y="160020"/>
                  </a:moveTo>
                  <a:lnTo>
                    <a:pt x="1394114" y="160020"/>
                  </a:lnTo>
                  <a:lnTo>
                    <a:pt x="1387949" y="161290"/>
                  </a:lnTo>
                  <a:lnTo>
                    <a:pt x="1382558" y="161290"/>
                  </a:lnTo>
                  <a:lnTo>
                    <a:pt x="1377166" y="162560"/>
                  </a:lnTo>
                  <a:lnTo>
                    <a:pt x="1371001" y="162560"/>
                  </a:lnTo>
                  <a:lnTo>
                    <a:pt x="1365598" y="165100"/>
                  </a:lnTo>
                  <a:lnTo>
                    <a:pt x="1355588" y="167640"/>
                  </a:lnTo>
                  <a:lnTo>
                    <a:pt x="1357365" y="160020"/>
                  </a:lnTo>
                  <a:close/>
                </a:path>
                <a:path w="1525270" h="400050">
                  <a:moveTo>
                    <a:pt x="1361808" y="140970"/>
                  </a:moveTo>
                  <a:lnTo>
                    <a:pt x="1387176" y="140970"/>
                  </a:lnTo>
                  <a:lnTo>
                    <a:pt x="1383331" y="142240"/>
                  </a:lnTo>
                  <a:lnTo>
                    <a:pt x="1379475" y="142240"/>
                  </a:lnTo>
                  <a:lnTo>
                    <a:pt x="1376392" y="143510"/>
                  </a:lnTo>
                  <a:lnTo>
                    <a:pt x="1374083" y="143510"/>
                  </a:lnTo>
                  <a:lnTo>
                    <a:pt x="1373310" y="146050"/>
                  </a:lnTo>
                  <a:lnTo>
                    <a:pt x="1373310" y="147320"/>
                  </a:lnTo>
                  <a:lnTo>
                    <a:pt x="1372537" y="149860"/>
                  </a:lnTo>
                  <a:lnTo>
                    <a:pt x="1359735" y="149860"/>
                  </a:lnTo>
                  <a:lnTo>
                    <a:pt x="1361808" y="140970"/>
                  </a:lnTo>
                  <a:close/>
                </a:path>
                <a:path w="1525270" h="400050">
                  <a:moveTo>
                    <a:pt x="1333237" y="114300"/>
                  </a:moveTo>
                  <a:lnTo>
                    <a:pt x="1382558" y="114300"/>
                  </a:lnTo>
                  <a:lnTo>
                    <a:pt x="1397970" y="118110"/>
                  </a:lnTo>
                  <a:lnTo>
                    <a:pt x="1404909" y="119380"/>
                  </a:lnTo>
                  <a:lnTo>
                    <a:pt x="1411074" y="121920"/>
                  </a:lnTo>
                  <a:lnTo>
                    <a:pt x="1435734" y="137160"/>
                  </a:lnTo>
                  <a:lnTo>
                    <a:pt x="1410300" y="142240"/>
                  </a:lnTo>
                  <a:lnTo>
                    <a:pt x="1409527" y="142240"/>
                  </a:lnTo>
                  <a:lnTo>
                    <a:pt x="1403362" y="140970"/>
                  </a:lnTo>
                  <a:lnTo>
                    <a:pt x="1361808" y="140970"/>
                  </a:lnTo>
                  <a:lnTo>
                    <a:pt x="1363289" y="134620"/>
                  </a:lnTo>
                  <a:lnTo>
                    <a:pt x="1366371" y="133350"/>
                  </a:lnTo>
                  <a:lnTo>
                    <a:pt x="1367145" y="133350"/>
                  </a:lnTo>
                  <a:lnTo>
                    <a:pt x="1368681" y="132080"/>
                  </a:lnTo>
                  <a:lnTo>
                    <a:pt x="1371001" y="132080"/>
                  </a:lnTo>
                  <a:lnTo>
                    <a:pt x="1374083" y="130810"/>
                  </a:lnTo>
                  <a:lnTo>
                    <a:pt x="1377928" y="130810"/>
                  </a:lnTo>
                  <a:lnTo>
                    <a:pt x="1382558" y="129540"/>
                  </a:lnTo>
                  <a:lnTo>
                    <a:pt x="1394114" y="129540"/>
                  </a:lnTo>
                  <a:lnTo>
                    <a:pt x="1390269" y="128270"/>
                  </a:lnTo>
                  <a:lnTo>
                    <a:pt x="1381011" y="125730"/>
                  </a:lnTo>
                  <a:lnTo>
                    <a:pt x="1377166" y="125730"/>
                  </a:lnTo>
                  <a:lnTo>
                    <a:pt x="1372537" y="124460"/>
                  </a:lnTo>
                  <a:lnTo>
                    <a:pt x="1253080" y="124460"/>
                  </a:lnTo>
                  <a:lnTo>
                    <a:pt x="1288535" y="119380"/>
                  </a:lnTo>
                  <a:lnTo>
                    <a:pt x="1304721" y="118110"/>
                  </a:lnTo>
                  <a:lnTo>
                    <a:pt x="1319360" y="115570"/>
                  </a:lnTo>
                  <a:lnTo>
                    <a:pt x="1333237" y="114300"/>
                  </a:lnTo>
                  <a:close/>
                </a:path>
                <a:path w="1525270" h="400050">
                  <a:moveTo>
                    <a:pt x="1357124" y="113030"/>
                  </a:moveTo>
                  <a:lnTo>
                    <a:pt x="1366371" y="113030"/>
                  </a:lnTo>
                  <a:lnTo>
                    <a:pt x="1374846" y="114300"/>
                  </a:lnTo>
                  <a:lnTo>
                    <a:pt x="1346340" y="114300"/>
                  </a:lnTo>
                  <a:lnTo>
                    <a:pt x="1357124" y="11303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3287642" y="1564344"/>
              <a:ext cx="144145" cy="200660"/>
            </a:xfrm>
            <a:custGeom>
              <a:avLst/>
              <a:gdLst/>
              <a:ahLst/>
              <a:cxnLst/>
              <a:rect l="l" t="t" r="r" b="b"/>
              <a:pathLst>
                <a:path w="144145" h="200660">
                  <a:moveTo>
                    <a:pt x="7733" y="0"/>
                  </a:moveTo>
                  <a:lnTo>
                    <a:pt x="57032" y="133370"/>
                  </a:lnTo>
                  <a:lnTo>
                    <a:pt x="144106" y="200435"/>
                  </a:lnTo>
                  <a:lnTo>
                    <a:pt x="57032" y="200435"/>
                  </a:lnTo>
                  <a:lnTo>
                    <a:pt x="0" y="2322"/>
                  </a:lnTo>
                  <a:lnTo>
                    <a:pt x="7733" y="0"/>
                  </a:lnTo>
                  <a:close/>
                </a:path>
              </a:pathLst>
            </a:custGeom>
            <a:solidFill>
              <a:srgbClr val="EA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3688372" y="1764017"/>
              <a:ext cx="459740" cy="51435"/>
            </a:xfrm>
            <a:custGeom>
              <a:avLst/>
              <a:gdLst/>
              <a:ahLst/>
              <a:cxnLst/>
              <a:rect l="l" t="t" r="r" b="b"/>
              <a:pathLst>
                <a:path w="459739" h="51435">
                  <a:moveTo>
                    <a:pt x="6946" y="44716"/>
                  </a:moveTo>
                  <a:lnTo>
                    <a:pt x="6172" y="43180"/>
                  </a:lnTo>
                  <a:lnTo>
                    <a:pt x="4622" y="42405"/>
                  </a:lnTo>
                  <a:lnTo>
                    <a:pt x="3860" y="42405"/>
                  </a:lnTo>
                  <a:lnTo>
                    <a:pt x="774" y="43942"/>
                  </a:lnTo>
                  <a:lnTo>
                    <a:pt x="0" y="45491"/>
                  </a:lnTo>
                  <a:lnTo>
                    <a:pt x="0" y="47028"/>
                  </a:lnTo>
                  <a:lnTo>
                    <a:pt x="1536" y="50114"/>
                  </a:lnTo>
                  <a:lnTo>
                    <a:pt x="3086" y="50876"/>
                  </a:lnTo>
                  <a:lnTo>
                    <a:pt x="3860" y="50876"/>
                  </a:lnTo>
                  <a:lnTo>
                    <a:pt x="5397" y="50114"/>
                  </a:lnTo>
                  <a:lnTo>
                    <a:pt x="6172" y="49339"/>
                  </a:lnTo>
                  <a:lnTo>
                    <a:pt x="6946" y="47802"/>
                  </a:lnTo>
                  <a:lnTo>
                    <a:pt x="6946" y="44716"/>
                  </a:lnTo>
                  <a:close/>
                </a:path>
                <a:path w="459739" h="51435">
                  <a:moveTo>
                    <a:pt x="20053" y="44716"/>
                  </a:moveTo>
                  <a:lnTo>
                    <a:pt x="18503" y="41630"/>
                  </a:lnTo>
                  <a:lnTo>
                    <a:pt x="17729" y="40868"/>
                  </a:lnTo>
                  <a:lnTo>
                    <a:pt x="16192" y="40868"/>
                  </a:lnTo>
                  <a:lnTo>
                    <a:pt x="14643" y="41630"/>
                  </a:lnTo>
                  <a:lnTo>
                    <a:pt x="13881" y="42405"/>
                  </a:lnTo>
                  <a:lnTo>
                    <a:pt x="13106" y="43942"/>
                  </a:lnTo>
                  <a:lnTo>
                    <a:pt x="13106" y="45491"/>
                  </a:lnTo>
                  <a:lnTo>
                    <a:pt x="13106" y="47028"/>
                  </a:lnTo>
                  <a:lnTo>
                    <a:pt x="13881" y="48564"/>
                  </a:lnTo>
                  <a:lnTo>
                    <a:pt x="15417" y="49339"/>
                  </a:lnTo>
                  <a:lnTo>
                    <a:pt x="16967" y="49339"/>
                  </a:lnTo>
                  <a:lnTo>
                    <a:pt x="17729" y="48564"/>
                  </a:lnTo>
                  <a:lnTo>
                    <a:pt x="19278" y="47802"/>
                  </a:lnTo>
                  <a:lnTo>
                    <a:pt x="20053" y="46253"/>
                  </a:lnTo>
                  <a:lnTo>
                    <a:pt x="20053" y="44716"/>
                  </a:lnTo>
                  <a:close/>
                </a:path>
                <a:path w="459739" h="51435">
                  <a:moveTo>
                    <a:pt x="32372" y="41630"/>
                  </a:moveTo>
                  <a:lnTo>
                    <a:pt x="31610" y="40093"/>
                  </a:lnTo>
                  <a:lnTo>
                    <a:pt x="30060" y="39319"/>
                  </a:lnTo>
                  <a:lnTo>
                    <a:pt x="28524" y="39319"/>
                  </a:lnTo>
                  <a:lnTo>
                    <a:pt x="27749" y="40093"/>
                  </a:lnTo>
                  <a:lnTo>
                    <a:pt x="26212" y="40868"/>
                  </a:lnTo>
                  <a:lnTo>
                    <a:pt x="25438" y="42405"/>
                  </a:lnTo>
                  <a:lnTo>
                    <a:pt x="25438" y="43942"/>
                  </a:lnTo>
                  <a:lnTo>
                    <a:pt x="25438" y="45491"/>
                  </a:lnTo>
                  <a:lnTo>
                    <a:pt x="26212" y="47028"/>
                  </a:lnTo>
                  <a:lnTo>
                    <a:pt x="27749" y="47802"/>
                  </a:lnTo>
                  <a:lnTo>
                    <a:pt x="29298" y="47802"/>
                  </a:lnTo>
                  <a:lnTo>
                    <a:pt x="30060" y="47028"/>
                  </a:lnTo>
                  <a:lnTo>
                    <a:pt x="31610" y="46253"/>
                  </a:lnTo>
                  <a:lnTo>
                    <a:pt x="32372" y="44716"/>
                  </a:lnTo>
                  <a:lnTo>
                    <a:pt x="32372" y="41630"/>
                  </a:lnTo>
                  <a:close/>
                </a:path>
                <a:path w="459739" h="51435">
                  <a:moveTo>
                    <a:pt x="44704" y="40093"/>
                  </a:moveTo>
                  <a:lnTo>
                    <a:pt x="43929" y="38557"/>
                  </a:lnTo>
                  <a:lnTo>
                    <a:pt x="42392" y="37782"/>
                  </a:lnTo>
                  <a:lnTo>
                    <a:pt x="41630" y="37782"/>
                  </a:lnTo>
                  <a:lnTo>
                    <a:pt x="38544" y="39319"/>
                  </a:lnTo>
                  <a:lnTo>
                    <a:pt x="37769" y="40868"/>
                  </a:lnTo>
                  <a:lnTo>
                    <a:pt x="37769" y="42405"/>
                  </a:lnTo>
                  <a:lnTo>
                    <a:pt x="39306" y="45491"/>
                  </a:lnTo>
                  <a:lnTo>
                    <a:pt x="40855" y="46253"/>
                  </a:lnTo>
                  <a:lnTo>
                    <a:pt x="41630" y="46253"/>
                  </a:lnTo>
                  <a:lnTo>
                    <a:pt x="43167" y="45491"/>
                  </a:lnTo>
                  <a:lnTo>
                    <a:pt x="43929" y="44716"/>
                  </a:lnTo>
                  <a:lnTo>
                    <a:pt x="44704" y="43180"/>
                  </a:lnTo>
                  <a:lnTo>
                    <a:pt x="44704" y="40093"/>
                  </a:lnTo>
                  <a:close/>
                </a:path>
                <a:path w="459739" h="51435">
                  <a:moveTo>
                    <a:pt x="137185" y="36233"/>
                  </a:moveTo>
                  <a:lnTo>
                    <a:pt x="136410" y="34696"/>
                  </a:lnTo>
                  <a:lnTo>
                    <a:pt x="134874" y="33921"/>
                  </a:lnTo>
                  <a:lnTo>
                    <a:pt x="133324" y="33921"/>
                  </a:lnTo>
                  <a:lnTo>
                    <a:pt x="132562" y="34696"/>
                  </a:lnTo>
                  <a:lnTo>
                    <a:pt x="131013" y="35471"/>
                  </a:lnTo>
                  <a:lnTo>
                    <a:pt x="130251" y="37007"/>
                  </a:lnTo>
                  <a:lnTo>
                    <a:pt x="130251" y="38557"/>
                  </a:lnTo>
                  <a:lnTo>
                    <a:pt x="130251" y="40093"/>
                  </a:lnTo>
                  <a:lnTo>
                    <a:pt x="131013" y="41630"/>
                  </a:lnTo>
                  <a:lnTo>
                    <a:pt x="132562" y="42405"/>
                  </a:lnTo>
                  <a:lnTo>
                    <a:pt x="134099" y="42405"/>
                  </a:lnTo>
                  <a:lnTo>
                    <a:pt x="134874" y="41630"/>
                  </a:lnTo>
                  <a:lnTo>
                    <a:pt x="136410" y="40868"/>
                  </a:lnTo>
                  <a:lnTo>
                    <a:pt x="137185" y="39319"/>
                  </a:lnTo>
                  <a:lnTo>
                    <a:pt x="137185" y="36233"/>
                  </a:lnTo>
                  <a:close/>
                </a:path>
                <a:path w="459739" h="51435">
                  <a:moveTo>
                    <a:pt x="149517" y="34696"/>
                  </a:moveTo>
                  <a:lnTo>
                    <a:pt x="148742" y="33159"/>
                  </a:lnTo>
                  <a:lnTo>
                    <a:pt x="147205" y="32385"/>
                  </a:lnTo>
                  <a:lnTo>
                    <a:pt x="145656" y="32385"/>
                  </a:lnTo>
                  <a:lnTo>
                    <a:pt x="144894" y="33159"/>
                  </a:lnTo>
                  <a:lnTo>
                    <a:pt x="143344" y="33921"/>
                  </a:lnTo>
                  <a:lnTo>
                    <a:pt x="142570" y="35471"/>
                  </a:lnTo>
                  <a:lnTo>
                    <a:pt x="142570" y="37007"/>
                  </a:lnTo>
                  <a:lnTo>
                    <a:pt x="142570" y="38557"/>
                  </a:lnTo>
                  <a:lnTo>
                    <a:pt x="144894" y="40868"/>
                  </a:lnTo>
                  <a:lnTo>
                    <a:pt x="146431" y="40868"/>
                  </a:lnTo>
                  <a:lnTo>
                    <a:pt x="147980" y="40093"/>
                  </a:lnTo>
                  <a:lnTo>
                    <a:pt x="148742" y="39319"/>
                  </a:lnTo>
                  <a:lnTo>
                    <a:pt x="149517" y="37782"/>
                  </a:lnTo>
                  <a:lnTo>
                    <a:pt x="149517" y="34696"/>
                  </a:lnTo>
                  <a:close/>
                </a:path>
                <a:path w="459739" h="51435">
                  <a:moveTo>
                    <a:pt x="162623" y="34696"/>
                  </a:moveTo>
                  <a:lnTo>
                    <a:pt x="161074" y="31610"/>
                  </a:lnTo>
                  <a:lnTo>
                    <a:pt x="159537" y="30835"/>
                  </a:lnTo>
                  <a:lnTo>
                    <a:pt x="158762" y="30835"/>
                  </a:lnTo>
                  <a:lnTo>
                    <a:pt x="155676" y="32385"/>
                  </a:lnTo>
                  <a:lnTo>
                    <a:pt x="155676" y="35471"/>
                  </a:lnTo>
                  <a:lnTo>
                    <a:pt x="155676" y="37007"/>
                  </a:lnTo>
                  <a:lnTo>
                    <a:pt x="156451" y="38557"/>
                  </a:lnTo>
                  <a:lnTo>
                    <a:pt x="157988" y="39319"/>
                  </a:lnTo>
                  <a:lnTo>
                    <a:pt x="158762" y="39319"/>
                  </a:lnTo>
                  <a:lnTo>
                    <a:pt x="161848" y="37782"/>
                  </a:lnTo>
                  <a:lnTo>
                    <a:pt x="162623" y="36233"/>
                  </a:lnTo>
                  <a:lnTo>
                    <a:pt x="162623" y="34696"/>
                  </a:lnTo>
                  <a:close/>
                </a:path>
                <a:path w="459739" h="51435">
                  <a:moveTo>
                    <a:pt x="174942" y="33159"/>
                  </a:moveTo>
                  <a:lnTo>
                    <a:pt x="173405" y="30060"/>
                  </a:lnTo>
                  <a:lnTo>
                    <a:pt x="172643" y="29298"/>
                  </a:lnTo>
                  <a:lnTo>
                    <a:pt x="171094" y="29298"/>
                  </a:lnTo>
                  <a:lnTo>
                    <a:pt x="170319" y="30060"/>
                  </a:lnTo>
                  <a:lnTo>
                    <a:pt x="168783" y="30835"/>
                  </a:lnTo>
                  <a:lnTo>
                    <a:pt x="168008" y="32385"/>
                  </a:lnTo>
                  <a:lnTo>
                    <a:pt x="168008" y="33921"/>
                  </a:lnTo>
                  <a:lnTo>
                    <a:pt x="168008" y="35471"/>
                  </a:lnTo>
                  <a:lnTo>
                    <a:pt x="168783" y="37007"/>
                  </a:lnTo>
                  <a:lnTo>
                    <a:pt x="170319" y="37782"/>
                  </a:lnTo>
                  <a:lnTo>
                    <a:pt x="171869" y="37782"/>
                  </a:lnTo>
                  <a:lnTo>
                    <a:pt x="172643" y="37007"/>
                  </a:lnTo>
                  <a:lnTo>
                    <a:pt x="174180" y="36233"/>
                  </a:lnTo>
                  <a:lnTo>
                    <a:pt x="174942" y="34696"/>
                  </a:lnTo>
                  <a:lnTo>
                    <a:pt x="174942" y="33159"/>
                  </a:lnTo>
                  <a:close/>
                </a:path>
                <a:path w="459739" h="51435">
                  <a:moveTo>
                    <a:pt x="186499" y="32385"/>
                  </a:moveTo>
                  <a:lnTo>
                    <a:pt x="184962" y="29298"/>
                  </a:lnTo>
                  <a:lnTo>
                    <a:pt x="183426" y="28524"/>
                  </a:lnTo>
                  <a:lnTo>
                    <a:pt x="182664" y="27749"/>
                  </a:lnTo>
                  <a:lnTo>
                    <a:pt x="179578" y="29298"/>
                  </a:lnTo>
                  <a:lnTo>
                    <a:pt x="179578" y="32385"/>
                  </a:lnTo>
                  <a:lnTo>
                    <a:pt x="179578" y="33921"/>
                  </a:lnTo>
                  <a:lnTo>
                    <a:pt x="180340" y="35471"/>
                  </a:lnTo>
                  <a:lnTo>
                    <a:pt x="181889" y="36233"/>
                  </a:lnTo>
                  <a:lnTo>
                    <a:pt x="182664" y="36233"/>
                  </a:lnTo>
                  <a:lnTo>
                    <a:pt x="185737" y="34696"/>
                  </a:lnTo>
                  <a:lnTo>
                    <a:pt x="186499" y="33921"/>
                  </a:lnTo>
                  <a:lnTo>
                    <a:pt x="186499" y="32385"/>
                  </a:lnTo>
                  <a:close/>
                </a:path>
                <a:path w="459739" h="51435">
                  <a:moveTo>
                    <a:pt x="198831" y="29298"/>
                  </a:moveTo>
                  <a:lnTo>
                    <a:pt x="198069" y="27749"/>
                  </a:lnTo>
                  <a:lnTo>
                    <a:pt x="196519" y="26974"/>
                  </a:lnTo>
                  <a:lnTo>
                    <a:pt x="194221" y="26974"/>
                  </a:lnTo>
                  <a:lnTo>
                    <a:pt x="192671" y="27749"/>
                  </a:lnTo>
                  <a:lnTo>
                    <a:pt x="191909" y="29298"/>
                  </a:lnTo>
                  <a:lnTo>
                    <a:pt x="191909" y="30835"/>
                  </a:lnTo>
                  <a:lnTo>
                    <a:pt x="191909" y="32385"/>
                  </a:lnTo>
                  <a:lnTo>
                    <a:pt x="192671" y="33921"/>
                  </a:lnTo>
                  <a:lnTo>
                    <a:pt x="194221" y="34696"/>
                  </a:lnTo>
                  <a:lnTo>
                    <a:pt x="196519" y="34696"/>
                  </a:lnTo>
                  <a:lnTo>
                    <a:pt x="198069" y="33921"/>
                  </a:lnTo>
                  <a:lnTo>
                    <a:pt x="198831" y="32385"/>
                  </a:lnTo>
                  <a:lnTo>
                    <a:pt x="198831" y="29298"/>
                  </a:lnTo>
                  <a:close/>
                </a:path>
                <a:path w="459739" h="51435">
                  <a:moveTo>
                    <a:pt x="211162" y="27749"/>
                  </a:moveTo>
                  <a:lnTo>
                    <a:pt x="210400" y="26212"/>
                  </a:lnTo>
                  <a:lnTo>
                    <a:pt x="208851" y="25438"/>
                  </a:lnTo>
                  <a:lnTo>
                    <a:pt x="206552" y="25438"/>
                  </a:lnTo>
                  <a:lnTo>
                    <a:pt x="205003" y="26212"/>
                  </a:lnTo>
                  <a:lnTo>
                    <a:pt x="204241" y="27749"/>
                  </a:lnTo>
                  <a:lnTo>
                    <a:pt x="204241" y="29298"/>
                  </a:lnTo>
                  <a:lnTo>
                    <a:pt x="204241" y="30835"/>
                  </a:lnTo>
                  <a:lnTo>
                    <a:pt x="206552" y="33159"/>
                  </a:lnTo>
                  <a:lnTo>
                    <a:pt x="209626" y="33159"/>
                  </a:lnTo>
                  <a:lnTo>
                    <a:pt x="210400" y="32385"/>
                  </a:lnTo>
                  <a:lnTo>
                    <a:pt x="211162" y="30835"/>
                  </a:lnTo>
                  <a:lnTo>
                    <a:pt x="211162" y="27749"/>
                  </a:lnTo>
                  <a:close/>
                </a:path>
                <a:path w="459739" h="51435">
                  <a:moveTo>
                    <a:pt x="224269" y="27749"/>
                  </a:moveTo>
                  <a:lnTo>
                    <a:pt x="222732" y="24663"/>
                  </a:lnTo>
                  <a:lnTo>
                    <a:pt x="221183" y="23901"/>
                  </a:lnTo>
                  <a:lnTo>
                    <a:pt x="218871" y="23901"/>
                  </a:lnTo>
                  <a:lnTo>
                    <a:pt x="217335" y="24663"/>
                  </a:lnTo>
                  <a:lnTo>
                    <a:pt x="217335" y="27749"/>
                  </a:lnTo>
                  <a:lnTo>
                    <a:pt x="217335" y="29298"/>
                  </a:lnTo>
                  <a:lnTo>
                    <a:pt x="218109" y="30835"/>
                  </a:lnTo>
                  <a:lnTo>
                    <a:pt x="219646" y="31610"/>
                  </a:lnTo>
                  <a:lnTo>
                    <a:pt x="221957" y="31610"/>
                  </a:lnTo>
                  <a:lnTo>
                    <a:pt x="223494" y="30835"/>
                  </a:lnTo>
                  <a:lnTo>
                    <a:pt x="224269" y="29298"/>
                  </a:lnTo>
                  <a:lnTo>
                    <a:pt x="224269" y="27749"/>
                  </a:lnTo>
                  <a:close/>
                </a:path>
                <a:path w="459739" h="51435">
                  <a:moveTo>
                    <a:pt x="235064" y="24663"/>
                  </a:moveTo>
                  <a:lnTo>
                    <a:pt x="234289" y="23126"/>
                  </a:lnTo>
                  <a:lnTo>
                    <a:pt x="232740" y="22352"/>
                  </a:lnTo>
                  <a:lnTo>
                    <a:pt x="231978" y="22352"/>
                  </a:lnTo>
                  <a:lnTo>
                    <a:pt x="228892" y="23901"/>
                  </a:lnTo>
                  <a:lnTo>
                    <a:pt x="228130" y="25438"/>
                  </a:lnTo>
                  <a:lnTo>
                    <a:pt x="228130" y="26974"/>
                  </a:lnTo>
                  <a:lnTo>
                    <a:pt x="228892" y="28524"/>
                  </a:lnTo>
                  <a:lnTo>
                    <a:pt x="229666" y="29298"/>
                  </a:lnTo>
                  <a:lnTo>
                    <a:pt x="231203" y="30060"/>
                  </a:lnTo>
                  <a:lnTo>
                    <a:pt x="231978" y="30835"/>
                  </a:lnTo>
                  <a:lnTo>
                    <a:pt x="233514" y="30060"/>
                  </a:lnTo>
                  <a:lnTo>
                    <a:pt x="234289" y="29298"/>
                  </a:lnTo>
                  <a:lnTo>
                    <a:pt x="235064" y="27749"/>
                  </a:lnTo>
                  <a:lnTo>
                    <a:pt x="235064" y="24663"/>
                  </a:lnTo>
                  <a:close/>
                </a:path>
                <a:path w="459739" h="51435">
                  <a:moveTo>
                    <a:pt x="248170" y="24663"/>
                  </a:moveTo>
                  <a:lnTo>
                    <a:pt x="246621" y="21590"/>
                  </a:lnTo>
                  <a:lnTo>
                    <a:pt x="245084" y="20815"/>
                  </a:lnTo>
                  <a:lnTo>
                    <a:pt x="244309" y="20815"/>
                  </a:lnTo>
                  <a:lnTo>
                    <a:pt x="242760" y="21590"/>
                  </a:lnTo>
                  <a:lnTo>
                    <a:pt x="241998" y="22352"/>
                  </a:lnTo>
                  <a:lnTo>
                    <a:pt x="241223" y="23901"/>
                  </a:lnTo>
                  <a:lnTo>
                    <a:pt x="241223" y="25438"/>
                  </a:lnTo>
                  <a:lnTo>
                    <a:pt x="241223" y="26974"/>
                  </a:lnTo>
                  <a:lnTo>
                    <a:pt x="241998" y="28524"/>
                  </a:lnTo>
                  <a:lnTo>
                    <a:pt x="243535" y="29298"/>
                  </a:lnTo>
                  <a:lnTo>
                    <a:pt x="245084" y="29298"/>
                  </a:lnTo>
                  <a:lnTo>
                    <a:pt x="245846" y="28524"/>
                  </a:lnTo>
                  <a:lnTo>
                    <a:pt x="247396" y="27749"/>
                  </a:lnTo>
                  <a:lnTo>
                    <a:pt x="248170" y="26212"/>
                  </a:lnTo>
                  <a:lnTo>
                    <a:pt x="248170" y="24663"/>
                  </a:lnTo>
                  <a:close/>
                </a:path>
                <a:path w="459739" h="51435">
                  <a:moveTo>
                    <a:pt x="260502" y="21590"/>
                  </a:moveTo>
                  <a:lnTo>
                    <a:pt x="259727" y="20040"/>
                  </a:lnTo>
                  <a:lnTo>
                    <a:pt x="258178" y="19278"/>
                  </a:lnTo>
                  <a:lnTo>
                    <a:pt x="256641" y="19278"/>
                  </a:lnTo>
                  <a:lnTo>
                    <a:pt x="255866" y="20040"/>
                  </a:lnTo>
                  <a:lnTo>
                    <a:pt x="254330" y="20815"/>
                  </a:lnTo>
                  <a:lnTo>
                    <a:pt x="253555" y="22352"/>
                  </a:lnTo>
                  <a:lnTo>
                    <a:pt x="253555" y="23901"/>
                  </a:lnTo>
                  <a:lnTo>
                    <a:pt x="253555" y="25438"/>
                  </a:lnTo>
                  <a:lnTo>
                    <a:pt x="254330" y="26974"/>
                  </a:lnTo>
                  <a:lnTo>
                    <a:pt x="255866" y="27749"/>
                  </a:lnTo>
                  <a:lnTo>
                    <a:pt x="257416" y="27749"/>
                  </a:lnTo>
                  <a:lnTo>
                    <a:pt x="258178" y="26974"/>
                  </a:lnTo>
                  <a:lnTo>
                    <a:pt x="259727" y="26212"/>
                  </a:lnTo>
                  <a:lnTo>
                    <a:pt x="260502" y="24663"/>
                  </a:lnTo>
                  <a:lnTo>
                    <a:pt x="260502" y="21590"/>
                  </a:lnTo>
                  <a:close/>
                </a:path>
                <a:path w="459739" h="51435">
                  <a:moveTo>
                    <a:pt x="272821" y="20040"/>
                  </a:moveTo>
                  <a:lnTo>
                    <a:pt x="272059" y="18503"/>
                  </a:lnTo>
                  <a:lnTo>
                    <a:pt x="270510" y="17729"/>
                  </a:lnTo>
                  <a:lnTo>
                    <a:pt x="268973" y="17729"/>
                  </a:lnTo>
                  <a:lnTo>
                    <a:pt x="268198" y="18503"/>
                  </a:lnTo>
                  <a:lnTo>
                    <a:pt x="266661" y="19278"/>
                  </a:lnTo>
                  <a:lnTo>
                    <a:pt x="265887" y="20815"/>
                  </a:lnTo>
                  <a:lnTo>
                    <a:pt x="265887" y="22352"/>
                  </a:lnTo>
                  <a:lnTo>
                    <a:pt x="267423" y="25438"/>
                  </a:lnTo>
                  <a:lnTo>
                    <a:pt x="268973" y="26212"/>
                  </a:lnTo>
                  <a:lnTo>
                    <a:pt x="269748" y="26212"/>
                  </a:lnTo>
                  <a:lnTo>
                    <a:pt x="271284" y="25438"/>
                  </a:lnTo>
                  <a:lnTo>
                    <a:pt x="272059" y="24663"/>
                  </a:lnTo>
                  <a:lnTo>
                    <a:pt x="272821" y="23126"/>
                  </a:lnTo>
                  <a:lnTo>
                    <a:pt x="272821" y="20040"/>
                  </a:lnTo>
                  <a:close/>
                </a:path>
                <a:path w="459739" h="51435">
                  <a:moveTo>
                    <a:pt x="285153" y="19278"/>
                  </a:moveTo>
                  <a:lnTo>
                    <a:pt x="284378" y="17729"/>
                  </a:lnTo>
                  <a:lnTo>
                    <a:pt x="282841" y="16967"/>
                  </a:lnTo>
                  <a:lnTo>
                    <a:pt x="280530" y="16967"/>
                  </a:lnTo>
                  <a:lnTo>
                    <a:pt x="278993" y="17729"/>
                  </a:lnTo>
                  <a:lnTo>
                    <a:pt x="278218" y="19278"/>
                  </a:lnTo>
                  <a:lnTo>
                    <a:pt x="278218" y="20815"/>
                  </a:lnTo>
                  <a:lnTo>
                    <a:pt x="278218" y="22352"/>
                  </a:lnTo>
                  <a:lnTo>
                    <a:pt x="278993" y="23901"/>
                  </a:lnTo>
                  <a:lnTo>
                    <a:pt x="280530" y="24663"/>
                  </a:lnTo>
                  <a:lnTo>
                    <a:pt x="282841" y="24663"/>
                  </a:lnTo>
                  <a:lnTo>
                    <a:pt x="284378" y="23901"/>
                  </a:lnTo>
                  <a:lnTo>
                    <a:pt x="285153" y="22352"/>
                  </a:lnTo>
                  <a:lnTo>
                    <a:pt x="285153" y="19278"/>
                  </a:lnTo>
                  <a:close/>
                </a:path>
                <a:path w="459739" h="51435">
                  <a:moveTo>
                    <a:pt x="297484" y="17729"/>
                  </a:moveTo>
                  <a:lnTo>
                    <a:pt x="296710" y="16192"/>
                  </a:lnTo>
                  <a:lnTo>
                    <a:pt x="295173" y="15417"/>
                  </a:lnTo>
                  <a:lnTo>
                    <a:pt x="294398" y="15417"/>
                  </a:lnTo>
                  <a:lnTo>
                    <a:pt x="291325" y="16967"/>
                  </a:lnTo>
                  <a:lnTo>
                    <a:pt x="290550" y="18503"/>
                  </a:lnTo>
                  <a:lnTo>
                    <a:pt x="290550" y="20040"/>
                  </a:lnTo>
                  <a:lnTo>
                    <a:pt x="292087" y="23126"/>
                  </a:lnTo>
                  <a:lnTo>
                    <a:pt x="293636" y="23901"/>
                  </a:lnTo>
                  <a:lnTo>
                    <a:pt x="294398" y="23901"/>
                  </a:lnTo>
                  <a:lnTo>
                    <a:pt x="295935" y="23126"/>
                  </a:lnTo>
                  <a:lnTo>
                    <a:pt x="296710" y="22352"/>
                  </a:lnTo>
                  <a:lnTo>
                    <a:pt x="297484" y="20815"/>
                  </a:lnTo>
                  <a:lnTo>
                    <a:pt x="297484" y="17729"/>
                  </a:lnTo>
                  <a:close/>
                </a:path>
                <a:path w="459739" h="51435">
                  <a:moveTo>
                    <a:pt x="310591" y="18503"/>
                  </a:moveTo>
                  <a:lnTo>
                    <a:pt x="309041" y="15417"/>
                  </a:lnTo>
                  <a:lnTo>
                    <a:pt x="308267" y="14655"/>
                  </a:lnTo>
                  <a:lnTo>
                    <a:pt x="305955" y="14655"/>
                  </a:lnTo>
                  <a:lnTo>
                    <a:pt x="304431" y="15417"/>
                  </a:lnTo>
                  <a:lnTo>
                    <a:pt x="303657" y="16967"/>
                  </a:lnTo>
                  <a:lnTo>
                    <a:pt x="303657" y="18503"/>
                  </a:lnTo>
                  <a:lnTo>
                    <a:pt x="303657" y="20040"/>
                  </a:lnTo>
                  <a:lnTo>
                    <a:pt x="304431" y="21590"/>
                  </a:lnTo>
                  <a:lnTo>
                    <a:pt x="305955" y="22352"/>
                  </a:lnTo>
                  <a:lnTo>
                    <a:pt x="308267" y="22352"/>
                  </a:lnTo>
                  <a:lnTo>
                    <a:pt x="309816" y="21590"/>
                  </a:lnTo>
                  <a:lnTo>
                    <a:pt x="310591" y="20040"/>
                  </a:lnTo>
                  <a:lnTo>
                    <a:pt x="310591" y="18503"/>
                  </a:lnTo>
                  <a:close/>
                </a:path>
                <a:path w="459739" h="51435">
                  <a:moveTo>
                    <a:pt x="322922" y="15417"/>
                  </a:moveTo>
                  <a:lnTo>
                    <a:pt x="322148" y="13881"/>
                  </a:lnTo>
                  <a:lnTo>
                    <a:pt x="320598" y="13106"/>
                  </a:lnTo>
                  <a:lnTo>
                    <a:pt x="318287" y="13106"/>
                  </a:lnTo>
                  <a:lnTo>
                    <a:pt x="315988" y="15417"/>
                  </a:lnTo>
                  <a:lnTo>
                    <a:pt x="315988" y="16967"/>
                  </a:lnTo>
                  <a:lnTo>
                    <a:pt x="315988" y="18503"/>
                  </a:lnTo>
                  <a:lnTo>
                    <a:pt x="316750" y="20040"/>
                  </a:lnTo>
                  <a:lnTo>
                    <a:pt x="319836" y="21590"/>
                  </a:lnTo>
                  <a:lnTo>
                    <a:pt x="320598" y="20815"/>
                  </a:lnTo>
                  <a:lnTo>
                    <a:pt x="322148" y="20040"/>
                  </a:lnTo>
                  <a:lnTo>
                    <a:pt x="322922" y="18503"/>
                  </a:lnTo>
                  <a:lnTo>
                    <a:pt x="322922" y="15417"/>
                  </a:lnTo>
                  <a:close/>
                </a:path>
                <a:path w="459739" h="51435">
                  <a:moveTo>
                    <a:pt x="334479" y="13881"/>
                  </a:moveTo>
                  <a:lnTo>
                    <a:pt x="333705" y="12344"/>
                  </a:lnTo>
                  <a:lnTo>
                    <a:pt x="332168" y="11569"/>
                  </a:lnTo>
                  <a:lnTo>
                    <a:pt x="330619" y="11569"/>
                  </a:lnTo>
                  <a:lnTo>
                    <a:pt x="329844" y="12344"/>
                  </a:lnTo>
                  <a:lnTo>
                    <a:pt x="328307" y="13106"/>
                  </a:lnTo>
                  <a:lnTo>
                    <a:pt x="327545" y="14655"/>
                  </a:lnTo>
                  <a:lnTo>
                    <a:pt x="327545" y="16192"/>
                  </a:lnTo>
                  <a:lnTo>
                    <a:pt x="327545" y="17729"/>
                  </a:lnTo>
                  <a:lnTo>
                    <a:pt x="328307" y="19278"/>
                  </a:lnTo>
                  <a:lnTo>
                    <a:pt x="329844" y="20040"/>
                  </a:lnTo>
                  <a:lnTo>
                    <a:pt x="331393" y="20040"/>
                  </a:lnTo>
                  <a:lnTo>
                    <a:pt x="332168" y="19278"/>
                  </a:lnTo>
                  <a:lnTo>
                    <a:pt x="333705" y="18503"/>
                  </a:lnTo>
                  <a:lnTo>
                    <a:pt x="334479" y="16967"/>
                  </a:lnTo>
                  <a:lnTo>
                    <a:pt x="334479" y="13881"/>
                  </a:lnTo>
                  <a:close/>
                </a:path>
                <a:path w="459739" h="51435">
                  <a:moveTo>
                    <a:pt x="346811" y="13106"/>
                  </a:moveTo>
                  <a:lnTo>
                    <a:pt x="346036" y="11569"/>
                  </a:lnTo>
                  <a:lnTo>
                    <a:pt x="344500" y="10795"/>
                  </a:lnTo>
                  <a:lnTo>
                    <a:pt x="342176" y="10795"/>
                  </a:lnTo>
                  <a:lnTo>
                    <a:pt x="340639" y="11569"/>
                  </a:lnTo>
                  <a:lnTo>
                    <a:pt x="339864" y="13106"/>
                  </a:lnTo>
                  <a:lnTo>
                    <a:pt x="339864" y="14655"/>
                  </a:lnTo>
                  <a:lnTo>
                    <a:pt x="339864" y="16192"/>
                  </a:lnTo>
                  <a:lnTo>
                    <a:pt x="340639" y="17729"/>
                  </a:lnTo>
                  <a:lnTo>
                    <a:pt x="342176" y="18503"/>
                  </a:lnTo>
                  <a:lnTo>
                    <a:pt x="344500" y="18503"/>
                  </a:lnTo>
                  <a:lnTo>
                    <a:pt x="346036" y="17729"/>
                  </a:lnTo>
                  <a:lnTo>
                    <a:pt x="346811" y="16192"/>
                  </a:lnTo>
                  <a:lnTo>
                    <a:pt x="346811" y="13106"/>
                  </a:lnTo>
                  <a:close/>
                </a:path>
                <a:path w="459739" h="51435">
                  <a:moveTo>
                    <a:pt x="359905" y="13106"/>
                  </a:moveTo>
                  <a:lnTo>
                    <a:pt x="358368" y="10033"/>
                  </a:lnTo>
                  <a:lnTo>
                    <a:pt x="356831" y="9258"/>
                  </a:lnTo>
                  <a:lnTo>
                    <a:pt x="356057" y="9258"/>
                  </a:lnTo>
                  <a:lnTo>
                    <a:pt x="352971" y="10795"/>
                  </a:lnTo>
                  <a:lnTo>
                    <a:pt x="352971" y="13881"/>
                  </a:lnTo>
                  <a:lnTo>
                    <a:pt x="352971" y="15417"/>
                  </a:lnTo>
                  <a:lnTo>
                    <a:pt x="353745" y="16967"/>
                  </a:lnTo>
                  <a:lnTo>
                    <a:pt x="355282" y="17729"/>
                  </a:lnTo>
                  <a:lnTo>
                    <a:pt x="356057" y="17729"/>
                  </a:lnTo>
                  <a:lnTo>
                    <a:pt x="359143" y="16192"/>
                  </a:lnTo>
                  <a:lnTo>
                    <a:pt x="359905" y="14655"/>
                  </a:lnTo>
                  <a:lnTo>
                    <a:pt x="359905" y="13106"/>
                  </a:lnTo>
                  <a:close/>
                </a:path>
                <a:path w="459739" h="51435">
                  <a:moveTo>
                    <a:pt x="372237" y="10795"/>
                  </a:moveTo>
                  <a:lnTo>
                    <a:pt x="371462" y="9258"/>
                  </a:lnTo>
                  <a:lnTo>
                    <a:pt x="368388" y="7721"/>
                  </a:lnTo>
                  <a:lnTo>
                    <a:pt x="367614" y="8483"/>
                  </a:lnTo>
                  <a:lnTo>
                    <a:pt x="366077" y="9258"/>
                  </a:lnTo>
                  <a:lnTo>
                    <a:pt x="365302" y="10795"/>
                  </a:lnTo>
                  <a:lnTo>
                    <a:pt x="365302" y="12344"/>
                  </a:lnTo>
                  <a:lnTo>
                    <a:pt x="365302" y="13881"/>
                  </a:lnTo>
                  <a:lnTo>
                    <a:pt x="366077" y="15417"/>
                  </a:lnTo>
                  <a:lnTo>
                    <a:pt x="367614" y="16192"/>
                  </a:lnTo>
                  <a:lnTo>
                    <a:pt x="369938" y="16192"/>
                  </a:lnTo>
                  <a:lnTo>
                    <a:pt x="371462" y="15417"/>
                  </a:lnTo>
                  <a:lnTo>
                    <a:pt x="372237" y="13881"/>
                  </a:lnTo>
                  <a:lnTo>
                    <a:pt x="372237" y="10795"/>
                  </a:lnTo>
                  <a:close/>
                </a:path>
                <a:path w="459739" h="51435">
                  <a:moveTo>
                    <a:pt x="384568" y="9258"/>
                  </a:moveTo>
                  <a:lnTo>
                    <a:pt x="383794" y="7721"/>
                  </a:lnTo>
                  <a:lnTo>
                    <a:pt x="382257" y="6946"/>
                  </a:lnTo>
                  <a:lnTo>
                    <a:pt x="379945" y="6946"/>
                  </a:lnTo>
                  <a:lnTo>
                    <a:pt x="378409" y="7721"/>
                  </a:lnTo>
                  <a:lnTo>
                    <a:pt x="377634" y="9258"/>
                  </a:lnTo>
                  <a:lnTo>
                    <a:pt x="377634" y="10795"/>
                  </a:lnTo>
                  <a:lnTo>
                    <a:pt x="377634" y="12344"/>
                  </a:lnTo>
                  <a:lnTo>
                    <a:pt x="379945" y="14655"/>
                  </a:lnTo>
                  <a:lnTo>
                    <a:pt x="381495" y="15417"/>
                  </a:lnTo>
                  <a:lnTo>
                    <a:pt x="382257" y="14655"/>
                  </a:lnTo>
                  <a:lnTo>
                    <a:pt x="383794" y="13881"/>
                  </a:lnTo>
                  <a:lnTo>
                    <a:pt x="384568" y="12344"/>
                  </a:lnTo>
                  <a:lnTo>
                    <a:pt x="384568" y="9258"/>
                  </a:lnTo>
                  <a:close/>
                </a:path>
                <a:path w="459739" h="51435">
                  <a:moveTo>
                    <a:pt x="396125" y="8483"/>
                  </a:moveTo>
                  <a:lnTo>
                    <a:pt x="395351" y="6946"/>
                  </a:lnTo>
                  <a:lnTo>
                    <a:pt x="393814" y="6172"/>
                  </a:lnTo>
                  <a:lnTo>
                    <a:pt x="391515" y="6172"/>
                  </a:lnTo>
                  <a:lnTo>
                    <a:pt x="389966" y="6946"/>
                  </a:lnTo>
                  <a:lnTo>
                    <a:pt x="389191" y="8483"/>
                  </a:lnTo>
                  <a:lnTo>
                    <a:pt x="389191" y="10033"/>
                  </a:lnTo>
                  <a:lnTo>
                    <a:pt x="389191" y="11569"/>
                  </a:lnTo>
                  <a:lnTo>
                    <a:pt x="389966" y="13106"/>
                  </a:lnTo>
                  <a:lnTo>
                    <a:pt x="393052" y="14655"/>
                  </a:lnTo>
                  <a:lnTo>
                    <a:pt x="393814" y="13881"/>
                  </a:lnTo>
                  <a:lnTo>
                    <a:pt x="395351" y="13106"/>
                  </a:lnTo>
                  <a:lnTo>
                    <a:pt x="396125" y="11569"/>
                  </a:lnTo>
                  <a:lnTo>
                    <a:pt x="396125" y="8483"/>
                  </a:lnTo>
                  <a:close/>
                </a:path>
                <a:path w="459739" h="51435">
                  <a:moveTo>
                    <a:pt x="408457" y="6946"/>
                  </a:moveTo>
                  <a:lnTo>
                    <a:pt x="406146" y="4635"/>
                  </a:lnTo>
                  <a:lnTo>
                    <a:pt x="405371" y="4635"/>
                  </a:lnTo>
                  <a:lnTo>
                    <a:pt x="402297" y="6172"/>
                  </a:lnTo>
                  <a:lnTo>
                    <a:pt x="401523" y="7721"/>
                  </a:lnTo>
                  <a:lnTo>
                    <a:pt x="401523" y="9258"/>
                  </a:lnTo>
                  <a:lnTo>
                    <a:pt x="403072" y="12344"/>
                  </a:lnTo>
                  <a:lnTo>
                    <a:pt x="404609" y="13106"/>
                  </a:lnTo>
                  <a:lnTo>
                    <a:pt x="405371" y="13106"/>
                  </a:lnTo>
                  <a:lnTo>
                    <a:pt x="406920" y="12344"/>
                  </a:lnTo>
                  <a:lnTo>
                    <a:pt x="407695" y="11569"/>
                  </a:lnTo>
                  <a:lnTo>
                    <a:pt x="408457" y="10033"/>
                  </a:lnTo>
                  <a:lnTo>
                    <a:pt x="408457" y="6946"/>
                  </a:lnTo>
                  <a:close/>
                </a:path>
                <a:path w="459739" h="51435">
                  <a:moveTo>
                    <a:pt x="421563" y="6172"/>
                  </a:moveTo>
                  <a:lnTo>
                    <a:pt x="420789" y="4635"/>
                  </a:lnTo>
                  <a:lnTo>
                    <a:pt x="419252" y="3860"/>
                  </a:lnTo>
                  <a:lnTo>
                    <a:pt x="416941" y="3860"/>
                  </a:lnTo>
                  <a:lnTo>
                    <a:pt x="415391" y="4635"/>
                  </a:lnTo>
                  <a:lnTo>
                    <a:pt x="414629" y="6172"/>
                  </a:lnTo>
                  <a:lnTo>
                    <a:pt x="414629" y="7721"/>
                  </a:lnTo>
                  <a:lnTo>
                    <a:pt x="414629" y="9258"/>
                  </a:lnTo>
                  <a:lnTo>
                    <a:pt x="415391" y="10795"/>
                  </a:lnTo>
                  <a:lnTo>
                    <a:pt x="416941" y="11569"/>
                  </a:lnTo>
                  <a:lnTo>
                    <a:pt x="419252" y="11569"/>
                  </a:lnTo>
                  <a:lnTo>
                    <a:pt x="420789" y="10795"/>
                  </a:lnTo>
                  <a:lnTo>
                    <a:pt x="421563" y="9258"/>
                  </a:lnTo>
                  <a:lnTo>
                    <a:pt x="421563" y="6172"/>
                  </a:lnTo>
                  <a:close/>
                </a:path>
                <a:path w="459739" h="51435">
                  <a:moveTo>
                    <a:pt x="433895" y="4635"/>
                  </a:moveTo>
                  <a:lnTo>
                    <a:pt x="433120" y="3086"/>
                  </a:lnTo>
                  <a:lnTo>
                    <a:pt x="431584" y="2324"/>
                  </a:lnTo>
                  <a:lnTo>
                    <a:pt x="430034" y="2324"/>
                  </a:lnTo>
                  <a:lnTo>
                    <a:pt x="429272" y="3086"/>
                  </a:lnTo>
                  <a:lnTo>
                    <a:pt x="427723" y="3860"/>
                  </a:lnTo>
                  <a:lnTo>
                    <a:pt x="426948" y="5397"/>
                  </a:lnTo>
                  <a:lnTo>
                    <a:pt x="426948" y="6946"/>
                  </a:lnTo>
                  <a:lnTo>
                    <a:pt x="426948" y="8483"/>
                  </a:lnTo>
                  <a:lnTo>
                    <a:pt x="427723" y="10033"/>
                  </a:lnTo>
                  <a:lnTo>
                    <a:pt x="429272" y="10795"/>
                  </a:lnTo>
                  <a:lnTo>
                    <a:pt x="430809" y="10795"/>
                  </a:lnTo>
                  <a:lnTo>
                    <a:pt x="431584" y="10033"/>
                  </a:lnTo>
                  <a:lnTo>
                    <a:pt x="433120" y="9258"/>
                  </a:lnTo>
                  <a:lnTo>
                    <a:pt x="433895" y="7721"/>
                  </a:lnTo>
                  <a:lnTo>
                    <a:pt x="433895" y="4635"/>
                  </a:lnTo>
                  <a:close/>
                </a:path>
                <a:path w="459739" h="51435">
                  <a:moveTo>
                    <a:pt x="446227" y="3860"/>
                  </a:moveTo>
                  <a:lnTo>
                    <a:pt x="445452" y="2324"/>
                  </a:lnTo>
                  <a:lnTo>
                    <a:pt x="443915" y="1536"/>
                  </a:lnTo>
                  <a:lnTo>
                    <a:pt x="441604" y="1536"/>
                  </a:lnTo>
                  <a:lnTo>
                    <a:pt x="440055" y="2324"/>
                  </a:lnTo>
                  <a:lnTo>
                    <a:pt x="439280" y="3860"/>
                  </a:lnTo>
                  <a:lnTo>
                    <a:pt x="439280" y="5397"/>
                  </a:lnTo>
                  <a:lnTo>
                    <a:pt x="440829" y="8483"/>
                  </a:lnTo>
                  <a:lnTo>
                    <a:pt x="442366" y="9258"/>
                  </a:lnTo>
                  <a:lnTo>
                    <a:pt x="444690" y="9258"/>
                  </a:lnTo>
                  <a:lnTo>
                    <a:pt x="445452" y="8483"/>
                  </a:lnTo>
                  <a:lnTo>
                    <a:pt x="446227" y="6946"/>
                  </a:lnTo>
                  <a:lnTo>
                    <a:pt x="446227" y="3860"/>
                  </a:lnTo>
                  <a:close/>
                </a:path>
                <a:path w="459739" h="51435">
                  <a:moveTo>
                    <a:pt x="459320" y="2324"/>
                  </a:moveTo>
                  <a:lnTo>
                    <a:pt x="458558" y="774"/>
                  </a:lnTo>
                  <a:lnTo>
                    <a:pt x="457022" y="0"/>
                  </a:lnTo>
                  <a:lnTo>
                    <a:pt x="454698" y="0"/>
                  </a:lnTo>
                  <a:lnTo>
                    <a:pt x="453161" y="774"/>
                  </a:lnTo>
                  <a:lnTo>
                    <a:pt x="452386" y="2324"/>
                  </a:lnTo>
                  <a:lnTo>
                    <a:pt x="452386" y="3860"/>
                  </a:lnTo>
                  <a:lnTo>
                    <a:pt x="452386" y="5397"/>
                  </a:lnTo>
                  <a:lnTo>
                    <a:pt x="453161" y="6946"/>
                  </a:lnTo>
                  <a:lnTo>
                    <a:pt x="456247" y="8483"/>
                  </a:lnTo>
                  <a:lnTo>
                    <a:pt x="457022" y="7721"/>
                  </a:lnTo>
                  <a:lnTo>
                    <a:pt x="458558" y="6946"/>
                  </a:lnTo>
                  <a:lnTo>
                    <a:pt x="459320" y="5397"/>
                  </a:lnTo>
                  <a:lnTo>
                    <a:pt x="459320" y="23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3920358" y="1686926"/>
              <a:ext cx="302895" cy="75565"/>
            </a:xfrm>
            <a:custGeom>
              <a:avLst/>
              <a:gdLst/>
              <a:ahLst/>
              <a:cxnLst/>
              <a:rect l="l" t="t" r="r" b="b"/>
              <a:pathLst>
                <a:path w="302895" h="75564">
                  <a:moveTo>
                    <a:pt x="300564" y="0"/>
                  </a:moveTo>
                  <a:lnTo>
                    <a:pt x="302873" y="0"/>
                  </a:lnTo>
                  <a:lnTo>
                    <a:pt x="288996" y="30835"/>
                  </a:lnTo>
                  <a:lnTo>
                    <a:pt x="279748" y="31606"/>
                  </a:lnTo>
                  <a:lnTo>
                    <a:pt x="266645" y="32376"/>
                  </a:lnTo>
                  <a:lnTo>
                    <a:pt x="249696" y="34688"/>
                  </a:lnTo>
                  <a:lnTo>
                    <a:pt x="228881" y="37770"/>
                  </a:lnTo>
                  <a:lnTo>
                    <a:pt x="206541" y="40853"/>
                  </a:lnTo>
                  <a:lnTo>
                    <a:pt x="182643" y="44706"/>
                  </a:lnTo>
                  <a:lnTo>
                    <a:pt x="157209" y="49330"/>
                  </a:lnTo>
                  <a:lnTo>
                    <a:pt x="106353" y="57047"/>
                  </a:lnTo>
                  <a:lnTo>
                    <a:pt x="82455" y="61670"/>
                  </a:lnTo>
                  <a:lnTo>
                    <a:pt x="60104" y="65523"/>
                  </a:lnTo>
                  <a:lnTo>
                    <a:pt x="40073" y="68606"/>
                  </a:lnTo>
                  <a:lnTo>
                    <a:pt x="10783" y="74000"/>
                  </a:lnTo>
                  <a:lnTo>
                    <a:pt x="3082" y="74771"/>
                  </a:lnTo>
                  <a:lnTo>
                    <a:pt x="0" y="75541"/>
                  </a:lnTo>
                  <a:lnTo>
                    <a:pt x="22351" y="66294"/>
                  </a:lnTo>
                  <a:lnTo>
                    <a:pt x="70125" y="49330"/>
                  </a:lnTo>
                  <a:lnTo>
                    <a:pt x="120219" y="35459"/>
                  </a:lnTo>
                  <a:lnTo>
                    <a:pt x="194210" y="18494"/>
                  </a:lnTo>
                  <a:lnTo>
                    <a:pt x="216551" y="14641"/>
                  </a:lnTo>
                  <a:lnTo>
                    <a:pt x="236593" y="10788"/>
                  </a:lnTo>
                  <a:lnTo>
                    <a:pt x="255088" y="6935"/>
                  </a:lnTo>
                  <a:lnTo>
                    <a:pt x="271274" y="4623"/>
                  </a:lnTo>
                  <a:lnTo>
                    <a:pt x="284377" y="2311"/>
                  </a:lnTo>
                  <a:lnTo>
                    <a:pt x="294398" y="1541"/>
                  </a:lnTo>
                  <a:lnTo>
                    <a:pt x="300564" y="0"/>
                  </a:lnTo>
                  <a:close/>
                </a:path>
              </a:pathLst>
            </a:custGeom>
            <a:solidFill>
              <a:srgbClr val="D5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4238644" y="1881191"/>
              <a:ext cx="42545" cy="48260"/>
            </a:xfrm>
            <a:custGeom>
              <a:avLst/>
              <a:gdLst/>
              <a:ahLst/>
              <a:cxnLst/>
              <a:rect l="l" t="t" r="r" b="b"/>
              <a:pathLst>
                <a:path w="42545" h="48260">
                  <a:moveTo>
                    <a:pt x="20804" y="0"/>
                  </a:moveTo>
                  <a:lnTo>
                    <a:pt x="29289" y="1542"/>
                  </a:lnTo>
                  <a:lnTo>
                    <a:pt x="36217" y="6937"/>
                  </a:lnTo>
                  <a:lnTo>
                    <a:pt x="40846" y="14647"/>
                  </a:lnTo>
                  <a:lnTo>
                    <a:pt x="42382" y="23897"/>
                  </a:lnTo>
                  <a:lnTo>
                    <a:pt x="40846" y="33149"/>
                  </a:lnTo>
                  <a:lnTo>
                    <a:pt x="36217" y="40857"/>
                  </a:lnTo>
                  <a:lnTo>
                    <a:pt x="29289" y="46254"/>
                  </a:lnTo>
                  <a:lnTo>
                    <a:pt x="20804" y="47796"/>
                  </a:lnTo>
                  <a:lnTo>
                    <a:pt x="12330" y="46254"/>
                  </a:lnTo>
                  <a:lnTo>
                    <a:pt x="6165" y="40857"/>
                  </a:lnTo>
                  <a:lnTo>
                    <a:pt x="1535" y="33149"/>
                  </a:lnTo>
                  <a:lnTo>
                    <a:pt x="0" y="23897"/>
                  </a:lnTo>
                  <a:lnTo>
                    <a:pt x="1535" y="14647"/>
                  </a:lnTo>
                  <a:lnTo>
                    <a:pt x="6165" y="6937"/>
                  </a:lnTo>
                  <a:lnTo>
                    <a:pt x="12330" y="1542"/>
                  </a:lnTo>
                  <a:lnTo>
                    <a:pt x="20804" y="0"/>
                  </a:lnTo>
                  <a:close/>
                </a:path>
              </a:pathLst>
            </a:custGeom>
            <a:solidFill>
              <a:srgbClr val="0001B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3564000" y="1466850"/>
              <a:ext cx="603250" cy="154305"/>
            </a:xfrm>
            <a:custGeom>
              <a:avLst/>
              <a:gdLst/>
              <a:ahLst/>
              <a:cxnLst/>
              <a:rect l="l" t="t" r="r" b="b"/>
              <a:pathLst>
                <a:path w="603250" h="154305">
                  <a:moveTo>
                    <a:pt x="0" y="0"/>
                  </a:moveTo>
                  <a:lnTo>
                    <a:pt x="450850" y="1650"/>
                  </a:lnTo>
                </a:path>
                <a:path w="603250" h="154305">
                  <a:moveTo>
                    <a:pt x="152400" y="152400"/>
                  </a:moveTo>
                  <a:lnTo>
                    <a:pt x="603250" y="15405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0" name="object 30"/>
          <p:cNvSpPr/>
          <p:nvPr/>
        </p:nvSpPr>
        <p:spPr>
          <a:xfrm>
            <a:off x="3411601" y="1314450"/>
            <a:ext cx="450850" cy="1905"/>
          </a:xfrm>
          <a:custGeom>
            <a:avLst/>
            <a:gdLst/>
            <a:ahLst/>
            <a:cxnLst/>
            <a:rect l="l" t="t" r="r" b="b"/>
            <a:pathLst>
              <a:path w="450850" h="1905">
                <a:moveTo>
                  <a:pt x="0" y="0"/>
                </a:moveTo>
                <a:lnTo>
                  <a:pt x="450850" y="165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2311400" y="3262376"/>
            <a:ext cx="2940685" cy="295275"/>
          </a:xfrm>
          <a:custGeom>
            <a:avLst/>
            <a:gdLst/>
            <a:ahLst/>
            <a:cxnLst/>
            <a:rect l="l" t="t" r="r" b="b"/>
            <a:pathLst>
              <a:path w="2940685" h="295275">
                <a:moveTo>
                  <a:pt x="0" y="295275"/>
                </a:moveTo>
                <a:lnTo>
                  <a:pt x="1382776" y="295275"/>
                </a:lnTo>
                <a:lnTo>
                  <a:pt x="1382776" y="0"/>
                </a:lnTo>
                <a:lnTo>
                  <a:pt x="0" y="0"/>
                </a:lnTo>
                <a:lnTo>
                  <a:pt x="0" y="295275"/>
                </a:lnTo>
                <a:close/>
              </a:path>
              <a:path w="2940685" h="295275">
                <a:moveTo>
                  <a:pt x="1557401" y="295275"/>
                </a:moveTo>
                <a:lnTo>
                  <a:pt x="2940177" y="295275"/>
                </a:lnTo>
                <a:lnTo>
                  <a:pt x="2940177" y="0"/>
                </a:lnTo>
                <a:lnTo>
                  <a:pt x="1557401" y="0"/>
                </a:lnTo>
                <a:lnTo>
                  <a:pt x="1557401" y="2952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2384298" y="3267836"/>
            <a:ext cx="2806700" cy="8407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  <a:tabLst>
                <a:tab pos="1557020" algn="l"/>
              </a:tabLst>
            </a:pPr>
            <a:r>
              <a:rPr sz="1400" dirty="0">
                <a:latin typeface="Arial MT"/>
                <a:cs typeface="Arial MT"/>
              </a:rPr>
              <a:t>airplane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routing	airplane</a:t>
            </a:r>
            <a:r>
              <a:rPr sz="1400" spc="-9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routing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600">
              <a:latin typeface="Arial MT"/>
              <a:cs typeface="Arial MT"/>
            </a:endParaRPr>
          </a:p>
          <a:p>
            <a:pPr marL="32385" algn="ctr">
              <a:lnSpc>
                <a:spcPct val="100000"/>
              </a:lnSpc>
            </a:pPr>
            <a:r>
              <a:rPr sz="1200" dirty="0">
                <a:latin typeface="Arial MT"/>
                <a:cs typeface="Arial MT"/>
              </a:rPr>
              <a:t>intermediate</a:t>
            </a:r>
            <a:r>
              <a:rPr sz="1200" spc="-7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air-traffic</a:t>
            </a:r>
            <a:endParaRPr sz="1200">
              <a:latin typeface="Arial MT"/>
              <a:cs typeface="Arial MT"/>
            </a:endParaRPr>
          </a:p>
          <a:p>
            <a:pPr marL="33655" algn="ctr">
              <a:lnSpc>
                <a:spcPct val="100000"/>
              </a:lnSpc>
            </a:pPr>
            <a:r>
              <a:rPr sz="1200" spc="-5" dirty="0">
                <a:latin typeface="Arial MT"/>
                <a:cs typeface="Arial MT"/>
              </a:rPr>
              <a:t>control</a:t>
            </a:r>
            <a:r>
              <a:rPr sz="1200" spc="-6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centers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495925" y="1849501"/>
            <a:ext cx="1631950" cy="360045"/>
          </a:xfrm>
          <a:prstGeom prst="rect">
            <a:avLst/>
          </a:prstGeom>
          <a:ln w="19050">
            <a:solidFill>
              <a:srgbClr val="000000"/>
            </a:solidFill>
          </a:ln>
        </p:spPr>
        <p:txBody>
          <a:bodyPr vert="horz" wrap="square" lIns="0" tIns="72390" rIns="0" bIns="0" rtlCol="0">
            <a:spAutoFit/>
          </a:bodyPr>
          <a:lstStyle/>
          <a:p>
            <a:pPr marL="149860">
              <a:lnSpc>
                <a:spcPct val="100000"/>
              </a:lnSpc>
              <a:spcBef>
                <a:spcPts val="570"/>
              </a:spcBef>
            </a:pPr>
            <a:r>
              <a:rPr sz="1400" dirty="0">
                <a:latin typeface="Arial MT"/>
                <a:cs typeface="Arial MT"/>
              </a:rPr>
              <a:t>ticket</a:t>
            </a:r>
            <a:r>
              <a:rPr sz="1400" spc="-8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(complain)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495925" y="2209038"/>
            <a:ext cx="1631950" cy="347980"/>
          </a:xfrm>
          <a:prstGeom prst="rect">
            <a:avLst/>
          </a:prstGeom>
          <a:ln w="19050">
            <a:solidFill>
              <a:srgbClr val="000000"/>
            </a:solidFill>
          </a:ln>
        </p:spPr>
        <p:txBody>
          <a:bodyPr vert="horz" wrap="square" lIns="0" tIns="53975" rIns="0" bIns="0" rtlCol="0">
            <a:spAutoFit/>
          </a:bodyPr>
          <a:lstStyle/>
          <a:p>
            <a:pPr marL="191135">
              <a:lnSpc>
                <a:spcPct val="100000"/>
              </a:lnSpc>
              <a:spcBef>
                <a:spcPts val="425"/>
              </a:spcBef>
            </a:pPr>
            <a:r>
              <a:rPr sz="1400" spc="-5" dirty="0">
                <a:latin typeface="Arial MT"/>
                <a:cs typeface="Arial MT"/>
              </a:rPr>
              <a:t>baggage</a:t>
            </a:r>
            <a:r>
              <a:rPr sz="1400" spc="-8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(claim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495925" y="2556700"/>
            <a:ext cx="1631950" cy="346075"/>
          </a:xfrm>
          <a:prstGeom prst="rect">
            <a:avLst/>
          </a:prstGeom>
          <a:ln w="19050">
            <a:solidFill>
              <a:srgbClr val="000000"/>
            </a:solidFill>
          </a:ln>
        </p:spPr>
        <p:txBody>
          <a:bodyPr vert="horz" wrap="square" lIns="0" tIns="47625" rIns="0" bIns="0" rtlCol="0">
            <a:spAutoFit/>
          </a:bodyPr>
          <a:lstStyle/>
          <a:p>
            <a:pPr marL="229235">
              <a:lnSpc>
                <a:spcPct val="100000"/>
              </a:lnSpc>
              <a:spcBef>
                <a:spcPts val="375"/>
              </a:spcBef>
            </a:pPr>
            <a:r>
              <a:rPr sz="1400" dirty="0">
                <a:latin typeface="Arial MT"/>
                <a:cs typeface="Arial MT"/>
              </a:rPr>
              <a:t>gates</a:t>
            </a:r>
            <a:r>
              <a:rPr sz="1400" spc="-7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(unload)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495925" y="2902711"/>
            <a:ext cx="1631950" cy="347980"/>
          </a:xfrm>
          <a:prstGeom prst="rect">
            <a:avLst/>
          </a:prstGeom>
          <a:ln w="19050">
            <a:solidFill>
              <a:srgbClr val="000000"/>
            </a:solidFill>
          </a:ln>
        </p:spPr>
        <p:txBody>
          <a:bodyPr vert="horz" wrap="square" lIns="0" tIns="43180" rIns="0" bIns="0" rtlCol="0">
            <a:spAutoFit/>
          </a:bodyPr>
          <a:lstStyle/>
          <a:p>
            <a:pPr marL="259715">
              <a:lnSpc>
                <a:spcPct val="100000"/>
              </a:lnSpc>
              <a:spcBef>
                <a:spcPts val="340"/>
              </a:spcBef>
            </a:pPr>
            <a:r>
              <a:rPr sz="1400" spc="-5" dirty="0">
                <a:latin typeface="Arial MT"/>
                <a:cs typeface="Arial MT"/>
              </a:rPr>
              <a:t>runway</a:t>
            </a:r>
            <a:r>
              <a:rPr sz="1400" spc="-6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(land)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5495925" y="3250374"/>
            <a:ext cx="1631950" cy="316865"/>
          </a:xfrm>
          <a:prstGeom prst="rect">
            <a:avLst/>
          </a:prstGeom>
          <a:ln w="19050">
            <a:solidFill>
              <a:srgbClr val="000000"/>
            </a:solidFill>
          </a:ln>
        </p:spPr>
        <p:txBody>
          <a:bodyPr vert="horz" wrap="square" lIns="0" tIns="37465" rIns="0" bIns="0" rtlCol="0">
            <a:spAutoFit/>
          </a:bodyPr>
          <a:lstStyle/>
          <a:p>
            <a:pPr marL="184785">
              <a:lnSpc>
                <a:spcPct val="100000"/>
              </a:lnSpc>
              <a:spcBef>
                <a:spcPts val="295"/>
              </a:spcBef>
            </a:pPr>
            <a:r>
              <a:rPr sz="1400" dirty="0">
                <a:latin typeface="Arial MT"/>
                <a:cs typeface="Arial MT"/>
              </a:rPr>
              <a:t>airplane</a:t>
            </a:r>
            <a:r>
              <a:rPr sz="1400" spc="-8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routing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450850" y="2968688"/>
            <a:ext cx="8402955" cy="533400"/>
            <a:chOff x="450850" y="2968688"/>
            <a:chExt cx="8402955" cy="533400"/>
          </a:xfrm>
        </p:grpSpPr>
        <p:pic>
          <p:nvPicPr>
            <p:cNvPr id="39" name="object 3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0850" y="3317875"/>
              <a:ext cx="8402701" cy="184150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0850" y="2968688"/>
              <a:ext cx="8402701" cy="195262"/>
            </a:xfrm>
            <a:prstGeom prst="rect">
              <a:avLst/>
            </a:prstGeom>
          </p:spPr>
        </p:pic>
      </p:grpSp>
      <p:pic>
        <p:nvPicPr>
          <p:cNvPr id="41" name="object 4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50850" y="2641600"/>
            <a:ext cx="8402701" cy="184150"/>
          </a:xfrm>
          <a:prstGeom prst="rect">
            <a:avLst/>
          </a:prstGeom>
        </p:spPr>
      </p:pic>
      <p:pic>
        <p:nvPicPr>
          <p:cNvPr id="42" name="object 4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50850" y="2292413"/>
            <a:ext cx="8391525" cy="195262"/>
          </a:xfrm>
          <a:prstGeom prst="rect">
            <a:avLst/>
          </a:prstGeom>
        </p:spPr>
      </p:pic>
      <p:pic>
        <p:nvPicPr>
          <p:cNvPr id="43" name="object 4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50850" y="1954212"/>
            <a:ext cx="8393176" cy="195262"/>
          </a:xfrm>
          <a:prstGeom prst="rect">
            <a:avLst/>
          </a:prstGeom>
        </p:spPr>
      </p:pic>
      <p:sp>
        <p:nvSpPr>
          <p:cNvPr id="44" name="object 44"/>
          <p:cNvSpPr txBox="1"/>
          <p:nvPr/>
        </p:nvSpPr>
        <p:spPr>
          <a:xfrm>
            <a:off x="7688071" y="1937130"/>
            <a:ext cx="3816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 MT"/>
                <a:cs typeface="Arial MT"/>
              </a:rPr>
              <a:t>ticke</a:t>
            </a:r>
            <a:r>
              <a:rPr sz="1200" dirty="0">
                <a:latin typeface="Arial MT"/>
                <a:cs typeface="Arial MT"/>
              </a:rPr>
              <a:t>t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7683245" y="2275078"/>
            <a:ext cx="6172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ba</a:t>
            </a:r>
            <a:r>
              <a:rPr sz="1200" spc="-15" dirty="0">
                <a:latin typeface="Arial MT"/>
                <a:cs typeface="Arial MT"/>
              </a:rPr>
              <a:t>gg</a:t>
            </a:r>
            <a:r>
              <a:rPr sz="1200" spc="-5" dirty="0">
                <a:latin typeface="Arial MT"/>
                <a:cs typeface="Arial MT"/>
              </a:rPr>
              <a:t>a</a:t>
            </a:r>
            <a:r>
              <a:rPr sz="1200" spc="-15" dirty="0">
                <a:latin typeface="Arial MT"/>
                <a:cs typeface="Arial MT"/>
              </a:rPr>
              <a:t>g</a:t>
            </a:r>
            <a:r>
              <a:rPr sz="1200" spc="-5" dirty="0">
                <a:latin typeface="Arial MT"/>
                <a:cs typeface="Arial MT"/>
              </a:rPr>
              <a:t>e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7681721" y="2611882"/>
            <a:ext cx="3219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5" dirty="0">
                <a:latin typeface="Arial MT"/>
                <a:cs typeface="Arial MT"/>
              </a:rPr>
              <a:t>g</a:t>
            </a:r>
            <a:r>
              <a:rPr sz="1200" spc="-5" dirty="0">
                <a:latin typeface="Arial MT"/>
                <a:cs typeface="Arial MT"/>
              </a:rPr>
              <a:t>a</a:t>
            </a:r>
            <a:r>
              <a:rPr sz="1200" dirty="0">
                <a:latin typeface="Arial MT"/>
                <a:cs typeface="Arial MT"/>
              </a:rPr>
              <a:t>te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7673720" y="2948432"/>
            <a:ext cx="101473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takeoff/landing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7676768" y="3296158"/>
            <a:ext cx="10712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airplane</a:t>
            </a:r>
            <a:r>
              <a:rPr sz="1200" spc="-8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routing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49" name="object 49"/>
          <p:cNvSpPr txBox="1">
            <a:spLocks noGrp="1"/>
          </p:cNvSpPr>
          <p:nvPr>
            <p:ph type="title"/>
          </p:nvPr>
        </p:nvSpPr>
        <p:spPr>
          <a:xfrm>
            <a:off x="612140" y="231393"/>
            <a:ext cx="749680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Layering</a:t>
            </a:r>
            <a:r>
              <a:rPr sz="4000" spc="35" dirty="0"/>
              <a:t> </a:t>
            </a:r>
            <a:r>
              <a:rPr sz="4000" spc="-5" dirty="0"/>
              <a:t>of airline</a:t>
            </a:r>
            <a:r>
              <a:rPr sz="4000" spc="45" dirty="0"/>
              <a:t> </a:t>
            </a:r>
            <a:r>
              <a:rPr sz="4000" spc="-10" dirty="0"/>
              <a:t>functionality</a:t>
            </a:r>
            <a:endParaRPr sz="4000"/>
          </a:p>
        </p:txBody>
      </p:sp>
      <p:sp>
        <p:nvSpPr>
          <p:cNvPr id="50" name="object 50"/>
          <p:cNvSpPr txBox="1"/>
          <p:nvPr/>
        </p:nvSpPr>
        <p:spPr>
          <a:xfrm>
            <a:off x="612140" y="4376103"/>
            <a:ext cx="6841490" cy="134302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400" spc="-5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Layers:</a:t>
            </a:r>
            <a:r>
              <a:rPr sz="2400" spc="-35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each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 layer implements</a:t>
            </a:r>
            <a:r>
              <a:rPr sz="2400" spc="-1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a</a:t>
            </a:r>
            <a:r>
              <a:rPr sz="2400" spc="1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service</a:t>
            </a:r>
            <a:endParaRPr sz="2400">
              <a:latin typeface="Comic Sans MS" panose="030F0702030302020204"/>
              <a:cs typeface="Comic Sans MS" panose="030F0702030302020204"/>
            </a:endParaRPr>
          </a:p>
          <a:p>
            <a:pPr marL="756285" indent="-287020">
              <a:lnSpc>
                <a:spcPct val="100000"/>
              </a:lnSpc>
              <a:spcBef>
                <a:spcPts val="580"/>
              </a:spcBef>
              <a:buClr>
                <a:srgbClr val="3333CC"/>
              </a:buClr>
              <a:buSzPct val="75000"/>
              <a:buFont typeface="Wingdings" panose="05000000000000000000"/>
              <a:buChar char=""/>
              <a:tabLst>
                <a:tab pos="756920" algn="l"/>
              </a:tabLst>
            </a:pPr>
            <a:r>
              <a:rPr sz="2400" spc="-5" dirty="0">
                <a:latin typeface="Comic Sans MS" panose="030F0702030302020204"/>
                <a:cs typeface="Comic Sans MS" panose="030F0702030302020204"/>
              </a:rPr>
              <a:t>via</a:t>
            </a:r>
            <a:r>
              <a:rPr sz="2400" spc="-3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its</a:t>
            </a:r>
            <a:r>
              <a:rPr sz="2400" spc="-2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own</a:t>
            </a:r>
            <a:r>
              <a:rPr sz="2400" spc="-1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internal-layer</a:t>
            </a:r>
            <a:r>
              <a:rPr sz="2400" spc="-1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actions</a:t>
            </a:r>
            <a:endParaRPr sz="2400">
              <a:latin typeface="Comic Sans MS" panose="030F0702030302020204"/>
              <a:cs typeface="Comic Sans MS" panose="030F0702030302020204"/>
            </a:endParaRPr>
          </a:p>
          <a:p>
            <a:pPr marL="756285" indent="-287020">
              <a:lnSpc>
                <a:spcPct val="100000"/>
              </a:lnSpc>
              <a:spcBef>
                <a:spcPts val="575"/>
              </a:spcBef>
              <a:buClr>
                <a:srgbClr val="3333CC"/>
              </a:buClr>
              <a:buSzPct val="75000"/>
              <a:buFont typeface="Wingdings" panose="05000000000000000000"/>
              <a:buChar char=""/>
              <a:tabLst>
                <a:tab pos="756920" algn="l"/>
              </a:tabLst>
            </a:pPr>
            <a:r>
              <a:rPr sz="2400" spc="-5" dirty="0">
                <a:latin typeface="Comic Sans MS" panose="030F0702030302020204"/>
                <a:cs typeface="Comic Sans MS" panose="030F0702030302020204"/>
              </a:rPr>
              <a:t>relying</a:t>
            </a:r>
            <a:r>
              <a:rPr sz="2400" spc="-2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on</a:t>
            </a:r>
            <a:r>
              <a:rPr sz="2400" spc="-2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services</a:t>
            </a:r>
            <a:r>
              <a:rPr sz="2400" spc="-3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provided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by</a:t>
            </a:r>
            <a:r>
              <a:rPr sz="2400" spc="-2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layer</a:t>
            </a:r>
            <a:r>
              <a:rPr sz="2400" spc="-1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below</a:t>
            </a:r>
            <a:endParaRPr sz="2400">
              <a:latin typeface="Comic Sans MS" panose="030F0702030302020204"/>
              <a:cs typeface="Comic Sans MS" panose="030F0702030302020204"/>
            </a:endParaRPr>
          </a:p>
        </p:txBody>
      </p:sp>
      <p:pic>
        <p:nvPicPr>
          <p:cNvPr id="51" name="object 5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647950" y="3098800"/>
            <a:ext cx="3848100" cy="330200"/>
          </a:xfrm>
          <a:prstGeom prst="rect">
            <a:avLst/>
          </a:prstGeom>
        </p:spPr>
      </p:pic>
      <p:pic>
        <p:nvPicPr>
          <p:cNvPr id="52" name="object 5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647950" y="4813300"/>
            <a:ext cx="3848100" cy="330200"/>
          </a:xfrm>
          <a:prstGeom prst="rect">
            <a:avLst/>
          </a:prstGeom>
        </p:spPr>
      </p:pic>
      <p:sp>
        <p:nvSpPr>
          <p:cNvPr id="53" name="object 53"/>
          <p:cNvSpPr txBox="1"/>
          <p:nvPr/>
        </p:nvSpPr>
        <p:spPr>
          <a:xfrm>
            <a:off x="5963411" y="6407698"/>
            <a:ext cx="2263775" cy="294640"/>
          </a:xfrm>
          <a:prstGeom prst="rect">
            <a:avLst/>
          </a:prstGeom>
        </p:spPr>
        <p:txBody>
          <a:bodyPr vert="horz" wrap="square" lIns="0" tIns="81915" rIns="0" bIns="0" rtlCol="0">
            <a:spAutoFit/>
          </a:bodyPr>
          <a:lstStyle/>
          <a:p>
            <a:pPr marL="12700">
              <a:lnSpc>
                <a:spcPts val="1675"/>
              </a:lnSpc>
              <a:spcBef>
                <a:spcPts val="645"/>
              </a:spcBef>
            </a:pPr>
            <a:r>
              <a:rPr sz="80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  <a:hlinkClick r:id="rId9"/>
              </a:rPr>
              <a:t>https://fb.com/tailieudientuc</a:t>
            </a:r>
            <a:r>
              <a:rPr sz="800" spc="-21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  <a:hlinkClick r:id="rId9"/>
              </a:rPr>
              <a:t>n</a:t>
            </a:r>
            <a:r>
              <a:rPr sz="2100" spc="-839" baseline="16000" dirty="0">
                <a:latin typeface="Comic Sans MS" panose="030F0702030302020204"/>
                <a:cs typeface="Comic Sans MS" panose="030F0702030302020204"/>
                <a:hlinkClick r:id="rId9"/>
              </a:rPr>
              <a:t>I</a:t>
            </a:r>
            <a:r>
              <a:rPr sz="80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  <a:hlinkClick r:id="rId9"/>
              </a:rPr>
              <a:t>tt</a:t>
            </a:r>
            <a:r>
              <a:rPr sz="800" spc="-9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  <a:hlinkClick r:id="rId9"/>
              </a:rPr>
              <a:t> </a:t>
            </a:r>
            <a:r>
              <a:rPr sz="2100" spc="-7" baseline="16000" dirty="0">
                <a:latin typeface="Comic Sans MS" panose="030F0702030302020204"/>
                <a:cs typeface="Comic Sans MS" panose="030F0702030302020204"/>
              </a:rPr>
              <a:t>ntro</a:t>
            </a:r>
            <a:r>
              <a:rPr sz="2100" baseline="16000" dirty="0">
                <a:latin typeface="Comic Sans MS" panose="030F0702030302020204"/>
                <a:cs typeface="Comic Sans MS" panose="030F0702030302020204"/>
              </a:rPr>
              <a:t>ducti</a:t>
            </a:r>
            <a:r>
              <a:rPr sz="2100" spc="7" baseline="16000" dirty="0">
                <a:latin typeface="Comic Sans MS" panose="030F0702030302020204"/>
                <a:cs typeface="Comic Sans MS" panose="030F0702030302020204"/>
              </a:rPr>
              <a:t>o</a:t>
            </a:r>
            <a:r>
              <a:rPr sz="2100" baseline="16000" dirty="0">
                <a:latin typeface="Comic Sans MS" panose="030F0702030302020204"/>
                <a:cs typeface="Comic Sans MS" panose="030F0702030302020204"/>
              </a:rPr>
              <a:t>n</a:t>
            </a:r>
            <a:endParaRPr sz="2100" baseline="16000">
              <a:latin typeface="Comic Sans MS" panose="030F0702030302020204"/>
              <a:cs typeface="Comic Sans MS" panose="030F0702030302020204"/>
            </a:endParaRPr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1-</a:t>
            </a: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55" name="object 55"/>
          <p:cNvSpPr txBox="1"/>
          <p:nvPr/>
        </p:nvSpPr>
        <p:spPr>
          <a:xfrm>
            <a:off x="1481708" y="6564262"/>
            <a:ext cx="1101090" cy="13843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80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  <a:hlinkClick r:id="rId10"/>
              </a:rPr>
              <a:t>CuuDuongThanCong.com</a:t>
            </a:r>
            <a:endParaRPr sz="8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2140" y="456641"/>
            <a:ext cx="33921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Why</a:t>
            </a:r>
            <a:r>
              <a:rPr sz="4000" spc="-60" dirty="0"/>
              <a:t> </a:t>
            </a:r>
            <a:r>
              <a:rPr sz="4000" spc="-5" dirty="0"/>
              <a:t>layering?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624941" y="1271829"/>
            <a:ext cx="7120890" cy="4641850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2800" spc="-5" dirty="0">
                <a:latin typeface="Comic Sans MS" panose="030F0702030302020204"/>
                <a:cs typeface="Comic Sans MS" panose="030F0702030302020204"/>
              </a:rPr>
              <a:t>Dealing</a:t>
            </a:r>
            <a:r>
              <a:rPr sz="2800" spc="-10" dirty="0">
                <a:latin typeface="Comic Sans MS" panose="030F0702030302020204"/>
                <a:cs typeface="Comic Sans MS" panose="030F0702030302020204"/>
              </a:rPr>
              <a:t> with</a:t>
            </a:r>
            <a:r>
              <a:rPr sz="2800" spc="1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800" spc="-5" dirty="0">
                <a:latin typeface="Comic Sans MS" panose="030F0702030302020204"/>
                <a:cs typeface="Comic Sans MS" panose="030F0702030302020204"/>
              </a:rPr>
              <a:t>complex</a:t>
            </a:r>
            <a:r>
              <a:rPr sz="280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800" spc="-10" dirty="0">
                <a:latin typeface="Comic Sans MS" panose="030F0702030302020204"/>
                <a:cs typeface="Comic Sans MS" panose="030F0702030302020204"/>
              </a:rPr>
              <a:t>systems:</a:t>
            </a:r>
            <a:endParaRPr sz="2800">
              <a:latin typeface="Comic Sans MS" panose="030F0702030302020204"/>
              <a:cs typeface="Comic Sans MS" panose="030F0702030302020204"/>
            </a:endParaRPr>
          </a:p>
          <a:p>
            <a:pPr marL="355600" marR="1170305" indent="-342900">
              <a:lnSpc>
                <a:spcPct val="100000"/>
              </a:lnSpc>
              <a:spcBef>
                <a:spcPts val="605"/>
              </a:spcBef>
              <a:buClr>
                <a:srgbClr val="3333CC"/>
              </a:buClr>
              <a:buSzPct val="85000"/>
              <a:buFont typeface="Wingdings" panose="05000000000000000000"/>
              <a:buChar char=""/>
              <a:tabLst>
                <a:tab pos="355600" algn="l"/>
              </a:tabLst>
            </a:pPr>
            <a:r>
              <a:rPr sz="2400" dirty="0">
                <a:latin typeface="Comic Sans MS" panose="030F0702030302020204"/>
                <a:cs typeface="Comic Sans MS" panose="030F0702030302020204"/>
              </a:rPr>
              <a:t>explicit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structure allows identification, </a:t>
            </a:r>
            <a:r>
              <a:rPr sz="2400" spc="-70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relationship</a:t>
            </a:r>
            <a:r>
              <a:rPr sz="2400" spc="-4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of</a:t>
            </a:r>
            <a:r>
              <a:rPr sz="2400" spc="-1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complex</a:t>
            </a:r>
            <a:r>
              <a:rPr sz="2400" spc="-2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system’s</a:t>
            </a:r>
            <a:r>
              <a:rPr sz="2400" spc="-4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pieces</a:t>
            </a:r>
            <a:endParaRPr sz="2400">
              <a:latin typeface="Comic Sans MS" panose="030F0702030302020204"/>
              <a:cs typeface="Comic Sans MS" panose="030F0702030302020204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Clr>
                <a:srgbClr val="3333CC"/>
              </a:buClr>
              <a:buSzPct val="75000"/>
              <a:buFont typeface="Wingdings" panose="05000000000000000000"/>
              <a:buChar char=""/>
              <a:tabLst>
                <a:tab pos="756920" algn="l"/>
              </a:tabLst>
            </a:pPr>
            <a:r>
              <a:rPr sz="2400" spc="-5" dirty="0">
                <a:latin typeface="Comic Sans MS" panose="030F0702030302020204"/>
                <a:cs typeface="Comic Sans MS" panose="030F0702030302020204"/>
              </a:rPr>
              <a:t>layered</a:t>
            </a:r>
            <a:r>
              <a:rPr sz="2400" spc="-3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reference</a:t>
            </a:r>
            <a:r>
              <a:rPr sz="2400" spc="-35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model</a:t>
            </a:r>
            <a:r>
              <a:rPr sz="2400" spc="15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for</a:t>
            </a:r>
            <a:r>
              <a:rPr sz="2400" spc="-1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discussion</a:t>
            </a:r>
            <a:endParaRPr sz="2400">
              <a:latin typeface="Comic Sans MS" panose="030F0702030302020204"/>
              <a:cs typeface="Comic Sans MS" panose="030F0702030302020204"/>
            </a:endParaRPr>
          </a:p>
          <a:p>
            <a:pPr marL="355600" marR="184150" indent="-342900">
              <a:lnSpc>
                <a:spcPct val="100000"/>
              </a:lnSpc>
              <a:spcBef>
                <a:spcPts val="580"/>
              </a:spcBef>
              <a:buClr>
                <a:srgbClr val="3333CC"/>
              </a:buClr>
              <a:buSzPct val="85000"/>
              <a:buFont typeface="Wingdings" panose="05000000000000000000"/>
              <a:buChar char=""/>
              <a:tabLst>
                <a:tab pos="355600" algn="l"/>
              </a:tabLst>
            </a:pPr>
            <a:r>
              <a:rPr sz="2400" spc="-5" dirty="0">
                <a:latin typeface="Comic Sans MS" panose="030F0702030302020204"/>
                <a:cs typeface="Comic Sans MS" panose="030F0702030302020204"/>
              </a:rPr>
              <a:t>modularization 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eases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maintenance, updating 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of </a:t>
            </a:r>
            <a:r>
              <a:rPr sz="2400" spc="-70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system</a:t>
            </a:r>
            <a:endParaRPr sz="2400">
              <a:latin typeface="Comic Sans MS" panose="030F0702030302020204"/>
              <a:cs typeface="Comic Sans MS" panose="030F0702030302020204"/>
            </a:endParaRPr>
          </a:p>
          <a:p>
            <a:pPr marL="756285" marR="212090" lvl="1" indent="-287020">
              <a:lnSpc>
                <a:spcPct val="100000"/>
              </a:lnSpc>
              <a:spcBef>
                <a:spcPts val="575"/>
              </a:spcBef>
              <a:buClr>
                <a:srgbClr val="3333CC"/>
              </a:buClr>
              <a:buSzPct val="75000"/>
              <a:buFont typeface="Wingdings" panose="05000000000000000000"/>
              <a:buChar char=""/>
              <a:tabLst>
                <a:tab pos="756920" algn="l"/>
              </a:tabLst>
            </a:pPr>
            <a:r>
              <a:rPr sz="2400" dirty="0">
                <a:latin typeface="Comic Sans MS" panose="030F0702030302020204"/>
                <a:cs typeface="Comic Sans MS" panose="030F0702030302020204"/>
              </a:rPr>
              <a:t>change</a:t>
            </a:r>
            <a:r>
              <a:rPr sz="2400" spc="-3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of</a:t>
            </a:r>
            <a:r>
              <a:rPr sz="2400" spc="-1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implementation</a:t>
            </a:r>
            <a:r>
              <a:rPr sz="2400" spc="-2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of</a:t>
            </a:r>
            <a:r>
              <a:rPr sz="2400" spc="-1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layer’s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service </a:t>
            </a:r>
            <a:r>
              <a:rPr sz="2400" spc="-70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transparent</a:t>
            </a:r>
            <a:r>
              <a:rPr sz="2400" spc="-3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to</a:t>
            </a:r>
            <a:r>
              <a:rPr sz="2400" spc="-2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rest</a:t>
            </a:r>
            <a:r>
              <a:rPr sz="2400" spc="-3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of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 system</a:t>
            </a:r>
            <a:endParaRPr sz="2400">
              <a:latin typeface="Comic Sans MS" panose="030F0702030302020204"/>
              <a:cs typeface="Comic Sans MS" panose="030F0702030302020204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575"/>
              </a:spcBef>
              <a:buClr>
                <a:srgbClr val="3333CC"/>
              </a:buClr>
              <a:buSzPct val="75000"/>
              <a:buFont typeface="Wingdings" panose="05000000000000000000"/>
              <a:buChar char=""/>
              <a:tabLst>
                <a:tab pos="756920" algn="l"/>
              </a:tabLst>
            </a:pPr>
            <a:r>
              <a:rPr sz="2400" dirty="0">
                <a:latin typeface="Comic Sans MS" panose="030F0702030302020204"/>
                <a:cs typeface="Comic Sans MS" panose="030F0702030302020204"/>
              </a:rPr>
              <a:t>e.g.,</a:t>
            </a:r>
            <a:r>
              <a:rPr sz="2400" spc="-3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change</a:t>
            </a:r>
            <a:r>
              <a:rPr sz="2400" spc="-2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in gate</a:t>
            </a:r>
            <a:r>
              <a:rPr sz="2400" spc="-2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procedure</a:t>
            </a:r>
            <a:r>
              <a:rPr sz="2400" spc="-1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doesn’t 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affect </a:t>
            </a:r>
            <a:r>
              <a:rPr sz="2400" spc="-70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rest</a:t>
            </a:r>
            <a:r>
              <a:rPr sz="2400" spc="-4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of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system</a:t>
            </a:r>
            <a:endParaRPr sz="2400">
              <a:latin typeface="Comic Sans MS" panose="030F0702030302020204"/>
              <a:cs typeface="Comic Sans MS" panose="030F0702030302020204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Clr>
                <a:srgbClr val="3333CC"/>
              </a:buClr>
              <a:buSzPct val="85000"/>
              <a:buFont typeface="Wingdings" panose="05000000000000000000"/>
              <a:buChar char=""/>
              <a:tabLst>
                <a:tab pos="355600" algn="l"/>
              </a:tabLst>
            </a:pPr>
            <a:r>
              <a:rPr sz="2400" dirty="0">
                <a:latin typeface="Comic Sans MS" panose="030F0702030302020204"/>
                <a:cs typeface="Comic Sans MS" panose="030F0702030302020204"/>
              </a:rPr>
              <a:t>layering</a:t>
            </a:r>
            <a:r>
              <a:rPr sz="2400" spc="-4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considered</a:t>
            </a:r>
            <a:r>
              <a:rPr sz="2400" spc="-2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harmful?</a:t>
            </a:r>
            <a:endParaRPr sz="2400">
              <a:latin typeface="Comic Sans MS" panose="030F0702030302020204"/>
              <a:cs typeface="Comic Sans MS" panose="030F070203030202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647950" y="3098800"/>
            <a:ext cx="3848100" cy="3302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647950" y="4813300"/>
            <a:ext cx="3848100" cy="33020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963411" y="6407698"/>
            <a:ext cx="2263775" cy="294640"/>
          </a:xfrm>
          <a:prstGeom prst="rect">
            <a:avLst/>
          </a:prstGeom>
        </p:spPr>
        <p:txBody>
          <a:bodyPr vert="horz" wrap="square" lIns="0" tIns="81915" rIns="0" bIns="0" rtlCol="0">
            <a:spAutoFit/>
          </a:bodyPr>
          <a:lstStyle/>
          <a:p>
            <a:pPr marL="12700">
              <a:lnSpc>
                <a:spcPts val="1675"/>
              </a:lnSpc>
              <a:spcBef>
                <a:spcPts val="645"/>
              </a:spcBef>
            </a:pPr>
            <a:r>
              <a:rPr sz="80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  <a:hlinkClick r:id="rId2"/>
              </a:rPr>
              <a:t>https://fb.com/tailieudientuc</a:t>
            </a:r>
            <a:r>
              <a:rPr sz="800" spc="-21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  <a:hlinkClick r:id="rId2"/>
              </a:rPr>
              <a:t>n</a:t>
            </a:r>
            <a:r>
              <a:rPr sz="2100" spc="-839" baseline="16000" dirty="0">
                <a:latin typeface="Comic Sans MS" panose="030F0702030302020204"/>
                <a:cs typeface="Comic Sans MS" panose="030F0702030302020204"/>
                <a:hlinkClick r:id="rId2"/>
              </a:rPr>
              <a:t>I</a:t>
            </a:r>
            <a:r>
              <a:rPr sz="80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  <a:hlinkClick r:id="rId2"/>
              </a:rPr>
              <a:t>tt</a:t>
            </a:r>
            <a:r>
              <a:rPr sz="800" spc="-9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  <a:hlinkClick r:id="rId2"/>
              </a:rPr>
              <a:t> </a:t>
            </a:r>
            <a:r>
              <a:rPr sz="2100" spc="-7" baseline="16000" dirty="0">
                <a:latin typeface="Comic Sans MS" panose="030F0702030302020204"/>
                <a:cs typeface="Comic Sans MS" panose="030F0702030302020204"/>
              </a:rPr>
              <a:t>ntro</a:t>
            </a:r>
            <a:r>
              <a:rPr sz="2100" baseline="16000" dirty="0">
                <a:latin typeface="Comic Sans MS" panose="030F0702030302020204"/>
                <a:cs typeface="Comic Sans MS" panose="030F0702030302020204"/>
              </a:rPr>
              <a:t>ducti</a:t>
            </a:r>
            <a:r>
              <a:rPr sz="2100" spc="7" baseline="16000" dirty="0">
                <a:latin typeface="Comic Sans MS" panose="030F0702030302020204"/>
                <a:cs typeface="Comic Sans MS" panose="030F0702030302020204"/>
              </a:rPr>
              <a:t>o</a:t>
            </a:r>
            <a:r>
              <a:rPr sz="2100" baseline="16000" dirty="0">
                <a:latin typeface="Comic Sans MS" panose="030F0702030302020204"/>
                <a:cs typeface="Comic Sans MS" panose="030F0702030302020204"/>
              </a:rPr>
              <a:t>n</a:t>
            </a:r>
            <a:endParaRPr sz="2100" baseline="16000">
              <a:latin typeface="Comic Sans MS" panose="030F0702030302020204"/>
              <a:cs typeface="Comic Sans MS" panose="030F0702030302020204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1-</a:t>
            </a: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1481708" y="6564262"/>
            <a:ext cx="1101090" cy="13843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80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  <a:hlinkClick r:id="rId3"/>
              </a:rPr>
              <a:t>CuuDuongThanCong.com</a:t>
            </a:r>
            <a:endParaRPr sz="8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559550" y="1695450"/>
            <a:ext cx="1930400" cy="3568700"/>
            <a:chOff x="6559550" y="1695450"/>
            <a:chExt cx="1930400" cy="3568700"/>
          </a:xfrm>
        </p:grpSpPr>
        <p:sp>
          <p:nvSpPr>
            <p:cNvPr id="3" name="object 3"/>
            <p:cNvSpPr/>
            <p:nvPr/>
          </p:nvSpPr>
          <p:spPr>
            <a:xfrm>
              <a:off x="6578600" y="1714499"/>
              <a:ext cx="1892300" cy="3530600"/>
            </a:xfrm>
            <a:custGeom>
              <a:avLst/>
              <a:gdLst/>
              <a:ahLst/>
              <a:cxnLst/>
              <a:rect l="l" t="t" r="r" b="b"/>
              <a:pathLst>
                <a:path w="1892300" h="3530600">
                  <a:moveTo>
                    <a:pt x="1892300" y="0"/>
                  </a:moveTo>
                  <a:lnTo>
                    <a:pt x="0" y="0"/>
                  </a:lnTo>
                  <a:lnTo>
                    <a:pt x="0" y="114300"/>
                  </a:lnTo>
                  <a:lnTo>
                    <a:pt x="0" y="3530600"/>
                  </a:lnTo>
                  <a:lnTo>
                    <a:pt x="1892300" y="3530600"/>
                  </a:lnTo>
                  <a:lnTo>
                    <a:pt x="1892300" y="114300"/>
                  </a:lnTo>
                  <a:lnTo>
                    <a:pt x="189230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6578600" y="1714500"/>
              <a:ext cx="1892300" cy="3530600"/>
            </a:xfrm>
            <a:custGeom>
              <a:avLst/>
              <a:gdLst/>
              <a:ahLst/>
              <a:cxnLst/>
              <a:rect l="l" t="t" r="r" b="b"/>
              <a:pathLst>
                <a:path w="1892300" h="3530600">
                  <a:moveTo>
                    <a:pt x="0" y="3530600"/>
                  </a:moveTo>
                  <a:lnTo>
                    <a:pt x="1892300" y="3530600"/>
                  </a:lnTo>
                  <a:lnTo>
                    <a:pt x="1892300" y="0"/>
                  </a:lnTo>
                  <a:lnTo>
                    <a:pt x="0" y="0"/>
                  </a:lnTo>
                  <a:lnTo>
                    <a:pt x="0" y="3530600"/>
                  </a:lnTo>
                  <a:close/>
                </a:path>
              </a:pathLst>
            </a:custGeom>
            <a:ln w="38100">
              <a:solidFill>
                <a:srgbClr val="3333C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12140" y="456641"/>
            <a:ext cx="56540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 dirty="0"/>
              <a:t>Internet</a:t>
            </a:r>
            <a:r>
              <a:rPr sz="4000" dirty="0"/>
              <a:t> </a:t>
            </a:r>
            <a:r>
              <a:rPr sz="4000" spc="-5" dirty="0"/>
              <a:t>protocol</a:t>
            </a:r>
            <a:r>
              <a:rPr sz="4000" spc="-20" dirty="0"/>
              <a:t> </a:t>
            </a:r>
            <a:r>
              <a:rPr sz="4000" spc="-5" dirty="0"/>
              <a:t>stack</a:t>
            </a:r>
            <a:endParaRPr sz="4000"/>
          </a:p>
        </p:txBody>
      </p:sp>
      <p:sp>
        <p:nvSpPr>
          <p:cNvPr id="6" name="object 6"/>
          <p:cNvSpPr txBox="1"/>
          <p:nvPr/>
        </p:nvSpPr>
        <p:spPr>
          <a:xfrm>
            <a:off x="650240" y="1440560"/>
            <a:ext cx="5478145" cy="50742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688975" indent="-343535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85000"/>
              <a:buFont typeface="Wingdings" panose="05000000000000000000"/>
              <a:buChar char=""/>
              <a:tabLst>
                <a:tab pos="356235" algn="l"/>
              </a:tabLst>
            </a:pPr>
            <a:r>
              <a:rPr sz="2400" spc="-5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application: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supporting 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network </a:t>
            </a:r>
            <a:r>
              <a:rPr sz="2400" spc="-70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applications</a:t>
            </a:r>
            <a:endParaRPr sz="2400">
              <a:latin typeface="Comic Sans MS" panose="030F0702030302020204"/>
              <a:cs typeface="Comic Sans MS" panose="030F0702030302020204"/>
            </a:endParaRPr>
          </a:p>
          <a:p>
            <a:pPr marL="756285" lvl="1" indent="-287020">
              <a:lnSpc>
                <a:spcPct val="100000"/>
              </a:lnSpc>
              <a:spcBef>
                <a:spcPts val="495"/>
              </a:spcBef>
              <a:buClr>
                <a:srgbClr val="3333CC"/>
              </a:buClr>
              <a:buSzPct val="75000"/>
              <a:buFont typeface="Wingdings" panose="05000000000000000000"/>
              <a:buChar char=""/>
              <a:tabLst>
                <a:tab pos="756920" algn="l"/>
              </a:tabLst>
            </a:pPr>
            <a:r>
              <a:rPr sz="2000" dirty="0">
                <a:latin typeface="Comic Sans MS" panose="030F0702030302020204"/>
                <a:cs typeface="Comic Sans MS" panose="030F0702030302020204"/>
              </a:rPr>
              <a:t>FTP,</a:t>
            </a:r>
            <a:r>
              <a:rPr sz="2000" spc="-5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spc="-5" dirty="0">
                <a:latin typeface="Comic Sans MS" panose="030F0702030302020204"/>
                <a:cs typeface="Comic Sans MS" panose="030F0702030302020204"/>
              </a:rPr>
              <a:t>SMTP,</a:t>
            </a:r>
            <a:r>
              <a:rPr sz="2000" spc="-4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dirty="0">
                <a:latin typeface="Comic Sans MS" panose="030F0702030302020204"/>
                <a:cs typeface="Comic Sans MS" panose="030F0702030302020204"/>
              </a:rPr>
              <a:t>HTTP</a:t>
            </a:r>
            <a:endParaRPr sz="2000">
              <a:latin typeface="Comic Sans MS" panose="030F0702030302020204"/>
              <a:cs typeface="Comic Sans MS" panose="030F0702030302020204"/>
            </a:endParaRPr>
          </a:p>
          <a:p>
            <a:pPr marL="355600" indent="-343535">
              <a:lnSpc>
                <a:spcPct val="100000"/>
              </a:lnSpc>
              <a:spcBef>
                <a:spcPts val="565"/>
              </a:spcBef>
              <a:buClr>
                <a:srgbClr val="3333CC"/>
              </a:buClr>
              <a:buSzPct val="85000"/>
              <a:buFont typeface="Wingdings" panose="05000000000000000000"/>
              <a:buChar char=""/>
              <a:tabLst>
                <a:tab pos="356235" algn="l"/>
              </a:tabLst>
            </a:pPr>
            <a:r>
              <a:rPr sz="2400" spc="-5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transport:</a:t>
            </a:r>
            <a:r>
              <a:rPr sz="2400" spc="-30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process-process</a:t>
            </a:r>
            <a:r>
              <a:rPr sz="2400" spc="-4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10" dirty="0">
                <a:latin typeface="Comic Sans MS" panose="030F0702030302020204"/>
                <a:cs typeface="Comic Sans MS" panose="030F0702030302020204"/>
              </a:rPr>
              <a:t>data</a:t>
            </a:r>
            <a:endParaRPr sz="2400">
              <a:latin typeface="Comic Sans MS" panose="030F0702030302020204"/>
              <a:cs typeface="Comic Sans MS" panose="030F0702030302020204"/>
            </a:endParaRPr>
          </a:p>
          <a:p>
            <a:pPr marL="355600">
              <a:lnSpc>
                <a:spcPct val="100000"/>
              </a:lnSpc>
            </a:pPr>
            <a:r>
              <a:rPr sz="2400" spc="-5" dirty="0">
                <a:latin typeface="Comic Sans MS" panose="030F0702030302020204"/>
                <a:cs typeface="Comic Sans MS" panose="030F0702030302020204"/>
              </a:rPr>
              <a:t>transfer</a:t>
            </a:r>
            <a:endParaRPr sz="2400">
              <a:latin typeface="Comic Sans MS" panose="030F0702030302020204"/>
              <a:cs typeface="Comic Sans MS" panose="030F0702030302020204"/>
            </a:endParaRPr>
          </a:p>
          <a:p>
            <a:pPr marL="756285" lvl="1" indent="-287020">
              <a:lnSpc>
                <a:spcPct val="100000"/>
              </a:lnSpc>
              <a:spcBef>
                <a:spcPts val="495"/>
              </a:spcBef>
              <a:buClr>
                <a:srgbClr val="3333CC"/>
              </a:buClr>
              <a:buSzPct val="75000"/>
              <a:buFont typeface="Wingdings" panose="05000000000000000000"/>
              <a:buChar char=""/>
              <a:tabLst>
                <a:tab pos="756920" algn="l"/>
              </a:tabLst>
            </a:pPr>
            <a:r>
              <a:rPr sz="2000" dirty="0">
                <a:latin typeface="Comic Sans MS" panose="030F0702030302020204"/>
                <a:cs typeface="Comic Sans MS" panose="030F0702030302020204"/>
              </a:rPr>
              <a:t>TCP,</a:t>
            </a:r>
            <a:r>
              <a:rPr sz="2000" spc="-7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dirty="0">
                <a:latin typeface="Comic Sans MS" panose="030F0702030302020204"/>
                <a:cs typeface="Comic Sans MS" panose="030F0702030302020204"/>
              </a:rPr>
              <a:t>UDP</a:t>
            </a:r>
            <a:endParaRPr sz="2000">
              <a:latin typeface="Comic Sans MS" panose="030F0702030302020204"/>
              <a:cs typeface="Comic Sans MS" panose="030F0702030302020204"/>
            </a:endParaRPr>
          </a:p>
          <a:p>
            <a:pPr marL="355600" marR="5080" indent="-343535">
              <a:lnSpc>
                <a:spcPct val="100000"/>
              </a:lnSpc>
              <a:spcBef>
                <a:spcPts val="560"/>
              </a:spcBef>
              <a:buClr>
                <a:srgbClr val="3333CC"/>
              </a:buClr>
              <a:buSzPct val="85000"/>
              <a:buFont typeface="Wingdings" panose="05000000000000000000"/>
              <a:buChar char=""/>
              <a:tabLst>
                <a:tab pos="356235" algn="l"/>
              </a:tabLst>
            </a:pPr>
            <a:r>
              <a:rPr sz="2400" spc="-5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network:</a:t>
            </a:r>
            <a:r>
              <a:rPr sz="2400" spc="-50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routing</a:t>
            </a:r>
            <a:r>
              <a:rPr sz="2400" spc="-2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of</a:t>
            </a:r>
            <a:r>
              <a:rPr sz="2400" spc="-1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datagrams</a:t>
            </a:r>
            <a:r>
              <a:rPr sz="2400" spc="-3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from </a:t>
            </a:r>
            <a:r>
              <a:rPr sz="2400" spc="-70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source</a:t>
            </a:r>
            <a:r>
              <a:rPr sz="2400" spc="-2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to</a:t>
            </a:r>
            <a:r>
              <a:rPr sz="2400" spc="-2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10" dirty="0">
                <a:latin typeface="Comic Sans MS" panose="030F0702030302020204"/>
                <a:cs typeface="Comic Sans MS" panose="030F0702030302020204"/>
              </a:rPr>
              <a:t>destination</a:t>
            </a:r>
            <a:endParaRPr sz="2400">
              <a:latin typeface="Comic Sans MS" panose="030F0702030302020204"/>
              <a:cs typeface="Comic Sans MS" panose="030F0702030302020204"/>
            </a:endParaRPr>
          </a:p>
          <a:p>
            <a:pPr marL="756285" lvl="1" indent="-287020">
              <a:lnSpc>
                <a:spcPct val="100000"/>
              </a:lnSpc>
              <a:spcBef>
                <a:spcPts val="495"/>
              </a:spcBef>
              <a:buClr>
                <a:srgbClr val="3333CC"/>
              </a:buClr>
              <a:buSzPct val="75000"/>
              <a:buFont typeface="Wingdings" panose="05000000000000000000"/>
              <a:buChar char=""/>
              <a:tabLst>
                <a:tab pos="756920" algn="l"/>
              </a:tabLst>
            </a:pPr>
            <a:r>
              <a:rPr sz="2000" spc="-5" dirty="0">
                <a:latin typeface="Comic Sans MS" panose="030F0702030302020204"/>
                <a:cs typeface="Comic Sans MS" panose="030F0702030302020204"/>
              </a:rPr>
              <a:t>IP,</a:t>
            </a:r>
            <a:r>
              <a:rPr sz="2000" spc="-5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spc="-5" dirty="0">
                <a:latin typeface="Comic Sans MS" panose="030F0702030302020204"/>
                <a:cs typeface="Comic Sans MS" panose="030F0702030302020204"/>
              </a:rPr>
              <a:t>routing</a:t>
            </a:r>
            <a:r>
              <a:rPr sz="2000" spc="-4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dirty="0">
                <a:latin typeface="Comic Sans MS" panose="030F0702030302020204"/>
                <a:cs typeface="Comic Sans MS" panose="030F0702030302020204"/>
              </a:rPr>
              <a:t>protocols</a:t>
            </a:r>
            <a:endParaRPr sz="2000">
              <a:latin typeface="Comic Sans MS" panose="030F0702030302020204"/>
              <a:cs typeface="Comic Sans MS" panose="030F0702030302020204"/>
            </a:endParaRPr>
          </a:p>
          <a:p>
            <a:pPr marL="355600" marR="774700" indent="-343535">
              <a:lnSpc>
                <a:spcPct val="100000"/>
              </a:lnSpc>
              <a:spcBef>
                <a:spcPts val="560"/>
              </a:spcBef>
              <a:buClr>
                <a:srgbClr val="3333CC"/>
              </a:buClr>
              <a:buSzPct val="85000"/>
              <a:buFont typeface="Wingdings" panose="05000000000000000000"/>
              <a:buChar char=""/>
              <a:tabLst>
                <a:tab pos="356235" algn="l"/>
                <a:tab pos="2181860" algn="l"/>
              </a:tabLst>
            </a:pPr>
            <a:r>
              <a:rPr sz="2400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link: </a:t>
            </a:r>
            <a:r>
              <a:rPr sz="2400" spc="-10" dirty="0">
                <a:latin typeface="Comic Sans MS" panose="030F0702030302020204"/>
                <a:cs typeface="Comic Sans MS" panose="030F0702030302020204"/>
              </a:rPr>
              <a:t>data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transfer between 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neighboring	network</a:t>
            </a:r>
            <a:r>
              <a:rPr sz="2400" spc="-10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elements</a:t>
            </a:r>
            <a:endParaRPr sz="2400">
              <a:latin typeface="Comic Sans MS" panose="030F0702030302020204"/>
              <a:cs typeface="Comic Sans MS" panose="030F0702030302020204"/>
            </a:endParaRPr>
          </a:p>
          <a:p>
            <a:pPr marL="756285" lvl="1" indent="-287020">
              <a:lnSpc>
                <a:spcPct val="100000"/>
              </a:lnSpc>
              <a:spcBef>
                <a:spcPts val="500"/>
              </a:spcBef>
              <a:buClr>
                <a:srgbClr val="3333CC"/>
              </a:buClr>
              <a:buSzPct val="75000"/>
              <a:buFont typeface="Wingdings" panose="05000000000000000000"/>
              <a:buChar char=""/>
              <a:tabLst>
                <a:tab pos="756920" algn="l"/>
              </a:tabLst>
            </a:pPr>
            <a:r>
              <a:rPr sz="2000" dirty="0">
                <a:latin typeface="Comic Sans MS" panose="030F0702030302020204"/>
                <a:cs typeface="Comic Sans MS" panose="030F0702030302020204"/>
              </a:rPr>
              <a:t>PPP,</a:t>
            </a:r>
            <a:r>
              <a:rPr sz="2000" spc="-7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spc="-5" dirty="0">
                <a:latin typeface="Comic Sans MS" panose="030F0702030302020204"/>
                <a:cs typeface="Comic Sans MS" panose="030F0702030302020204"/>
              </a:rPr>
              <a:t>Ethernet</a:t>
            </a:r>
            <a:endParaRPr sz="2000">
              <a:latin typeface="Comic Sans MS" panose="030F0702030302020204"/>
              <a:cs typeface="Comic Sans MS" panose="030F0702030302020204"/>
            </a:endParaRPr>
          </a:p>
          <a:p>
            <a:pPr marL="355600" indent="-343535">
              <a:lnSpc>
                <a:spcPct val="100000"/>
              </a:lnSpc>
              <a:spcBef>
                <a:spcPts val="560"/>
              </a:spcBef>
              <a:buClr>
                <a:srgbClr val="3333CC"/>
              </a:buClr>
              <a:buSzPct val="85000"/>
              <a:buFont typeface="Wingdings" panose="05000000000000000000"/>
              <a:buChar char=""/>
              <a:tabLst>
                <a:tab pos="356235" algn="l"/>
              </a:tabLst>
            </a:pPr>
            <a:r>
              <a:rPr sz="2400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physical:</a:t>
            </a:r>
            <a:r>
              <a:rPr sz="2400" spc="-45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bits</a:t>
            </a:r>
            <a:r>
              <a:rPr sz="2400" spc="-3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“on</a:t>
            </a:r>
            <a:r>
              <a:rPr sz="2400" spc="-2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the</a:t>
            </a:r>
            <a:r>
              <a:rPr sz="2400" spc="-3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wire”</a:t>
            </a:r>
            <a:endParaRPr sz="2400">
              <a:latin typeface="Comic Sans MS" panose="030F0702030302020204"/>
              <a:cs typeface="Comic Sans MS" panose="030F0702030302020204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6496050" y="1809750"/>
            <a:ext cx="1930400" cy="3568700"/>
            <a:chOff x="6496050" y="1809750"/>
            <a:chExt cx="1930400" cy="3568700"/>
          </a:xfrm>
        </p:grpSpPr>
        <p:sp>
          <p:nvSpPr>
            <p:cNvPr id="8" name="object 8"/>
            <p:cNvSpPr/>
            <p:nvPr/>
          </p:nvSpPr>
          <p:spPr>
            <a:xfrm>
              <a:off x="6515100" y="1828800"/>
              <a:ext cx="1892300" cy="3530600"/>
            </a:xfrm>
            <a:custGeom>
              <a:avLst/>
              <a:gdLst/>
              <a:ahLst/>
              <a:cxnLst/>
              <a:rect l="l" t="t" r="r" b="b"/>
              <a:pathLst>
                <a:path w="1892300" h="3530600">
                  <a:moveTo>
                    <a:pt x="1892300" y="0"/>
                  </a:moveTo>
                  <a:lnTo>
                    <a:pt x="0" y="0"/>
                  </a:lnTo>
                  <a:lnTo>
                    <a:pt x="0" y="3530600"/>
                  </a:lnTo>
                  <a:lnTo>
                    <a:pt x="1892300" y="3530600"/>
                  </a:lnTo>
                  <a:lnTo>
                    <a:pt x="18923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6515100" y="1828800"/>
              <a:ext cx="1892300" cy="3530600"/>
            </a:xfrm>
            <a:custGeom>
              <a:avLst/>
              <a:gdLst/>
              <a:ahLst/>
              <a:cxnLst/>
              <a:rect l="l" t="t" r="r" b="b"/>
              <a:pathLst>
                <a:path w="1892300" h="3530600">
                  <a:moveTo>
                    <a:pt x="0" y="3530600"/>
                  </a:moveTo>
                  <a:lnTo>
                    <a:pt x="1892300" y="3530600"/>
                  </a:lnTo>
                  <a:lnTo>
                    <a:pt x="1892300" y="0"/>
                  </a:lnTo>
                  <a:lnTo>
                    <a:pt x="0" y="0"/>
                  </a:lnTo>
                  <a:lnTo>
                    <a:pt x="0" y="3530600"/>
                  </a:lnTo>
                  <a:close/>
                </a:path>
              </a:pathLst>
            </a:custGeom>
            <a:ln w="38100">
              <a:solidFill>
                <a:srgbClr val="3333C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6496050" y="1695450"/>
            <a:ext cx="1993900" cy="3683000"/>
          </a:xfrm>
          <a:prstGeom prst="rect">
            <a:avLst/>
          </a:prstGeom>
        </p:spPr>
        <p:txBody>
          <a:bodyPr vert="horz" wrap="square" lIns="0" tIns="260985" rIns="0" bIns="0" rtlCol="0">
            <a:spAutoFit/>
          </a:bodyPr>
          <a:lstStyle/>
          <a:p>
            <a:pPr marR="24765" algn="ctr">
              <a:lnSpc>
                <a:spcPct val="100000"/>
              </a:lnSpc>
              <a:spcBef>
                <a:spcPts val="2055"/>
              </a:spcBef>
            </a:pPr>
            <a:r>
              <a:rPr sz="2400" spc="-5" dirty="0">
                <a:latin typeface="Comic Sans MS" panose="030F0702030302020204"/>
                <a:cs typeface="Comic Sans MS" panose="030F0702030302020204"/>
              </a:rPr>
              <a:t>application</a:t>
            </a:r>
            <a:endParaRPr sz="2400">
              <a:latin typeface="Comic Sans MS" panose="030F0702030302020204"/>
              <a:cs typeface="Comic Sans MS" panose="030F0702030302020204"/>
            </a:endParaRPr>
          </a:p>
          <a:p>
            <a:pPr marL="297815" marR="322580" algn="ctr">
              <a:lnSpc>
                <a:spcPct val="200000"/>
              </a:lnSpc>
            </a:pPr>
            <a:r>
              <a:rPr sz="2400" spc="-5" dirty="0">
                <a:latin typeface="Comic Sans MS" panose="030F0702030302020204"/>
                <a:cs typeface="Comic Sans MS" panose="030F0702030302020204"/>
              </a:rPr>
              <a:t>tr</a:t>
            </a:r>
            <a:r>
              <a:rPr sz="2400" spc="-10" dirty="0">
                <a:latin typeface="Comic Sans MS" panose="030F0702030302020204"/>
                <a:cs typeface="Comic Sans MS" panose="030F0702030302020204"/>
              </a:rPr>
              <a:t>a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nsport 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network 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 link </a:t>
            </a:r>
            <a:r>
              <a:rPr sz="2400" spc="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physical</a:t>
            </a:r>
            <a:endParaRPr sz="2400">
              <a:latin typeface="Comic Sans MS" panose="030F0702030302020204"/>
              <a:cs typeface="Comic Sans MS" panose="030F0702030302020204"/>
            </a:endParaRPr>
          </a:p>
        </p:txBody>
      </p:sp>
      <p:pic>
        <p:nvPicPr>
          <p:cNvPr id="11" name="object 11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762250" y="3149600"/>
            <a:ext cx="3619500" cy="228600"/>
          </a:xfrm>
          <a:prstGeom prst="rect">
            <a:avLst/>
          </a:prstGeom>
        </p:spPr>
      </p:pic>
      <p:grpSp>
        <p:nvGrpSpPr>
          <p:cNvPr id="12" name="object 12"/>
          <p:cNvGrpSpPr/>
          <p:nvPr/>
        </p:nvGrpSpPr>
        <p:grpSpPr>
          <a:xfrm>
            <a:off x="2647950" y="2501900"/>
            <a:ext cx="5746750" cy="2641600"/>
            <a:chOff x="2647950" y="2501900"/>
            <a:chExt cx="5746750" cy="2641600"/>
          </a:xfrm>
        </p:grpSpPr>
        <p:sp>
          <p:nvSpPr>
            <p:cNvPr id="13" name="object 13"/>
            <p:cNvSpPr/>
            <p:nvPr/>
          </p:nvSpPr>
          <p:spPr>
            <a:xfrm>
              <a:off x="6508750" y="2520950"/>
              <a:ext cx="1885950" cy="2127250"/>
            </a:xfrm>
            <a:custGeom>
              <a:avLst/>
              <a:gdLst/>
              <a:ahLst/>
              <a:cxnLst/>
              <a:rect l="l" t="t" r="r" b="b"/>
              <a:pathLst>
                <a:path w="1885950" h="2127250">
                  <a:moveTo>
                    <a:pt x="0" y="0"/>
                  </a:moveTo>
                  <a:lnTo>
                    <a:pt x="1885950" y="0"/>
                  </a:lnTo>
                </a:path>
                <a:path w="1885950" h="2127250">
                  <a:moveTo>
                    <a:pt x="0" y="704850"/>
                  </a:moveTo>
                  <a:lnTo>
                    <a:pt x="1885950" y="704850"/>
                  </a:lnTo>
                </a:path>
                <a:path w="1885950" h="2127250">
                  <a:moveTo>
                    <a:pt x="0" y="1416050"/>
                  </a:moveTo>
                  <a:lnTo>
                    <a:pt x="1885950" y="1416050"/>
                  </a:lnTo>
                </a:path>
                <a:path w="1885950" h="2127250">
                  <a:moveTo>
                    <a:pt x="0" y="2127250"/>
                  </a:moveTo>
                  <a:lnTo>
                    <a:pt x="1885950" y="2127250"/>
                  </a:lnTo>
                </a:path>
              </a:pathLst>
            </a:custGeom>
            <a:ln w="38100">
              <a:solidFill>
                <a:srgbClr val="3333CC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47950" y="4813300"/>
              <a:ext cx="3848100" cy="330200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5963411" y="6407698"/>
            <a:ext cx="2263775" cy="294640"/>
          </a:xfrm>
          <a:prstGeom prst="rect">
            <a:avLst/>
          </a:prstGeom>
        </p:spPr>
        <p:txBody>
          <a:bodyPr vert="horz" wrap="square" lIns="0" tIns="81915" rIns="0" bIns="0" rtlCol="0">
            <a:spAutoFit/>
          </a:bodyPr>
          <a:lstStyle/>
          <a:p>
            <a:pPr marL="12700">
              <a:lnSpc>
                <a:spcPts val="1675"/>
              </a:lnSpc>
              <a:spcBef>
                <a:spcPts val="645"/>
              </a:spcBef>
            </a:pPr>
            <a:r>
              <a:rPr sz="80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  <a:hlinkClick r:id="rId3"/>
              </a:rPr>
              <a:t>https://fb.com/tailieudientuc</a:t>
            </a:r>
            <a:r>
              <a:rPr sz="800" spc="-21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  <a:hlinkClick r:id="rId3"/>
              </a:rPr>
              <a:t>n</a:t>
            </a:r>
            <a:r>
              <a:rPr sz="2100" spc="-839" baseline="16000" dirty="0">
                <a:latin typeface="Comic Sans MS" panose="030F0702030302020204"/>
                <a:cs typeface="Comic Sans MS" panose="030F0702030302020204"/>
                <a:hlinkClick r:id="rId3"/>
              </a:rPr>
              <a:t>I</a:t>
            </a:r>
            <a:r>
              <a:rPr sz="80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  <a:hlinkClick r:id="rId3"/>
              </a:rPr>
              <a:t>tt</a:t>
            </a:r>
            <a:r>
              <a:rPr sz="800" spc="-9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  <a:hlinkClick r:id="rId3"/>
              </a:rPr>
              <a:t> </a:t>
            </a:r>
            <a:r>
              <a:rPr sz="2100" spc="-7" baseline="16000" dirty="0">
                <a:latin typeface="Comic Sans MS" panose="030F0702030302020204"/>
                <a:cs typeface="Comic Sans MS" panose="030F0702030302020204"/>
              </a:rPr>
              <a:t>ntro</a:t>
            </a:r>
            <a:r>
              <a:rPr sz="2100" baseline="16000" dirty="0">
                <a:latin typeface="Comic Sans MS" panose="030F0702030302020204"/>
                <a:cs typeface="Comic Sans MS" panose="030F0702030302020204"/>
              </a:rPr>
              <a:t>ducti</a:t>
            </a:r>
            <a:r>
              <a:rPr sz="2100" spc="7" baseline="16000" dirty="0">
                <a:latin typeface="Comic Sans MS" panose="030F0702030302020204"/>
                <a:cs typeface="Comic Sans MS" panose="030F0702030302020204"/>
              </a:rPr>
              <a:t>o</a:t>
            </a:r>
            <a:r>
              <a:rPr sz="2100" baseline="16000" dirty="0">
                <a:latin typeface="Comic Sans MS" panose="030F0702030302020204"/>
                <a:cs typeface="Comic Sans MS" panose="030F0702030302020204"/>
              </a:rPr>
              <a:t>n</a:t>
            </a:r>
            <a:endParaRPr sz="2100" baseline="16000">
              <a:latin typeface="Comic Sans MS" panose="030F0702030302020204"/>
              <a:cs typeface="Comic Sans MS" panose="030F0702030302020204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1-</a:t>
            </a: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17" name="object 17"/>
          <p:cNvSpPr txBox="1"/>
          <p:nvPr/>
        </p:nvSpPr>
        <p:spPr>
          <a:xfrm>
            <a:off x="1481708" y="6564262"/>
            <a:ext cx="1101090" cy="13843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80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  <a:hlinkClick r:id="rId4"/>
              </a:rPr>
              <a:t>CuuDuongThanCong.com</a:t>
            </a:r>
            <a:endParaRPr sz="8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954901" y="1695450"/>
            <a:ext cx="2033905" cy="3672204"/>
            <a:chOff x="6954901" y="1695450"/>
            <a:chExt cx="2033905" cy="3672204"/>
          </a:xfrm>
        </p:grpSpPr>
        <p:sp>
          <p:nvSpPr>
            <p:cNvPr id="3" name="object 3"/>
            <p:cNvSpPr/>
            <p:nvPr/>
          </p:nvSpPr>
          <p:spPr>
            <a:xfrm>
              <a:off x="7077075" y="1714499"/>
              <a:ext cx="1892300" cy="3530600"/>
            </a:xfrm>
            <a:custGeom>
              <a:avLst/>
              <a:gdLst/>
              <a:ahLst/>
              <a:cxnLst/>
              <a:rect l="l" t="t" r="r" b="b"/>
              <a:pathLst>
                <a:path w="1892300" h="3530600">
                  <a:moveTo>
                    <a:pt x="1892300" y="0"/>
                  </a:moveTo>
                  <a:lnTo>
                    <a:pt x="0" y="0"/>
                  </a:lnTo>
                  <a:lnTo>
                    <a:pt x="0" y="47625"/>
                  </a:lnTo>
                  <a:lnTo>
                    <a:pt x="0" y="3530600"/>
                  </a:lnTo>
                  <a:lnTo>
                    <a:pt x="1892300" y="3530600"/>
                  </a:lnTo>
                  <a:lnTo>
                    <a:pt x="1892300" y="47625"/>
                  </a:lnTo>
                  <a:lnTo>
                    <a:pt x="189230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7077075" y="1714500"/>
              <a:ext cx="1892300" cy="3530600"/>
            </a:xfrm>
            <a:custGeom>
              <a:avLst/>
              <a:gdLst/>
              <a:ahLst/>
              <a:cxnLst/>
              <a:rect l="l" t="t" r="r" b="b"/>
              <a:pathLst>
                <a:path w="1892300" h="3530600">
                  <a:moveTo>
                    <a:pt x="0" y="3530600"/>
                  </a:moveTo>
                  <a:lnTo>
                    <a:pt x="1892300" y="3530600"/>
                  </a:lnTo>
                  <a:lnTo>
                    <a:pt x="1892300" y="0"/>
                  </a:lnTo>
                  <a:lnTo>
                    <a:pt x="0" y="0"/>
                  </a:lnTo>
                  <a:lnTo>
                    <a:pt x="0" y="3530600"/>
                  </a:lnTo>
                  <a:close/>
                </a:path>
              </a:pathLst>
            </a:custGeom>
            <a:ln w="38100">
              <a:solidFill>
                <a:srgbClr val="3333C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6973951" y="1762125"/>
              <a:ext cx="1892300" cy="3586479"/>
            </a:xfrm>
            <a:custGeom>
              <a:avLst/>
              <a:gdLst/>
              <a:ahLst/>
              <a:cxnLst/>
              <a:rect l="l" t="t" r="r" b="b"/>
              <a:pathLst>
                <a:path w="1892300" h="3586479">
                  <a:moveTo>
                    <a:pt x="1892300" y="0"/>
                  </a:moveTo>
                  <a:lnTo>
                    <a:pt x="0" y="0"/>
                  </a:lnTo>
                  <a:lnTo>
                    <a:pt x="0" y="3586226"/>
                  </a:lnTo>
                  <a:lnTo>
                    <a:pt x="1892300" y="3586226"/>
                  </a:lnTo>
                  <a:lnTo>
                    <a:pt x="18923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6973951" y="1762125"/>
              <a:ext cx="1892300" cy="3586479"/>
            </a:xfrm>
            <a:custGeom>
              <a:avLst/>
              <a:gdLst/>
              <a:ahLst/>
              <a:cxnLst/>
              <a:rect l="l" t="t" r="r" b="b"/>
              <a:pathLst>
                <a:path w="1892300" h="3586479">
                  <a:moveTo>
                    <a:pt x="0" y="3586226"/>
                  </a:moveTo>
                  <a:lnTo>
                    <a:pt x="1892300" y="3586226"/>
                  </a:lnTo>
                  <a:lnTo>
                    <a:pt x="1892300" y="0"/>
                  </a:lnTo>
                  <a:lnTo>
                    <a:pt x="0" y="0"/>
                  </a:lnTo>
                  <a:lnTo>
                    <a:pt x="0" y="3586226"/>
                  </a:lnTo>
                  <a:close/>
                </a:path>
              </a:pathLst>
            </a:custGeom>
            <a:ln w="38100">
              <a:solidFill>
                <a:srgbClr val="3333C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12140" y="456641"/>
            <a:ext cx="64198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 dirty="0"/>
              <a:t>ISO/OSI</a:t>
            </a:r>
            <a:r>
              <a:rPr sz="4000" spc="-15" dirty="0"/>
              <a:t> </a:t>
            </a:r>
            <a:r>
              <a:rPr sz="4000" spc="-10" dirty="0"/>
              <a:t>reference</a:t>
            </a:r>
            <a:r>
              <a:rPr sz="4000" spc="20" dirty="0"/>
              <a:t> </a:t>
            </a:r>
            <a:r>
              <a:rPr sz="4000" spc="-5" dirty="0"/>
              <a:t>model</a:t>
            </a:r>
            <a:endParaRPr sz="4000"/>
          </a:p>
        </p:txBody>
      </p:sp>
      <p:sp>
        <p:nvSpPr>
          <p:cNvPr id="8" name="object 8"/>
          <p:cNvSpPr txBox="1"/>
          <p:nvPr/>
        </p:nvSpPr>
        <p:spPr>
          <a:xfrm>
            <a:off x="650240" y="1440560"/>
            <a:ext cx="5216525" cy="4708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85000"/>
              <a:buFont typeface="Wingdings" panose="05000000000000000000"/>
              <a:buChar char=""/>
              <a:tabLst>
                <a:tab pos="356235" algn="l"/>
              </a:tabLst>
            </a:pPr>
            <a:r>
              <a:rPr sz="2400" spc="-5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presentation: 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allow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applications to </a:t>
            </a:r>
            <a:r>
              <a:rPr sz="2400" spc="-70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interpret 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meaning of </a:t>
            </a:r>
            <a:r>
              <a:rPr sz="2400" spc="-10" dirty="0">
                <a:latin typeface="Comic Sans MS" panose="030F0702030302020204"/>
                <a:cs typeface="Comic Sans MS" panose="030F0702030302020204"/>
              </a:rPr>
              <a:t>data, 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e.g., </a:t>
            </a:r>
            <a:r>
              <a:rPr sz="2400" spc="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encryption,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compression, machine- </a:t>
            </a:r>
            <a:r>
              <a:rPr sz="2400" spc="-70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specific</a:t>
            </a:r>
            <a:r>
              <a:rPr sz="2400" spc="-1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conventions</a:t>
            </a:r>
            <a:endParaRPr sz="2400">
              <a:latin typeface="Comic Sans MS" panose="030F0702030302020204"/>
              <a:cs typeface="Comic Sans MS" panose="030F0702030302020204"/>
            </a:endParaRPr>
          </a:p>
          <a:p>
            <a:pPr marL="355600" marR="358140" indent="-343535">
              <a:lnSpc>
                <a:spcPts val="2880"/>
              </a:lnSpc>
              <a:spcBef>
                <a:spcPts val="675"/>
              </a:spcBef>
              <a:buClr>
                <a:srgbClr val="3333CC"/>
              </a:buClr>
              <a:buSzPct val="82000"/>
              <a:buFont typeface="Wingdings" panose="05000000000000000000"/>
              <a:buChar char=""/>
              <a:tabLst>
                <a:tab pos="356235" algn="l"/>
              </a:tabLst>
            </a:pPr>
            <a:r>
              <a:rPr sz="2500" i="1" spc="-50" dirty="0">
                <a:solidFill>
                  <a:srgbClr val="FF3300"/>
                </a:solidFill>
                <a:latin typeface="Comic Sans MS" panose="030F0702030302020204"/>
                <a:cs typeface="Comic Sans MS" panose="030F0702030302020204"/>
              </a:rPr>
              <a:t>session: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synchronization, 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checkpointing, recovery 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of </a:t>
            </a:r>
            <a:r>
              <a:rPr sz="2400" spc="-10" dirty="0">
                <a:latin typeface="Comic Sans MS" panose="030F0702030302020204"/>
                <a:cs typeface="Comic Sans MS" panose="030F0702030302020204"/>
              </a:rPr>
              <a:t>data </a:t>
            </a:r>
            <a:r>
              <a:rPr sz="2400" spc="-70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exchange</a:t>
            </a:r>
            <a:endParaRPr sz="2400">
              <a:latin typeface="Comic Sans MS" panose="030F0702030302020204"/>
              <a:cs typeface="Comic Sans MS" panose="030F0702030302020204"/>
            </a:endParaRPr>
          </a:p>
          <a:p>
            <a:pPr marL="355600" indent="-343535">
              <a:lnSpc>
                <a:spcPct val="100000"/>
              </a:lnSpc>
              <a:spcBef>
                <a:spcPts val="480"/>
              </a:spcBef>
              <a:buClr>
                <a:srgbClr val="3333CC"/>
              </a:buClr>
              <a:buSzPct val="85000"/>
              <a:buFont typeface="Wingdings" panose="05000000000000000000"/>
              <a:buChar char=""/>
              <a:tabLst>
                <a:tab pos="356235" algn="l"/>
              </a:tabLst>
            </a:pPr>
            <a:r>
              <a:rPr sz="2400" spc="-5" dirty="0">
                <a:latin typeface="Comic Sans MS" panose="030F0702030302020204"/>
                <a:cs typeface="Comic Sans MS" panose="030F0702030302020204"/>
              </a:rPr>
              <a:t>Internet</a:t>
            </a:r>
            <a:r>
              <a:rPr sz="2400" spc="-5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stack</a:t>
            </a:r>
            <a:r>
              <a:rPr sz="2400" spc="-1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“missing”</a:t>
            </a:r>
            <a:r>
              <a:rPr sz="2400" spc="-1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these</a:t>
            </a:r>
            <a:endParaRPr sz="2400">
              <a:latin typeface="Comic Sans MS" panose="030F0702030302020204"/>
              <a:cs typeface="Comic Sans MS" panose="030F0702030302020204"/>
            </a:endParaRPr>
          </a:p>
          <a:p>
            <a:pPr marL="355600">
              <a:lnSpc>
                <a:spcPct val="100000"/>
              </a:lnSpc>
            </a:pPr>
            <a:r>
              <a:rPr sz="2400" dirty="0">
                <a:latin typeface="Comic Sans MS" panose="030F0702030302020204"/>
                <a:cs typeface="Comic Sans MS" panose="030F0702030302020204"/>
              </a:rPr>
              <a:t>layers!</a:t>
            </a:r>
            <a:endParaRPr sz="2400">
              <a:latin typeface="Comic Sans MS" panose="030F0702030302020204"/>
              <a:cs typeface="Comic Sans MS" panose="030F0702030302020204"/>
            </a:endParaRPr>
          </a:p>
          <a:p>
            <a:pPr marL="756285" marR="9525" lvl="1" indent="-287020">
              <a:lnSpc>
                <a:spcPts val="2880"/>
              </a:lnSpc>
              <a:spcBef>
                <a:spcPts val="675"/>
              </a:spcBef>
              <a:buClr>
                <a:srgbClr val="3333CC"/>
              </a:buClr>
              <a:buSzPct val="75000"/>
              <a:buFont typeface="Wingdings" panose="05000000000000000000"/>
              <a:buChar char=""/>
              <a:tabLst>
                <a:tab pos="756920" algn="l"/>
              </a:tabLst>
            </a:pPr>
            <a:r>
              <a:rPr sz="2400" spc="-5" dirty="0">
                <a:latin typeface="Comic Sans MS" panose="030F0702030302020204"/>
                <a:cs typeface="Comic Sans MS" panose="030F0702030302020204"/>
              </a:rPr>
              <a:t>these</a:t>
            </a:r>
            <a:r>
              <a:rPr sz="2400" spc="-6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services,</a:t>
            </a:r>
            <a:r>
              <a:rPr sz="2400" spc="-3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500" i="1" spc="-45" dirty="0">
                <a:latin typeface="Comic Sans MS" panose="030F0702030302020204"/>
                <a:cs typeface="Comic Sans MS" panose="030F0702030302020204"/>
              </a:rPr>
              <a:t>if</a:t>
            </a:r>
            <a:r>
              <a:rPr sz="2500" i="1" spc="-5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500" i="1" spc="-55" dirty="0">
                <a:latin typeface="Comic Sans MS" panose="030F0702030302020204"/>
                <a:cs typeface="Comic Sans MS" panose="030F0702030302020204"/>
              </a:rPr>
              <a:t>needed,</a:t>
            </a:r>
            <a:r>
              <a:rPr sz="2500" i="1" spc="-5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must </a:t>
            </a:r>
            <a:r>
              <a:rPr sz="2400" spc="-70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be</a:t>
            </a:r>
            <a:r>
              <a:rPr sz="2400" spc="-4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implemented</a:t>
            </a:r>
            <a:r>
              <a:rPr sz="2400" spc="-1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in</a:t>
            </a:r>
            <a:r>
              <a:rPr sz="2400" spc="-2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application</a:t>
            </a:r>
            <a:endParaRPr sz="2400">
              <a:latin typeface="Comic Sans MS" panose="030F0702030302020204"/>
              <a:cs typeface="Comic Sans MS" panose="030F0702030302020204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Clr>
                <a:srgbClr val="3333CC"/>
              </a:buClr>
              <a:buSzPct val="75000"/>
              <a:buFont typeface="Wingdings" panose="05000000000000000000"/>
              <a:buChar char=""/>
              <a:tabLst>
                <a:tab pos="756920" algn="l"/>
              </a:tabLst>
            </a:pPr>
            <a:r>
              <a:rPr sz="2400" spc="-5" dirty="0">
                <a:latin typeface="Comic Sans MS" panose="030F0702030302020204"/>
                <a:cs typeface="Comic Sans MS" panose="030F0702030302020204"/>
              </a:rPr>
              <a:t>needed?</a:t>
            </a:r>
            <a:endParaRPr sz="2400">
              <a:latin typeface="Comic Sans MS" panose="030F0702030302020204"/>
              <a:cs typeface="Comic Sans MS" panose="030F07020303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951726" y="1695450"/>
            <a:ext cx="2037080" cy="3672204"/>
          </a:xfrm>
          <a:prstGeom prst="rect">
            <a:avLst/>
          </a:prstGeom>
        </p:spPr>
        <p:txBody>
          <a:bodyPr vert="horz" wrap="square" lIns="0" tIns="26669" rIns="0" bIns="0" rtlCol="0">
            <a:spAutoFit/>
          </a:bodyPr>
          <a:lstStyle/>
          <a:p>
            <a:pPr marL="43180" marR="184785" indent="-1905" algn="ctr">
              <a:lnSpc>
                <a:spcPct val="140000"/>
              </a:lnSpc>
              <a:spcBef>
                <a:spcPts val="210"/>
              </a:spcBef>
            </a:pPr>
            <a:r>
              <a:rPr sz="2400" spc="-5" dirty="0">
                <a:latin typeface="Comic Sans MS" panose="030F0702030302020204"/>
                <a:cs typeface="Comic Sans MS" panose="030F0702030302020204"/>
              </a:rPr>
              <a:t>application 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 prese</a:t>
            </a:r>
            <a:r>
              <a:rPr sz="2400" spc="5" dirty="0">
                <a:latin typeface="Comic Sans MS" panose="030F0702030302020204"/>
                <a:cs typeface="Comic Sans MS" panose="030F0702030302020204"/>
              </a:rPr>
              <a:t>n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t</a:t>
            </a:r>
            <a:r>
              <a:rPr sz="2400" spc="-10" dirty="0">
                <a:latin typeface="Comic Sans MS" panose="030F0702030302020204"/>
                <a:cs typeface="Comic Sans MS" panose="030F0702030302020204"/>
              </a:rPr>
              <a:t>a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tion  session 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10" dirty="0">
                <a:latin typeface="Comic Sans MS" panose="030F0702030302020204"/>
                <a:cs typeface="Comic Sans MS" panose="030F0702030302020204"/>
              </a:rPr>
              <a:t>transport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 network</a:t>
            </a:r>
            <a:endParaRPr sz="2400">
              <a:latin typeface="Comic Sans MS" panose="030F0702030302020204"/>
              <a:cs typeface="Comic Sans MS" panose="030F0702030302020204"/>
            </a:endParaRPr>
          </a:p>
          <a:p>
            <a:pPr marL="378460" marR="521970" indent="635" algn="ctr">
              <a:lnSpc>
                <a:spcPct val="140000"/>
              </a:lnSpc>
            </a:pPr>
            <a:r>
              <a:rPr sz="2400" dirty="0">
                <a:latin typeface="Comic Sans MS" panose="030F0702030302020204"/>
                <a:cs typeface="Comic Sans MS" panose="030F0702030302020204"/>
              </a:rPr>
              <a:t>link </a:t>
            </a:r>
            <a:r>
              <a:rPr sz="2400" spc="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phy</a:t>
            </a:r>
            <a:r>
              <a:rPr sz="2400" spc="-10" dirty="0">
                <a:latin typeface="Comic Sans MS" panose="030F0702030302020204"/>
                <a:cs typeface="Comic Sans MS" panose="030F0702030302020204"/>
              </a:rPr>
              <a:t>s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ical</a:t>
            </a:r>
            <a:endParaRPr sz="2400">
              <a:latin typeface="Comic Sans MS" panose="030F0702030302020204"/>
              <a:cs typeface="Comic Sans MS" panose="030F0702030302020204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6951726" y="2335276"/>
            <a:ext cx="1903730" cy="2570480"/>
            <a:chOff x="6951726" y="2335276"/>
            <a:chExt cx="1903730" cy="2570480"/>
          </a:xfrm>
        </p:grpSpPr>
        <p:sp>
          <p:nvSpPr>
            <p:cNvPr id="11" name="object 11"/>
            <p:cNvSpPr/>
            <p:nvPr/>
          </p:nvSpPr>
          <p:spPr>
            <a:xfrm>
              <a:off x="6953250" y="2354326"/>
              <a:ext cx="1900555" cy="1516380"/>
            </a:xfrm>
            <a:custGeom>
              <a:avLst/>
              <a:gdLst/>
              <a:ahLst/>
              <a:cxnLst/>
              <a:rect l="l" t="t" r="r" b="b"/>
              <a:pathLst>
                <a:path w="1900554" h="1516379">
                  <a:moveTo>
                    <a:pt x="0" y="0"/>
                  </a:moveTo>
                  <a:lnTo>
                    <a:pt x="1885950" y="0"/>
                  </a:lnTo>
                </a:path>
                <a:path w="1900554" h="1516379">
                  <a:moveTo>
                    <a:pt x="14350" y="976249"/>
                  </a:moveTo>
                  <a:lnTo>
                    <a:pt x="1900301" y="976249"/>
                  </a:lnTo>
                </a:path>
                <a:path w="1900554" h="1516379">
                  <a:moveTo>
                    <a:pt x="14350" y="1515999"/>
                  </a:moveTo>
                  <a:lnTo>
                    <a:pt x="1900301" y="1515999"/>
                  </a:lnTo>
                </a:path>
              </a:pathLst>
            </a:custGeom>
            <a:ln w="38100">
              <a:solidFill>
                <a:srgbClr val="3333C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6969125" y="4867275"/>
              <a:ext cx="1885950" cy="38100"/>
            </a:xfrm>
            <a:custGeom>
              <a:avLst/>
              <a:gdLst/>
              <a:ahLst/>
              <a:cxnLst/>
              <a:rect l="l" t="t" r="r" b="b"/>
              <a:pathLst>
                <a:path w="1885950" h="38100">
                  <a:moveTo>
                    <a:pt x="0" y="38100"/>
                  </a:moveTo>
                  <a:lnTo>
                    <a:pt x="1885950" y="38100"/>
                  </a:lnTo>
                  <a:lnTo>
                    <a:pt x="1885950" y="0"/>
                  </a:lnTo>
                  <a:lnTo>
                    <a:pt x="0" y="0"/>
                  </a:lnTo>
                  <a:lnTo>
                    <a:pt x="0" y="3810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6951726" y="2873375"/>
              <a:ext cx="1887855" cy="1530350"/>
            </a:xfrm>
            <a:custGeom>
              <a:avLst/>
              <a:gdLst/>
              <a:ahLst/>
              <a:cxnLst/>
              <a:rect l="l" t="t" r="r" b="b"/>
              <a:pathLst>
                <a:path w="1887854" h="1530350">
                  <a:moveTo>
                    <a:pt x="1524" y="1530350"/>
                  </a:moveTo>
                  <a:lnTo>
                    <a:pt x="1887474" y="1530350"/>
                  </a:lnTo>
                </a:path>
                <a:path w="1887854" h="1530350">
                  <a:moveTo>
                    <a:pt x="0" y="0"/>
                  </a:moveTo>
                  <a:lnTo>
                    <a:pt x="1885950" y="0"/>
                  </a:lnTo>
                </a:path>
              </a:pathLst>
            </a:custGeom>
            <a:ln w="38100">
              <a:solidFill>
                <a:srgbClr val="3333C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4" name="object 1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647950" y="3098800"/>
            <a:ext cx="3848100" cy="330200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647950" y="4813300"/>
            <a:ext cx="3848100" cy="330200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5963411" y="6407698"/>
            <a:ext cx="2263775" cy="294640"/>
          </a:xfrm>
          <a:prstGeom prst="rect">
            <a:avLst/>
          </a:prstGeom>
        </p:spPr>
        <p:txBody>
          <a:bodyPr vert="horz" wrap="square" lIns="0" tIns="81915" rIns="0" bIns="0" rtlCol="0">
            <a:spAutoFit/>
          </a:bodyPr>
          <a:lstStyle/>
          <a:p>
            <a:pPr marL="12700">
              <a:lnSpc>
                <a:spcPts val="1675"/>
              </a:lnSpc>
              <a:spcBef>
                <a:spcPts val="645"/>
              </a:spcBef>
            </a:pPr>
            <a:r>
              <a:rPr sz="80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  <a:hlinkClick r:id="rId2"/>
              </a:rPr>
              <a:t>https://fb.com/tailieudientuc</a:t>
            </a:r>
            <a:r>
              <a:rPr sz="800" spc="-21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  <a:hlinkClick r:id="rId2"/>
              </a:rPr>
              <a:t>n</a:t>
            </a:r>
            <a:r>
              <a:rPr sz="2100" spc="-839" baseline="16000" dirty="0">
                <a:latin typeface="Comic Sans MS" panose="030F0702030302020204"/>
                <a:cs typeface="Comic Sans MS" panose="030F0702030302020204"/>
                <a:hlinkClick r:id="rId2"/>
              </a:rPr>
              <a:t>I</a:t>
            </a:r>
            <a:r>
              <a:rPr sz="80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  <a:hlinkClick r:id="rId2"/>
              </a:rPr>
              <a:t>tt</a:t>
            </a:r>
            <a:r>
              <a:rPr sz="800" spc="-9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  <a:hlinkClick r:id="rId2"/>
              </a:rPr>
              <a:t> </a:t>
            </a:r>
            <a:r>
              <a:rPr sz="2100" spc="-7" baseline="16000" dirty="0">
                <a:latin typeface="Comic Sans MS" panose="030F0702030302020204"/>
                <a:cs typeface="Comic Sans MS" panose="030F0702030302020204"/>
              </a:rPr>
              <a:t>ntro</a:t>
            </a:r>
            <a:r>
              <a:rPr sz="2100" baseline="16000" dirty="0">
                <a:latin typeface="Comic Sans MS" panose="030F0702030302020204"/>
                <a:cs typeface="Comic Sans MS" panose="030F0702030302020204"/>
              </a:rPr>
              <a:t>ducti</a:t>
            </a:r>
            <a:r>
              <a:rPr sz="2100" spc="7" baseline="16000" dirty="0">
                <a:latin typeface="Comic Sans MS" panose="030F0702030302020204"/>
                <a:cs typeface="Comic Sans MS" panose="030F0702030302020204"/>
              </a:rPr>
              <a:t>o</a:t>
            </a:r>
            <a:r>
              <a:rPr sz="2100" baseline="16000" dirty="0">
                <a:latin typeface="Comic Sans MS" panose="030F0702030302020204"/>
                <a:cs typeface="Comic Sans MS" panose="030F0702030302020204"/>
              </a:rPr>
              <a:t>n</a:t>
            </a:r>
            <a:endParaRPr sz="2100" baseline="16000">
              <a:latin typeface="Comic Sans MS" panose="030F0702030302020204"/>
              <a:cs typeface="Comic Sans MS" panose="030F0702030302020204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1-</a:t>
            </a: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18" name="object 18"/>
          <p:cNvSpPr txBox="1"/>
          <p:nvPr/>
        </p:nvSpPr>
        <p:spPr>
          <a:xfrm>
            <a:off x="1481708" y="6564262"/>
            <a:ext cx="1101090" cy="13843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80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  <a:hlinkClick r:id="rId3"/>
              </a:rPr>
              <a:t>CuuDuongThanCong.com</a:t>
            </a:r>
            <a:endParaRPr sz="8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813238" y="1443037"/>
            <a:ext cx="4057650" cy="3843654"/>
            <a:chOff x="3813238" y="1443037"/>
            <a:chExt cx="4057650" cy="3843654"/>
          </a:xfrm>
        </p:grpSpPr>
        <p:sp>
          <p:nvSpPr>
            <p:cNvPr id="3" name="object 3"/>
            <p:cNvSpPr/>
            <p:nvPr/>
          </p:nvSpPr>
          <p:spPr>
            <a:xfrm>
              <a:off x="3818001" y="1447800"/>
              <a:ext cx="4048125" cy="3834129"/>
            </a:xfrm>
            <a:custGeom>
              <a:avLst/>
              <a:gdLst/>
              <a:ahLst/>
              <a:cxnLst/>
              <a:rect l="l" t="t" r="r" b="b"/>
              <a:pathLst>
                <a:path w="4048125" h="3834129">
                  <a:moveTo>
                    <a:pt x="939800" y="0"/>
                  </a:moveTo>
                  <a:lnTo>
                    <a:pt x="4038600" y="0"/>
                  </a:lnTo>
                  <a:lnTo>
                    <a:pt x="4048125" y="3833876"/>
                  </a:lnTo>
                  <a:lnTo>
                    <a:pt x="0" y="3833876"/>
                  </a:lnTo>
                </a:path>
              </a:pathLst>
            </a:custGeom>
            <a:ln w="9525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129526" y="2246376"/>
              <a:ext cx="638175" cy="852424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2795397" y="241808"/>
            <a:ext cx="9620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3333CC"/>
                </a:solidFill>
                <a:latin typeface="Comic Sans MS" panose="030F0702030302020204"/>
                <a:cs typeface="Comic Sans MS" panose="030F0702030302020204"/>
              </a:rPr>
              <a:t>s</a:t>
            </a:r>
            <a:r>
              <a:rPr sz="2400" spc="-10" dirty="0">
                <a:solidFill>
                  <a:srgbClr val="3333CC"/>
                </a:solidFill>
                <a:latin typeface="Comic Sans MS" panose="030F0702030302020204"/>
                <a:cs typeface="Comic Sans MS" panose="030F0702030302020204"/>
              </a:rPr>
              <a:t>o</a:t>
            </a:r>
            <a:r>
              <a:rPr sz="2400" dirty="0">
                <a:solidFill>
                  <a:srgbClr val="3333CC"/>
                </a:solidFill>
                <a:latin typeface="Comic Sans MS" panose="030F0702030302020204"/>
                <a:cs typeface="Comic Sans MS" panose="030F0702030302020204"/>
              </a:rPr>
              <a:t>urce</a:t>
            </a:r>
            <a:endParaRPr sz="2400">
              <a:latin typeface="Comic Sans MS" panose="030F0702030302020204"/>
              <a:cs typeface="Comic Sans MS" panose="030F0702030302020204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2582862" y="654050"/>
            <a:ext cx="5886450" cy="2456180"/>
            <a:chOff x="2582862" y="654050"/>
            <a:chExt cx="5886450" cy="245618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01493" y="1205078"/>
              <a:ext cx="636988" cy="52604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68800" y="654050"/>
              <a:ext cx="360299" cy="1577975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7488301" y="2946400"/>
              <a:ext cx="946785" cy="158750"/>
            </a:xfrm>
            <a:custGeom>
              <a:avLst/>
              <a:gdLst/>
              <a:ahLst/>
              <a:cxnLst/>
              <a:rect l="l" t="t" r="r" b="b"/>
              <a:pathLst>
                <a:path w="946784" h="158750">
                  <a:moveTo>
                    <a:pt x="946657" y="0"/>
                  </a:moveTo>
                  <a:lnTo>
                    <a:pt x="252095" y="0"/>
                  </a:lnTo>
                  <a:lnTo>
                    <a:pt x="0" y="158750"/>
                  </a:lnTo>
                  <a:lnTo>
                    <a:pt x="715645" y="158750"/>
                  </a:lnTo>
                  <a:lnTo>
                    <a:pt x="946657" y="0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7488301" y="2946400"/>
              <a:ext cx="946785" cy="158750"/>
            </a:xfrm>
            <a:custGeom>
              <a:avLst/>
              <a:gdLst/>
              <a:ahLst/>
              <a:cxnLst/>
              <a:rect l="l" t="t" r="r" b="b"/>
              <a:pathLst>
                <a:path w="946784" h="158750">
                  <a:moveTo>
                    <a:pt x="252095" y="0"/>
                  </a:moveTo>
                  <a:lnTo>
                    <a:pt x="946657" y="0"/>
                  </a:lnTo>
                  <a:lnTo>
                    <a:pt x="715645" y="158750"/>
                  </a:lnTo>
                  <a:lnTo>
                    <a:pt x="0" y="158750"/>
                  </a:lnTo>
                  <a:lnTo>
                    <a:pt x="252095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7509383" y="2827273"/>
              <a:ext cx="955675" cy="272415"/>
            </a:xfrm>
            <a:custGeom>
              <a:avLst/>
              <a:gdLst/>
              <a:ahLst/>
              <a:cxnLst/>
              <a:rect l="l" t="t" r="r" b="b"/>
              <a:pathLst>
                <a:path w="955675" h="272414">
                  <a:moveTo>
                    <a:pt x="955167" y="0"/>
                  </a:moveTo>
                  <a:lnTo>
                    <a:pt x="926973" y="0"/>
                  </a:lnTo>
                  <a:lnTo>
                    <a:pt x="260604" y="0"/>
                  </a:lnTo>
                  <a:lnTo>
                    <a:pt x="33680" y="142836"/>
                  </a:lnTo>
                  <a:lnTo>
                    <a:pt x="18288" y="145288"/>
                  </a:lnTo>
                  <a:lnTo>
                    <a:pt x="17132" y="153238"/>
                  </a:lnTo>
                  <a:lnTo>
                    <a:pt x="8382" y="158750"/>
                  </a:lnTo>
                  <a:lnTo>
                    <a:pt x="16344" y="158750"/>
                  </a:lnTo>
                  <a:lnTo>
                    <a:pt x="0" y="272034"/>
                  </a:lnTo>
                  <a:lnTo>
                    <a:pt x="718375" y="158750"/>
                  </a:lnTo>
                  <a:lnTo>
                    <a:pt x="724154" y="158750"/>
                  </a:lnTo>
                  <a:lnTo>
                    <a:pt x="725868" y="157581"/>
                  </a:lnTo>
                  <a:lnTo>
                    <a:pt x="926973" y="125857"/>
                  </a:lnTo>
                  <a:lnTo>
                    <a:pt x="926973" y="19380"/>
                  </a:lnTo>
                  <a:lnTo>
                    <a:pt x="955167" y="0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7517765" y="2827273"/>
              <a:ext cx="946785" cy="158750"/>
            </a:xfrm>
            <a:custGeom>
              <a:avLst/>
              <a:gdLst/>
              <a:ahLst/>
              <a:cxnLst/>
              <a:rect l="l" t="t" r="r" b="b"/>
              <a:pathLst>
                <a:path w="946784" h="158750">
                  <a:moveTo>
                    <a:pt x="252221" y="0"/>
                  </a:moveTo>
                  <a:lnTo>
                    <a:pt x="946784" y="0"/>
                  </a:lnTo>
                  <a:lnTo>
                    <a:pt x="715771" y="158750"/>
                  </a:lnTo>
                  <a:lnTo>
                    <a:pt x="0" y="158750"/>
                  </a:lnTo>
                  <a:lnTo>
                    <a:pt x="252221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90878" y="2834322"/>
              <a:ext cx="369379" cy="130175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2644775" y="660399"/>
              <a:ext cx="1297305" cy="1546225"/>
            </a:xfrm>
            <a:custGeom>
              <a:avLst/>
              <a:gdLst/>
              <a:ahLst/>
              <a:cxnLst/>
              <a:rect l="l" t="t" r="r" b="b"/>
              <a:pathLst>
                <a:path w="1297304" h="1546225">
                  <a:moveTo>
                    <a:pt x="1297051" y="0"/>
                  </a:moveTo>
                  <a:lnTo>
                    <a:pt x="0" y="0"/>
                  </a:lnTo>
                  <a:lnTo>
                    <a:pt x="0" y="71501"/>
                  </a:lnTo>
                  <a:lnTo>
                    <a:pt x="0" y="1546225"/>
                  </a:lnTo>
                  <a:lnTo>
                    <a:pt x="1297051" y="1546225"/>
                  </a:lnTo>
                  <a:lnTo>
                    <a:pt x="1297051" y="71501"/>
                  </a:lnTo>
                  <a:lnTo>
                    <a:pt x="1297051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2597150" y="731901"/>
              <a:ext cx="1273175" cy="1536700"/>
            </a:xfrm>
            <a:custGeom>
              <a:avLst/>
              <a:gdLst/>
              <a:ahLst/>
              <a:cxnLst/>
              <a:rect l="l" t="t" r="r" b="b"/>
              <a:pathLst>
                <a:path w="1273175" h="1536700">
                  <a:moveTo>
                    <a:pt x="1273175" y="0"/>
                  </a:moveTo>
                  <a:lnTo>
                    <a:pt x="0" y="0"/>
                  </a:lnTo>
                  <a:lnTo>
                    <a:pt x="0" y="1536700"/>
                  </a:lnTo>
                  <a:lnTo>
                    <a:pt x="1273175" y="1536700"/>
                  </a:lnTo>
                  <a:lnTo>
                    <a:pt x="12731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2597150" y="731901"/>
              <a:ext cx="1273175" cy="1536700"/>
            </a:xfrm>
            <a:custGeom>
              <a:avLst/>
              <a:gdLst/>
              <a:ahLst/>
              <a:cxnLst/>
              <a:rect l="l" t="t" r="r" b="b"/>
              <a:pathLst>
                <a:path w="1273175" h="1536700">
                  <a:moveTo>
                    <a:pt x="0" y="1536700"/>
                  </a:moveTo>
                  <a:lnTo>
                    <a:pt x="1273175" y="1536700"/>
                  </a:lnTo>
                  <a:lnTo>
                    <a:pt x="1273175" y="0"/>
                  </a:lnTo>
                  <a:lnTo>
                    <a:pt x="0" y="0"/>
                  </a:lnTo>
                  <a:lnTo>
                    <a:pt x="0" y="15367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2597150" y="1049400"/>
              <a:ext cx="1263650" cy="3175"/>
            </a:xfrm>
            <a:custGeom>
              <a:avLst/>
              <a:gdLst/>
              <a:ahLst/>
              <a:cxnLst/>
              <a:rect l="l" t="t" r="r" b="b"/>
              <a:pathLst>
                <a:path w="1263650" h="3175">
                  <a:moveTo>
                    <a:pt x="0" y="0"/>
                  </a:moveTo>
                  <a:lnTo>
                    <a:pt x="1263650" y="3175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/>
          <p:nvPr/>
        </p:nvSpPr>
        <p:spPr>
          <a:xfrm>
            <a:off x="2634233" y="702778"/>
            <a:ext cx="1160145" cy="62928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1800" spc="-5" dirty="0">
                <a:latin typeface="Comic Sans MS" panose="030F0702030302020204"/>
                <a:cs typeface="Comic Sans MS" panose="030F0702030302020204"/>
              </a:rPr>
              <a:t>application</a:t>
            </a:r>
            <a:endParaRPr sz="1800">
              <a:latin typeface="Comic Sans MS" panose="030F0702030302020204"/>
              <a:cs typeface="Comic Sans MS" panose="030F0702030302020204"/>
            </a:endParaRPr>
          </a:p>
          <a:p>
            <a:pPr marL="66040">
              <a:lnSpc>
                <a:spcPct val="100000"/>
              </a:lnSpc>
              <a:spcBef>
                <a:spcPts val="215"/>
              </a:spcBef>
            </a:pPr>
            <a:r>
              <a:rPr sz="1800" spc="-5" dirty="0">
                <a:latin typeface="Comic Sans MS" panose="030F0702030302020204"/>
                <a:cs typeface="Comic Sans MS" panose="030F0702030302020204"/>
              </a:rPr>
              <a:t>transport</a:t>
            </a:r>
            <a:endParaRPr sz="1800">
              <a:latin typeface="Comic Sans MS" panose="030F0702030302020204"/>
              <a:cs typeface="Comic Sans MS" panose="030F0702030302020204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768345" y="1306448"/>
            <a:ext cx="889635" cy="6292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9080" marR="5080" indent="-247015">
              <a:lnSpc>
                <a:spcPct val="110000"/>
              </a:lnSpc>
              <a:spcBef>
                <a:spcPts val="100"/>
              </a:spcBef>
            </a:pPr>
            <a:r>
              <a:rPr sz="1800" dirty="0">
                <a:latin typeface="Comic Sans MS" panose="030F0702030302020204"/>
                <a:cs typeface="Comic Sans MS" panose="030F0702030302020204"/>
              </a:rPr>
              <a:t>net</a:t>
            </a:r>
            <a:r>
              <a:rPr sz="1800" spc="5" dirty="0">
                <a:latin typeface="Comic Sans MS" panose="030F0702030302020204"/>
                <a:cs typeface="Comic Sans MS" panose="030F0702030302020204"/>
              </a:rPr>
              <a:t>w</a:t>
            </a:r>
            <a:r>
              <a:rPr sz="1800" dirty="0">
                <a:latin typeface="Comic Sans MS" panose="030F0702030302020204"/>
                <a:cs typeface="Comic Sans MS" panose="030F0702030302020204"/>
              </a:rPr>
              <a:t>ork  </a:t>
            </a:r>
            <a:r>
              <a:rPr sz="1800" dirty="0">
                <a:latin typeface="Comic Sans MS" panose="030F0702030302020204"/>
                <a:cs typeface="Comic Sans MS" panose="030F0702030302020204"/>
              </a:rPr>
              <a:t>link</a:t>
            </a:r>
            <a:endParaRPr sz="1800">
              <a:latin typeface="Comic Sans MS" panose="030F0702030302020204"/>
              <a:cs typeface="Comic Sans MS" panose="030F0702030302020204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777489" y="1937384"/>
            <a:ext cx="8718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mic Sans MS" panose="030F0702030302020204"/>
                <a:cs typeface="Comic Sans MS" panose="030F0702030302020204"/>
              </a:rPr>
              <a:t>physical</a:t>
            </a:r>
            <a:endParaRPr sz="1800">
              <a:latin typeface="Comic Sans MS" panose="030F0702030302020204"/>
              <a:cs typeface="Comic Sans MS" panose="030F0702030302020204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1214437" y="1355788"/>
            <a:ext cx="2673350" cy="589280"/>
            <a:chOff x="1214437" y="1355788"/>
            <a:chExt cx="2673350" cy="589280"/>
          </a:xfrm>
        </p:grpSpPr>
        <p:sp>
          <p:nvSpPr>
            <p:cNvPr id="22" name="object 22"/>
            <p:cNvSpPr/>
            <p:nvPr/>
          </p:nvSpPr>
          <p:spPr>
            <a:xfrm>
              <a:off x="2605150" y="1370075"/>
              <a:ext cx="1268730" cy="560705"/>
            </a:xfrm>
            <a:custGeom>
              <a:avLst/>
              <a:gdLst/>
              <a:ahLst/>
              <a:cxnLst/>
              <a:rect l="l" t="t" r="r" b="b"/>
              <a:pathLst>
                <a:path w="1268729" h="560705">
                  <a:moveTo>
                    <a:pt x="0" y="0"/>
                  </a:moveTo>
                  <a:lnTo>
                    <a:pt x="1263650" y="3175"/>
                  </a:lnTo>
                </a:path>
                <a:path w="1268729" h="560705">
                  <a:moveTo>
                    <a:pt x="4699" y="280924"/>
                  </a:moveTo>
                  <a:lnTo>
                    <a:pt x="1268349" y="284099"/>
                  </a:lnTo>
                </a:path>
                <a:path w="1268729" h="560705">
                  <a:moveTo>
                    <a:pt x="4699" y="557149"/>
                  </a:moveTo>
                  <a:lnTo>
                    <a:pt x="1268349" y="560324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1219200" y="1395475"/>
              <a:ext cx="1082675" cy="257175"/>
            </a:xfrm>
            <a:custGeom>
              <a:avLst/>
              <a:gdLst/>
              <a:ahLst/>
              <a:cxnLst/>
              <a:rect l="l" t="t" r="r" b="b"/>
              <a:pathLst>
                <a:path w="1082675" h="257175">
                  <a:moveTo>
                    <a:pt x="0" y="257175"/>
                  </a:moveTo>
                  <a:lnTo>
                    <a:pt x="1082675" y="257175"/>
                  </a:lnTo>
                  <a:lnTo>
                    <a:pt x="1082675" y="0"/>
                  </a:lnTo>
                  <a:lnTo>
                    <a:pt x="0" y="0"/>
                  </a:lnTo>
                  <a:lnTo>
                    <a:pt x="0" y="25717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/>
          <p:cNvSpPr txBox="1"/>
          <p:nvPr/>
        </p:nvSpPr>
        <p:spPr>
          <a:xfrm>
            <a:off x="1286510" y="1380835"/>
            <a:ext cx="217170" cy="297815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45"/>
              </a:spcBef>
            </a:pPr>
            <a:r>
              <a:rPr sz="1400" dirty="0">
                <a:latin typeface="Comic Sans MS" panose="030F0702030302020204"/>
                <a:cs typeface="Comic Sans MS" panose="030F0702030302020204"/>
              </a:rPr>
              <a:t>H</a:t>
            </a:r>
            <a:r>
              <a:rPr sz="1800" baseline="-21000" dirty="0">
                <a:latin typeface="Comic Sans MS" panose="030F0702030302020204"/>
                <a:cs typeface="Comic Sans MS" panose="030F0702030302020204"/>
              </a:rPr>
              <a:t>n</a:t>
            </a:r>
            <a:endParaRPr sz="1800" baseline="-21000">
              <a:latin typeface="Comic Sans MS" panose="030F0702030302020204"/>
              <a:cs typeface="Comic Sans MS" panose="030F0702030302020204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478041" y="1392682"/>
            <a:ext cx="72707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05"/>
              </a:spcBef>
              <a:tabLst>
                <a:tab pos="530860" algn="l"/>
              </a:tabLst>
            </a:pPr>
            <a:r>
              <a:rPr sz="2100" baseline="2000" dirty="0">
                <a:latin typeface="Comic Sans MS" panose="030F0702030302020204"/>
                <a:cs typeface="Comic Sans MS" panose="030F0702030302020204"/>
              </a:rPr>
              <a:t>H</a:t>
            </a:r>
            <a:r>
              <a:rPr sz="1800" baseline="-19000" dirty="0">
                <a:latin typeface="Comic Sans MS" panose="030F0702030302020204"/>
                <a:cs typeface="Comic Sans MS" panose="030F0702030302020204"/>
              </a:rPr>
              <a:t>t	</a:t>
            </a:r>
            <a:r>
              <a:rPr sz="1400" dirty="0">
                <a:latin typeface="Comic Sans MS" panose="030F0702030302020204"/>
                <a:cs typeface="Comic Sans MS" panose="030F0702030302020204"/>
              </a:rPr>
              <a:t>M</a:t>
            </a:r>
            <a:endParaRPr sz="1400">
              <a:latin typeface="Comic Sans MS" panose="030F0702030302020204"/>
              <a:cs typeface="Comic Sans MS" panose="030F0702030302020204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1515935" y="1055687"/>
            <a:ext cx="309880" cy="596900"/>
            <a:chOff x="1515935" y="1055687"/>
            <a:chExt cx="309880" cy="596900"/>
          </a:xfrm>
        </p:grpSpPr>
        <p:sp>
          <p:nvSpPr>
            <p:cNvPr id="27" name="object 27"/>
            <p:cNvSpPr/>
            <p:nvPr/>
          </p:nvSpPr>
          <p:spPr>
            <a:xfrm>
              <a:off x="1518475" y="1405000"/>
              <a:ext cx="0" cy="244475"/>
            </a:xfrm>
            <a:custGeom>
              <a:avLst/>
              <a:gdLst/>
              <a:ahLst/>
              <a:cxnLst/>
              <a:rect l="l" t="t" r="r" b="b"/>
              <a:pathLst>
                <a:path h="244475">
                  <a:moveTo>
                    <a:pt x="0" y="0"/>
                  </a:moveTo>
                  <a:lnTo>
                    <a:pt x="0" y="244475"/>
                  </a:lnTo>
                </a:path>
              </a:pathLst>
            </a:custGeom>
            <a:ln w="48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1820925" y="1400175"/>
              <a:ext cx="0" cy="247650"/>
            </a:xfrm>
            <a:custGeom>
              <a:avLst/>
              <a:gdLst/>
              <a:ahLst/>
              <a:cxnLst/>
              <a:rect l="l" t="t" r="r" b="b"/>
              <a:pathLst>
                <a:path h="247650">
                  <a:moveTo>
                    <a:pt x="0" y="0"/>
                  </a:moveTo>
                  <a:lnTo>
                    <a:pt x="0" y="24765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1533524" y="1060450"/>
              <a:ext cx="281305" cy="257175"/>
            </a:xfrm>
            <a:custGeom>
              <a:avLst/>
              <a:gdLst/>
              <a:ahLst/>
              <a:cxnLst/>
              <a:rect l="l" t="t" r="r" b="b"/>
              <a:pathLst>
                <a:path w="281305" h="257175">
                  <a:moveTo>
                    <a:pt x="0" y="257175"/>
                  </a:moveTo>
                  <a:lnTo>
                    <a:pt x="280987" y="257175"/>
                  </a:lnTo>
                  <a:lnTo>
                    <a:pt x="280987" y="0"/>
                  </a:lnTo>
                  <a:lnTo>
                    <a:pt x="0" y="0"/>
                  </a:lnTo>
                  <a:lnTo>
                    <a:pt x="0" y="25717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0" name="object 30"/>
          <p:cNvSpPr txBox="1"/>
          <p:nvPr/>
        </p:nvSpPr>
        <p:spPr>
          <a:xfrm>
            <a:off x="474065" y="1021206"/>
            <a:ext cx="814069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se</a:t>
            </a:r>
            <a:r>
              <a:rPr sz="1600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g</a:t>
            </a:r>
            <a:r>
              <a:rPr sz="1600" spc="-5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ment</a:t>
            </a:r>
            <a:endParaRPr sz="1600">
              <a:latin typeface="Comic Sans MS" panose="030F0702030302020204"/>
              <a:cs typeface="Comic Sans MS" panose="030F0702030302020204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583182" y="1045809"/>
            <a:ext cx="209550" cy="297815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45"/>
              </a:spcBef>
            </a:pPr>
            <a:r>
              <a:rPr sz="1400" dirty="0">
                <a:latin typeface="Comic Sans MS" panose="030F0702030302020204"/>
                <a:cs typeface="Comic Sans MS" panose="030F0702030302020204"/>
              </a:rPr>
              <a:t>H</a:t>
            </a:r>
            <a:r>
              <a:rPr sz="1800" baseline="-21000" dirty="0">
                <a:latin typeface="Comic Sans MS" panose="030F0702030302020204"/>
                <a:cs typeface="Comic Sans MS" panose="030F0702030302020204"/>
              </a:rPr>
              <a:t>t</a:t>
            </a:r>
            <a:endParaRPr sz="1800" baseline="-21000">
              <a:latin typeface="Comic Sans MS" panose="030F0702030302020204"/>
              <a:cs typeface="Comic Sans MS" panose="030F0702030302020204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74116" y="1360678"/>
            <a:ext cx="91376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datagram</a:t>
            </a:r>
            <a:endParaRPr sz="1600">
              <a:latin typeface="Comic Sans MS" panose="030F0702030302020204"/>
              <a:cs typeface="Comic Sans MS" panose="030F0702030302020204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626870" y="4177741"/>
            <a:ext cx="135001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3333CC"/>
                </a:solidFill>
                <a:latin typeface="Comic Sans MS" panose="030F0702030302020204"/>
                <a:cs typeface="Comic Sans MS" panose="030F0702030302020204"/>
              </a:rPr>
              <a:t>destination</a:t>
            </a:r>
            <a:endParaRPr sz="2000">
              <a:latin typeface="Comic Sans MS" panose="030F0702030302020204"/>
              <a:cs typeface="Comic Sans MS" panose="030F0702030302020204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1693862" y="4540250"/>
            <a:ext cx="2155825" cy="1628775"/>
            <a:chOff x="1693862" y="4540250"/>
            <a:chExt cx="2155825" cy="1628775"/>
          </a:xfrm>
        </p:grpSpPr>
        <p:pic>
          <p:nvPicPr>
            <p:cNvPr id="35" name="object 3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212493" y="5091215"/>
              <a:ext cx="636988" cy="526048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979800" y="4540250"/>
              <a:ext cx="360299" cy="1577975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1755775" y="4546599"/>
              <a:ext cx="1297305" cy="1546225"/>
            </a:xfrm>
            <a:custGeom>
              <a:avLst/>
              <a:gdLst/>
              <a:ahLst/>
              <a:cxnLst/>
              <a:rect l="l" t="t" r="r" b="b"/>
              <a:pathLst>
                <a:path w="1297305" h="1546225">
                  <a:moveTo>
                    <a:pt x="1297051" y="0"/>
                  </a:moveTo>
                  <a:lnTo>
                    <a:pt x="0" y="0"/>
                  </a:lnTo>
                  <a:lnTo>
                    <a:pt x="0" y="71437"/>
                  </a:lnTo>
                  <a:lnTo>
                    <a:pt x="0" y="1546225"/>
                  </a:lnTo>
                  <a:lnTo>
                    <a:pt x="1297051" y="1546225"/>
                  </a:lnTo>
                  <a:lnTo>
                    <a:pt x="1297051" y="71437"/>
                  </a:lnTo>
                  <a:lnTo>
                    <a:pt x="1297051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1708150" y="4618037"/>
              <a:ext cx="1273175" cy="1536700"/>
            </a:xfrm>
            <a:custGeom>
              <a:avLst/>
              <a:gdLst/>
              <a:ahLst/>
              <a:cxnLst/>
              <a:rect l="l" t="t" r="r" b="b"/>
              <a:pathLst>
                <a:path w="1273175" h="1536700">
                  <a:moveTo>
                    <a:pt x="1273175" y="0"/>
                  </a:moveTo>
                  <a:lnTo>
                    <a:pt x="0" y="0"/>
                  </a:lnTo>
                  <a:lnTo>
                    <a:pt x="0" y="1536700"/>
                  </a:lnTo>
                  <a:lnTo>
                    <a:pt x="1273175" y="1536700"/>
                  </a:lnTo>
                  <a:lnTo>
                    <a:pt x="12731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1708150" y="4618037"/>
              <a:ext cx="1273175" cy="1536700"/>
            </a:xfrm>
            <a:custGeom>
              <a:avLst/>
              <a:gdLst/>
              <a:ahLst/>
              <a:cxnLst/>
              <a:rect l="l" t="t" r="r" b="b"/>
              <a:pathLst>
                <a:path w="1273175" h="1536700">
                  <a:moveTo>
                    <a:pt x="0" y="1536700"/>
                  </a:moveTo>
                  <a:lnTo>
                    <a:pt x="1273175" y="1536700"/>
                  </a:lnTo>
                  <a:lnTo>
                    <a:pt x="1273175" y="0"/>
                  </a:lnTo>
                  <a:lnTo>
                    <a:pt x="0" y="0"/>
                  </a:lnTo>
                  <a:lnTo>
                    <a:pt x="0" y="15367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1708150" y="4935474"/>
              <a:ext cx="1263650" cy="3175"/>
            </a:xfrm>
            <a:custGeom>
              <a:avLst/>
              <a:gdLst/>
              <a:ahLst/>
              <a:cxnLst/>
              <a:rect l="l" t="t" r="r" b="b"/>
              <a:pathLst>
                <a:path w="1263650" h="3175">
                  <a:moveTo>
                    <a:pt x="0" y="0"/>
                  </a:moveTo>
                  <a:lnTo>
                    <a:pt x="1263650" y="3175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1" name="object 41"/>
          <p:cNvSpPr txBox="1"/>
          <p:nvPr/>
        </p:nvSpPr>
        <p:spPr>
          <a:xfrm>
            <a:off x="1722437" y="4617211"/>
            <a:ext cx="1244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925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omic Sans MS" panose="030F0702030302020204"/>
                <a:cs typeface="Comic Sans MS" panose="030F0702030302020204"/>
              </a:rPr>
              <a:t>application</a:t>
            </a:r>
            <a:endParaRPr sz="1800">
              <a:latin typeface="Comic Sans MS" panose="030F0702030302020204"/>
              <a:cs typeface="Comic Sans MS" panose="030F0702030302020204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722437" y="4918964"/>
            <a:ext cx="1244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265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omic Sans MS" panose="030F0702030302020204"/>
                <a:cs typeface="Comic Sans MS" panose="030F0702030302020204"/>
              </a:rPr>
              <a:t>transport</a:t>
            </a:r>
            <a:endParaRPr sz="1800">
              <a:latin typeface="Comic Sans MS" panose="030F0702030302020204"/>
              <a:cs typeface="Comic Sans MS" panose="030F0702030302020204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722437" y="5220716"/>
            <a:ext cx="1244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mic Sans MS" panose="030F0702030302020204"/>
                <a:cs typeface="Comic Sans MS" panose="030F0702030302020204"/>
              </a:rPr>
              <a:t>network</a:t>
            </a:r>
            <a:endParaRPr sz="1800">
              <a:latin typeface="Comic Sans MS" panose="030F0702030302020204"/>
              <a:cs typeface="Comic Sans MS" panose="030F0702030302020204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722437" y="5522467"/>
            <a:ext cx="1244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34290" algn="ctr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mic Sans MS" panose="030F0702030302020204"/>
                <a:cs typeface="Comic Sans MS" panose="030F0702030302020204"/>
              </a:rPr>
              <a:t>link</a:t>
            </a:r>
            <a:endParaRPr sz="1800">
              <a:latin typeface="Comic Sans MS" panose="030F0702030302020204"/>
              <a:cs typeface="Comic Sans MS" panose="030F0702030302020204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722437" y="5824524"/>
            <a:ext cx="1244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8435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mic Sans MS" panose="030F0702030302020204"/>
                <a:cs typeface="Comic Sans MS" panose="030F0702030302020204"/>
              </a:rPr>
              <a:t>physical</a:t>
            </a:r>
            <a:endParaRPr sz="1800">
              <a:latin typeface="Comic Sans MS" panose="030F0702030302020204"/>
              <a:cs typeface="Comic Sans MS" panose="030F0702030302020204"/>
            </a:endParaRPr>
          </a:p>
        </p:txBody>
      </p:sp>
      <p:graphicFrame>
        <p:nvGraphicFramePr>
          <p:cNvPr id="46" name="object 46"/>
          <p:cNvGraphicFramePr>
            <a:graphicFrameLocks noGrp="1"/>
          </p:cNvGraphicFramePr>
          <p:nvPr/>
        </p:nvGraphicFramePr>
        <p:xfrm>
          <a:off x="168275" y="5251513"/>
          <a:ext cx="1346200" cy="5651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4635"/>
                <a:gridCol w="291465"/>
                <a:gridCol w="304800"/>
                <a:gridCol w="481330"/>
              </a:tblGrid>
              <a:tr h="2777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0" algn="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400" dirty="0">
                          <a:latin typeface="Comic Sans MS" panose="030F0702030302020204"/>
                          <a:cs typeface="Comic Sans MS" panose="030F0702030302020204"/>
                        </a:rPr>
                        <a:t>H</a:t>
                      </a:r>
                      <a:r>
                        <a:rPr sz="1800" baseline="-21000" dirty="0">
                          <a:latin typeface="Comic Sans MS" panose="030F0702030302020204"/>
                          <a:cs typeface="Comic Sans MS" panose="030F0702030302020204"/>
                        </a:rPr>
                        <a:t>n</a:t>
                      </a:r>
                      <a:endParaRPr sz="1800" baseline="-21000">
                        <a:latin typeface="Comic Sans MS" panose="030F0702030302020204"/>
                        <a:cs typeface="Comic Sans MS" panose="030F0702030302020204"/>
                      </a:endParaRPr>
                    </a:p>
                  </a:txBody>
                  <a:tcPr marL="0" marR="0" marT="444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9685" algn="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400" dirty="0">
                          <a:latin typeface="Comic Sans MS" panose="030F0702030302020204"/>
                          <a:cs typeface="Comic Sans MS" panose="030F0702030302020204"/>
                        </a:rPr>
                        <a:t>H</a:t>
                      </a:r>
                      <a:r>
                        <a:rPr sz="1800" baseline="-21000" dirty="0">
                          <a:latin typeface="Comic Sans MS" panose="030F0702030302020204"/>
                          <a:cs typeface="Comic Sans MS" panose="030F0702030302020204"/>
                        </a:rPr>
                        <a:t>t</a:t>
                      </a:r>
                      <a:endParaRPr sz="1800" baseline="-21000">
                        <a:latin typeface="Comic Sans MS" panose="030F0702030302020204"/>
                        <a:cs typeface="Comic Sans MS" panose="030F0702030302020204"/>
                      </a:endParaRPr>
                    </a:p>
                  </a:txBody>
                  <a:tcPr marL="0" marR="0" marT="444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8905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400" dirty="0">
                          <a:latin typeface="Comic Sans MS" panose="030F0702030302020204"/>
                          <a:cs typeface="Comic Sans MS" panose="030F0702030302020204"/>
                        </a:rPr>
                        <a:t>M</a:t>
                      </a:r>
                      <a:endParaRPr sz="1400">
                        <a:latin typeface="Comic Sans MS" panose="030F0702030302020204"/>
                        <a:cs typeface="Comic Sans MS" panose="030F0702030302020204"/>
                      </a:endParaRPr>
                    </a:p>
                  </a:txBody>
                  <a:tcPr marL="0" marR="0" marT="1079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7780">
                <a:tc>
                  <a:txBody>
                    <a:bodyPr/>
                    <a:lstStyle/>
                    <a:p>
                      <a:pPr marL="3937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400" dirty="0">
                          <a:latin typeface="Comic Sans MS" panose="030F0702030302020204"/>
                          <a:cs typeface="Comic Sans MS" panose="030F0702030302020204"/>
                        </a:rPr>
                        <a:t>H</a:t>
                      </a:r>
                      <a:r>
                        <a:rPr sz="1800" baseline="-21000" dirty="0">
                          <a:latin typeface="Comic Sans MS" panose="030F0702030302020204"/>
                          <a:cs typeface="Comic Sans MS" panose="030F0702030302020204"/>
                        </a:rPr>
                        <a:t>l</a:t>
                      </a:r>
                      <a:endParaRPr sz="1800" baseline="-21000">
                        <a:latin typeface="Comic Sans MS" panose="030F0702030302020204"/>
                        <a:cs typeface="Comic Sans MS" panose="030F0702030302020204"/>
                      </a:endParaRPr>
                    </a:p>
                  </a:txBody>
                  <a:tcPr marL="0" marR="0" marT="2540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175" algn="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400" dirty="0">
                          <a:latin typeface="Comic Sans MS" panose="030F0702030302020204"/>
                          <a:cs typeface="Comic Sans MS" panose="030F0702030302020204"/>
                        </a:rPr>
                        <a:t>H</a:t>
                      </a:r>
                      <a:r>
                        <a:rPr sz="1800" baseline="-21000" dirty="0">
                          <a:latin typeface="Comic Sans MS" panose="030F0702030302020204"/>
                          <a:cs typeface="Comic Sans MS" panose="030F0702030302020204"/>
                        </a:rPr>
                        <a:t>n</a:t>
                      </a:r>
                      <a:endParaRPr sz="1800" baseline="-21000">
                        <a:latin typeface="Comic Sans MS" panose="030F0702030302020204"/>
                        <a:cs typeface="Comic Sans MS" panose="030F0702030302020204"/>
                      </a:endParaRPr>
                    </a:p>
                  </a:txBody>
                  <a:tcPr marL="0" marR="0" marT="2540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5875" algn="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400" dirty="0">
                          <a:latin typeface="Comic Sans MS" panose="030F0702030302020204"/>
                          <a:cs typeface="Comic Sans MS" panose="030F0702030302020204"/>
                        </a:rPr>
                        <a:t>H</a:t>
                      </a:r>
                      <a:r>
                        <a:rPr sz="1800" baseline="-21000" dirty="0">
                          <a:latin typeface="Comic Sans MS" panose="030F0702030302020204"/>
                          <a:cs typeface="Comic Sans MS" panose="030F0702030302020204"/>
                        </a:rPr>
                        <a:t>t</a:t>
                      </a:r>
                      <a:endParaRPr sz="1800" baseline="-21000">
                        <a:latin typeface="Comic Sans MS" panose="030F0702030302020204"/>
                        <a:cs typeface="Comic Sans MS" panose="030F0702030302020204"/>
                      </a:endParaRPr>
                    </a:p>
                  </a:txBody>
                  <a:tcPr marL="0" marR="0" marT="2540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5730" algn="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400" dirty="0">
                          <a:latin typeface="Comic Sans MS" panose="030F0702030302020204"/>
                          <a:cs typeface="Comic Sans MS" panose="030F0702030302020204"/>
                        </a:rPr>
                        <a:t>M</a:t>
                      </a:r>
                      <a:endParaRPr sz="1400">
                        <a:latin typeface="Comic Sans MS" panose="030F0702030302020204"/>
                        <a:cs typeface="Comic Sans MS" panose="030F0702030302020204"/>
                      </a:endParaRPr>
                    </a:p>
                  </a:txBody>
                  <a:tcPr marL="0" marR="0" marT="317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pSp>
        <p:nvGrpSpPr>
          <p:cNvPr id="47" name="object 47"/>
          <p:cNvGrpSpPr/>
          <p:nvPr/>
        </p:nvGrpSpPr>
        <p:grpSpPr>
          <a:xfrm>
            <a:off x="1701863" y="4163948"/>
            <a:ext cx="5340985" cy="1667510"/>
            <a:chOff x="1701863" y="4163948"/>
            <a:chExt cx="5340985" cy="1667510"/>
          </a:xfrm>
        </p:grpSpPr>
        <p:sp>
          <p:nvSpPr>
            <p:cNvPr id="48" name="object 48"/>
            <p:cNvSpPr/>
            <p:nvPr/>
          </p:nvSpPr>
          <p:spPr>
            <a:xfrm>
              <a:off x="1716151" y="5256275"/>
              <a:ext cx="1268730" cy="560705"/>
            </a:xfrm>
            <a:custGeom>
              <a:avLst/>
              <a:gdLst/>
              <a:ahLst/>
              <a:cxnLst/>
              <a:rect l="l" t="t" r="r" b="b"/>
              <a:pathLst>
                <a:path w="1268730" h="560704">
                  <a:moveTo>
                    <a:pt x="0" y="0"/>
                  </a:moveTo>
                  <a:lnTo>
                    <a:pt x="1263650" y="3175"/>
                  </a:lnTo>
                </a:path>
                <a:path w="1268730" h="560704">
                  <a:moveTo>
                    <a:pt x="4699" y="280924"/>
                  </a:moveTo>
                  <a:lnTo>
                    <a:pt x="1268349" y="284099"/>
                  </a:lnTo>
                </a:path>
                <a:path w="1268730" h="560704">
                  <a:moveTo>
                    <a:pt x="4699" y="557149"/>
                  </a:moveTo>
                  <a:lnTo>
                    <a:pt x="1268349" y="560324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/>
            <p:cNvSpPr/>
            <p:nvPr/>
          </p:nvSpPr>
          <p:spPr>
            <a:xfrm>
              <a:off x="5745226" y="4163948"/>
              <a:ext cx="1297305" cy="946150"/>
            </a:xfrm>
            <a:custGeom>
              <a:avLst/>
              <a:gdLst/>
              <a:ahLst/>
              <a:cxnLst/>
              <a:rect l="l" t="t" r="r" b="b"/>
              <a:pathLst>
                <a:path w="1297304" h="946150">
                  <a:moveTo>
                    <a:pt x="1297051" y="0"/>
                  </a:moveTo>
                  <a:lnTo>
                    <a:pt x="0" y="0"/>
                  </a:lnTo>
                  <a:lnTo>
                    <a:pt x="0" y="71501"/>
                  </a:lnTo>
                  <a:lnTo>
                    <a:pt x="0" y="946150"/>
                  </a:lnTo>
                  <a:lnTo>
                    <a:pt x="1297051" y="946150"/>
                  </a:lnTo>
                  <a:lnTo>
                    <a:pt x="1297051" y="71501"/>
                  </a:lnTo>
                  <a:lnTo>
                    <a:pt x="1297051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/>
            <p:cNvSpPr/>
            <p:nvPr/>
          </p:nvSpPr>
          <p:spPr>
            <a:xfrm>
              <a:off x="5697601" y="4235449"/>
              <a:ext cx="1273175" cy="946150"/>
            </a:xfrm>
            <a:custGeom>
              <a:avLst/>
              <a:gdLst/>
              <a:ahLst/>
              <a:cxnLst/>
              <a:rect l="l" t="t" r="r" b="b"/>
              <a:pathLst>
                <a:path w="1273175" h="946150">
                  <a:moveTo>
                    <a:pt x="1273175" y="0"/>
                  </a:moveTo>
                  <a:lnTo>
                    <a:pt x="0" y="0"/>
                  </a:lnTo>
                  <a:lnTo>
                    <a:pt x="0" y="946150"/>
                  </a:lnTo>
                  <a:lnTo>
                    <a:pt x="1273175" y="946150"/>
                  </a:lnTo>
                  <a:lnTo>
                    <a:pt x="12731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/>
            <p:cNvSpPr/>
            <p:nvPr/>
          </p:nvSpPr>
          <p:spPr>
            <a:xfrm>
              <a:off x="5697601" y="4235449"/>
              <a:ext cx="1273175" cy="946150"/>
            </a:xfrm>
            <a:custGeom>
              <a:avLst/>
              <a:gdLst/>
              <a:ahLst/>
              <a:cxnLst/>
              <a:rect l="l" t="t" r="r" b="b"/>
              <a:pathLst>
                <a:path w="1273175" h="946150">
                  <a:moveTo>
                    <a:pt x="0" y="946150"/>
                  </a:moveTo>
                  <a:lnTo>
                    <a:pt x="1273175" y="946150"/>
                  </a:lnTo>
                  <a:lnTo>
                    <a:pt x="1273175" y="0"/>
                  </a:lnTo>
                  <a:lnTo>
                    <a:pt x="0" y="0"/>
                  </a:lnTo>
                  <a:lnTo>
                    <a:pt x="0" y="94615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/>
            <p:cNvSpPr/>
            <p:nvPr/>
          </p:nvSpPr>
          <p:spPr>
            <a:xfrm>
              <a:off x="5697601" y="4552949"/>
              <a:ext cx="1263650" cy="3175"/>
            </a:xfrm>
            <a:custGeom>
              <a:avLst/>
              <a:gdLst/>
              <a:ahLst/>
              <a:cxnLst/>
              <a:rect l="l" t="t" r="r" b="b"/>
              <a:pathLst>
                <a:path w="1263650" h="3175">
                  <a:moveTo>
                    <a:pt x="0" y="0"/>
                  </a:moveTo>
                  <a:lnTo>
                    <a:pt x="1263650" y="3175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3" name="object 53"/>
          <p:cNvSpPr txBox="1"/>
          <p:nvPr/>
        </p:nvSpPr>
        <p:spPr>
          <a:xfrm>
            <a:off x="723900" y="4948173"/>
            <a:ext cx="284480" cy="25717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 marL="48895">
              <a:lnSpc>
                <a:spcPct val="100000"/>
              </a:lnSpc>
              <a:spcBef>
                <a:spcPts val="35"/>
              </a:spcBef>
            </a:pPr>
            <a:r>
              <a:rPr sz="1400" dirty="0">
                <a:latin typeface="Comic Sans MS" panose="030F0702030302020204"/>
                <a:cs typeface="Comic Sans MS" panose="030F0702030302020204"/>
              </a:rPr>
              <a:t>H</a:t>
            </a:r>
            <a:r>
              <a:rPr sz="1800" baseline="-21000" dirty="0">
                <a:latin typeface="Comic Sans MS" panose="030F0702030302020204"/>
                <a:cs typeface="Comic Sans MS" panose="030F0702030302020204"/>
              </a:rPr>
              <a:t>t</a:t>
            </a:r>
            <a:endParaRPr sz="1800" baseline="-21000">
              <a:latin typeface="Comic Sans MS" panose="030F0702030302020204"/>
              <a:cs typeface="Comic Sans MS" panose="030F0702030302020204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1008062" y="4948173"/>
            <a:ext cx="481330" cy="25717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0795" rIns="0" bIns="0" rtlCol="0">
            <a:spAutoFit/>
          </a:bodyPr>
          <a:lstStyle/>
          <a:p>
            <a:pPr marL="187960">
              <a:lnSpc>
                <a:spcPct val="100000"/>
              </a:lnSpc>
              <a:spcBef>
                <a:spcPts val="85"/>
              </a:spcBef>
            </a:pPr>
            <a:r>
              <a:rPr sz="1400" dirty="0">
                <a:latin typeface="Comic Sans MS" panose="030F0702030302020204"/>
                <a:cs typeface="Comic Sans MS" panose="030F0702030302020204"/>
              </a:rPr>
              <a:t>M</a:t>
            </a:r>
            <a:endParaRPr sz="1400">
              <a:latin typeface="Comic Sans MS" panose="030F0702030302020204"/>
              <a:cs typeface="Comic Sans MS" panose="030F0702030302020204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989012" y="4635500"/>
            <a:ext cx="495300" cy="25717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0795" rIns="0" bIns="0" rtlCol="0">
            <a:spAutoFit/>
          </a:bodyPr>
          <a:lstStyle/>
          <a:p>
            <a:pPr marL="202565">
              <a:lnSpc>
                <a:spcPct val="100000"/>
              </a:lnSpc>
              <a:spcBef>
                <a:spcPts val="85"/>
              </a:spcBef>
            </a:pPr>
            <a:r>
              <a:rPr sz="1400" dirty="0">
                <a:latin typeface="Comic Sans MS" panose="030F0702030302020204"/>
                <a:cs typeface="Comic Sans MS" panose="030F0702030302020204"/>
              </a:rPr>
              <a:t>M</a:t>
            </a:r>
            <a:endParaRPr sz="1400">
              <a:latin typeface="Comic Sans MS" panose="030F0702030302020204"/>
              <a:cs typeface="Comic Sans MS" panose="030F0702030302020204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5869051" y="4207089"/>
            <a:ext cx="889635" cy="62928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15"/>
              </a:spcBef>
            </a:pPr>
            <a:r>
              <a:rPr sz="1800" dirty="0">
                <a:latin typeface="Comic Sans MS" panose="030F0702030302020204"/>
                <a:cs typeface="Comic Sans MS" panose="030F0702030302020204"/>
              </a:rPr>
              <a:t>network</a:t>
            </a:r>
            <a:endParaRPr sz="1800">
              <a:latin typeface="Comic Sans MS" panose="030F0702030302020204"/>
              <a:cs typeface="Comic Sans MS" panose="030F0702030302020204"/>
            </a:endParaRPr>
          </a:p>
          <a:p>
            <a:pPr algn="ctr">
              <a:lnSpc>
                <a:spcPct val="100000"/>
              </a:lnSpc>
              <a:spcBef>
                <a:spcPts val="215"/>
              </a:spcBef>
            </a:pPr>
            <a:r>
              <a:rPr sz="1800" dirty="0">
                <a:latin typeface="Comic Sans MS" panose="030F0702030302020204"/>
                <a:cs typeface="Comic Sans MS" panose="030F0702030302020204"/>
              </a:rPr>
              <a:t>link</a:t>
            </a:r>
            <a:endParaRPr sz="1800">
              <a:latin typeface="Comic Sans MS" panose="030F0702030302020204"/>
              <a:cs typeface="Comic Sans MS" panose="030F0702030302020204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5878195" y="4838192"/>
            <a:ext cx="8718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mic Sans MS" panose="030F0702030302020204"/>
                <a:cs typeface="Comic Sans MS" panose="030F0702030302020204"/>
              </a:rPr>
              <a:t>physical</a:t>
            </a:r>
            <a:endParaRPr sz="1800">
              <a:latin typeface="Comic Sans MS" panose="030F0702030302020204"/>
              <a:cs typeface="Comic Sans MS" panose="030F0702030302020204"/>
            </a:endParaRPr>
          </a:p>
        </p:txBody>
      </p:sp>
      <p:grpSp>
        <p:nvGrpSpPr>
          <p:cNvPr id="58" name="object 58"/>
          <p:cNvGrpSpPr/>
          <p:nvPr/>
        </p:nvGrpSpPr>
        <p:grpSpPr>
          <a:xfrm>
            <a:off x="1785873" y="533400"/>
            <a:ext cx="6569709" cy="5508625"/>
            <a:chOff x="1785873" y="533400"/>
            <a:chExt cx="6569709" cy="5508625"/>
          </a:xfrm>
        </p:grpSpPr>
        <p:sp>
          <p:nvSpPr>
            <p:cNvPr id="59" name="object 59"/>
            <p:cNvSpPr/>
            <p:nvPr/>
          </p:nvSpPr>
          <p:spPr>
            <a:xfrm>
              <a:off x="5705475" y="4873625"/>
              <a:ext cx="1263650" cy="3175"/>
            </a:xfrm>
            <a:custGeom>
              <a:avLst/>
              <a:gdLst/>
              <a:ahLst/>
              <a:cxnLst/>
              <a:rect l="l" t="t" r="r" b="b"/>
              <a:pathLst>
                <a:path w="1263650" h="3175">
                  <a:moveTo>
                    <a:pt x="0" y="0"/>
                  </a:moveTo>
                  <a:lnTo>
                    <a:pt x="1263650" y="3175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/>
            <p:cNvSpPr/>
            <p:nvPr/>
          </p:nvSpPr>
          <p:spPr>
            <a:xfrm>
              <a:off x="5911850" y="2271648"/>
              <a:ext cx="1297305" cy="660400"/>
            </a:xfrm>
            <a:custGeom>
              <a:avLst/>
              <a:gdLst/>
              <a:ahLst/>
              <a:cxnLst/>
              <a:rect l="l" t="t" r="r" b="b"/>
              <a:pathLst>
                <a:path w="1297304" h="660400">
                  <a:moveTo>
                    <a:pt x="1297051" y="0"/>
                  </a:moveTo>
                  <a:lnTo>
                    <a:pt x="0" y="0"/>
                  </a:lnTo>
                  <a:lnTo>
                    <a:pt x="0" y="71564"/>
                  </a:lnTo>
                  <a:lnTo>
                    <a:pt x="0" y="660400"/>
                  </a:lnTo>
                  <a:lnTo>
                    <a:pt x="1297051" y="660400"/>
                  </a:lnTo>
                  <a:lnTo>
                    <a:pt x="1297051" y="71564"/>
                  </a:lnTo>
                  <a:lnTo>
                    <a:pt x="1297051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/>
            <p:cNvSpPr/>
            <p:nvPr/>
          </p:nvSpPr>
          <p:spPr>
            <a:xfrm>
              <a:off x="5864225" y="2343213"/>
              <a:ext cx="1273175" cy="655955"/>
            </a:xfrm>
            <a:custGeom>
              <a:avLst/>
              <a:gdLst/>
              <a:ahLst/>
              <a:cxnLst/>
              <a:rect l="l" t="t" r="r" b="b"/>
              <a:pathLst>
                <a:path w="1273175" h="655955">
                  <a:moveTo>
                    <a:pt x="1273175" y="0"/>
                  </a:moveTo>
                  <a:lnTo>
                    <a:pt x="0" y="0"/>
                  </a:lnTo>
                  <a:lnTo>
                    <a:pt x="0" y="655637"/>
                  </a:lnTo>
                  <a:lnTo>
                    <a:pt x="1273175" y="655637"/>
                  </a:lnTo>
                  <a:lnTo>
                    <a:pt x="12731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2" name="object 62"/>
            <p:cNvSpPr/>
            <p:nvPr/>
          </p:nvSpPr>
          <p:spPr>
            <a:xfrm>
              <a:off x="5864225" y="2343213"/>
              <a:ext cx="1273175" cy="655955"/>
            </a:xfrm>
            <a:custGeom>
              <a:avLst/>
              <a:gdLst/>
              <a:ahLst/>
              <a:cxnLst/>
              <a:rect l="l" t="t" r="r" b="b"/>
              <a:pathLst>
                <a:path w="1273175" h="655955">
                  <a:moveTo>
                    <a:pt x="0" y="655637"/>
                  </a:moveTo>
                  <a:lnTo>
                    <a:pt x="1273175" y="655637"/>
                  </a:lnTo>
                  <a:lnTo>
                    <a:pt x="1273175" y="0"/>
                  </a:lnTo>
                  <a:lnTo>
                    <a:pt x="0" y="0"/>
                  </a:lnTo>
                  <a:lnTo>
                    <a:pt x="0" y="655637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3" name="object 63"/>
            <p:cNvSpPr/>
            <p:nvPr/>
          </p:nvSpPr>
          <p:spPr>
            <a:xfrm>
              <a:off x="5864225" y="2660650"/>
              <a:ext cx="1263650" cy="3175"/>
            </a:xfrm>
            <a:custGeom>
              <a:avLst/>
              <a:gdLst/>
              <a:ahLst/>
              <a:cxnLst/>
              <a:rect l="l" t="t" r="r" b="b"/>
              <a:pathLst>
                <a:path w="1263650" h="3175">
                  <a:moveTo>
                    <a:pt x="0" y="0"/>
                  </a:moveTo>
                  <a:lnTo>
                    <a:pt x="1263650" y="3175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4" name="object 6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978650" y="4156075"/>
              <a:ext cx="655701" cy="1135126"/>
            </a:xfrm>
            <a:prstGeom prst="rect">
              <a:avLst/>
            </a:prstGeom>
          </p:spPr>
        </p:pic>
        <p:sp>
          <p:nvSpPr>
            <p:cNvPr id="65" name="object 65"/>
            <p:cNvSpPr/>
            <p:nvPr/>
          </p:nvSpPr>
          <p:spPr>
            <a:xfrm>
              <a:off x="7588250" y="5176392"/>
              <a:ext cx="760730" cy="240665"/>
            </a:xfrm>
            <a:custGeom>
              <a:avLst/>
              <a:gdLst/>
              <a:ahLst/>
              <a:cxnLst/>
              <a:rect l="l" t="t" r="r" b="b"/>
              <a:pathLst>
                <a:path w="760729" h="240664">
                  <a:moveTo>
                    <a:pt x="380238" y="0"/>
                  </a:moveTo>
                  <a:lnTo>
                    <a:pt x="311907" y="1933"/>
                  </a:lnTo>
                  <a:lnTo>
                    <a:pt x="247588" y="7507"/>
                  </a:lnTo>
                  <a:lnTo>
                    <a:pt x="188355" y="16382"/>
                  </a:lnTo>
                  <a:lnTo>
                    <a:pt x="135283" y="28222"/>
                  </a:lnTo>
                  <a:lnTo>
                    <a:pt x="89449" y="42686"/>
                  </a:lnTo>
                  <a:lnTo>
                    <a:pt x="51928" y="59435"/>
                  </a:lnTo>
                  <a:lnTo>
                    <a:pt x="6128" y="98439"/>
                  </a:lnTo>
                  <a:lnTo>
                    <a:pt x="0" y="120014"/>
                  </a:lnTo>
                  <a:lnTo>
                    <a:pt x="6128" y="141628"/>
                  </a:lnTo>
                  <a:lnTo>
                    <a:pt x="51928" y="180683"/>
                  </a:lnTo>
                  <a:lnTo>
                    <a:pt x="89449" y="197449"/>
                  </a:lnTo>
                  <a:lnTo>
                    <a:pt x="135283" y="211923"/>
                  </a:lnTo>
                  <a:lnTo>
                    <a:pt x="188355" y="223769"/>
                  </a:lnTo>
                  <a:lnTo>
                    <a:pt x="247588" y="232648"/>
                  </a:lnTo>
                  <a:lnTo>
                    <a:pt x="311907" y="238223"/>
                  </a:lnTo>
                  <a:lnTo>
                    <a:pt x="380238" y="240156"/>
                  </a:lnTo>
                  <a:lnTo>
                    <a:pt x="448568" y="238223"/>
                  </a:lnTo>
                  <a:lnTo>
                    <a:pt x="512887" y="232648"/>
                  </a:lnTo>
                  <a:lnTo>
                    <a:pt x="572120" y="223769"/>
                  </a:lnTo>
                  <a:lnTo>
                    <a:pt x="625192" y="211923"/>
                  </a:lnTo>
                  <a:lnTo>
                    <a:pt x="671026" y="197449"/>
                  </a:lnTo>
                  <a:lnTo>
                    <a:pt x="708547" y="180683"/>
                  </a:lnTo>
                  <a:lnTo>
                    <a:pt x="754347" y="141628"/>
                  </a:lnTo>
                  <a:lnTo>
                    <a:pt x="760476" y="120014"/>
                  </a:lnTo>
                  <a:lnTo>
                    <a:pt x="754347" y="98439"/>
                  </a:lnTo>
                  <a:lnTo>
                    <a:pt x="708547" y="59435"/>
                  </a:lnTo>
                  <a:lnTo>
                    <a:pt x="671026" y="42686"/>
                  </a:lnTo>
                  <a:lnTo>
                    <a:pt x="625192" y="28222"/>
                  </a:lnTo>
                  <a:lnTo>
                    <a:pt x="572120" y="16382"/>
                  </a:lnTo>
                  <a:lnTo>
                    <a:pt x="512887" y="7507"/>
                  </a:lnTo>
                  <a:lnTo>
                    <a:pt x="448568" y="1933"/>
                  </a:lnTo>
                  <a:lnTo>
                    <a:pt x="380238" y="0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6" name="object 66"/>
            <p:cNvSpPr/>
            <p:nvPr/>
          </p:nvSpPr>
          <p:spPr>
            <a:xfrm>
              <a:off x="7588250" y="5156453"/>
              <a:ext cx="760730" cy="260350"/>
            </a:xfrm>
            <a:custGeom>
              <a:avLst/>
              <a:gdLst/>
              <a:ahLst/>
              <a:cxnLst/>
              <a:rect l="l" t="t" r="r" b="b"/>
              <a:pathLst>
                <a:path w="760729" h="260350">
                  <a:moveTo>
                    <a:pt x="0" y="139954"/>
                  </a:moveTo>
                  <a:lnTo>
                    <a:pt x="23796" y="98072"/>
                  </a:lnTo>
                  <a:lnTo>
                    <a:pt x="89449" y="62625"/>
                  </a:lnTo>
                  <a:lnTo>
                    <a:pt x="135283" y="48161"/>
                  </a:lnTo>
                  <a:lnTo>
                    <a:pt x="188355" y="36322"/>
                  </a:lnTo>
                  <a:lnTo>
                    <a:pt x="247588" y="27446"/>
                  </a:lnTo>
                  <a:lnTo>
                    <a:pt x="311907" y="21872"/>
                  </a:lnTo>
                  <a:lnTo>
                    <a:pt x="380238" y="19939"/>
                  </a:lnTo>
                  <a:lnTo>
                    <a:pt x="448568" y="21872"/>
                  </a:lnTo>
                  <a:lnTo>
                    <a:pt x="512887" y="27446"/>
                  </a:lnTo>
                  <a:lnTo>
                    <a:pt x="572120" y="36322"/>
                  </a:lnTo>
                  <a:lnTo>
                    <a:pt x="625192" y="48161"/>
                  </a:lnTo>
                  <a:lnTo>
                    <a:pt x="671026" y="62625"/>
                  </a:lnTo>
                  <a:lnTo>
                    <a:pt x="708547" y="79375"/>
                  </a:lnTo>
                  <a:lnTo>
                    <a:pt x="754347" y="118378"/>
                  </a:lnTo>
                  <a:lnTo>
                    <a:pt x="760476" y="139954"/>
                  </a:lnTo>
                  <a:lnTo>
                    <a:pt x="754347" y="161567"/>
                  </a:lnTo>
                  <a:lnTo>
                    <a:pt x="736679" y="181903"/>
                  </a:lnTo>
                  <a:lnTo>
                    <a:pt x="671026" y="217388"/>
                  </a:lnTo>
                  <a:lnTo>
                    <a:pt x="625192" y="231862"/>
                  </a:lnTo>
                  <a:lnTo>
                    <a:pt x="572120" y="243708"/>
                  </a:lnTo>
                  <a:lnTo>
                    <a:pt x="512887" y="252587"/>
                  </a:lnTo>
                  <a:lnTo>
                    <a:pt x="448568" y="258162"/>
                  </a:lnTo>
                  <a:lnTo>
                    <a:pt x="380238" y="260096"/>
                  </a:lnTo>
                  <a:lnTo>
                    <a:pt x="311907" y="258162"/>
                  </a:lnTo>
                  <a:lnTo>
                    <a:pt x="247588" y="252587"/>
                  </a:lnTo>
                  <a:lnTo>
                    <a:pt x="188355" y="243708"/>
                  </a:lnTo>
                  <a:lnTo>
                    <a:pt x="135283" y="231862"/>
                  </a:lnTo>
                  <a:lnTo>
                    <a:pt x="89449" y="217388"/>
                  </a:lnTo>
                  <a:lnTo>
                    <a:pt x="51928" y="200622"/>
                  </a:lnTo>
                  <a:lnTo>
                    <a:pt x="6128" y="161567"/>
                  </a:lnTo>
                  <a:lnTo>
                    <a:pt x="0" y="139954"/>
                  </a:lnTo>
                  <a:close/>
                </a:path>
                <a:path w="760729" h="260350">
                  <a:moveTo>
                    <a:pt x="0" y="0"/>
                  </a:moveTo>
                  <a:lnTo>
                    <a:pt x="0" y="148717"/>
                  </a:lnTo>
                </a:path>
                <a:path w="760729" h="260350">
                  <a:moveTo>
                    <a:pt x="760476" y="0"/>
                  </a:moveTo>
                  <a:lnTo>
                    <a:pt x="760476" y="148717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7" name="object 67"/>
            <p:cNvSpPr/>
            <p:nvPr/>
          </p:nvSpPr>
          <p:spPr>
            <a:xfrm>
              <a:off x="7581900" y="4983226"/>
              <a:ext cx="760730" cy="319405"/>
            </a:xfrm>
            <a:custGeom>
              <a:avLst/>
              <a:gdLst/>
              <a:ahLst/>
              <a:cxnLst/>
              <a:rect l="l" t="t" r="r" b="b"/>
              <a:pathLst>
                <a:path w="760729" h="319404">
                  <a:moveTo>
                    <a:pt x="760349" y="139827"/>
                  </a:moveTo>
                  <a:lnTo>
                    <a:pt x="736561" y="91046"/>
                  </a:lnTo>
                  <a:lnTo>
                    <a:pt x="670941" y="49745"/>
                  </a:lnTo>
                  <a:lnTo>
                    <a:pt x="625132" y="32893"/>
                  </a:lnTo>
                  <a:lnTo>
                    <a:pt x="572084" y="19100"/>
                  </a:lnTo>
                  <a:lnTo>
                    <a:pt x="512864" y="8750"/>
                  </a:lnTo>
                  <a:lnTo>
                    <a:pt x="448551" y="2260"/>
                  </a:lnTo>
                  <a:lnTo>
                    <a:pt x="380238" y="0"/>
                  </a:lnTo>
                  <a:lnTo>
                    <a:pt x="311873" y="2260"/>
                  </a:lnTo>
                  <a:lnTo>
                    <a:pt x="247535" y="8750"/>
                  </a:lnTo>
                  <a:lnTo>
                    <a:pt x="188290" y="19100"/>
                  </a:lnTo>
                  <a:lnTo>
                    <a:pt x="135229" y="32893"/>
                  </a:lnTo>
                  <a:lnTo>
                    <a:pt x="89408" y="49745"/>
                  </a:lnTo>
                  <a:lnTo>
                    <a:pt x="51892" y="69265"/>
                  </a:lnTo>
                  <a:lnTo>
                    <a:pt x="6121" y="114706"/>
                  </a:lnTo>
                  <a:lnTo>
                    <a:pt x="0" y="139827"/>
                  </a:lnTo>
                  <a:lnTo>
                    <a:pt x="6121" y="164998"/>
                  </a:lnTo>
                  <a:lnTo>
                    <a:pt x="12293" y="173291"/>
                  </a:lnTo>
                  <a:lnTo>
                    <a:pt x="6350" y="173291"/>
                  </a:lnTo>
                  <a:lnTo>
                    <a:pt x="6350" y="319405"/>
                  </a:lnTo>
                  <a:lnTo>
                    <a:pt x="760336" y="319405"/>
                  </a:lnTo>
                  <a:lnTo>
                    <a:pt x="760336" y="173291"/>
                  </a:lnTo>
                  <a:lnTo>
                    <a:pt x="748030" y="173291"/>
                  </a:lnTo>
                  <a:lnTo>
                    <a:pt x="754214" y="164998"/>
                  </a:lnTo>
                  <a:lnTo>
                    <a:pt x="760349" y="139827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8" name="object 68"/>
            <p:cNvSpPr/>
            <p:nvPr/>
          </p:nvSpPr>
          <p:spPr>
            <a:xfrm>
              <a:off x="7581900" y="4983226"/>
              <a:ext cx="760730" cy="280035"/>
            </a:xfrm>
            <a:custGeom>
              <a:avLst/>
              <a:gdLst/>
              <a:ahLst/>
              <a:cxnLst/>
              <a:rect l="l" t="t" r="r" b="b"/>
              <a:pathLst>
                <a:path w="760729" h="280035">
                  <a:moveTo>
                    <a:pt x="0" y="139826"/>
                  </a:moveTo>
                  <a:lnTo>
                    <a:pt x="23781" y="91040"/>
                  </a:lnTo>
                  <a:lnTo>
                    <a:pt x="89408" y="49741"/>
                  </a:lnTo>
                  <a:lnTo>
                    <a:pt x="135231" y="32888"/>
                  </a:lnTo>
                  <a:lnTo>
                    <a:pt x="188298" y="19092"/>
                  </a:lnTo>
                  <a:lnTo>
                    <a:pt x="247537" y="8748"/>
                  </a:lnTo>
                  <a:lnTo>
                    <a:pt x="311874" y="2253"/>
                  </a:lnTo>
                  <a:lnTo>
                    <a:pt x="380238" y="0"/>
                  </a:lnTo>
                  <a:lnTo>
                    <a:pt x="448563" y="2253"/>
                  </a:lnTo>
                  <a:lnTo>
                    <a:pt x="512871" y="8748"/>
                  </a:lnTo>
                  <a:lnTo>
                    <a:pt x="572087" y="19092"/>
                  </a:lnTo>
                  <a:lnTo>
                    <a:pt x="625139" y="32888"/>
                  </a:lnTo>
                  <a:lnTo>
                    <a:pt x="670952" y="49741"/>
                  </a:lnTo>
                  <a:lnTo>
                    <a:pt x="708453" y="69257"/>
                  </a:lnTo>
                  <a:lnTo>
                    <a:pt x="754224" y="114695"/>
                  </a:lnTo>
                  <a:lnTo>
                    <a:pt x="760349" y="139826"/>
                  </a:lnTo>
                  <a:lnTo>
                    <a:pt x="754224" y="164996"/>
                  </a:lnTo>
                  <a:lnTo>
                    <a:pt x="736568" y="188681"/>
                  </a:lnTo>
                  <a:lnTo>
                    <a:pt x="670952" y="230017"/>
                  </a:lnTo>
                  <a:lnTo>
                    <a:pt x="625139" y="246881"/>
                  </a:lnTo>
                  <a:lnTo>
                    <a:pt x="572087" y="260683"/>
                  </a:lnTo>
                  <a:lnTo>
                    <a:pt x="512871" y="271030"/>
                  </a:lnTo>
                  <a:lnTo>
                    <a:pt x="448563" y="277527"/>
                  </a:lnTo>
                  <a:lnTo>
                    <a:pt x="380238" y="279781"/>
                  </a:lnTo>
                  <a:lnTo>
                    <a:pt x="311874" y="277527"/>
                  </a:lnTo>
                  <a:lnTo>
                    <a:pt x="247537" y="271030"/>
                  </a:lnTo>
                  <a:lnTo>
                    <a:pt x="188298" y="260683"/>
                  </a:lnTo>
                  <a:lnTo>
                    <a:pt x="135231" y="246881"/>
                  </a:lnTo>
                  <a:lnTo>
                    <a:pt x="89407" y="230017"/>
                  </a:lnTo>
                  <a:lnTo>
                    <a:pt x="51900" y="210486"/>
                  </a:lnTo>
                  <a:lnTo>
                    <a:pt x="6124" y="164996"/>
                  </a:lnTo>
                  <a:lnTo>
                    <a:pt x="0" y="139826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9" name="object 6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750746" y="5028374"/>
              <a:ext cx="391350" cy="194437"/>
            </a:xfrm>
            <a:prstGeom prst="rect">
              <a:avLst/>
            </a:prstGeom>
          </p:spPr>
        </p:pic>
        <p:sp>
          <p:nvSpPr>
            <p:cNvPr id="70" name="object 70"/>
            <p:cNvSpPr/>
            <p:nvPr/>
          </p:nvSpPr>
          <p:spPr>
            <a:xfrm>
              <a:off x="1785873" y="533400"/>
              <a:ext cx="5321935" cy="5508625"/>
            </a:xfrm>
            <a:custGeom>
              <a:avLst/>
              <a:gdLst/>
              <a:ahLst/>
              <a:cxnLst/>
              <a:rect l="l" t="t" r="r" b="b"/>
              <a:pathLst>
                <a:path w="5321934" h="5508625">
                  <a:moveTo>
                    <a:pt x="57150" y="4048125"/>
                  </a:moveTo>
                  <a:lnTo>
                    <a:pt x="28575" y="4048125"/>
                  </a:lnTo>
                  <a:lnTo>
                    <a:pt x="28575" y="5502224"/>
                  </a:lnTo>
                  <a:lnTo>
                    <a:pt x="35051" y="5508625"/>
                  </a:lnTo>
                  <a:lnTo>
                    <a:pt x="1722120" y="5508625"/>
                  </a:lnTo>
                  <a:lnTo>
                    <a:pt x="1723389" y="5508459"/>
                  </a:lnTo>
                  <a:lnTo>
                    <a:pt x="1775695" y="5494337"/>
                  </a:lnTo>
                  <a:lnTo>
                    <a:pt x="57150" y="5494337"/>
                  </a:lnTo>
                  <a:lnTo>
                    <a:pt x="42925" y="5480050"/>
                  </a:lnTo>
                  <a:lnTo>
                    <a:pt x="57150" y="5480050"/>
                  </a:lnTo>
                  <a:lnTo>
                    <a:pt x="57150" y="4048125"/>
                  </a:lnTo>
                  <a:close/>
                </a:path>
                <a:path w="5321934" h="5508625">
                  <a:moveTo>
                    <a:pt x="57150" y="5480050"/>
                  </a:moveTo>
                  <a:lnTo>
                    <a:pt x="42925" y="5480050"/>
                  </a:lnTo>
                  <a:lnTo>
                    <a:pt x="57150" y="5494337"/>
                  </a:lnTo>
                  <a:lnTo>
                    <a:pt x="57150" y="5480050"/>
                  </a:lnTo>
                  <a:close/>
                </a:path>
                <a:path w="5321934" h="5508625">
                  <a:moveTo>
                    <a:pt x="1719001" y="5480050"/>
                  </a:moveTo>
                  <a:lnTo>
                    <a:pt x="57150" y="5480050"/>
                  </a:lnTo>
                  <a:lnTo>
                    <a:pt x="57150" y="5494337"/>
                  </a:lnTo>
                  <a:lnTo>
                    <a:pt x="1775695" y="5494337"/>
                  </a:lnTo>
                  <a:lnTo>
                    <a:pt x="1826777" y="5480545"/>
                  </a:lnTo>
                  <a:lnTo>
                    <a:pt x="1717166" y="5480545"/>
                  </a:lnTo>
                  <a:lnTo>
                    <a:pt x="1719001" y="5480050"/>
                  </a:lnTo>
                  <a:close/>
                </a:path>
                <a:path w="5321934" h="5508625">
                  <a:moveTo>
                    <a:pt x="4005326" y="4862628"/>
                  </a:moveTo>
                  <a:lnTo>
                    <a:pt x="1717166" y="5480545"/>
                  </a:lnTo>
                  <a:lnTo>
                    <a:pt x="1720850" y="5480050"/>
                  </a:lnTo>
                  <a:lnTo>
                    <a:pt x="1828611" y="5480050"/>
                  </a:lnTo>
                  <a:lnTo>
                    <a:pt x="4023360" y="4887468"/>
                  </a:lnTo>
                  <a:lnTo>
                    <a:pt x="4029583" y="4885690"/>
                  </a:lnTo>
                  <a:lnTo>
                    <a:pt x="4033901" y="4880102"/>
                  </a:lnTo>
                  <a:lnTo>
                    <a:pt x="4033901" y="4873625"/>
                  </a:lnTo>
                  <a:lnTo>
                    <a:pt x="4005326" y="4873625"/>
                  </a:lnTo>
                  <a:lnTo>
                    <a:pt x="4005326" y="4862628"/>
                  </a:lnTo>
                  <a:close/>
                </a:path>
                <a:path w="5321934" h="5508625">
                  <a:moveTo>
                    <a:pt x="1828611" y="5480050"/>
                  </a:moveTo>
                  <a:lnTo>
                    <a:pt x="1720850" y="5480050"/>
                  </a:lnTo>
                  <a:lnTo>
                    <a:pt x="1717166" y="5480545"/>
                  </a:lnTo>
                  <a:lnTo>
                    <a:pt x="1826777" y="5480545"/>
                  </a:lnTo>
                  <a:lnTo>
                    <a:pt x="1828611" y="5480050"/>
                  </a:lnTo>
                  <a:close/>
                </a:path>
                <a:path w="5321934" h="5508625">
                  <a:moveTo>
                    <a:pt x="5046727" y="3789426"/>
                  </a:moveTo>
                  <a:lnTo>
                    <a:pt x="5018151" y="3789426"/>
                  </a:lnTo>
                  <a:lnTo>
                    <a:pt x="5032375" y="3803650"/>
                  </a:lnTo>
                  <a:lnTo>
                    <a:pt x="5018268" y="3803650"/>
                  </a:lnTo>
                  <a:lnTo>
                    <a:pt x="5026025" y="4740402"/>
                  </a:lnTo>
                  <a:lnTo>
                    <a:pt x="5297678" y="4981321"/>
                  </a:lnTo>
                  <a:lnTo>
                    <a:pt x="5307965" y="4985766"/>
                  </a:lnTo>
                  <a:lnTo>
                    <a:pt x="5313045" y="4983480"/>
                  </a:lnTo>
                  <a:lnTo>
                    <a:pt x="5318252" y="4981067"/>
                  </a:lnTo>
                  <a:lnTo>
                    <a:pt x="5321427" y="4975860"/>
                  </a:lnTo>
                  <a:lnTo>
                    <a:pt x="5321308" y="4970653"/>
                  </a:lnTo>
                  <a:lnTo>
                    <a:pt x="5292725" y="4970653"/>
                  </a:lnTo>
                  <a:lnTo>
                    <a:pt x="5292367" y="4938912"/>
                  </a:lnTo>
                  <a:lnTo>
                    <a:pt x="5062010" y="4740148"/>
                  </a:lnTo>
                  <a:lnTo>
                    <a:pt x="5054600" y="4740148"/>
                  </a:lnTo>
                  <a:lnTo>
                    <a:pt x="5049647" y="4729480"/>
                  </a:lnTo>
                  <a:lnTo>
                    <a:pt x="5054511" y="4729480"/>
                  </a:lnTo>
                  <a:lnTo>
                    <a:pt x="5046844" y="3803650"/>
                  </a:lnTo>
                  <a:lnTo>
                    <a:pt x="5032375" y="3803650"/>
                  </a:lnTo>
                  <a:lnTo>
                    <a:pt x="5018151" y="3789426"/>
                  </a:lnTo>
                  <a:lnTo>
                    <a:pt x="5046727" y="3789426"/>
                  </a:lnTo>
                  <a:close/>
                </a:path>
                <a:path w="5321934" h="5508625">
                  <a:moveTo>
                    <a:pt x="5292367" y="4938912"/>
                  </a:moveTo>
                  <a:lnTo>
                    <a:pt x="5292725" y="4970653"/>
                  </a:lnTo>
                  <a:lnTo>
                    <a:pt x="5316347" y="4959604"/>
                  </a:lnTo>
                  <a:lnTo>
                    <a:pt x="5292367" y="4938912"/>
                  </a:lnTo>
                  <a:close/>
                </a:path>
                <a:path w="5321934" h="5508625">
                  <a:moveTo>
                    <a:pt x="5257800" y="1871852"/>
                  </a:moveTo>
                  <a:lnTo>
                    <a:pt x="5292367" y="4938912"/>
                  </a:lnTo>
                  <a:lnTo>
                    <a:pt x="5316347" y="4959604"/>
                  </a:lnTo>
                  <a:lnTo>
                    <a:pt x="5292725" y="4970653"/>
                  </a:lnTo>
                  <a:lnTo>
                    <a:pt x="5321308" y="4970653"/>
                  </a:lnTo>
                  <a:lnTo>
                    <a:pt x="5286538" y="1885950"/>
                  </a:lnTo>
                  <a:lnTo>
                    <a:pt x="5272151" y="1885950"/>
                  </a:lnTo>
                  <a:lnTo>
                    <a:pt x="5257800" y="1871852"/>
                  </a:lnTo>
                  <a:close/>
                </a:path>
                <a:path w="5321934" h="5508625">
                  <a:moveTo>
                    <a:pt x="4015866" y="4859782"/>
                  </a:moveTo>
                  <a:lnTo>
                    <a:pt x="4005326" y="4862628"/>
                  </a:lnTo>
                  <a:lnTo>
                    <a:pt x="4005326" y="4873625"/>
                  </a:lnTo>
                  <a:lnTo>
                    <a:pt x="4015866" y="4859782"/>
                  </a:lnTo>
                  <a:close/>
                </a:path>
                <a:path w="5321934" h="5508625">
                  <a:moveTo>
                    <a:pt x="4033901" y="4859782"/>
                  </a:moveTo>
                  <a:lnTo>
                    <a:pt x="4015866" y="4859782"/>
                  </a:lnTo>
                  <a:lnTo>
                    <a:pt x="4005326" y="4873625"/>
                  </a:lnTo>
                  <a:lnTo>
                    <a:pt x="4033901" y="4873625"/>
                  </a:lnTo>
                  <a:lnTo>
                    <a:pt x="4033901" y="4859782"/>
                  </a:lnTo>
                  <a:close/>
                </a:path>
                <a:path w="5321934" h="5508625">
                  <a:moveTo>
                    <a:pt x="5040249" y="3775075"/>
                  </a:moveTo>
                  <a:lnTo>
                    <a:pt x="4011676" y="3775075"/>
                  </a:lnTo>
                  <a:lnTo>
                    <a:pt x="4005326" y="3781425"/>
                  </a:lnTo>
                  <a:lnTo>
                    <a:pt x="4005326" y="4862628"/>
                  </a:lnTo>
                  <a:lnTo>
                    <a:pt x="4015866" y="4859782"/>
                  </a:lnTo>
                  <a:lnTo>
                    <a:pt x="4033901" y="4859782"/>
                  </a:lnTo>
                  <a:lnTo>
                    <a:pt x="4033901" y="3803650"/>
                  </a:lnTo>
                  <a:lnTo>
                    <a:pt x="4019550" y="3803650"/>
                  </a:lnTo>
                  <a:lnTo>
                    <a:pt x="4033901" y="3789299"/>
                  </a:lnTo>
                  <a:lnTo>
                    <a:pt x="5046726" y="3789299"/>
                  </a:lnTo>
                  <a:lnTo>
                    <a:pt x="5046599" y="3781425"/>
                  </a:lnTo>
                  <a:lnTo>
                    <a:pt x="5040249" y="3775075"/>
                  </a:lnTo>
                  <a:close/>
                </a:path>
                <a:path w="5321934" h="5508625">
                  <a:moveTo>
                    <a:pt x="5049647" y="4729480"/>
                  </a:moveTo>
                  <a:lnTo>
                    <a:pt x="5054600" y="4740148"/>
                  </a:lnTo>
                  <a:lnTo>
                    <a:pt x="5054546" y="4733707"/>
                  </a:lnTo>
                  <a:lnTo>
                    <a:pt x="5049647" y="4729480"/>
                  </a:lnTo>
                  <a:close/>
                </a:path>
                <a:path w="5321934" h="5508625">
                  <a:moveTo>
                    <a:pt x="5054546" y="4733707"/>
                  </a:moveTo>
                  <a:lnTo>
                    <a:pt x="5054600" y="4740148"/>
                  </a:lnTo>
                  <a:lnTo>
                    <a:pt x="5062010" y="4740148"/>
                  </a:lnTo>
                  <a:lnTo>
                    <a:pt x="5054546" y="4733707"/>
                  </a:lnTo>
                  <a:close/>
                </a:path>
                <a:path w="5321934" h="5508625">
                  <a:moveTo>
                    <a:pt x="5054511" y="4729480"/>
                  </a:moveTo>
                  <a:lnTo>
                    <a:pt x="5049647" y="4729480"/>
                  </a:lnTo>
                  <a:lnTo>
                    <a:pt x="5054546" y="4733707"/>
                  </a:lnTo>
                  <a:lnTo>
                    <a:pt x="5054511" y="4729480"/>
                  </a:lnTo>
                  <a:close/>
                </a:path>
                <a:path w="5321934" h="5508625">
                  <a:moveTo>
                    <a:pt x="42925" y="3976624"/>
                  </a:moveTo>
                  <a:lnTo>
                    <a:pt x="0" y="4062349"/>
                  </a:lnTo>
                  <a:lnTo>
                    <a:pt x="28575" y="4062349"/>
                  </a:lnTo>
                  <a:lnTo>
                    <a:pt x="28575" y="4048125"/>
                  </a:lnTo>
                  <a:lnTo>
                    <a:pt x="78623" y="4048125"/>
                  </a:lnTo>
                  <a:lnTo>
                    <a:pt x="42925" y="3976624"/>
                  </a:lnTo>
                  <a:close/>
                </a:path>
                <a:path w="5321934" h="5508625">
                  <a:moveTo>
                    <a:pt x="78623" y="4048125"/>
                  </a:moveTo>
                  <a:lnTo>
                    <a:pt x="57150" y="4048125"/>
                  </a:lnTo>
                  <a:lnTo>
                    <a:pt x="57150" y="4062349"/>
                  </a:lnTo>
                  <a:lnTo>
                    <a:pt x="85725" y="4062349"/>
                  </a:lnTo>
                  <a:lnTo>
                    <a:pt x="78623" y="4048125"/>
                  </a:lnTo>
                  <a:close/>
                </a:path>
                <a:path w="5321934" h="5508625">
                  <a:moveTo>
                    <a:pt x="4033901" y="3789299"/>
                  </a:moveTo>
                  <a:lnTo>
                    <a:pt x="4019550" y="3803650"/>
                  </a:lnTo>
                  <a:lnTo>
                    <a:pt x="4033901" y="3803650"/>
                  </a:lnTo>
                  <a:lnTo>
                    <a:pt x="4033901" y="3789299"/>
                  </a:lnTo>
                  <a:close/>
                </a:path>
                <a:path w="5321934" h="5508625">
                  <a:moveTo>
                    <a:pt x="5046726" y="3789299"/>
                  </a:moveTo>
                  <a:lnTo>
                    <a:pt x="4033901" y="3789299"/>
                  </a:lnTo>
                  <a:lnTo>
                    <a:pt x="4033901" y="3803650"/>
                  </a:lnTo>
                  <a:lnTo>
                    <a:pt x="5018268" y="3803650"/>
                  </a:lnTo>
                  <a:lnTo>
                    <a:pt x="5018151" y="3789426"/>
                  </a:lnTo>
                  <a:lnTo>
                    <a:pt x="5046727" y="3789426"/>
                  </a:lnTo>
                  <a:close/>
                </a:path>
                <a:path w="5321934" h="5508625">
                  <a:moveTo>
                    <a:pt x="1441450" y="0"/>
                  </a:moveTo>
                  <a:lnTo>
                    <a:pt x="1412875" y="0"/>
                  </a:lnTo>
                  <a:lnTo>
                    <a:pt x="1422400" y="2351151"/>
                  </a:lnTo>
                  <a:lnTo>
                    <a:pt x="1422527" y="2359025"/>
                  </a:lnTo>
                  <a:lnTo>
                    <a:pt x="1428877" y="2365375"/>
                  </a:lnTo>
                  <a:lnTo>
                    <a:pt x="4197350" y="2365375"/>
                  </a:lnTo>
                  <a:lnTo>
                    <a:pt x="4203700" y="2359025"/>
                  </a:lnTo>
                  <a:lnTo>
                    <a:pt x="4203700" y="2351024"/>
                  </a:lnTo>
                  <a:lnTo>
                    <a:pt x="1450975" y="2351024"/>
                  </a:lnTo>
                  <a:lnTo>
                    <a:pt x="1436751" y="2336800"/>
                  </a:lnTo>
                  <a:lnTo>
                    <a:pt x="1450917" y="2336800"/>
                  </a:lnTo>
                  <a:lnTo>
                    <a:pt x="1441450" y="0"/>
                  </a:lnTo>
                  <a:close/>
                </a:path>
                <a:path w="5321934" h="5508625">
                  <a:moveTo>
                    <a:pt x="1450917" y="2336800"/>
                  </a:moveTo>
                  <a:lnTo>
                    <a:pt x="1436751" y="2336800"/>
                  </a:lnTo>
                  <a:lnTo>
                    <a:pt x="1450975" y="2351024"/>
                  </a:lnTo>
                  <a:lnTo>
                    <a:pt x="1450917" y="2336800"/>
                  </a:lnTo>
                  <a:close/>
                </a:path>
                <a:path w="5321934" h="5508625">
                  <a:moveTo>
                    <a:pt x="4175125" y="2336800"/>
                  </a:moveTo>
                  <a:lnTo>
                    <a:pt x="1450917" y="2336800"/>
                  </a:lnTo>
                  <a:lnTo>
                    <a:pt x="1450975" y="2351024"/>
                  </a:lnTo>
                  <a:lnTo>
                    <a:pt x="4175125" y="2351024"/>
                  </a:lnTo>
                  <a:lnTo>
                    <a:pt x="4175125" y="2336800"/>
                  </a:lnTo>
                  <a:close/>
                </a:path>
                <a:path w="5321934" h="5508625">
                  <a:moveTo>
                    <a:pt x="5280025" y="1857375"/>
                  </a:moveTo>
                  <a:lnTo>
                    <a:pt x="4181602" y="1857375"/>
                  </a:lnTo>
                  <a:lnTo>
                    <a:pt x="4175125" y="1863725"/>
                  </a:lnTo>
                  <a:lnTo>
                    <a:pt x="4175125" y="2351024"/>
                  </a:lnTo>
                  <a:lnTo>
                    <a:pt x="4189476" y="2336800"/>
                  </a:lnTo>
                  <a:lnTo>
                    <a:pt x="4203700" y="2336800"/>
                  </a:lnTo>
                  <a:lnTo>
                    <a:pt x="4203700" y="1885950"/>
                  </a:lnTo>
                  <a:lnTo>
                    <a:pt x="4189475" y="1885950"/>
                  </a:lnTo>
                  <a:lnTo>
                    <a:pt x="4203700" y="1871599"/>
                  </a:lnTo>
                  <a:lnTo>
                    <a:pt x="5286376" y="1871599"/>
                  </a:lnTo>
                  <a:lnTo>
                    <a:pt x="5286375" y="1863725"/>
                  </a:lnTo>
                  <a:lnTo>
                    <a:pt x="5280025" y="1857375"/>
                  </a:lnTo>
                  <a:close/>
                </a:path>
                <a:path w="5321934" h="5508625">
                  <a:moveTo>
                    <a:pt x="4203700" y="2336800"/>
                  </a:moveTo>
                  <a:lnTo>
                    <a:pt x="4189476" y="2336800"/>
                  </a:lnTo>
                  <a:lnTo>
                    <a:pt x="4175125" y="2351024"/>
                  </a:lnTo>
                  <a:lnTo>
                    <a:pt x="4203700" y="2351024"/>
                  </a:lnTo>
                  <a:lnTo>
                    <a:pt x="4203700" y="2336800"/>
                  </a:lnTo>
                  <a:close/>
                </a:path>
                <a:path w="5321934" h="5508625">
                  <a:moveTo>
                    <a:pt x="4203700" y="1871599"/>
                  </a:moveTo>
                  <a:lnTo>
                    <a:pt x="4189475" y="1885950"/>
                  </a:lnTo>
                  <a:lnTo>
                    <a:pt x="4203700" y="1885950"/>
                  </a:lnTo>
                  <a:lnTo>
                    <a:pt x="4203700" y="1871599"/>
                  </a:lnTo>
                  <a:close/>
                </a:path>
                <a:path w="5321934" h="5508625">
                  <a:moveTo>
                    <a:pt x="5286376" y="1871599"/>
                  </a:moveTo>
                  <a:lnTo>
                    <a:pt x="4203700" y="1871599"/>
                  </a:lnTo>
                  <a:lnTo>
                    <a:pt x="4203700" y="1885950"/>
                  </a:lnTo>
                  <a:lnTo>
                    <a:pt x="5257958" y="1885950"/>
                  </a:lnTo>
                  <a:lnTo>
                    <a:pt x="5257800" y="1871852"/>
                  </a:lnTo>
                  <a:lnTo>
                    <a:pt x="5286379" y="1871852"/>
                  </a:lnTo>
                  <a:lnTo>
                    <a:pt x="5286376" y="1871599"/>
                  </a:lnTo>
                  <a:close/>
                </a:path>
                <a:path w="5321934" h="5508625">
                  <a:moveTo>
                    <a:pt x="5286379" y="1871852"/>
                  </a:moveTo>
                  <a:lnTo>
                    <a:pt x="5257800" y="1871852"/>
                  </a:lnTo>
                  <a:lnTo>
                    <a:pt x="5272151" y="1885950"/>
                  </a:lnTo>
                  <a:lnTo>
                    <a:pt x="5286538" y="1885950"/>
                  </a:lnTo>
                  <a:lnTo>
                    <a:pt x="5286379" y="1871852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1" name="object 71"/>
            <p:cNvSpPr/>
            <p:nvPr/>
          </p:nvSpPr>
          <p:spPr>
            <a:xfrm>
              <a:off x="4259325" y="4573523"/>
              <a:ext cx="1333500" cy="257175"/>
            </a:xfrm>
            <a:custGeom>
              <a:avLst/>
              <a:gdLst/>
              <a:ahLst/>
              <a:cxnLst/>
              <a:rect l="l" t="t" r="r" b="b"/>
              <a:pathLst>
                <a:path w="1333500" h="257175">
                  <a:moveTo>
                    <a:pt x="1333500" y="0"/>
                  </a:moveTo>
                  <a:lnTo>
                    <a:pt x="0" y="0"/>
                  </a:lnTo>
                  <a:lnTo>
                    <a:pt x="0" y="257175"/>
                  </a:lnTo>
                  <a:lnTo>
                    <a:pt x="1333500" y="257175"/>
                  </a:lnTo>
                  <a:lnTo>
                    <a:pt x="13335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2" name="object 72"/>
            <p:cNvSpPr/>
            <p:nvPr/>
          </p:nvSpPr>
          <p:spPr>
            <a:xfrm>
              <a:off x="4259325" y="4573523"/>
              <a:ext cx="1333500" cy="257175"/>
            </a:xfrm>
            <a:custGeom>
              <a:avLst/>
              <a:gdLst/>
              <a:ahLst/>
              <a:cxnLst/>
              <a:rect l="l" t="t" r="r" b="b"/>
              <a:pathLst>
                <a:path w="1333500" h="257175">
                  <a:moveTo>
                    <a:pt x="0" y="257175"/>
                  </a:moveTo>
                  <a:lnTo>
                    <a:pt x="1333500" y="257175"/>
                  </a:lnTo>
                  <a:lnTo>
                    <a:pt x="1333500" y="0"/>
                  </a:lnTo>
                  <a:lnTo>
                    <a:pt x="0" y="0"/>
                  </a:lnTo>
                  <a:lnTo>
                    <a:pt x="0" y="25717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3" name="object 73"/>
          <p:cNvSpPr txBox="1"/>
          <p:nvPr/>
        </p:nvSpPr>
        <p:spPr>
          <a:xfrm>
            <a:off x="4248403" y="4571491"/>
            <a:ext cx="124841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1052195" algn="l"/>
              </a:tabLst>
            </a:pPr>
            <a:r>
              <a:rPr sz="2100" baseline="2000" dirty="0">
                <a:latin typeface="Comic Sans MS" panose="030F0702030302020204"/>
                <a:cs typeface="Comic Sans MS" panose="030F0702030302020204"/>
              </a:rPr>
              <a:t>H</a:t>
            </a:r>
            <a:r>
              <a:rPr sz="1800" baseline="-19000" dirty="0">
                <a:latin typeface="Comic Sans MS" panose="030F0702030302020204"/>
                <a:cs typeface="Comic Sans MS" panose="030F0702030302020204"/>
              </a:rPr>
              <a:t>l</a:t>
            </a:r>
            <a:r>
              <a:rPr sz="1800" spc="637" baseline="-1900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100" baseline="2000" dirty="0">
                <a:latin typeface="Comic Sans MS" panose="030F0702030302020204"/>
                <a:cs typeface="Comic Sans MS" panose="030F0702030302020204"/>
              </a:rPr>
              <a:t>H</a:t>
            </a:r>
            <a:r>
              <a:rPr sz="1800" baseline="-19000" dirty="0">
                <a:latin typeface="Comic Sans MS" panose="030F0702030302020204"/>
                <a:cs typeface="Comic Sans MS" panose="030F0702030302020204"/>
              </a:rPr>
              <a:t>n</a:t>
            </a:r>
            <a:r>
              <a:rPr sz="1800" spc="442" baseline="-1900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100" baseline="2000" dirty="0">
                <a:latin typeface="Comic Sans MS" panose="030F0702030302020204"/>
                <a:cs typeface="Comic Sans MS" panose="030F0702030302020204"/>
              </a:rPr>
              <a:t>H</a:t>
            </a:r>
            <a:r>
              <a:rPr sz="1800" baseline="-19000" dirty="0">
                <a:latin typeface="Comic Sans MS" panose="030F0702030302020204"/>
                <a:cs typeface="Comic Sans MS" panose="030F0702030302020204"/>
              </a:rPr>
              <a:t>t	</a:t>
            </a:r>
            <a:r>
              <a:rPr sz="1400" dirty="0">
                <a:latin typeface="Comic Sans MS" panose="030F0702030302020204"/>
                <a:cs typeface="Comic Sans MS" panose="030F0702030302020204"/>
              </a:rPr>
              <a:t>M</a:t>
            </a:r>
            <a:endParaRPr sz="1400">
              <a:latin typeface="Comic Sans MS" panose="030F0702030302020204"/>
              <a:cs typeface="Comic Sans MS" panose="030F0702030302020204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4521200" y="4573523"/>
            <a:ext cx="590550" cy="257175"/>
          </a:xfrm>
          <a:custGeom>
            <a:avLst/>
            <a:gdLst/>
            <a:ahLst/>
            <a:cxnLst/>
            <a:rect l="l" t="t" r="r" b="b"/>
            <a:pathLst>
              <a:path w="590550" h="257175">
                <a:moveTo>
                  <a:pt x="0" y="0"/>
                </a:moveTo>
                <a:lnTo>
                  <a:pt x="0" y="257175"/>
                </a:lnTo>
              </a:path>
              <a:path w="590550" h="257175">
                <a:moveTo>
                  <a:pt x="285750" y="9525"/>
                </a:moveTo>
                <a:lnTo>
                  <a:pt x="285750" y="254000"/>
                </a:lnTo>
              </a:path>
              <a:path w="590550" h="257175">
                <a:moveTo>
                  <a:pt x="590550" y="4825"/>
                </a:moveTo>
                <a:lnTo>
                  <a:pt x="590550" y="25247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75" name="object 75"/>
          <p:cNvGraphicFramePr>
            <a:graphicFrameLocks noGrp="1"/>
          </p:cNvGraphicFramePr>
          <p:nvPr/>
        </p:nvGraphicFramePr>
        <p:xfrm>
          <a:off x="4492688" y="4262437"/>
          <a:ext cx="1097280" cy="2667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6545"/>
                <a:gridCol w="304800"/>
                <a:gridCol w="481330"/>
              </a:tblGrid>
              <a:tr h="257175"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400" spc="-5" dirty="0">
                          <a:latin typeface="Comic Sans MS" panose="030F0702030302020204"/>
                          <a:cs typeface="Comic Sans MS" panose="030F0702030302020204"/>
                        </a:rPr>
                        <a:t>H</a:t>
                      </a:r>
                      <a:r>
                        <a:rPr sz="1800" baseline="-21000" dirty="0">
                          <a:latin typeface="Comic Sans MS" panose="030F0702030302020204"/>
                          <a:cs typeface="Comic Sans MS" panose="030F0702030302020204"/>
                        </a:rPr>
                        <a:t>n</a:t>
                      </a:r>
                      <a:endParaRPr sz="1800" baseline="-21000">
                        <a:latin typeface="Comic Sans MS" panose="030F0702030302020204"/>
                        <a:cs typeface="Comic Sans MS" panose="030F0702030302020204"/>
                      </a:endParaRPr>
                    </a:p>
                  </a:txBody>
                  <a:tcPr marL="0" marR="0" marT="444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400" dirty="0">
                          <a:latin typeface="Comic Sans MS" panose="030F0702030302020204"/>
                          <a:cs typeface="Comic Sans MS" panose="030F0702030302020204"/>
                        </a:rPr>
                        <a:t>H</a:t>
                      </a:r>
                      <a:r>
                        <a:rPr sz="1800" baseline="-21000" dirty="0">
                          <a:latin typeface="Comic Sans MS" panose="030F0702030302020204"/>
                          <a:cs typeface="Comic Sans MS" panose="030F0702030302020204"/>
                        </a:rPr>
                        <a:t>t</a:t>
                      </a:r>
                      <a:endParaRPr sz="1800" baseline="-21000">
                        <a:latin typeface="Comic Sans MS" panose="030F0702030302020204"/>
                        <a:cs typeface="Comic Sans MS" panose="030F0702030302020204"/>
                      </a:endParaRPr>
                    </a:p>
                  </a:txBody>
                  <a:tcPr marL="0" marR="0" marT="444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8859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400" dirty="0">
                          <a:latin typeface="Comic Sans MS" panose="030F0702030302020204"/>
                          <a:cs typeface="Comic Sans MS" panose="030F0702030302020204"/>
                        </a:rPr>
                        <a:t>M</a:t>
                      </a:r>
                      <a:endParaRPr sz="1400">
                        <a:latin typeface="Comic Sans MS" panose="030F0702030302020204"/>
                        <a:cs typeface="Comic Sans MS" panose="030F0702030302020204"/>
                      </a:endParaRPr>
                    </a:p>
                  </a:txBody>
                  <a:tcPr marL="0" marR="0" marT="1079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pSp>
        <p:nvGrpSpPr>
          <p:cNvPr id="76" name="object 76"/>
          <p:cNvGrpSpPr/>
          <p:nvPr/>
        </p:nvGrpSpPr>
        <p:grpSpPr>
          <a:xfrm>
            <a:off x="7264463" y="4629086"/>
            <a:ext cx="1092200" cy="266700"/>
            <a:chOff x="7264463" y="4629086"/>
            <a:chExt cx="1092200" cy="266700"/>
          </a:xfrm>
        </p:grpSpPr>
        <p:sp>
          <p:nvSpPr>
            <p:cNvPr id="77" name="object 77"/>
            <p:cNvSpPr/>
            <p:nvPr/>
          </p:nvSpPr>
          <p:spPr>
            <a:xfrm>
              <a:off x="7269226" y="4633848"/>
              <a:ext cx="1082675" cy="257175"/>
            </a:xfrm>
            <a:custGeom>
              <a:avLst/>
              <a:gdLst/>
              <a:ahLst/>
              <a:cxnLst/>
              <a:rect l="l" t="t" r="r" b="b"/>
              <a:pathLst>
                <a:path w="1082675" h="257175">
                  <a:moveTo>
                    <a:pt x="1082675" y="0"/>
                  </a:moveTo>
                  <a:lnTo>
                    <a:pt x="0" y="0"/>
                  </a:lnTo>
                  <a:lnTo>
                    <a:pt x="0" y="257175"/>
                  </a:lnTo>
                  <a:lnTo>
                    <a:pt x="1082675" y="257175"/>
                  </a:lnTo>
                  <a:lnTo>
                    <a:pt x="10826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8" name="object 78"/>
            <p:cNvSpPr/>
            <p:nvPr/>
          </p:nvSpPr>
          <p:spPr>
            <a:xfrm>
              <a:off x="7269226" y="4633848"/>
              <a:ext cx="1082675" cy="257175"/>
            </a:xfrm>
            <a:custGeom>
              <a:avLst/>
              <a:gdLst/>
              <a:ahLst/>
              <a:cxnLst/>
              <a:rect l="l" t="t" r="r" b="b"/>
              <a:pathLst>
                <a:path w="1082675" h="257175">
                  <a:moveTo>
                    <a:pt x="0" y="257175"/>
                  </a:moveTo>
                  <a:lnTo>
                    <a:pt x="1082675" y="257175"/>
                  </a:lnTo>
                  <a:lnTo>
                    <a:pt x="1082675" y="0"/>
                  </a:lnTo>
                  <a:lnTo>
                    <a:pt x="0" y="0"/>
                  </a:lnTo>
                  <a:lnTo>
                    <a:pt x="0" y="25717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9" name="object 79"/>
          <p:cNvSpPr txBox="1"/>
          <p:nvPr/>
        </p:nvSpPr>
        <p:spPr>
          <a:xfrm>
            <a:off x="7269226" y="4633848"/>
            <a:ext cx="307975" cy="2571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 marL="67945">
              <a:lnSpc>
                <a:spcPct val="100000"/>
              </a:lnSpc>
              <a:spcBef>
                <a:spcPts val="35"/>
              </a:spcBef>
            </a:pPr>
            <a:r>
              <a:rPr sz="1400" dirty="0">
                <a:latin typeface="Comic Sans MS" panose="030F0702030302020204"/>
                <a:cs typeface="Comic Sans MS" panose="030F0702030302020204"/>
              </a:rPr>
              <a:t>H</a:t>
            </a:r>
            <a:r>
              <a:rPr sz="1800" baseline="-21000" dirty="0">
                <a:latin typeface="Comic Sans MS" panose="030F0702030302020204"/>
                <a:cs typeface="Comic Sans MS" panose="030F0702030302020204"/>
              </a:rPr>
              <a:t>n</a:t>
            </a:r>
            <a:endParaRPr sz="1800" baseline="-21000">
              <a:latin typeface="Comic Sans MS" panose="030F0702030302020204"/>
              <a:cs typeface="Comic Sans MS" panose="030F0702030302020204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7543800" y="4631816"/>
            <a:ext cx="82740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3345">
              <a:lnSpc>
                <a:spcPct val="100000"/>
              </a:lnSpc>
              <a:spcBef>
                <a:spcPts val="100"/>
              </a:spcBef>
              <a:tabLst>
                <a:tab pos="516255" algn="l"/>
              </a:tabLst>
            </a:pPr>
            <a:r>
              <a:rPr sz="2100" baseline="2000" dirty="0">
                <a:latin typeface="Comic Sans MS" panose="030F0702030302020204"/>
                <a:cs typeface="Comic Sans MS" panose="030F0702030302020204"/>
              </a:rPr>
              <a:t>H</a:t>
            </a:r>
            <a:r>
              <a:rPr sz="1800" baseline="-19000" dirty="0">
                <a:latin typeface="Comic Sans MS" panose="030F0702030302020204"/>
                <a:cs typeface="Comic Sans MS" panose="030F0702030302020204"/>
              </a:rPr>
              <a:t>t	</a:t>
            </a:r>
            <a:r>
              <a:rPr sz="1400" dirty="0">
                <a:latin typeface="Comic Sans MS" panose="030F0702030302020204"/>
                <a:cs typeface="Comic Sans MS" panose="030F0702030302020204"/>
              </a:rPr>
              <a:t>M</a:t>
            </a:r>
            <a:endParaRPr sz="1400">
              <a:latin typeface="Comic Sans MS" panose="030F0702030302020204"/>
              <a:cs typeface="Comic Sans MS" panose="030F0702030302020204"/>
            </a:endParaRPr>
          </a:p>
        </p:txBody>
      </p:sp>
      <p:grpSp>
        <p:nvGrpSpPr>
          <p:cNvPr id="81" name="object 81"/>
          <p:cNvGrpSpPr/>
          <p:nvPr/>
        </p:nvGrpSpPr>
        <p:grpSpPr>
          <a:xfrm>
            <a:off x="954087" y="1687512"/>
            <a:ext cx="6921500" cy="3205480"/>
            <a:chOff x="954087" y="1687512"/>
            <a:chExt cx="6921500" cy="3205480"/>
          </a:xfrm>
        </p:grpSpPr>
        <p:sp>
          <p:nvSpPr>
            <p:cNvPr id="82" name="object 82"/>
            <p:cNvSpPr/>
            <p:nvPr/>
          </p:nvSpPr>
          <p:spPr>
            <a:xfrm>
              <a:off x="7566025" y="4638675"/>
              <a:ext cx="304800" cy="249554"/>
            </a:xfrm>
            <a:custGeom>
              <a:avLst/>
              <a:gdLst/>
              <a:ahLst/>
              <a:cxnLst/>
              <a:rect l="l" t="t" r="r" b="b"/>
              <a:pathLst>
                <a:path w="304800" h="249554">
                  <a:moveTo>
                    <a:pt x="0" y="4699"/>
                  </a:moveTo>
                  <a:lnTo>
                    <a:pt x="0" y="249174"/>
                  </a:lnTo>
                </a:path>
                <a:path w="304800" h="249554">
                  <a:moveTo>
                    <a:pt x="304800" y="0"/>
                  </a:moveTo>
                  <a:lnTo>
                    <a:pt x="304800" y="24765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3" name="object 83"/>
            <p:cNvSpPr/>
            <p:nvPr/>
          </p:nvSpPr>
          <p:spPr>
            <a:xfrm>
              <a:off x="958850" y="1692275"/>
              <a:ext cx="1333500" cy="257175"/>
            </a:xfrm>
            <a:custGeom>
              <a:avLst/>
              <a:gdLst/>
              <a:ahLst/>
              <a:cxnLst/>
              <a:rect l="l" t="t" r="r" b="b"/>
              <a:pathLst>
                <a:path w="1333500" h="257175">
                  <a:moveTo>
                    <a:pt x="1333500" y="0"/>
                  </a:moveTo>
                  <a:lnTo>
                    <a:pt x="0" y="0"/>
                  </a:lnTo>
                  <a:lnTo>
                    <a:pt x="0" y="257175"/>
                  </a:lnTo>
                  <a:lnTo>
                    <a:pt x="1333500" y="257175"/>
                  </a:lnTo>
                  <a:lnTo>
                    <a:pt x="13335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4" name="object 84"/>
            <p:cNvSpPr/>
            <p:nvPr/>
          </p:nvSpPr>
          <p:spPr>
            <a:xfrm>
              <a:off x="958850" y="1692275"/>
              <a:ext cx="1333500" cy="257175"/>
            </a:xfrm>
            <a:custGeom>
              <a:avLst/>
              <a:gdLst/>
              <a:ahLst/>
              <a:cxnLst/>
              <a:rect l="l" t="t" r="r" b="b"/>
              <a:pathLst>
                <a:path w="1333500" h="257175">
                  <a:moveTo>
                    <a:pt x="0" y="257175"/>
                  </a:moveTo>
                  <a:lnTo>
                    <a:pt x="1333500" y="257175"/>
                  </a:lnTo>
                  <a:lnTo>
                    <a:pt x="1333500" y="0"/>
                  </a:lnTo>
                  <a:lnTo>
                    <a:pt x="0" y="0"/>
                  </a:lnTo>
                  <a:lnTo>
                    <a:pt x="0" y="25717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5" name="object 85"/>
          <p:cNvSpPr txBox="1"/>
          <p:nvPr/>
        </p:nvSpPr>
        <p:spPr>
          <a:xfrm>
            <a:off x="1193800" y="1683257"/>
            <a:ext cx="65595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83185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Comic Sans MS" panose="030F0702030302020204"/>
                <a:cs typeface="Comic Sans MS" panose="030F0702030302020204"/>
              </a:rPr>
              <a:t>H</a:t>
            </a:r>
            <a:r>
              <a:rPr sz="1800" baseline="-21000" dirty="0">
                <a:latin typeface="Comic Sans MS" panose="030F0702030302020204"/>
                <a:cs typeface="Comic Sans MS" panose="030F0702030302020204"/>
              </a:rPr>
              <a:t>n</a:t>
            </a:r>
            <a:r>
              <a:rPr sz="1800" spc="345" baseline="-2100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1400" dirty="0">
                <a:latin typeface="Comic Sans MS" panose="030F0702030302020204"/>
                <a:cs typeface="Comic Sans MS" panose="030F0702030302020204"/>
              </a:rPr>
              <a:t>H</a:t>
            </a:r>
            <a:r>
              <a:rPr sz="1800" baseline="-21000" dirty="0">
                <a:latin typeface="Comic Sans MS" panose="030F0702030302020204"/>
                <a:cs typeface="Comic Sans MS" panose="030F0702030302020204"/>
              </a:rPr>
              <a:t>t</a:t>
            </a:r>
            <a:endParaRPr sz="1800" baseline="-21000">
              <a:latin typeface="Comic Sans MS" panose="030F0702030302020204"/>
              <a:cs typeface="Comic Sans MS" panose="030F0702030302020204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958850" y="1672463"/>
            <a:ext cx="268605" cy="27749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23495" rIns="0" bIns="0" rtlCol="0">
            <a:spAutoFit/>
          </a:bodyPr>
          <a:lstStyle/>
          <a:p>
            <a:pPr marL="38735">
              <a:lnSpc>
                <a:spcPct val="100000"/>
              </a:lnSpc>
              <a:spcBef>
                <a:spcPts val="185"/>
              </a:spcBef>
            </a:pPr>
            <a:r>
              <a:rPr sz="1400" dirty="0">
                <a:latin typeface="Comic Sans MS" panose="030F0702030302020204"/>
                <a:cs typeface="Comic Sans MS" panose="030F0702030302020204"/>
              </a:rPr>
              <a:t>H</a:t>
            </a:r>
            <a:r>
              <a:rPr sz="1800" baseline="-21000" dirty="0">
                <a:latin typeface="Comic Sans MS" panose="030F0702030302020204"/>
                <a:cs typeface="Comic Sans MS" panose="030F0702030302020204"/>
              </a:rPr>
              <a:t>l</a:t>
            </a:r>
            <a:endParaRPr sz="1800" baseline="-21000">
              <a:latin typeface="Comic Sans MS" panose="030F0702030302020204"/>
              <a:cs typeface="Comic Sans MS" panose="030F0702030302020204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1820926" y="1689607"/>
            <a:ext cx="46672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78435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Comic Sans MS" panose="030F0702030302020204"/>
                <a:cs typeface="Comic Sans MS" panose="030F0702030302020204"/>
              </a:rPr>
              <a:t>M</a:t>
            </a:r>
            <a:endParaRPr sz="1400">
              <a:latin typeface="Comic Sans MS" panose="030F0702030302020204"/>
              <a:cs typeface="Comic Sans MS" panose="030F0702030302020204"/>
            </a:endParaRPr>
          </a:p>
        </p:txBody>
      </p:sp>
      <p:sp>
        <p:nvSpPr>
          <p:cNvPr id="88" name="object 88"/>
          <p:cNvSpPr/>
          <p:nvPr/>
        </p:nvSpPr>
        <p:spPr>
          <a:xfrm>
            <a:off x="1220787" y="1692275"/>
            <a:ext cx="591185" cy="257175"/>
          </a:xfrm>
          <a:custGeom>
            <a:avLst/>
            <a:gdLst/>
            <a:ahLst/>
            <a:cxnLst/>
            <a:rect l="l" t="t" r="r" b="b"/>
            <a:pathLst>
              <a:path w="591185" h="257175">
                <a:moveTo>
                  <a:pt x="0" y="0"/>
                </a:moveTo>
                <a:lnTo>
                  <a:pt x="0" y="257175"/>
                </a:lnTo>
              </a:path>
              <a:path w="591185" h="257175">
                <a:moveTo>
                  <a:pt x="285813" y="9525"/>
                </a:moveTo>
                <a:lnTo>
                  <a:pt x="285813" y="254000"/>
                </a:lnTo>
              </a:path>
              <a:path w="591185" h="257175">
                <a:moveTo>
                  <a:pt x="590613" y="4825"/>
                </a:moveTo>
                <a:lnTo>
                  <a:pt x="590613" y="25247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 txBox="1"/>
          <p:nvPr/>
        </p:nvSpPr>
        <p:spPr>
          <a:xfrm>
            <a:off x="8001761" y="5433771"/>
            <a:ext cx="7200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omic Sans MS" panose="030F0702030302020204"/>
                <a:cs typeface="Comic Sans MS" panose="030F0702030302020204"/>
              </a:rPr>
              <a:t>rou</a:t>
            </a:r>
            <a:r>
              <a:rPr sz="1800" b="1" dirty="0">
                <a:latin typeface="Comic Sans MS" panose="030F0702030302020204"/>
                <a:cs typeface="Comic Sans MS" panose="030F0702030302020204"/>
              </a:rPr>
              <a:t>t</a:t>
            </a:r>
            <a:r>
              <a:rPr sz="1800" b="1" spc="-5" dirty="0">
                <a:latin typeface="Comic Sans MS" panose="030F0702030302020204"/>
                <a:cs typeface="Comic Sans MS" panose="030F0702030302020204"/>
              </a:rPr>
              <a:t>er</a:t>
            </a:r>
            <a:endParaRPr sz="1800">
              <a:latin typeface="Comic Sans MS" panose="030F0702030302020204"/>
              <a:cs typeface="Comic Sans MS" panose="030F0702030302020204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6044946" y="2314447"/>
            <a:ext cx="2686685" cy="11061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819910" indent="237490">
              <a:lnSpc>
                <a:spcPct val="110000"/>
              </a:lnSpc>
              <a:spcBef>
                <a:spcPts val="100"/>
              </a:spcBef>
            </a:pPr>
            <a:r>
              <a:rPr sz="1800" dirty="0">
                <a:latin typeface="Comic Sans MS" panose="030F0702030302020204"/>
                <a:cs typeface="Comic Sans MS" panose="030F0702030302020204"/>
              </a:rPr>
              <a:t>link </a:t>
            </a:r>
            <a:r>
              <a:rPr sz="1800" spc="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1800" dirty="0">
                <a:latin typeface="Comic Sans MS" panose="030F0702030302020204"/>
                <a:cs typeface="Comic Sans MS" panose="030F0702030302020204"/>
              </a:rPr>
              <a:t>physical</a:t>
            </a:r>
            <a:endParaRPr sz="1800">
              <a:latin typeface="Comic Sans MS" panose="030F0702030302020204"/>
              <a:cs typeface="Comic Sans MS" panose="030F0702030302020204"/>
            </a:endParaRPr>
          </a:p>
          <a:p>
            <a:pPr marR="5080" algn="r">
              <a:lnSpc>
                <a:spcPct val="100000"/>
              </a:lnSpc>
              <a:spcBef>
                <a:spcPts val="1595"/>
              </a:spcBef>
            </a:pPr>
            <a:r>
              <a:rPr sz="1800" b="1" dirty="0">
                <a:latin typeface="Comic Sans MS" panose="030F0702030302020204"/>
                <a:cs typeface="Comic Sans MS" panose="030F0702030302020204"/>
              </a:rPr>
              <a:t>switch</a:t>
            </a:r>
            <a:endParaRPr sz="1800">
              <a:latin typeface="Comic Sans MS" panose="030F0702030302020204"/>
              <a:cs typeface="Comic Sans MS" panose="030F0702030302020204"/>
            </a:endParaRPr>
          </a:p>
        </p:txBody>
      </p:sp>
      <p:sp>
        <p:nvSpPr>
          <p:cNvPr id="91" name="object 91"/>
          <p:cNvSpPr txBox="1">
            <a:spLocks noGrp="1"/>
          </p:cNvSpPr>
          <p:nvPr>
            <p:ph type="title"/>
          </p:nvPr>
        </p:nvSpPr>
        <p:spPr>
          <a:xfrm>
            <a:off x="5075301" y="228041"/>
            <a:ext cx="32245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Encapsulation</a:t>
            </a:r>
            <a:endParaRPr sz="4000"/>
          </a:p>
        </p:txBody>
      </p:sp>
      <p:sp>
        <p:nvSpPr>
          <p:cNvPr id="92" name="object 92"/>
          <p:cNvSpPr txBox="1"/>
          <p:nvPr/>
        </p:nvSpPr>
        <p:spPr>
          <a:xfrm>
            <a:off x="782218" y="716025"/>
            <a:ext cx="81470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messa</a:t>
            </a:r>
            <a:r>
              <a:rPr sz="1600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g</a:t>
            </a:r>
            <a:r>
              <a:rPr sz="1600" spc="-5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e</a:t>
            </a:r>
            <a:endParaRPr sz="1600">
              <a:latin typeface="Comic Sans MS" panose="030F0702030302020204"/>
              <a:cs typeface="Comic Sans MS" panose="030F0702030302020204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1822450" y="744601"/>
            <a:ext cx="495300" cy="2571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</a:ln>
        </p:spPr>
        <p:txBody>
          <a:bodyPr vert="horz" wrap="square" lIns="0" tIns="10160" rIns="0" bIns="0" rtlCol="0">
            <a:spAutoFit/>
          </a:bodyPr>
          <a:lstStyle/>
          <a:p>
            <a:pPr marL="202565">
              <a:lnSpc>
                <a:spcPct val="100000"/>
              </a:lnSpc>
              <a:spcBef>
                <a:spcPts val="80"/>
              </a:spcBef>
            </a:pPr>
            <a:r>
              <a:rPr sz="1400" dirty="0">
                <a:latin typeface="Comic Sans MS" panose="030F0702030302020204"/>
                <a:cs typeface="Comic Sans MS" panose="030F0702030302020204"/>
              </a:rPr>
              <a:t>M</a:t>
            </a:r>
            <a:endParaRPr sz="1400">
              <a:latin typeface="Comic Sans MS" panose="030F0702030302020204"/>
              <a:cs typeface="Comic Sans MS" panose="030F0702030302020204"/>
            </a:endParaRPr>
          </a:p>
        </p:txBody>
      </p:sp>
      <p:grpSp>
        <p:nvGrpSpPr>
          <p:cNvPr id="94" name="object 94"/>
          <p:cNvGrpSpPr/>
          <p:nvPr/>
        </p:nvGrpSpPr>
        <p:grpSpPr>
          <a:xfrm>
            <a:off x="1524063" y="1063688"/>
            <a:ext cx="290830" cy="266700"/>
            <a:chOff x="1524063" y="1063688"/>
            <a:chExt cx="290830" cy="266700"/>
          </a:xfrm>
        </p:grpSpPr>
        <p:sp>
          <p:nvSpPr>
            <p:cNvPr id="95" name="object 95"/>
            <p:cNvSpPr/>
            <p:nvPr/>
          </p:nvSpPr>
          <p:spPr>
            <a:xfrm>
              <a:off x="1528825" y="1068450"/>
              <a:ext cx="281305" cy="257175"/>
            </a:xfrm>
            <a:custGeom>
              <a:avLst/>
              <a:gdLst/>
              <a:ahLst/>
              <a:cxnLst/>
              <a:rect l="l" t="t" r="r" b="b"/>
              <a:pathLst>
                <a:path w="281305" h="257175">
                  <a:moveTo>
                    <a:pt x="280987" y="0"/>
                  </a:moveTo>
                  <a:lnTo>
                    <a:pt x="0" y="0"/>
                  </a:lnTo>
                  <a:lnTo>
                    <a:pt x="0" y="257175"/>
                  </a:lnTo>
                  <a:lnTo>
                    <a:pt x="280987" y="257175"/>
                  </a:lnTo>
                  <a:lnTo>
                    <a:pt x="28098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6" name="object 96"/>
            <p:cNvSpPr/>
            <p:nvPr/>
          </p:nvSpPr>
          <p:spPr>
            <a:xfrm>
              <a:off x="1528825" y="1068450"/>
              <a:ext cx="281305" cy="257175"/>
            </a:xfrm>
            <a:custGeom>
              <a:avLst/>
              <a:gdLst/>
              <a:ahLst/>
              <a:cxnLst/>
              <a:rect l="l" t="t" r="r" b="b"/>
              <a:pathLst>
                <a:path w="281305" h="257175">
                  <a:moveTo>
                    <a:pt x="0" y="257175"/>
                  </a:moveTo>
                  <a:lnTo>
                    <a:pt x="280987" y="257175"/>
                  </a:lnTo>
                  <a:lnTo>
                    <a:pt x="280987" y="0"/>
                  </a:lnTo>
                  <a:lnTo>
                    <a:pt x="0" y="0"/>
                  </a:lnTo>
                  <a:lnTo>
                    <a:pt x="0" y="25717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7" name="object 97"/>
          <p:cNvSpPr txBox="1"/>
          <p:nvPr/>
        </p:nvSpPr>
        <p:spPr>
          <a:xfrm>
            <a:off x="1512887" y="1059307"/>
            <a:ext cx="3181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5405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Comic Sans MS" panose="030F0702030302020204"/>
                <a:cs typeface="Comic Sans MS" panose="030F0702030302020204"/>
              </a:rPr>
              <a:t>H</a:t>
            </a:r>
            <a:r>
              <a:rPr sz="1800" baseline="-21000" dirty="0">
                <a:latin typeface="Comic Sans MS" panose="030F0702030302020204"/>
                <a:cs typeface="Comic Sans MS" panose="030F0702030302020204"/>
              </a:rPr>
              <a:t>t</a:t>
            </a:r>
            <a:endParaRPr sz="1800" baseline="-21000">
              <a:latin typeface="Comic Sans MS" panose="030F0702030302020204"/>
              <a:cs typeface="Comic Sans MS" panose="030F0702030302020204"/>
            </a:endParaRPr>
          </a:p>
        </p:txBody>
      </p:sp>
      <p:sp>
        <p:nvSpPr>
          <p:cNvPr id="98" name="object 98"/>
          <p:cNvSpPr/>
          <p:nvPr/>
        </p:nvSpPr>
        <p:spPr>
          <a:xfrm>
            <a:off x="1811401" y="1065275"/>
            <a:ext cx="495300" cy="257175"/>
          </a:xfrm>
          <a:custGeom>
            <a:avLst/>
            <a:gdLst/>
            <a:ahLst/>
            <a:cxnLst/>
            <a:rect l="l" t="t" r="r" b="b"/>
            <a:pathLst>
              <a:path w="495300" h="257175">
                <a:moveTo>
                  <a:pt x="495300" y="0"/>
                </a:moveTo>
                <a:lnTo>
                  <a:pt x="0" y="0"/>
                </a:lnTo>
                <a:lnTo>
                  <a:pt x="0" y="257175"/>
                </a:lnTo>
                <a:lnTo>
                  <a:pt x="495300" y="257175"/>
                </a:lnTo>
                <a:lnTo>
                  <a:pt x="4953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 txBox="1"/>
          <p:nvPr/>
        </p:nvSpPr>
        <p:spPr>
          <a:xfrm>
            <a:off x="1810607" y="1065275"/>
            <a:ext cx="496570" cy="25717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0160" rIns="0" bIns="0" rtlCol="0">
            <a:spAutoFit/>
          </a:bodyPr>
          <a:lstStyle/>
          <a:p>
            <a:pPr marL="203200">
              <a:lnSpc>
                <a:spcPct val="100000"/>
              </a:lnSpc>
              <a:spcBef>
                <a:spcPts val="80"/>
              </a:spcBef>
            </a:pPr>
            <a:r>
              <a:rPr sz="1400" dirty="0">
                <a:latin typeface="Comic Sans MS" panose="030F0702030302020204"/>
                <a:cs typeface="Comic Sans MS" panose="030F0702030302020204"/>
              </a:rPr>
              <a:t>M</a:t>
            </a:r>
            <a:endParaRPr sz="1400">
              <a:latin typeface="Comic Sans MS" panose="030F0702030302020204"/>
              <a:cs typeface="Comic Sans MS" panose="030F0702030302020204"/>
            </a:endParaRPr>
          </a:p>
        </p:txBody>
      </p:sp>
      <p:grpSp>
        <p:nvGrpSpPr>
          <p:cNvPr id="100" name="object 100"/>
          <p:cNvGrpSpPr/>
          <p:nvPr/>
        </p:nvGrpSpPr>
        <p:grpSpPr>
          <a:xfrm>
            <a:off x="1230312" y="1385887"/>
            <a:ext cx="290830" cy="266700"/>
            <a:chOff x="1230312" y="1385887"/>
            <a:chExt cx="290830" cy="266700"/>
          </a:xfrm>
        </p:grpSpPr>
        <p:sp>
          <p:nvSpPr>
            <p:cNvPr id="101" name="object 101"/>
            <p:cNvSpPr/>
            <p:nvPr/>
          </p:nvSpPr>
          <p:spPr>
            <a:xfrm>
              <a:off x="1235075" y="1390650"/>
              <a:ext cx="281305" cy="257175"/>
            </a:xfrm>
            <a:custGeom>
              <a:avLst/>
              <a:gdLst/>
              <a:ahLst/>
              <a:cxnLst/>
              <a:rect l="l" t="t" r="r" b="b"/>
              <a:pathLst>
                <a:path w="281305" h="257175">
                  <a:moveTo>
                    <a:pt x="280987" y="0"/>
                  </a:moveTo>
                  <a:lnTo>
                    <a:pt x="0" y="0"/>
                  </a:lnTo>
                  <a:lnTo>
                    <a:pt x="0" y="257175"/>
                  </a:lnTo>
                  <a:lnTo>
                    <a:pt x="280987" y="257175"/>
                  </a:lnTo>
                  <a:lnTo>
                    <a:pt x="28098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2" name="object 102"/>
            <p:cNvSpPr/>
            <p:nvPr/>
          </p:nvSpPr>
          <p:spPr>
            <a:xfrm>
              <a:off x="1235075" y="1390650"/>
              <a:ext cx="281305" cy="257175"/>
            </a:xfrm>
            <a:custGeom>
              <a:avLst/>
              <a:gdLst/>
              <a:ahLst/>
              <a:cxnLst/>
              <a:rect l="l" t="t" r="r" b="b"/>
              <a:pathLst>
                <a:path w="281305" h="257175">
                  <a:moveTo>
                    <a:pt x="0" y="257175"/>
                  </a:moveTo>
                  <a:lnTo>
                    <a:pt x="280987" y="257175"/>
                  </a:lnTo>
                  <a:lnTo>
                    <a:pt x="280987" y="0"/>
                  </a:lnTo>
                  <a:lnTo>
                    <a:pt x="0" y="0"/>
                  </a:lnTo>
                  <a:lnTo>
                    <a:pt x="0" y="25717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3" name="object 103"/>
          <p:cNvSpPr txBox="1"/>
          <p:nvPr/>
        </p:nvSpPr>
        <p:spPr>
          <a:xfrm>
            <a:off x="1206500" y="1381506"/>
            <a:ext cx="32575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73025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Comic Sans MS" panose="030F0702030302020204"/>
                <a:cs typeface="Comic Sans MS" panose="030F0702030302020204"/>
              </a:rPr>
              <a:t>H</a:t>
            </a:r>
            <a:r>
              <a:rPr sz="1800" baseline="-21000" dirty="0">
                <a:latin typeface="Comic Sans MS" panose="030F0702030302020204"/>
                <a:cs typeface="Comic Sans MS" panose="030F0702030302020204"/>
              </a:rPr>
              <a:t>n</a:t>
            </a:r>
            <a:endParaRPr sz="1800" baseline="-21000">
              <a:latin typeface="Comic Sans MS" panose="030F0702030302020204"/>
              <a:cs typeface="Comic Sans MS" panose="030F0702030302020204"/>
            </a:endParaRPr>
          </a:p>
        </p:txBody>
      </p:sp>
      <p:sp>
        <p:nvSpPr>
          <p:cNvPr id="104" name="object 104"/>
          <p:cNvSpPr txBox="1"/>
          <p:nvPr/>
        </p:nvSpPr>
        <p:spPr>
          <a:xfrm>
            <a:off x="236016" y="1667382"/>
            <a:ext cx="5981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f</a:t>
            </a:r>
            <a:r>
              <a:rPr sz="1600" spc="-10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rame</a:t>
            </a:r>
            <a:endParaRPr sz="1600">
              <a:latin typeface="Comic Sans MS" panose="030F0702030302020204"/>
              <a:cs typeface="Comic Sans MS" panose="030F0702030302020204"/>
            </a:endParaRPr>
          </a:p>
        </p:txBody>
      </p:sp>
      <p:grpSp>
        <p:nvGrpSpPr>
          <p:cNvPr id="105" name="object 105"/>
          <p:cNvGrpSpPr/>
          <p:nvPr/>
        </p:nvGrpSpPr>
        <p:grpSpPr>
          <a:xfrm>
            <a:off x="2647950" y="3098800"/>
            <a:ext cx="3848100" cy="2044700"/>
            <a:chOff x="2647950" y="3098800"/>
            <a:chExt cx="3848100" cy="2044700"/>
          </a:xfrm>
        </p:grpSpPr>
        <p:pic>
          <p:nvPicPr>
            <p:cNvPr id="106" name="object 10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647950" y="3098800"/>
              <a:ext cx="3848100" cy="330200"/>
            </a:xfrm>
            <a:prstGeom prst="rect">
              <a:avLst/>
            </a:prstGeom>
          </p:spPr>
        </p:pic>
        <p:pic>
          <p:nvPicPr>
            <p:cNvPr id="107" name="object 10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647950" y="4813300"/>
              <a:ext cx="3848100" cy="330200"/>
            </a:xfrm>
            <a:prstGeom prst="rect">
              <a:avLst/>
            </a:prstGeom>
          </p:spPr>
        </p:pic>
      </p:grpSp>
      <p:sp>
        <p:nvSpPr>
          <p:cNvPr id="108" name="object 108"/>
          <p:cNvSpPr txBox="1"/>
          <p:nvPr/>
        </p:nvSpPr>
        <p:spPr>
          <a:xfrm>
            <a:off x="5963411" y="6407698"/>
            <a:ext cx="2263775" cy="294640"/>
          </a:xfrm>
          <a:prstGeom prst="rect">
            <a:avLst/>
          </a:prstGeom>
        </p:spPr>
        <p:txBody>
          <a:bodyPr vert="horz" wrap="square" lIns="0" tIns="81915" rIns="0" bIns="0" rtlCol="0">
            <a:spAutoFit/>
          </a:bodyPr>
          <a:lstStyle/>
          <a:p>
            <a:pPr marL="12700">
              <a:lnSpc>
                <a:spcPts val="1675"/>
              </a:lnSpc>
              <a:spcBef>
                <a:spcPts val="645"/>
              </a:spcBef>
            </a:pPr>
            <a:r>
              <a:rPr sz="80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  <a:hlinkClick r:id="rId10"/>
              </a:rPr>
              <a:t>https://fb.com/tailieudientuc</a:t>
            </a:r>
            <a:r>
              <a:rPr sz="800" spc="-21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  <a:hlinkClick r:id="rId10"/>
              </a:rPr>
              <a:t>n</a:t>
            </a:r>
            <a:r>
              <a:rPr sz="2100" spc="-839" baseline="16000" dirty="0">
                <a:latin typeface="Comic Sans MS" panose="030F0702030302020204"/>
                <a:cs typeface="Comic Sans MS" panose="030F0702030302020204"/>
                <a:hlinkClick r:id="rId10"/>
              </a:rPr>
              <a:t>I</a:t>
            </a:r>
            <a:r>
              <a:rPr sz="80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  <a:hlinkClick r:id="rId10"/>
              </a:rPr>
              <a:t>tt</a:t>
            </a:r>
            <a:r>
              <a:rPr sz="800" spc="-9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  <a:hlinkClick r:id="rId10"/>
              </a:rPr>
              <a:t> </a:t>
            </a:r>
            <a:r>
              <a:rPr sz="2100" spc="-7" baseline="16000" dirty="0">
                <a:latin typeface="Comic Sans MS" panose="030F0702030302020204"/>
                <a:cs typeface="Comic Sans MS" panose="030F0702030302020204"/>
              </a:rPr>
              <a:t>ntro</a:t>
            </a:r>
            <a:r>
              <a:rPr sz="2100" baseline="16000" dirty="0">
                <a:latin typeface="Comic Sans MS" panose="030F0702030302020204"/>
                <a:cs typeface="Comic Sans MS" panose="030F0702030302020204"/>
              </a:rPr>
              <a:t>ducti</a:t>
            </a:r>
            <a:r>
              <a:rPr sz="2100" spc="7" baseline="16000" dirty="0">
                <a:latin typeface="Comic Sans MS" panose="030F0702030302020204"/>
                <a:cs typeface="Comic Sans MS" panose="030F0702030302020204"/>
              </a:rPr>
              <a:t>o</a:t>
            </a:r>
            <a:r>
              <a:rPr sz="2100" baseline="16000" dirty="0">
                <a:latin typeface="Comic Sans MS" panose="030F0702030302020204"/>
                <a:cs typeface="Comic Sans MS" panose="030F0702030302020204"/>
              </a:rPr>
              <a:t>n</a:t>
            </a:r>
            <a:endParaRPr sz="2100" baseline="16000">
              <a:latin typeface="Comic Sans MS" panose="030F0702030302020204"/>
              <a:cs typeface="Comic Sans MS" panose="030F0702030302020204"/>
            </a:endParaRPr>
          </a:p>
        </p:txBody>
      </p:sp>
      <p:sp>
        <p:nvSpPr>
          <p:cNvPr id="109" name="object 10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1-</a:t>
            </a: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110" name="object 110"/>
          <p:cNvSpPr txBox="1"/>
          <p:nvPr/>
        </p:nvSpPr>
        <p:spPr>
          <a:xfrm>
            <a:off x="1481708" y="6564262"/>
            <a:ext cx="1101090" cy="13843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80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  <a:hlinkClick r:id="rId11"/>
              </a:rPr>
              <a:t>CuuDuongThanCong.com</a:t>
            </a:r>
            <a:endParaRPr sz="8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2140" y="456641"/>
            <a:ext cx="45974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Chapter</a:t>
            </a:r>
            <a:r>
              <a:rPr sz="4000" spc="-15" dirty="0"/>
              <a:t> </a:t>
            </a:r>
            <a:r>
              <a:rPr sz="4000" spc="-5" dirty="0"/>
              <a:t>1:</a:t>
            </a:r>
            <a:r>
              <a:rPr sz="4000" spc="-30" dirty="0"/>
              <a:t> </a:t>
            </a:r>
            <a:r>
              <a:rPr sz="4000" spc="-10" dirty="0"/>
              <a:t>roadmap</a:t>
            </a:r>
            <a:endParaRPr sz="40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/>
          <a:p>
            <a:pPr marL="629285" lvl="1" indent="-439420">
              <a:lnSpc>
                <a:spcPct val="100000"/>
              </a:lnSpc>
              <a:spcBef>
                <a:spcPts val="710"/>
              </a:spcBef>
              <a:buClr>
                <a:srgbClr val="3333CC"/>
              </a:buClr>
              <a:buAutoNum type="arabicPeriod"/>
              <a:tabLst>
                <a:tab pos="630555" algn="l"/>
              </a:tabLst>
            </a:pPr>
            <a:r>
              <a:rPr sz="2400" dirty="0">
                <a:latin typeface="Comic Sans MS" panose="030F0702030302020204"/>
                <a:cs typeface="Comic Sans MS" panose="030F0702030302020204"/>
              </a:rPr>
              <a:t>What</a:t>
            </a:r>
            <a:r>
              <a:rPr sz="2400" spc="-3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500" i="1" spc="-45" dirty="0">
                <a:latin typeface="Comic Sans MS" panose="030F0702030302020204"/>
                <a:cs typeface="Comic Sans MS" panose="030F0702030302020204"/>
              </a:rPr>
              <a:t>is</a:t>
            </a:r>
            <a:r>
              <a:rPr sz="2500" i="1" spc="-6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the</a:t>
            </a:r>
            <a:r>
              <a:rPr sz="2400" spc="-3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Internet?</a:t>
            </a:r>
            <a:endParaRPr sz="2400">
              <a:latin typeface="Comic Sans MS" panose="030F0702030302020204"/>
              <a:cs typeface="Comic Sans MS" panose="030F0702030302020204"/>
            </a:endParaRPr>
          </a:p>
          <a:p>
            <a:pPr marL="677545" lvl="1" indent="-487680">
              <a:lnSpc>
                <a:spcPct val="100000"/>
              </a:lnSpc>
              <a:spcBef>
                <a:spcPts val="555"/>
              </a:spcBef>
              <a:buClr>
                <a:srgbClr val="3333CC"/>
              </a:buClr>
              <a:buAutoNum type="arabicPeriod"/>
              <a:tabLst>
                <a:tab pos="678815" algn="l"/>
              </a:tabLst>
            </a:pPr>
            <a:r>
              <a:rPr sz="2400" spc="-5" dirty="0">
                <a:latin typeface="Comic Sans MS" panose="030F0702030302020204"/>
                <a:cs typeface="Comic Sans MS" panose="030F0702030302020204"/>
              </a:rPr>
              <a:t>Network</a:t>
            </a:r>
            <a:r>
              <a:rPr sz="2400" spc="-5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edge</a:t>
            </a:r>
            <a:endParaRPr sz="2400">
              <a:latin typeface="Comic Sans MS" panose="030F0702030302020204"/>
              <a:cs typeface="Comic Sans MS" panose="030F0702030302020204"/>
            </a:endParaRPr>
          </a:p>
          <a:p>
            <a:pPr marL="950595" lvl="2" indent="-304165">
              <a:lnSpc>
                <a:spcPct val="100000"/>
              </a:lnSpc>
              <a:spcBef>
                <a:spcPts val="500"/>
              </a:spcBef>
              <a:buClr>
                <a:srgbClr val="0000FF"/>
              </a:buClr>
              <a:buSzPct val="90000"/>
              <a:buFont typeface="Wingdings" panose="05000000000000000000"/>
              <a:buChar char=""/>
              <a:tabLst>
                <a:tab pos="951865" algn="l"/>
              </a:tabLst>
            </a:pPr>
            <a:r>
              <a:rPr sz="2000" spc="-5" dirty="0">
                <a:latin typeface="Comic Sans MS" panose="030F0702030302020204"/>
                <a:cs typeface="Comic Sans MS" panose="030F0702030302020204"/>
              </a:rPr>
              <a:t>end</a:t>
            </a:r>
            <a:r>
              <a:rPr sz="200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spc="-5" dirty="0">
                <a:latin typeface="Comic Sans MS" panose="030F0702030302020204"/>
                <a:cs typeface="Comic Sans MS" panose="030F0702030302020204"/>
              </a:rPr>
              <a:t>systems,</a:t>
            </a:r>
            <a:r>
              <a:rPr sz="2000" spc="-2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spc="-5" dirty="0">
                <a:latin typeface="Comic Sans MS" panose="030F0702030302020204"/>
                <a:cs typeface="Comic Sans MS" panose="030F0702030302020204"/>
              </a:rPr>
              <a:t>access</a:t>
            </a:r>
            <a:r>
              <a:rPr sz="200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spc="-5" dirty="0">
                <a:latin typeface="Comic Sans MS" panose="030F0702030302020204"/>
                <a:cs typeface="Comic Sans MS" panose="030F0702030302020204"/>
              </a:rPr>
              <a:t>networks,</a:t>
            </a:r>
            <a:r>
              <a:rPr sz="2000" spc="-2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dirty="0">
                <a:latin typeface="Comic Sans MS" panose="030F0702030302020204"/>
                <a:cs typeface="Comic Sans MS" panose="030F0702030302020204"/>
              </a:rPr>
              <a:t>links</a:t>
            </a:r>
            <a:endParaRPr sz="2000">
              <a:latin typeface="Comic Sans MS" panose="030F0702030302020204"/>
              <a:cs typeface="Comic Sans MS" panose="030F0702030302020204"/>
            </a:endParaRPr>
          </a:p>
          <a:p>
            <a:pPr marL="677545" lvl="1" indent="-487680">
              <a:lnSpc>
                <a:spcPct val="100000"/>
              </a:lnSpc>
              <a:spcBef>
                <a:spcPts val="560"/>
              </a:spcBef>
              <a:buClr>
                <a:srgbClr val="3333CC"/>
              </a:buClr>
              <a:buAutoNum type="arabicPeriod"/>
              <a:tabLst>
                <a:tab pos="678815" algn="l"/>
              </a:tabLst>
            </a:pPr>
            <a:r>
              <a:rPr sz="2400" dirty="0">
                <a:latin typeface="Comic Sans MS" panose="030F0702030302020204"/>
                <a:cs typeface="Comic Sans MS" panose="030F0702030302020204"/>
              </a:rPr>
              <a:t>Network</a:t>
            </a:r>
            <a:r>
              <a:rPr sz="2400" spc="-6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core</a:t>
            </a:r>
            <a:endParaRPr sz="2400">
              <a:latin typeface="Comic Sans MS" panose="030F0702030302020204"/>
              <a:cs typeface="Comic Sans MS" panose="030F0702030302020204"/>
            </a:endParaRPr>
          </a:p>
          <a:p>
            <a:pPr marL="950595" lvl="2" indent="-304165">
              <a:lnSpc>
                <a:spcPct val="100000"/>
              </a:lnSpc>
              <a:spcBef>
                <a:spcPts val="495"/>
              </a:spcBef>
              <a:buClr>
                <a:srgbClr val="0000FF"/>
              </a:buClr>
              <a:buSzPct val="90000"/>
              <a:buFont typeface="Wingdings" panose="05000000000000000000"/>
              <a:buChar char=""/>
              <a:tabLst>
                <a:tab pos="951865" algn="l"/>
              </a:tabLst>
            </a:pPr>
            <a:r>
              <a:rPr sz="2000" dirty="0">
                <a:latin typeface="Comic Sans MS" panose="030F0702030302020204"/>
                <a:cs typeface="Comic Sans MS" panose="030F0702030302020204"/>
              </a:rPr>
              <a:t>circuit</a:t>
            </a:r>
            <a:r>
              <a:rPr sz="2000" spc="-3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dirty="0">
                <a:latin typeface="Comic Sans MS" panose="030F0702030302020204"/>
                <a:cs typeface="Comic Sans MS" panose="030F0702030302020204"/>
              </a:rPr>
              <a:t>switching,</a:t>
            </a:r>
            <a:r>
              <a:rPr sz="2000" spc="-3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spc="-5" dirty="0">
                <a:latin typeface="Comic Sans MS" panose="030F0702030302020204"/>
                <a:cs typeface="Comic Sans MS" panose="030F0702030302020204"/>
              </a:rPr>
              <a:t>packet</a:t>
            </a:r>
            <a:r>
              <a:rPr sz="2000" spc="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spc="-5" dirty="0">
                <a:latin typeface="Comic Sans MS" panose="030F0702030302020204"/>
                <a:cs typeface="Comic Sans MS" panose="030F0702030302020204"/>
              </a:rPr>
              <a:t>switching,</a:t>
            </a:r>
            <a:r>
              <a:rPr sz="2000" spc="-2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spc="-5" dirty="0">
                <a:latin typeface="Comic Sans MS" panose="030F0702030302020204"/>
                <a:cs typeface="Comic Sans MS" panose="030F0702030302020204"/>
              </a:rPr>
              <a:t>network</a:t>
            </a:r>
            <a:r>
              <a:rPr sz="2000" spc="-1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dirty="0">
                <a:latin typeface="Comic Sans MS" panose="030F0702030302020204"/>
                <a:cs typeface="Comic Sans MS" panose="030F0702030302020204"/>
              </a:rPr>
              <a:t>structure</a:t>
            </a:r>
            <a:endParaRPr sz="2000">
              <a:latin typeface="Comic Sans MS" panose="030F0702030302020204"/>
              <a:cs typeface="Comic Sans MS" panose="030F0702030302020204"/>
            </a:endParaRPr>
          </a:p>
          <a:p>
            <a:pPr marL="677545" lvl="1" indent="-487680">
              <a:lnSpc>
                <a:spcPct val="100000"/>
              </a:lnSpc>
              <a:spcBef>
                <a:spcPts val="560"/>
              </a:spcBef>
              <a:buClr>
                <a:srgbClr val="3333CC"/>
              </a:buClr>
              <a:buAutoNum type="arabicPeriod"/>
              <a:tabLst>
                <a:tab pos="678815" algn="l"/>
              </a:tabLst>
            </a:pPr>
            <a:r>
              <a:rPr sz="2400" spc="-5" dirty="0">
                <a:latin typeface="Comic Sans MS" panose="030F0702030302020204"/>
                <a:cs typeface="Comic Sans MS" panose="030F0702030302020204"/>
              </a:rPr>
              <a:t>Delay,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 loss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and</a:t>
            </a:r>
            <a:r>
              <a:rPr sz="2400" spc="1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throughput</a:t>
            </a:r>
            <a:r>
              <a:rPr sz="2400" spc="-1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in</a:t>
            </a:r>
            <a:r>
              <a:rPr sz="2400" spc="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packet-switched</a:t>
            </a:r>
            <a:endParaRPr sz="2400">
              <a:latin typeface="Comic Sans MS" panose="030F0702030302020204"/>
              <a:cs typeface="Comic Sans MS" panose="030F0702030302020204"/>
            </a:endParaRPr>
          </a:p>
          <a:p>
            <a:pPr marL="476885">
              <a:lnSpc>
                <a:spcPct val="100000"/>
              </a:lnSpc>
            </a:pPr>
            <a:r>
              <a:rPr spc="-5" dirty="0"/>
              <a:t>networks</a:t>
            </a:r>
            <a:endParaRPr spc="-5" dirty="0"/>
          </a:p>
          <a:p>
            <a:pPr marL="677545" lvl="1" indent="-487680">
              <a:lnSpc>
                <a:spcPct val="100000"/>
              </a:lnSpc>
              <a:spcBef>
                <a:spcPts val="575"/>
              </a:spcBef>
              <a:buClr>
                <a:srgbClr val="3333CC"/>
              </a:buClr>
              <a:buAutoNum type="arabicPeriod" startAt="5"/>
              <a:tabLst>
                <a:tab pos="678815" algn="l"/>
              </a:tabLst>
            </a:pPr>
            <a:r>
              <a:rPr sz="2400" spc="-5" dirty="0">
                <a:latin typeface="Comic Sans MS" panose="030F0702030302020204"/>
                <a:cs typeface="Comic Sans MS" panose="030F0702030302020204"/>
              </a:rPr>
              <a:t>Protocol</a:t>
            </a:r>
            <a:r>
              <a:rPr sz="2400" spc="-1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layers,</a:t>
            </a:r>
            <a:r>
              <a:rPr sz="2400" spc="-3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service</a:t>
            </a:r>
            <a:r>
              <a:rPr sz="2400" spc="-3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models</a:t>
            </a:r>
            <a:endParaRPr sz="2400">
              <a:latin typeface="Comic Sans MS" panose="030F0702030302020204"/>
              <a:cs typeface="Comic Sans MS" panose="030F0702030302020204"/>
            </a:endParaRPr>
          </a:p>
          <a:p>
            <a:pPr marL="677545" lvl="1" indent="-487680">
              <a:lnSpc>
                <a:spcPct val="100000"/>
              </a:lnSpc>
              <a:spcBef>
                <a:spcPts val="580"/>
              </a:spcBef>
              <a:buAutoNum type="arabicPeriod" startAt="5"/>
              <a:tabLst>
                <a:tab pos="678815" algn="l"/>
              </a:tabLst>
            </a:pPr>
            <a:r>
              <a:rPr sz="2400" dirty="0">
                <a:solidFill>
                  <a:srgbClr val="FF3300"/>
                </a:solidFill>
                <a:latin typeface="Comic Sans MS" panose="030F0702030302020204"/>
                <a:cs typeface="Comic Sans MS" panose="030F0702030302020204"/>
              </a:rPr>
              <a:t>Networks</a:t>
            </a:r>
            <a:r>
              <a:rPr sz="2400" spc="-45" dirty="0">
                <a:solidFill>
                  <a:srgbClr val="FF3300"/>
                </a:solidFill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solidFill>
                  <a:srgbClr val="FF3300"/>
                </a:solidFill>
                <a:latin typeface="Comic Sans MS" panose="030F0702030302020204"/>
                <a:cs typeface="Comic Sans MS" panose="030F0702030302020204"/>
              </a:rPr>
              <a:t>under attack:</a:t>
            </a:r>
            <a:r>
              <a:rPr sz="2400" spc="-15" dirty="0">
                <a:solidFill>
                  <a:srgbClr val="FF3300"/>
                </a:solidFill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solidFill>
                  <a:srgbClr val="FF3300"/>
                </a:solidFill>
                <a:latin typeface="Comic Sans MS" panose="030F0702030302020204"/>
                <a:cs typeface="Comic Sans MS" panose="030F0702030302020204"/>
              </a:rPr>
              <a:t>security</a:t>
            </a:r>
            <a:endParaRPr sz="2400">
              <a:latin typeface="Comic Sans MS" panose="030F0702030302020204"/>
              <a:cs typeface="Comic Sans MS" panose="030F0702030302020204"/>
            </a:endParaRPr>
          </a:p>
          <a:p>
            <a:pPr marL="677545" lvl="1" indent="-487680">
              <a:lnSpc>
                <a:spcPct val="100000"/>
              </a:lnSpc>
              <a:spcBef>
                <a:spcPts val="575"/>
              </a:spcBef>
              <a:buClr>
                <a:srgbClr val="3333CC"/>
              </a:buClr>
              <a:buAutoNum type="arabicPeriod" startAt="5"/>
              <a:tabLst>
                <a:tab pos="678815" algn="l"/>
              </a:tabLst>
            </a:pPr>
            <a:r>
              <a:rPr sz="2400" spc="-5" dirty="0">
                <a:latin typeface="Comic Sans MS" panose="030F0702030302020204"/>
                <a:cs typeface="Comic Sans MS" panose="030F0702030302020204"/>
              </a:rPr>
              <a:t>History</a:t>
            </a:r>
            <a:endParaRPr sz="2400">
              <a:latin typeface="Comic Sans MS" panose="030F0702030302020204"/>
              <a:cs typeface="Comic Sans MS" panose="030F070203030202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647950" y="3098800"/>
            <a:ext cx="3848100" cy="3302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647950" y="4813300"/>
            <a:ext cx="3848100" cy="33020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963411" y="6407698"/>
            <a:ext cx="2263775" cy="294640"/>
          </a:xfrm>
          <a:prstGeom prst="rect">
            <a:avLst/>
          </a:prstGeom>
        </p:spPr>
        <p:txBody>
          <a:bodyPr vert="horz" wrap="square" lIns="0" tIns="81915" rIns="0" bIns="0" rtlCol="0">
            <a:spAutoFit/>
          </a:bodyPr>
          <a:lstStyle/>
          <a:p>
            <a:pPr marL="12700">
              <a:lnSpc>
                <a:spcPts val="1675"/>
              </a:lnSpc>
              <a:spcBef>
                <a:spcPts val="645"/>
              </a:spcBef>
            </a:pPr>
            <a:r>
              <a:rPr sz="80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  <a:hlinkClick r:id="rId2"/>
              </a:rPr>
              <a:t>https://fb.com/tailieudientuc</a:t>
            </a:r>
            <a:r>
              <a:rPr sz="800" spc="-21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  <a:hlinkClick r:id="rId2"/>
              </a:rPr>
              <a:t>n</a:t>
            </a:r>
            <a:r>
              <a:rPr sz="2100" spc="-839" baseline="16000" dirty="0">
                <a:latin typeface="Comic Sans MS" panose="030F0702030302020204"/>
                <a:cs typeface="Comic Sans MS" panose="030F0702030302020204"/>
                <a:hlinkClick r:id="rId2"/>
              </a:rPr>
              <a:t>I</a:t>
            </a:r>
            <a:r>
              <a:rPr sz="80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  <a:hlinkClick r:id="rId2"/>
              </a:rPr>
              <a:t>tt</a:t>
            </a:r>
            <a:r>
              <a:rPr sz="800" spc="-9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  <a:hlinkClick r:id="rId2"/>
              </a:rPr>
              <a:t> </a:t>
            </a:r>
            <a:r>
              <a:rPr sz="2100" spc="-7" baseline="16000" dirty="0">
                <a:latin typeface="Comic Sans MS" panose="030F0702030302020204"/>
                <a:cs typeface="Comic Sans MS" panose="030F0702030302020204"/>
              </a:rPr>
              <a:t>ntro</a:t>
            </a:r>
            <a:r>
              <a:rPr sz="2100" baseline="16000" dirty="0">
                <a:latin typeface="Comic Sans MS" panose="030F0702030302020204"/>
                <a:cs typeface="Comic Sans MS" panose="030F0702030302020204"/>
              </a:rPr>
              <a:t>ducti</a:t>
            </a:r>
            <a:r>
              <a:rPr sz="2100" spc="7" baseline="16000" dirty="0">
                <a:latin typeface="Comic Sans MS" panose="030F0702030302020204"/>
                <a:cs typeface="Comic Sans MS" panose="030F0702030302020204"/>
              </a:rPr>
              <a:t>o</a:t>
            </a:r>
            <a:r>
              <a:rPr sz="2100" baseline="16000" dirty="0">
                <a:latin typeface="Comic Sans MS" panose="030F0702030302020204"/>
                <a:cs typeface="Comic Sans MS" panose="030F0702030302020204"/>
              </a:rPr>
              <a:t>n</a:t>
            </a:r>
            <a:endParaRPr sz="2100" baseline="16000">
              <a:latin typeface="Comic Sans MS" panose="030F0702030302020204"/>
              <a:cs typeface="Comic Sans MS" panose="030F0702030302020204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1-</a:t>
            </a: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1481708" y="6564262"/>
            <a:ext cx="1101090" cy="13843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80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  <a:hlinkClick r:id="rId3"/>
              </a:rPr>
              <a:t>CuuDuongThanCong.com</a:t>
            </a:r>
            <a:endParaRPr sz="8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2140" y="456641"/>
            <a:ext cx="427418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Network</a:t>
            </a:r>
            <a:r>
              <a:rPr sz="4000" spc="-55" dirty="0"/>
              <a:t> </a:t>
            </a:r>
            <a:r>
              <a:rPr sz="4000" spc="-10" dirty="0"/>
              <a:t>Security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612140" y="1290901"/>
            <a:ext cx="7533640" cy="4849495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00"/>
              </a:spcBef>
              <a:buClr>
                <a:srgbClr val="3333CC"/>
              </a:buClr>
              <a:buSzPct val="84000"/>
              <a:buFont typeface="Wingdings" panose="05000000000000000000"/>
              <a:buChar char=""/>
              <a:tabLst>
                <a:tab pos="355600" algn="l"/>
              </a:tabLst>
            </a:pPr>
            <a:r>
              <a:rPr sz="2800" spc="-5" dirty="0">
                <a:solidFill>
                  <a:srgbClr val="FF3300"/>
                </a:solidFill>
                <a:latin typeface="Comic Sans MS" panose="030F0702030302020204"/>
                <a:cs typeface="Comic Sans MS" panose="030F0702030302020204"/>
              </a:rPr>
              <a:t>The </a:t>
            </a:r>
            <a:r>
              <a:rPr sz="2800" spc="-10" dirty="0">
                <a:solidFill>
                  <a:srgbClr val="FF3300"/>
                </a:solidFill>
                <a:latin typeface="Comic Sans MS" panose="030F0702030302020204"/>
                <a:cs typeface="Comic Sans MS" panose="030F0702030302020204"/>
              </a:rPr>
              <a:t>field</a:t>
            </a:r>
            <a:r>
              <a:rPr sz="2800" spc="10" dirty="0">
                <a:solidFill>
                  <a:srgbClr val="FF3300"/>
                </a:solidFill>
                <a:latin typeface="Comic Sans MS" panose="030F0702030302020204"/>
                <a:cs typeface="Comic Sans MS" panose="030F0702030302020204"/>
              </a:rPr>
              <a:t> </a:t>
            </a:r>
            <a:r>
              <a:rPr sz="2800" spc="-5" dirty="0">
                <a:solidFill>
                  <a:srgbClr val="FF3300"/>
                </a:solidFill>
                <a:latin typeface="Comic Sans MS" panose="030F0702030302020204"/>
                <a:cs typeface="Comic Sans MS" panose="030F0702030302020204"/>
              </a:rPr>
              <a:t>of network</a:t>
            </a:r>
            <a:r>
              <a:rPr sz="2800" spc="15" dirty="0">
                <a:solidFill>
                  <a:srgbClr val="FF3300"/>
                </a:solidFill>
                <a:latin typeface="Comic Sans MS" panose="030F0702030302020204"/>
                <a:cs typeface="Comic Sans MS" panose="030F0702030302020204"/>
              </a:rPr>
              <a:t> </a:t>
            </a:r>
            <a:r>
              <a:rPr sz="2800" spc="-5" dirty="0">
                <a:solidFill>
                  <a:srgbClr val="FF3300"/>
                </a:solidFill>
                <a:latin typeface="Comic Sans MS" panose="030F0702030302020204"/>
                <a:cs typeface="Comic Sans MS" panose="030F0702030302020204"/>
              </a:rPr>
              <a:t>security</a:t>
            </a:r>
            <a:r>
              <a:rPr sz="2800" spc="25" dirty="0">
                <a:solidFill>
                  <a:srgbClr val="FF3300"/>
                </a:solidFill>
                <a:latin typeface="Comic Sans MS" panose="030F0702030302020204"/>
                <a:cs typeface="Comic Sans MS" panose="030F0702030302020204"/>
              </a:rPr>
              <a:t> </a:t>
            </a:r>
            <a:r>
              <a:rPr sz="2800" spc="-5" dirty="0">
                <a:solidFill>
                  <a:srgbClr val="FF3300"/>
                </a:solidFill>
                <a:latin typeface="Comic Sans MS" panose="030F0702030302020204"/>
                <a:cs typeface="Comic Sans MS" panose="030F0702030302020204"/>
              </a:rPr>
              <a:t>is about:</a:t>
            </a:r>
            <a:endParaRPr sz="2800">
              <a:latin typeface="Comic Sans MS" panose="030F0702030302020204"/>
              <a:cs typeface="Comic Sans MS" panose="030F0702030302020204"/>
            </a:endParaRPr>
          </a:p>
          <a:p>
            <a:pPr marL="756285" lvl="1" indent="-287020">
              <a:lnSpc>
                <a:spcPct val="100000"/>
              </a:lnSpc>
              <a:spcBef>
                <a:spcPts val="605"/>
              </a:spcBef>
              <a:buClr>
                <a:srgbClr val="3333CC"/>
              </a:buClr>
              <a:buSzPct val="75000"/>
              <a:buFont typeface="Wingdings" panose="05000000000000000000"/>
              <a:buChar char=""/>
              <a:tabLst>
                <a:tab pos="756920" algn="l"/>
              </a:tabLst>
            </a:pPr>
            <a:r>
              <a:rPr sz="2400" dirty="0">
                <a:latin typeface="Comic Sans MS" panose="030F0702030302020204"/>
                <a:cs typeface="Comic Sans MS" panose="030F0702030302020204"/>
              </a:rPr>
              <a:t>how</a:t>
            </a:r>
            <a:r>
              <a:rPr sz="2400" spc="-3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bad</a:t>
            </a:r>
            <a:r>
              <a:rPr sz="2400" spc="-2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guys</a:t>
            </a:r>
            <a:r>
              <a:rPr sz="2400" spc="-2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can</a:t>
            </a:r>
            <a:r>
              <a:rPr sz="2400" spc="-1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attack</a:t>
            </a:r>
            <a:r>
              <a:rPr sz="2400" spc="-1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computer</a:t>
            </a:r>
            <a:r>
              <a:rPr sz="2400" spc="-2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networks</a:t>
            </a:r>
            <a:endParaRPr sz="2400">
              <a:latin typeface="Comic Sans MS" panose="030F0702030302020204"/>
              <a:cs typeface="Comic Sans MS" panose="030F0702030302020204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Clr>
                <a:srgbClr val="3333CC"/>
              </a:buClr>
              <a:buSzPct val="75000"/>
              <a:buFont typeface="Wingdings" panose="05000000000000000000"/>
              <a:buChar char=""/>
              <a:tabLst>
                <a:tab pos="756920" algn="l"/>
              </a:tabLst>
            </a:pPr>
            <a:r>
              <a:rPr sz="2400" dirty="0">
                <a:latin typeface="Comic Sans MS" panose="030F0702030302020204"/>
                <a:cs typeface="Comic Sans MS" panose="030F0702030302020204"/>
              </a:rPr>
              <a:t>how</a:t>
            </a:r>
            <a:r>
              <a:rPr sz="2400" spc="-2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we</a:t>
            </a:r>
            <a:r>
              <a:rPr sz="2400" spc="-2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can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defend</a:t>
            </a:r>
            <a:r>
              <a:rPr sz="2400" spc="-1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networks</a:t>
            </a:r>
            <a:r>
              <a:rPr sz="2400" spc="-3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against</a:t>
            </a:r>
            <a:r>
              <a:rPr sz="2400" spc="-1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attacks</a:t>
            </a:r>
            <a:endParaRPr sz="2400">
              <a:latin typeface="Comic Sans MS" panose="030F0702030302020204"/>
              <a:cs typeface="Comic Sans MS" panose="030F0702030302020204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575"/>
              </a:spcBef>
              <a:buClr>
                <a:srgbClr val="3333CC"/>
              </a:buClr>
              <a:buSzPct val="75000"/>
              <a:buFont typeface="Wingdings" panose="05000000000000000000"/>
              <a:buChar char=""/>
              <a:tabLst>
                <a:tab pos="756920" algn="l"/>
              </a:tabLst>
            </a:pPr>
            <a:r>
              <a:rPr sz="2400" dirty="0">
                <a:latin typeface="Comic Sans MS" panose="030F0702030302020204"/>
                <a:cs typeface="Comic Sans MS" panose="030F0702030302020204"/>
              </a:rPr>
              <a:t>how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to design architectures that 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are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immune to </a:t>
            </a:r>
            <a:r>
              <a:rPr sz="2400" spc="-71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attacks</a:t>
            </a:r>
            <a:endParaRPr sz="2400">
              <a:latin typeface="Comic Sans MS" panose="030F0702030302020204"/>
              <a:cs typeface="Comic Sans MS" panose="030F0702030302020204"/>
            </a:endParaRPr>
          </a:p>
          <a:p>
            <a:pPr marL="355600" marR="1080135" indent="-342900">
              <a:lnSpc>
                <a:spcPct val="100000"/>
              </a:lnSpc>
              <a:spcBef>
                <a:spcPts val="650"/>
              </a:spcBef>
              <a:buClr>
                <a:srgbClr val="3333CC"/>
              </a:buClr>
              <a:buSzPct val="84000"/>
              <a:buFont typeface="Wingdings" panose="05000000000000000000"/>
              <a:buChar char=""/>
              <a:tabLst>
                <a:tab pos="355600" algn="l"/>
              </a:tabLst>
            </a:pPr>
            <a:r>
              <a:rPr sz="2800" spc="-10" dirty="0">
                <a:solidFill>
                  <a:srgbClr val="FF3300"/>
                </a:solidFill>
                <a:latin typeface="Comic Sans MS" panose="030F0702030302020204"/>
                <a:cs typeface="Comic Sans MS" panose="030F0702030302020204"/>
              </a:rPr>
              <a:t>Internet</a:t>
            </a:r>
            <a:r>
              <a:rPr sz="2800" spc="10" dirty="0">
                <a:solidFill>
                  <a:srgbClr val="FF3300"/>
                </a:solidFill>
                <a:latin typeface="Comic Sans MS" panose="030F0702030302020204"/>
                <a:cs typeface="Comic Sans MS" panose="030F0702030302020204"/>
              </a:rPr>
              <a:t> </a:t>
            </a:r>
            <a:r>
              <a:rPr sz="2800" spc="-10" dirty="0">
                <a:solidFill>
                  <a:srgbClr val="FF3300"/>
                </a:solidFill>
                <a:latin typeface="Comic Sans MS" panose="030F0702030302020204"/>
                <a:cs typeface="Comic Sans MS" panose="030F0702030302020204"/>
              </a:rPr>
              <a:t>not</a:t>
            </a:r>
            <a:r>
              <a:rPr sz="2800" spc="15" dirty="0">
                <a:solidFill>
                  <a:srgbClr val="FF3300"/>
                </a:solidFill>
                <a:latin typeface="Comic Sans MS" panose="030F0702030302020204"/>
                <a:cs typeface="Comic Sans MS" panose="030F0702030302020204"/>
              </a:rPr>
              <a:t> </a:t>
            </a:r>
            <a:r>
              <a:rPr sz="2800" spc="-10" dirty="0">
                <a:solidFill>
                  <a:srgbClr val="FF3300"/>
                </a:solidFill>
                <a:latin typeface="Comic Sans MS" panose="030F0702030302020204"/>
                <a:cs typeface="Comic Sans MS" panose="030F0702030302020204"/>
              </a:rPr>
              <a:t>originally</a:t>
            </a:r>
            <a:r>
              <a:rPr sz="2800" spc="25" dirty="0">
                <a:solidFill>
                  <a:srgbClr val="FF3300"/>
                </a:solidFill>
                <a:latin typeface="Comic Sans MS" panose="030F0702030302020204"/>
                <a:cs typeface="Comic Sans MS" panose="030F0702030302020204"/>
              </a:rPr>
              <a:t> </a:t>
            </a:r>
            <a:r>
              <a:rPr sz="2800" spc="-10" dirty="0">
                <a:solidFill>
                  <a:srgbClr val="FF3300"/>
                </a:solidFill>
                <a:latin typeface="Comic Sans MS" panose="030F0702030302020204"/>
                <a:cs typeface="Comic Sans MS" panose="030F0702030302020204"/>
              </a:rPr>
              <a:t>designed</a:t>
            </a:r>
            <a:r>
              <a:rPr sz="2800" spc="35" dirty="0">
                <a:solidFill>
                  <a:srgbClr val="FF3300"/>
                </a:solidFill>
                <a:latin typeface="Comic Sans MS" panose="030F0702030302020204"/>
                <a:cs typeface="Comic Sans MS" panose="030F0702030302020204"/>
              </a:rPr>
              <a:t> </a:t>
            </a:r>
            <a:r>
              <a:rPr sz="2800" spc="-10" dirty="0">
                <a:solidFill>
                  <a:srgbClr val="FF3300"/>
                </a:solidFill>
                <a:latin typeface="Comic Sans MS" panose="030F0702030302020204"/>
                <a:cs typeface="Comic Sans MS" panose="030F0702030302020204"/>
              </a:rPr>
              <a:t>with </a:t>
            </a:r>
            <a:r>
              <a:rPr sz="2800" spc="-819" dirty="0">
                <a:solidFill>
                  <a:srgbClr val="FF3300"/>
                </a:solidFill>
                <a:latin typeface="Comic Sans MS" panose="030F0702030302020204"/>
                <a:cs typeface="Comic Sans MS" panose="030F0702030302020204"/>
              </a:rPr>
              <a:t> </a:t>
            </a:r>
            <a:r>
              <a:rPr sz="2800" spc="-10" dirty="0">
                <a:solidFill>
                  <a:srgbClr val="FF3300"/>
                </a:solidFill>
                <a:latin typeface="Comic Sans MS" panose="030F0702030302020204"/>
                <a:cs typeface="Comic Sans MS" panose="030F0702030302020204"/>
              </a:rPr>
              <a:t>(much)</a:t>
            </a:r>
            <a:r>
              <a:rPr sz="2800" spc="-20" dirty="0">
                <a:solidFill>
                  <a:srgbClr val="FF3300"/>
                </a:solidFill>
                <a:latin typeface="Comic Sans MS" panose="030F0702030302020204"/>
                <a:cs typeface="Comic Sans MS" panose="030F0702030302020204"/>
              </a:rPr>
              <a:t> </a:t>
            </a:r>
            <a:r>
              <a:rPr sz="2800" spc="-5" dirty="0">
                <a:solidFill>
                  <a:srgbClr val="FF3300"/>
                </a:solidFill>
                <a:latin typeface="Comic Sans MS" panose="030F0702030302020204"/>
                <a:cs typeface="Comic Sans MS" panose="030F0702030302020204"/>
              </a:rPr>
              <a:t>security</a:t>
            </a:r>
            <a:r>
              <a:rPr sz="2800" spc="20" dirty="0">
                <a:solidFill>
                  <a:srgbClr val="FF3300"/>
                </a:solidFill>
                <a:latin typeface="Comic Sans MS" panose="030F0702030302020204"/>
                <a:cs typeface="Comic Sans MS" panose="030F0702030302020204"/>
              </a:rPr>
              <a:t> </a:t>
            </a:r>
            <a:r>
              <a:rPr sz="2800" spc="-5" dirty="0">
                <a:solidFill>
                  <a:srgbClr val="FF3300"/>
                </a:solidFill>
                <a:latin typeface="Comic Sans MS" panose="030F0702030302020204"/>
                <a:cs typeface="Comic Sans MS" panose="030F0702030302020204"/>
              </a:rPr>
              <a:t>in</a:t>
            </a:r>
            <a:r>
              <a:rPr sz="2800" spc="5" dirty="0">
                <a:solidFill>
                  <a:srgbClr val="FF3300"/>
                </a:solidFill>
                <a:latin typeface="Comic Sans MS" panose="030F0702030302020204"/>
                <a:cs typeface="Comic Sans MS" panose="030F0702030302020204"/>
              </a:rPr>
              <a:t> </a:t>
            </a:r>
            <a:r>
              <a:rPr sz="2800" spc="-5" dirty="0">
                <a:solidFill>
                  <a:srgbClr val="FF3300"/>
                </a:solidFill>
                <a:latin typeface="Comic Sans MS" panose="030F0702030302020204"/>
                <a:cs typeface="Comic Sans MS" panose="030F0702030302020204"/>
              </a:rPr>
              <a:t>mind</a:t>
            </a:r>
            <a:endParaRPr sz="2800">
              <a:latin typeface="Comic Sans MS" panose="030F0702030302020204"/>
              <a:cs typeface="Comic Sans MS" panose="030F0702030302020204"/>
            </a:endParaRPr>
          </a:p>
          <a:p>
            <a:pPr marL="756285" marR="508635" lvl="1" indent="-287020">
              <a:lnSpc>
                <a:spcPct val="100000"/>
              </a:lnSpc>
              <a:spcBef>
                <a:spcPts val="500"/>
              </a:spcBef>
              <a:buClr>
                <a:srgbClr val="3333CC"/>
              </a:buClr>
              <a:buSzPct val="72000"/>
              <a:buFont typeface="Wingdings" panose="05000000000000000000"/>
              <a:buChar char=""/>
              <a:tabLst>
                <a:tab pos="756920" algn="l"/>
              </a:tabLst>
            </a:pPr>
            <a:r>
              <a:rPr sz="2500" i="1" spc="-45" dirty="0">
                <a:latin typeface="Comic Sans MS" panose="030F0702030302020204"/>
                <a:cs typeface="Comic Sans MS" panose="030F0702030302020204"/>
              </a:rPr>
              <a:t>original</a:t>
            </a:r>
            <a:r>
              <a:rPr sz="2500" i="1" spc="-3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500" i="1" spc="-50" dirty="0">
                <a:latin typeface="Comic Sans MS" panose="030F0702030302020204"/>
                <a:cs typeface="Comic Sans MS" panose="030F0702030302020204"/>
              </a:rPr>
              <a:t>vision:</a:t>
            </a:r>
            <a:r>
              <a:rPr sz="2500" i="1" spc="-4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“a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group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of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 mutually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trusting 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users</a:t>
            </a:r>
            <a:r>
              <a:rPr sz="2400" spc="-4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attached</a:t>
            </a:r>
            <a:r>
              <a:rPr sz="2400" spc="-1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to</a:t>
            </a:r>
            <a:r>
              <a:rPr sz="2400" spc="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a</a:t>
            </a:r>
            <a:r>
              <a:rPr sz="2400" spc="-1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10" dirty="0">
                <a:latin typeface="Comic Sans MS" panose="030F0702030302020204"/>
                <a:cs typeface="Comic Sans MS" panose="030F0702030302020204"/>
              </a:rPr>
              <a:t>transparent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 network”</a:t>
            </a:r>
            <a:r>
              <a:rPr sz="2400" spc="2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dirty="0">
                <a:latin typeface="Wingdings" panose="05000000000000000000"/>
                <a:cs typeface="Wingdings" panose="05000000000000000000"/>
              </a:rPr>
              <a:t></a:t>
            </a:r>
            <a:endParaRPr sz="2400">
              <a:latin typeface="Wingdings" panose="05000000000000000000"/>
              <a:cs typeface="Wingdings" panose="05000000000000000000"/>
            </a:endParaRPr>
          </a:p>
          <a:p>
            <a:pPr marL="756285" lvl="1" indent="-287020">
              <a:lnSpc>
                <a:spcPct val="100000"/>
              </a:lnSpc>
              <a:spcBef>
                <a:spcPts val="560"/>
              </a:spcBef>
              <a:buClr>
                <a:srgbClr val="3333CC"/>
              </a:buClr>
              <a:buSzPct val="75000"/>
              <a:buFont typeface="Wingdings" panose="05000000000000000000"/>
              <a:buChar char=""/>
              <a:tabLst>
                <a:tab pos="756920" algn="l"/>
              </a:tabLst>
            </a:pPr>
            <a:r>
              <a:rPr sz="2400" spc="-5" dirty="0">
                <a:latin typeface="Comic Sans MS" panose="030F0702030302020204"/>
                <a:cs typeface="Comic Sans MS" panose="030F0702030302020204"/>
              </a:rPr>
              <a:t>Internet</a:t>
            </a:r>
            <a:r>
              <a:rPr sz="2400" spc="-4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protocol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designers playing 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“catch-up”</a:t>
            </a:r>
            <a:endParaRPr sz="2400">
              <a:latin typeface="Comic Sans MS" panose="030F0702030302020204"/>
              <a:cs typeface="Comic Sans MS" panose="030F0702030302020204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Clr>
                <a:srgbClr val="3333CC"/>
              </a:buClr>
              <a:buSzPct val="75000"/>
              <a:buFont typeface="Wingdings" panose="05000000000000000000"/>
              <a:buChar char=""/>
              <a:tabLst>
                <a:tab pos="756920" algn="l"/>
              </a:tabLst>
            </a:pPr>
            <a:r>
              <a:rPr sz="2400" dirty="0">
                <a:latin typeface="Comic Sans MS" panose="030F0702030302020204"/>
                <a:cs typeface="Comic Sans MS" panose="030F0702030302020204"/>
              </a:rPr>
              <a:t>Security</a:t>
            </a:r>
            <a:r>
              <a:rPr sz="2400" spc="-3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considerations</a:t>
            </a:r>
            <a:r>
              <a:rPr sz="2400" spc="-1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in</a:t>
            </a:r>
            <a:r>
              <a:rPr sz="2400" spc="-1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all</a:t>
            </a:r>
            <a:r>
              <a:rPr sz="2400" spc="-1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layers!</a:t>
            </a:r>
            <a:endParaRPr sz="2400">
              <a:latin typeface="Comic Sans MS" panose="030F0702030302020204"/>
              <a:cs typeface="Comic Sans MS" panose="030F070203030202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647950" y="3098800"/>
            <a:ext cx="3848100" cy="3302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647950" y="4813300"/>
            <a:ext cx="3848100" cy="33020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963411" y="6407698"/>
            <a:ext cx="2263775" cy="294640"/>
          </a:xfrm>
          <a:prstGeom prst="rect">
            <a:avLst/>
          </a:prstGeom>
        </p:spPr>
        <p:txBody>
          <a:bodyPr vert="horz" wrap="square" lIns="0" tIns="81915" rIns="0" bIns="0" rtlCol="0">
            <a:spAutoFit/>
          </a:bodyPr>
          <a:lstStyle/>
          <a:p>
            <a:pPr marL="12700">
              <a:lnSpc>
                <a:spcPts val="1675"/>
              </a:lnSpc>
              <a:spcBef>
                <a:spcPts val="645"/>
              </a:spcBef>
            </a:pPr>
            <a:r>
              <a:rPr sz="80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  <a:hlinkClick r:id="rId2"/>
              </a:rPr>
              <a:t>https://fb.com/tailieudientuc</a:t>
            </a:r>
            <a:r>
              <a:rPr sz="800" spc="-21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  <a:hlinkClick r:id="rId2"/>
              </a:rPr>
              <a:t>n</a:t>
            </a:r>
            <a:r>
              <a:rPr sz="2100" spc="-839" baseline="16000" dirty="0">
                <a:latin typeface="Comic Sans MS" panose="030F0702030302020204"/>
                <a:cs typeface="Comic Sans MS" panose="030F0702030302020204"/>
                <a:hlinkClick r:id="rId2"/>
              </a:rPr>
              <a:t>I</a:t>
            </a:r>
            <a:r>
              <a:rPr sz="80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  <a:hlinkClick r:id="rId2"/>
              </a:rPr>
              <a:t>tt</a:t>
            </a:r>
            <a:r>
              <a:rPr sz="800" spc="-9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  <a:hlinkClick r:id="rId2"/>
              </a:rPr>
              <a:t> </a:t>
            </a:r>
            <a:r>
              <a:rPr sz="2100" spc="-7" baseline="16000" dirty="0">
                <a:latin typeface="Comic Sans MS" panose="030F0702030302020204"/>
                <a:cs typeface="Comic Sans MS" panose="030F0702030302020204"/>
              </a:rPr>
              <a:t>ntro</a:t>
            </a:r>
            <a:r>
              <a:rPr sz="2100" baseline="16000" dirty="0">
                <a:latin typeface="Comic Sans MS" panose="030F0702030302020204"/>
                <a:cs typeface="Comic Sans MS" panose="030F0702030302020204"/>
              </a:rPr>
              <a:t>ducti</a:t>
            </a:r>
            <a:r>
              <a:rPr sz="2100" spc="7" baseline="16000" dirty="0">
                <a:latin typeface="Comic Sans MS" panose="030F0702030302020204"/>
                <a:cs typeface="Comic Sans MS" panose="030F0702030302020204"/>
              </a:rPr>
              <a:t>o</a:t>
            </a:r>
            <a:r>
              <a:rPr sz="2100" baseline="16000" dirty="0">
                <a:latin typeface="Comic Sans MS" panose="030F0702030302020204"/>
                <a:cs typeface="Comic Sans MS" panose="030F0702030302020204"/>
              </a:rPr>
              <a:t>n</a:t>
            </a:r>
            <a:endParaRPr sz="2100" baseline="16000">
              <a:latin typeface="Comic Sans MS" panose="030F0702030302020204"/>
              <a:cs typeface="Comic Sans MS" panose="030F0702030302020204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1-</a:t>
            </a: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1481708" y="6564262"/>
            <a:ext cx="1101090" cy="13843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80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  <a:hlinkClick r:id="rId3"/>
              </a:rPr>
              <a:t>CuuDuongThanCong.com</a:t>
            </a:r>
            <a:endParaRPr sz="8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2140" y="215900"/>
            <a:ext cx="639889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Bad</a:t>
            </a:r>
            <a:r>
              <a:rPr spc="-45" dirty="0"/>
              <a:t> </a:t>
            </a:r>
            <a:r>
              <a:rPr dirty="0"/>
              <a:t>guys</a:t>
            </a:r>
            <a:r>
              <a:rPr spc="-20" dirty="0"/>
              <a:t> </a:t>
            </a:r>
            <a:r>
              <a:rPr dirty="0"/>
              <a:t>can</a:t>
            </a:r>
            <a:r>
              <a:rPr spc="-15" dirty="0"/>
              <a:t> </a:t>
            </a:r>
            <a:r>
              <a:rPr dirty="0"/>
              <a:t>put</a:t>
            </a:r>
            <a:r>
              <a:rPr spc="-20" dirty="0"/>
              <a:t> </a:t>
            </a:r>
            <a:r>
              <a:rPr dirty="0"/>
              <a:t>malware</a:t>
            </a:r>
            <a:r>
              <a:rPr spc="-30" dirty="0"/>
              <a:t> </a:t>
            </a:r>
            <a:r>
              <a:rPr spc="-5" dirty="0"/>
              <a:t>into </a:t>
            </a:r>
            <a:r>
              <a:rPr u="none" spc="-1060" dirty="0"/>
              <a:t> </a:t>
            </a:r>
            <a:r>
              <a:rPr dirty="0"/>
              <a:t>hosts</a:t>
            </a:r>
            <a:r>
              <a:rPr spc="-35" dirty="0"/>
              <a:t> </a:t>
            </a:r>
            <a:r>
              <a:rPr spc="-5" dirty="0"/>
              <a:t>via</a:t>
            </a:r>
            <a:r>
              <a:rPr spc="-10" dirty="0"/>
              <a:t> </a:t>
            </a:r>
            <a:r>
              <a:rPr spc="-5" dirty="0"/>
              <a:t>Internet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653592" y="1507058"/>
            <a:ext cx="7075805" cy="42691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85000"/>
              <a:buFont typeface="Wingdings" panose="05000000000000000000"/>
              <a:buChar char=""/>
              <a:tabLst>
                <a:tab pos="355600" algn="l"/>
              </a:tabLst>
            </a:pPr>
            <a:r>
              <a:rPr sz="2400" spc="-5" dirty="0">
                <a:latin typeface="Comic Sans MS" panose="030F0702030302020204"/>
                <a:cs typeface="Comic Sans MS" panose="030F0702030302020204"/>
              </a:rPr>
              <a:t>Malware</a:t>
            </a:r>
            <a:r>
              <a:rPr sz="2400" spc="-3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can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get</a:t>
            </a:r>
            <a:r>
              <a:rPr sz="2400" spc="-1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in</a:t>
            </a:r>
            <a:r>
              <a:rPr sz="2400" spc="-1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host</a:t>
            </a:r>
            <a:r>
              <a:rPr sz="2400" spc="-1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from</a:t>
            </a:r>
            <a:r>
              <a:rPr sz="2400" spc="-2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a</a:t>
            </a:r>
            <a:r>
              <a:rPr sz="2400" spc="-1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solidFill>
                  <a:srgbClr val="3333CC"/>
                </a:solidFill>
                <a:latin typeface="Comic Sans MS" panose="030F0702030302020204"/>
                <a:cs typeface="Comic Sans MS" panose="030F0702030302020204"/>
              </a:rPr>
              <a:t>virus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,</a:t>
            </a:r>
            <a:r>
              <a:rPr sz="2400" spc="-1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solidFill>
                  <a:srgbClr val="3333CC"/>
                </a:solidFill>
                <a:latin typeface="Comic Sans MS" panose="030F0702030302020204"/>
                <a:cs typeface="Comic Sans MS" panose="030F0702030302020204"/>
              </a:rPr>
              <a:t>worm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, or</a:t>
            </a:r>
            <a:endParaRPr sz="2400">
              <a:latin typeface="Comic Sans MS" panose="030F0702030302020204"/>
              <a:cs typeface="Comic Sans MS" panose="030F0702030302020204"/>
            </a:endParaRPr>
          </a:p>
          <a:p>
            <a:pPr marL="355600">
              <a:lnSpc>
                <a:spcPct val="100000"/>
              </a:lnSpc>
            </a:pPr>
            <a:r>
              <a:rPr sz="2400" spc="-5" dirty="0">
                <a:solidFill>
                  <a:srgbClr val="3333CC"/>
                </a:solidFill>
                <a:latin typeface="Comic Sans MS" panose="030F0702030302020204"/>
                <a:cs typeface="Comic Sans MS" panose="030F0702030302020204"/>
              </a:rPr>
              <a:t>trojan</a:t>
            </a:r>
            <a:r>
              <a:rPr sz="2400" spc="-70" dirty="0">
                <a:solidFill>
                  <a:srgbClr val="3333CC"/>
                </a:solidFill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dirty="0">
                <a:solidFill>
                  <a:srgbClr val="3333CC"/>
                </a:solidFill>
                <a:latin typeface="Comic Sans MS" panose="030F0702030302020204"/>
                <a:cs typeface="Comic Sans MS" panose="030F0702030302020204"/>
              </a:rPr>
              <a:t>horse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.</a:t>
            </a:r>
            <a:endParaRPr sz="2400">
              <a:latin typeface="Comic Sans MS" panose="030F0702030302020204"/>
              <a:cs typeface="Comic Sans MS" panose="030F0702030302020204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450">
              <a:latin typeface="Comic Sans MS" panose="030F0702030302020204"/>
              <a:cs typeface="Comic Sans MS" panose="030F0702030302020204"/>
            </a:endParaRPr>
          </a:p>
          <a:p>
            <a:pPr marL="355600" marR="260985" indent="-342900">
              <a:lnSpc>
                <a:spcPct val="100000"/>
              </a:lnSpc>
              <a:spcBef>
                <a:spcPts val="5"/>
              </a:spcBef>
              <a:buSzPct val="85000"/>
              <a:buFont typeface="Wingdings" panose="05000000000000000000"/>
              <a:buChar char=""/>
              <a:tabLst>
                <a:tab pos="355600" algn="l"/>
              </a:tabLst>
            </a:pPr>
            <a:r>
              <a:rPr sz="2400" spc="-5" dirty="0">
                <a:solidFill>
                  <a:srgbClr val="3333CC"/>
                </a:solidFill>
                <a:latin typeface="Comic Sans MS" panose="030F0702030302020204"/>
                <a:cs typeface="Comic Sans MS" panose="030F0702030302020204"/>
              </a:rPr>
              <a:t>Spyware malware 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can record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keystrokes, web </a:t>
            </a:r>
            <a:r>
              <a:rPr sz="2400" spc="-71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sites</a:t>
            </a:r>
            <a:r>
              <a:rPr sz="2400" spc="-4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visited,</a:t>
            </a:r>
            <a:r>
              <a:rPr sz="2400" spc="-1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upload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info to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 collection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site.</a:t>
            </a:r>
            <a:endParaRPr sz="2400">
              <a:latin typeface="Comic Sans MS" panose="030F0702030302020204"/>
              <a:cs typeface="Comic Sans MS" panose="030F0702030302020204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3333CC"/>
              </a:buClr>
              <a:buFont typeface="Wingdings" panose="05000000000000000000"/>
              <a:buChar char=""/>
            </a:pPr>
            <a:endParaRPr sz="2450">
              <a:latin typeface="Comic Sans MS" panose="030F0702030302020204"/>
              <a:cs typeface="Comic Sans MS" panose="030F0702030302020204"/>
            </a:endParaRPr>
          </a:p>
          <a:p>
            <a:pPr marL="355600" marR="5080" indent="-342900">
              <a:lnSpc>
                <a:spcPct val="100000"/>
              </a:lnSpc>
              <a:buClr>
                <a:srgbClr val="3333CC"/>
              </a:buClr>
              <a:buSzPct val="85000"/>
              <a:buFont typeface="Wingdings" panose="05000000000000000000"/>
              <a:buChar char=""/>
              <a:tabLst>
                <a:tab pos="355600" algn="l"/>
              </a:tabLst>
            </a:pPr>
            <a:r>
              <a:rPr sz="2400" spc="-5" dirty="0">
                <a:latin typeface="Comic Sans MS" panose="030F0702030302020204"/>
                <a:cs typeface="Comic Sans MS" panose="030F0702030302020204"/>
              </a:rPr>
              <a:t>Infected</a:t>
            </a:r>
            <a:r>
              <a:rPr sz="2400" spc="-3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host</a:t>
            </a:r>
            <a:r>
              <a:rPr sz="2400" spc="-2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can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be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enrolled</a:t>
            </a:r>
            <a:r>
              <a:rPr sz="2400" spc="-1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in 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a</a:t>
            </a:r>
            <a:r>
              <a:rPr sz="2400" spc="-1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solidFill>
                  <a:srgbClr val="3333CC"/>
                </a:solidFill>
                <a:latin typeface="Comic Sans MS" panose="030F0702030302020204"/>
                <a:cs typeface="Comic Sans MS" panose="030F0702030302020204"/>
              </a:rPr>
              <a:t>botnet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,</a:t>
            </a:r>
            <a:r>
              <a:rPr sz="2400" spc="-2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used </a:t>
            </a:r>
            <a:r>
              <a:rPr sz="2400" spc="-70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for</a:t>
            </a:r>
            <a:r>
              <a:rPr sz="2400" spc="-3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spam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and</a:t>
            </a:r>
            <a:r>
              <a:rPr sz="2400" spc="1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DDoS attacks.</a:t>
            </a:r>
            <a:endParaRPr sz="2400">
              <a:latin typeface="Comic Sans MS" panose="030F0702030302020204"/>
              <a:cs typeface="Comic Sans MS" panose="030F0702030302020204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3333CC"/>
              </a:buClr>
              <a:buFont typeface="Wingdings" panose="05000000000000000000"/>
              <a:buChar char=""/>
            </a:pPr>
            <a:endParaRPr sz="2450">
              <a:latin typeface="Comic Sans MS" panose="030F0702030302020204"/>
              <a:cs typeface="Comic Sans MS" panose="030F0702030302020204"/>
            </a:endParaRPr>
          </a:p>
          <a:p>
            <a:pPr marL="355600" marR="558800" indent="-342900">
              <a:lnSpc>
                <a:spcPct val="100000"/>
              </a:lnSpc>
              <a:buClr>
                <a:srgbClr val="3333CC"/>
              </a:buClr>
              <a:buSzPct val="85000"/>
              <a:buFont typeface="Wingdings" panose="05000000000000000000"/>
              <a:buChar char=""/>
              <a:tabLst>
                <a:tab pos="355600" algn="l"/>
              </a:tabLst>
            </a:pPr>
            <a:r>
              <a:rPr sz="2400" dirty="0">
                <a:latin typeface="Comic Sans MS" panose="030F0702030302020204"/>
                <a:cs typeface="Comic Sans MS" panose="030F0702030302020204"/>
              </a:rPr>
              <a:t>Malware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is 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often </a:t>
            </a:r>
            <a:r>
              <a:rPr sz="2400" spc="-5" dirty="0">
                <a:solidFill>
                  <a:srgbClr val="3333CC"/>
                </a:solidFill>
                <a:latin typeface="Comic Sans MS" panose="030F0702030302020204"/>
                <a:cs typeface="Comic Sans MS" panose="030F0702030302020204"/>
              </a:rPr>
              <a:t>self-replicating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: from 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an </a:t>
            </a:r>
            <a:r>
              <a:rPr sz="2400" spc="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infected</a:t>
            </a:r>
            <a:r>
              <a:rPr sz="2400" spc="-3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host,</a:t>
            </a:r>
            <a:r>
              <a:rPr sz="2400" spc="-2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seeks</a:t>
            </a:r>
            <a:r>
              <a:rPr sz="2400" spc="-2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entry</a:t>
            </a:r>
            <a:r>
              <a:rPr sz="2400" spc="-3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into</a:t>
            </a:r>
            <a:r>
              <a:rPr sz="2400" spc="-1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other</a:t>
            </a:r>
            <a:r>
              <a:rPr sz="2400" spc="-2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hosts</a:t>
            </a:r>
            <a:endParaRPr sz="2400">
              <a:latin typeface="Comic Sans MS" panose="030F0702030302020204"/>
              <a:cs typeface="Comic Sans MS" panose="030F070203030202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647950" y="3098800"/>
            <a:ext cx="3848100" cy="3302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647950" y="4813300"/>
            <a:ext cx="3848100" cy="33020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963411" y="6407698"/>
            <a:ext cx="2263775" cy="294640"/>
          </a:xfrm>
          <a:prstGeom prst="rect">
            <a:avLst/>
          </a:prstGeom>
        </p:spPr>
        <p:txBody>
          <a:bodyPr vert="horz" wrap="square" lIns="0" tIns="81915" rIns="0" bIns="0" rtlCol="0">
            <a:spAutoFit/>
          </a:bodyPr>
          <a:lstStyle/>
          <a:p>
            <a:pPr marL="12700">
              <a:lnSpc>
                <a:spcPts val="1675"/>
              </a:lnSpc>
              <a:spcBef>
                <a:spcPts val="645"/>
              </a:spcBef>
            </a:pPr>
            <a:r>
              <a:rPr sz="80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  <a:hlinkClick r:id="rId2"/>
              </a:rPr>
              <a:t>https://fb.com/tailieudientuc</a:t>
            </a:r>
            <a:r>
              <a:rPr sz="800" spc="-21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  <a:hlinkClick r:id="rId2"/>
              </a:rPr>
              <a:t>n</a:t>
            </a:r>
            <a:r>
              <a:rPr sz="2100" spc="-839" baseline="16000" dirty="0">
                <a:latin typeface="Comic Sans MS" panose="030F0702030302020204"/>
                <a:cs typeface="Comic Sans MS" panose="030F0702030302020204"/>
                <a:hlinkClick r:id="rId2"/>
              </a:rPr>
              <a:t>I</a:t>
            </a:r>
            <a:r>
              <a:rPr sz="80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  <a:hlinkClick r:id="rId2"/>
              </a:rPr>
              <a:t>tt</a:t>
            </a:r>
            <a:r>
              <a:rPr sz="800" spc="-9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  <a:hlinkClick r:id="rId2"/>
              </a:rPr>
              <a:t> </a:t>
            </a:r>
            <a:r>
              <a:rPr sz="2100" spc="-7" baseline="16000" dirty="0">
                <a:latin typeface="Comic Sans MS" panose="030F0702030302020204"/>
                <a:cs typeface="Comic Sans MS" panose="030F0702030302020204"/>
              </a:rPr>
              <a:t>ntro</a:t>
            </a:r>
            <a:r>
              <a:rPr sz="2100" baseline="16000" dirty="0">
                <a:latin typeface="Comic Sans MS" panose="030F0702030302020204"/>
                <a:cs typeface="Comic Sans MS" panose="030F0702030302020204"/>
              </a:rPr>
              <a:t>ducti</a:t>
            </a:r>
            <a:r>
              <a:rPr sz="2100" spc="7" baseline="16000" dirty="0">
                <a:latin typeface="Comic Sans MS" panose="030F0702030302020204"/>
                <a:cs typeface="Comic Sans MS" panose="030F0702030302020204"/>
              </a:rPr>
              <a:t>o</a:t>
            </a:r>
            <a:r>
              <a:rPr sz="2100" baseline="16000" dirty="0">
                <a:latin typeface="Comic Sans MS" panose="030F0702030302020204"/>
                <a:cs typeface="Comic Sans MS" panose="030F0702030302020204"/>
              </a:rPr>
              <a:t>n</a:t>
            </a:r>
            <a:endParaRPr sz="2100" baseline="16000">
              <a:latin typeface="Comic Sans MS" panose="030F0702030302020204"/>
              <a:cs typeface="Comic Sans MS" panose="030F0702030302020204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1-</a:t>
            </a: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1481708" y="6564262"/>
            <a:ext cx="1101090" cy="13843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80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  <a:hlinkClick r:id="rId3"/>
              </a:rPr>
              <a:t>CuuDuongThanCong.com</a:t>
            </a:r>
            <a:endParaRPr sz="8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148830" y="6420398"/>
            <a:ext cx="1065530" cy="248920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45"/>
              </a:spcBef>
            </a:pPr>
            <a:r>
              <a:rPr sz="1400" spc="-5" dirty="0">
                <a:latin typeface="Comic Sans MS" panose="030F0702030302020204"/>
                <a:cs typeface="Comic Sans MS" panose="030F0702030302020204"/>
              </a:rPr>
              <a:t>Intro</a:t>
            </a:r>
            <a:r>
              <a:rPr sz="1400" dirty="0">
                <a:latin typeface="Comic Sans MS" panose="030F0702030302020204"/>
                <a:cs typeface="Comic Sans MS" panose="030F0702030302020204"/>
              </a:rPr>
              <a:t>ducti</a:t>
            </a:r>
            <a:r>
              <a:rPr sz="1400" spc="5" dirty="0">
                <a:latin typeface="Comic Sans MS" panose="030F0702030302020204"/>
                <a:cs typeface="Comic Sans MS" panose="030F0702030302020204"/>
              </a:rPr>
              <a:t>o</a:t>
            </a:r>
            <a:r>
              <a:rPr sz="1400" dirty="0">
                <a:latin typeface="Comic Sans MS" panose="030F0702030302020204"/>
                <a:cs typeface="Comic Sans MS" panose="030F0702030302020204"/>
              </a:rPr>
              <a:t>n</a:t>
            </a:r>
            <a:endParaRPr sz="1400">
              <a:latin typeface="Comic Sans MS" panose="030F0702030302020204"/>
              <a:cs typeface="Comic Sans MS" panose="030F07020303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98585" y="6428943"/>
            <a:ext cx="35496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5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-</a:t>
            </a:r>
            <a:r>
              <a:rPr sz="1400" spc="5" dirty="0">
                <a:latin typeface="Times New Roman" panose="02020603050405020304"/>
                <a:cs typeface="Times New Roman" panose="02020603050405020304"/>
              </a:rPr>
              <a:t>76</a:t>
            </a:r>
            <a:endParaRPr sz="1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12140" y="215900"/>
            <a:ext cx="639889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Bad</a:t>
            </a:r>
            <a:r>
              <a:rPr spc="-45" dirty="0"/>
              <a:t> </a:t>
            </a:r>
            <a:r>
              <a:rPr dirty="0"/>
              <a:t>guys</a:t>
            </a:r>
            <a:r>
              <a:rPr spc="-20" dirty="0"/>
              <a:t> </a:t>
            </a:r>
            <a:r>
              <a:rPr dirty="0"/>
              <a:t>can</a:t>
            </a:r>
            <a:r>
              <a:rPr spc="-15" dirty="0"/>
              <a:t> </a:t>
            </a:r>
            <a:r>
              <a:rPr dirty="0"/>
              <a:t>put</a:t>
            </a:r>
            <a:r>
              <a:rPr spc="-20" dirty="0"/>
              <a:t> </a:t>
            </a:r>
            <a:r>
              <a:rPr dirty="0"/>
              <a:t>malware</a:t>
            </a:r>
            <a:r>
              <a:rPr spc="-30" dirty="0"/>
              <a:t> </a:t>
            </a:r>
            <a:r>
              <a:rPr spc="-5" dirty="0"/>
              <a:t>into </a:t>
            </a:r>
            <a:r>
              <a:rPr u="none" spc="-1060" dirty="0"/>
              <a:t> </a:t>
            </a:r>
            <a:r>
              <a:rPr dirty="0"/>
              <a:t>hosts</a:t>
            </a:r>
            <a:r>
              <a:rPr spc="-35" dirty="0"/>
              <a:t> </a:t>
            </a:r>
            <a:r>
              <a:rPr spc="-5" dirty="0"/>
              <a:t>via</a:t>
            </a:r>
            <a:r>
              <a:rPr spc="-10" dirty="0"/>
              <a:t> </a:t>
            </a:r>
            <a:r>
              <a:rPr spc="-5" dirty="0"/>
              <a:t>Internet</a:t>
            </a:r>
            <a:endParaRPr spc="-5" dirty="0"/>
          </a:p>
        </p:txBody>
      </p:sp>
      <p:sp>
        <p:nvSpPr>
          <p:cNvPr id="5" name="object 5"/>
          <p:cNvSpPr txBox="1"/>
          <p:nvPr/>
        </p:nvSpPr>
        <p:spPr>
          <a:xfrm>
            <a:off x="653592" y="1432225"/>
            <a:ext cx="3457575" cy="4809490"/>
          </a:xfrm>
          <a:prstGeom prst="rect">
            <a:avLst/>
          </a:prstGeom>
        </p:spPr>
        <p:txBody>
          <a:bodyPr vert="horz" wrap="square" lIns="0" tIns="8763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90"/>
              </a:spcBef>
              <a:buClr>
                <a:srgbClr val="3333CC"/>
              </a:buClr>
              <a:buSzPct val="85000"/>
              <a:buFont typeface="Wingdings" panose="05000000000000000000"/>
              <a:buChar char=""/>
              <a:tabLst>
                <a:tab pos="355600" algn="l"/>
              </a:tabLst>
            </a:pPr>
            <a:r>
              <a:rPr sz="2400" spc="-5" dirty="0">
                <a:solidFill>
                  <a:srgbClr val="FF3300"/>
                </a:solidFill>
                <a:latin typeface="Comic Sans MS" panose="030F0702030302020204"/>
                <a:cs typeface="Comic Sans MS" panose="030F0702030302020204"/>
              </a:rPr>
              <a:t>Trojan</a:t>
            </a:r>
            <a:r>
              <a:rPr sz="2400" spc="-50" dirty="0">
                <a:solidFill>
                  <a:srgbClr val="FF3300"/>
                </a:solidFill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solidFill>
                  <a:srgbClr val="FF3300"/>
                </a:solidFill>
                <a:latin typeface="Comic Sans MS" panose="030F0702030302020204"/>
                <a:cs typeface="Comic Sans MS" panose="030F0702030302020204"/>
              </a:rPr>
              <a:t>horse</a:t>
            </a:r>
            <a:endParaRPr sz="2400">
              <a:latin typeface="Comic Sans MS" panose="030F0702030302020204"/>
              <a:cs typeface="Comic Sans MS" panose="030F0702030302020204"/>
            </a:endParaRPr>
          </a:p>
          <a:p>
            <a:pPr marL="756285" marR="263525" lvl="1" indent="-287020">
              <a:lnSpc>
                <a:spcPct val="100000"/>
              </a:lnSpc>
              <a:spcBef>
                <a:spcPts val="495"/>
              </a:spcBef>
              <a:buClr>
                <a:srgbClr val="3333CC"/>
              </a:buClr>
              <a:buSzPct val="75000"/>
              <a:buFont typeface="Wingdings" panose="05000000000000000000"/>
              <a:buChar char=""/>
              <a:tabLst>
                <a:tab pos="756920" algn="l"/>
              </a:tabLst>
            </a:pPr>
            <a:r>
              <a:rPr sz="2000" spc="-5" dirty="0">
                <a:latin typeface="Comic Sans MS" panose="030F0702030302020204"/>
                <a:cs typeface="Comic Sans MS" panose="030F0702030302020204"/>
              </a:rPr>
              <a:t>Hidden</a:t>
            </a:r>
            <a:r>
              <a:rPr sz="2000" spc="-3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spc="-5" dirty="0">
                <a:latin typeface="Comic Sans MS" panose="030F0702030302020204"/>
                <a:cs typeface="Comic Sans MS" panose="030F0702030302020204"/>
              </a:rPr>
              <a:t>part</a:t>
            </a:r>
            <a:r>
              <a:rPr sz="2000" spc="-3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dirty="0">
                <a:latin typeface="Comic Sans MS" panose="030F0702030302020204"/>
                <a:cs typeface="Comic Sans MS" panose="030F0702030302020204"/>
              </a:rPr>
              <a:t>of</a:t>
            </a:r>
            <a:r>
              <a:rPr sz="2000" spc="-3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dirty="0">
                <a:latin typeface="Comic Sans MS" panose="030F0702030302020204"/>
                <a:cs typeface="Comic Sans MS" panose="030F0702030302020204"/>
              </a:rPr>
              <a:t>some </a:t>
            </a:r>
            <a:r>
              <a:rPr sz="2000" spc="-58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spc="-5" dirty="0">
                <a:latin typeface="Comic Sans MS" panose="030F0702030302020204"/>
                <a:cs typeface="Comic Sans MS" panose="030F0702030302020204"/>
              </a:rPr>
              <a:t>otherwise useful </a:t>
            </a:r>
            <a:r>
              <a:rPr sz="2000" dirty="0">
                <a:latin typeface="Comic Sans MS" panose="030F0702030302020204"/>
                <a:cs typeface="Comic Sans MS" panose="030F0702030302020204"/>
              </a:rPr>
              <a:t> software</a:t>
            </a:r>
            <a:endParaRPr sz="2000">
              <a:latin typeface="Comic Sans MS" panose="030F0702030302020204"/>
              <a:cs typeface="Comic Sans MS" panose="030F0702030302020204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485"/>
              </a:spcBef>
              <a:buClr>
                <a:srgbClr val="3333CC"/>
              </a:buClr>
              <a:buSzPct val="75000"/>
              <a:buFont typeface="Wingdings" panose="05000000000000000000"/>
              <a:buChar char=""/>
              <a:tabLst>
                <a:tab pos="756920" algn="l"/>
              </a:tabLst>
            </a:pPr>
            <a:r>
              <a:rPr sz="2000" dirty="0">
                <a:latin typeface="Comic Sans MS" panose="030F0702030302020204"/>
                <a:cs typeface="Comic Sans MS" panose="030F0702030302020204"/>
              </a:rPr>
              <a:t>Today often on a Web </a:t>
            </a:r>
            <a:r>
              <a:rPr sz="2000" spc="-58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spc="-5" dirty="0">
                <a:latin typeface="Comic Sans MS" panose="030F0702030302020204"/>
                <a:cs typeface="Comic Sans MS" panose="030F0702030302020204"/>
              </a:rPr>
              <a:t>page</a:t>
            </a:r>
            <a:r>
              <a:rPr sz="2000" spc="-2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spc="-5" dirty="0">
                <a:latin typeface="Comic Sans MS" panose="030F0702030302020204"/>
                <a:cs typeface="Comic Sans MS" panose="030F0702030302020204"/>
              </a:rPr>
              <a:t>(Active-X,</a:t>
            </a:r>
            <a:r>
              <a:rPr sz="2000" spc="-3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dirty="0">
                <a:latin typeface="Comic Sans MS" panose="030F0702030302020204"/>
                <a:cs typeface="Comic Sans MS" panose="030F0702030302020204"/>
              </a:rPr>
              <a:t>plugin)</a:t>
            </a:r>
            <a:endParaRPr sz="2000">
              <a:latin typeface="Comic Sans MS" panose="030F0702030302020204"/>
              <a:cs typeface="Comic Sans MS" panose="030F0702030302020204"/>
            </a:endParaRPr>
          </a:p>
          <a:p>
            <a:pPr marL="355600" indent="-342900">
              <a:lnSpc>
                <a:spcPct val="100000"/>
              </a:lnSpc>
              <a:spcBef>
                <a:spcPts val="560"/>
              </a:spcBef>
              <a:buClr>
                <a:srgbClr val="3333CC"/>
              </a:buClr>
              <a:buSzPct val="85000"/>
              <a:buFont typeface="Wingdings" panose="05000000000000000000"/>
              <a:buChar char=""/>
              <a:tabLst>
                <a:tab pos="355600" algn="l"/>
              </a:tabLst>
            </a:pPr>
            <a:r>
              <a:rPr sz="2400" dirty="0">
                <a:solidFill>
                  <a:srgbClr val="FF3300"/>
                </a:solidFill>
                <a:latin typeface="Comic Sans MS" panose="030F0702030302020204"/>
                <a:cs typeface="Comic Sans MS" panose="030F0702030302020204"/>
              </a:rPr>
              <a:t>Virus</a:t>
            </a:r>
            <a:endParaRPr sz="2400">
              <a:latin typeface="Comic Sans MS" panose="030F0702030302020204"/>
              <a:cs typeface="Comic Sans MS" panose="030F0702030302020204"/>
            </a:endParaRPr>
          </a:p>
          <a:p>
            <a:pPr marL="756285" marR="133985" lvl="1" indent="-287020">
              <a:lnSpc>
                <a:spcPct val="100000"/>
              </a:lnSpc>
              <a:spcBef>
                <a:spcPts val="495"/>
              </a:spcBef>
              <a:buClr>
                <a:srgbClr val="3333CC"/>
              </a:buClr>
              <a:buSzPct val="75000"/>
              <a:buFont typeface="Wingdings" panose="05000000000000000000"/>
              <a:buChar char=""/>
              <a:tabLst>
                <a:tab pos="756920" algn="l"/>
              </a:tabLst>
            </a:pPr>
            <a:r>
              <a:rPr sz="2000" spc="-5" dirty="0">
                <a:latin typeface="Comic Sans MS" panose="030F0702030302020204"/>
                <a:cs typeface="Comic Sans MS" panose="030F0702030302020204"/>
              </a:rPr>
              <a:t>infection</a:t>
            </a:r>
            <a:r>
              <a:rPr sz="2000" spc="-6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spc="-5" dirty="0">
                <a:latin typeface="Comic Sans MS" panose="030F0702030302020204"/>
                <a:cs typeface="Comic Sans MS" panose="030F0702030302020204"/>
              </a:rPr>
              <a:t>by</a:t>
            </a:r>
            <a:r>
              <a:rPr sz="2000" spc="-4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dirty="0">
                <a:latin typeface="Comic Sans MS" panose="030F0702030302020204"/>
                <a:cs typeface="Comic Sans MS" panose="030F0702030302020204"/>
              </a:rPr>
              <a:t>receiving </a:t>
            </a:r>
            <a:r>
              <a:rPr sz="2000" spc="-58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dirty="0">
                <a:latin typeface="Comic Sans MS" panose="030F0702030302020204"/>
                <a:cs typeface="Comic Sans MS" panose="030F0702030302020204"/>
              </a:rPr>
              <a:t>object </a:t>
            </a:r>
            <a:r>
              <a:rPr sz="2000" spc="-5" dirty="0">
                <a:latin typeface="Comic Sans MS" panose="030F0702030302020204"/>
                <a:cs typeface="Comic Sans MS" panose="030F0702030302020204"/>
              </a:rPr>
              <a:t>(e.g., </a:t>
            </a:r>
            <a:r>
              <a:rPr sz="2000" dirty="0">
                <a:latin typeface="Comic Sans MS" panose="030F0702030302020204"/>
                <a:cs typeface="Comic Sans MS" panose="030F0702030302020204"/>
              </a:rPr>
              <a:t>e-mail </a:t>
            </a:r>
            <a:r>
              <a:rPr sz="2000" spc="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spc="-5" dirty="0">
                <a:latin typeface="Comic Sans MS" panose="030F0702030302020204"/>
                <a:cs typeface="Comic Sans MS" panose="030F0702030302020204"/>
              </a:rPr>
              <a:t>attachment), actively </a:t>
            </a:r>
            <a:r>
              <a:rPr sz="2000" spc="-58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spc="-5" dirty="0">
                <a:latin typeface="Comic Sans MS" panose="030F0702030302020204"/>
                <a:cs typeface="Comic Sans MS" panose="030F0702030302020204"/>
              </a:rPr>
              <a:t>executing</a:t>
            </a:r>
            <a:endParaRPr sz="2000">
              <a:latin typeface="Comic Sans MS" panose="030F0702030302020204"/>
              <a:cs typeface="Comic Sans MS" panose="030F0702030302020204"/>
            </a:endParaRPr>
          </a:p>
          <a:p>
            <a:pPr marL="756285" marR="452755" lvl="1" indent="-287020">
              <a:lnSpc>
                <a:spcPct val="100000"/>
              </a:lnSpc>
              <a:spcBef>
                <a:spcPts val="480"/>
              </a:spcBef>
              <a:buClr>
                <a:srgbClr val="3333CC"/>
              </a:buClr>
              <a:buSzPct val="75000"/>
              <a:buFont typeface="Wingdings" panose="05000000000000000000"/>
              <a:buChar char=""/>
              <a:tabLst>
                <a:tab pos="756920" algn="l"/>
              </a:tabLst>
            </a:pPr>
            <a:r>
              <a:rPr sz="2000" dirty="0">
                <a:latin typeface="Comic Sans MS" panose="030F0702030302020204"/>
                <a:cs typeface="Comic Sans MS" panose="030F0702030302020204"/>
              </a:rPr>
              <a:t>self-replicating: </a:t>
            </a:r>
            <a:r>
              <a:rPr sz="2000" spc="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spc="-5" dirty="0">
                <a:latin typeface="Comic Sans MS" panose="030F0702030302020204"/>
                <a:cs typeface="Comic Sans MS" panose="030F0702030302020204"/>
              </a:rPr>
              <a:t>propagate itself to </a:t>
            </a:r>
            <a:r>
              <a:rPr sz="2000" spc="-58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spc="-5" dirty="0">
                <a:latin typeface="Comic Sans MS" panose="030F0702030302020204"/>
                <a:cs typeface="Comic Sans MS" panose="030F0702030302020204"/>
              </a:rPr>
              <a:t>other</a:t>
            </a:r>
            <a:r>
              <a:rPr sz="2000" spc="-5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dirty="0">
                <a:latin typeface="Comic Sans MS" panose="030F0702030302020204"/>
                <a:cs typeface="Comic Sans MS" panose="030F0702030302020204"/>
              </a:rPr>
              <a:t>hosts,</a:t>
            </a:r>
            <a:r>
              <a:rPr sz="2000" spc="-3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spc="-5" dirty="0">
                <a:latin typeface="Comic Sans MS" panose="030F0702030302020204"/>
                <a:cs typeface="Comic Sans MS" panose="030F0702030302020204"/>
              </a:rPr>
              <a:t>users</a:t>
            </a:r>
            <a:endParaRPr sz="2000">
              <a:latin typeface="Comic Sans MS" panose="030F0702030302020204"/>
              <a:cs typeface="Comic Sans MS" panose="030F07020303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98975" y="1459328"/>
            <a:ext cx="4131310" cy="2114550"/>
          </a:xfrm>
          <a:prstGeom prst="rect">
            <a:avLst/>
          </a:prstGeom>
        </p:spPr>
        <p:txBody>
          <a:bodyPr vert="horz" wrap="square" lIns="0" tIns="8763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690"/>
              </a:spcBef>
              <a:buClr>
                <a:srgbClr val="3333CC"/>
              </a:buClr>
              <a:buSzPct val="85000"/>
              <a:buFont typeface="Wingdings" panose="05000000000000000000"/>
              <a:buChar char=""/>
              <a:tabLst>
                <a:tab pos="356235" algn="l"/>
              </a:tabLst>
            </a:pPr>
            <a:r>
              <a:rPr sz="2400" dirty="0">
                <a:solidFill>
                  <a:srgbClr val="FF3300"/>
                </a:solidFill>
                <a:latin typeface="Comic Sans MS" panose="030F0702030302020204"/>
                <a:cs typeface="Comic Sans MS" panose="030F0702030302020204"/>
              </a:rPr>
              <a:t>Worm:</a:t>
            </a:r>
            <a:endParaRPr sz="2400">
              <a:latin typeface="Comic Sans MS" panose="030F0702030302020204"/>
              <a:cs typeface="Comic Sans MS" panose="030F0702030302020204"/>
            </a:endParaRPr>
          </a:p>
          <a:p>
            <a:pPr marL="756285" marR="262255" lvl="1" indent="-287020">
              <a:lnSpc>
                <a:spcPct val="100000"/>
              </a:lnSpc>
              <a:spcBef>
                <a:spcPts val="495"/>
              </a:spcBef>
              <a:buClr>
                <a:srgbClr val="3333CC"/>
              </a:buClr>
              <a:buSzPct val="75000"/>
              <a:buFont typeface="Wingdings" panose="05000000000000000000"/>
              <a:buChar char=""/>
              <a:tabLst>
                <a:tab pos="756920" algn="l"/>
              </a:tabLst>
            </a:pPr>
            <a:r>
              <a:rPr sz="2000" spc="-5" dirty="0">
                <a:latin typeface="Comic Sans MS" panose="030F0702030302020204"/>
                <a:cs typeface="Comic Sans MS" panose="030F0702030302020204"/>
              </a:rPr>
              <a:t>infection by passively </a:t>
            </a:r>
            <a:r>
              <a:rPr sz="2000" dirty="0">
                <a:latin typeface="Comic Sans MS" panose="030F0702030302020204"/>
                <a:cs typeface="Comic Sans MS" panose="030F0702030302020204"/>
              </a:rPr>
              <a:t> receiving</a:t>
            </a:r>
            <a:r>
              <a:rPr sz="2000" spc="-3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dirty="0">
                <a:latin typeface="Comic Sans MS" panose="030F0702030302020204"/>
                <a:cs typeface="Comic Sans MS" panose="030F0702030302020204"/>
              </a:rPr>
              <a:t>object</a:t>
            </a:r>
            <a:r>
              <a:rPr sz="2000" spc="-3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spc="-5" dirty="0">
                <a:latin typeface="Comic Sans MS" panose="030F0702030302020204"/>
                <a:cs typeface="Comic Sans MS" panose="030F0702030302020204"/>
              </a:rPr>
              <a:t>that</a:t>
            </a:r>
            <a:r>
              <a:rPr sz="2000" spc="-3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dirty="0">
                <a:latin typeface="Comic Sans MS" panose="030F0702030302020204"/>
                <a:cs typeface="Comic Sans MS" panose="030F0702030302020204"/>
              </a:rPr>
              <a:t>gets </a:t>
            </a:r>
            <a:r>
              <a:rPr sz="2000" spc="-58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spc="-5" dirty="0">
                <a:latin typeface="Comic Sans MS" panose="030F0702030302020204"/>
                <a:cs typeface="Comic Sans MS" panose="030F0702030302020204"/>
              </a:rPr>
              <a:t>itself</a:t>
            </a:r>
            <a:r>
              <a:rPr sz="2000" spc="-2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spc="-5" dirty="0">
                <a:latin typeface="Comic Sans MS" panose="030F0702030302020204"/>
                <a:cs typeface="Comic Sans MS" panose="030F0702030302020204"/>
              </a:rPr>
              <a:t>executed</a:t>
            </a:r>
            <a:endParaRPr sz="2000">
              <a:latin typeface="Comic Sans MS" panose="030F0702030302020204"/>
              <a:cs typeface="Comic Sans MS" panose="030F0702030302020204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480"/>
              </a:spcBef>
              <a:buClr>
                <a:srgbClr val="3333CC"/>
              </a:buClr>
              <a:buSzPct val="75000"/>
              <a:buFont typeface="Wingdings" panose="05000000000000000000"/>
              <a:buChar char=""/>
              <a:tabLst>
                <a:tab pos="756920" algn="l"/>
              </a:tabLst>
            </a:pPr>
            <a:r>
              <a:rPr sz="2000" spc="-5" dirty="0">
                <a:latin typeface="Comic Sans MS" panose="030F0702030302020204"/>
                <a:cs typeface="Comic Sans MS" panose="030F0702030302020204"/>
              </a:rPr>
              <a:t>self-</a:t>
            </a:r>
            <a:r>
              <a:rPr sz="2000" spc="-3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dirty="0">
                <a:latin typeface="Comic Sans MS" panose="030F0702030302020204"/>
                <a:cs typeface="Comic Sans MS" panose="030F0702030302020204"/>
              </a:rPr>
              <a:t>replicating:</a:t>
            </a:r>
            <a:r>
              <a:rPr sz="2000" spc="-3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dirty="0">
                <a:latin typeface="Comic Sans MS" panose="030F0702030302020204"/>
                <a:cs typeface="Comic Sans MS" panose="030F0702030302020204"/>
              </a:rPr>
              <a:t>propagates </a:t>
            </a:r>
            <a:r>
              <a:rPr sz="2000" spc="-58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spc="-5" dirty="0">
                <a:latin typeface="Comic Sans MS" panose="030F0702030302020204"/>
                <a:cs typeface="Comic Sans MS" panose="030F0702030302020204"/>
              </a:rPr>
              <a:t>to</a:t>
            </a:r>
            <a:r>
              <a:rPr sz="2000" spc="-2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spc="-5" dirty="0">
                <a:latin typeface="Comic Sans MS" panose="030F0702030302020204"/>
                <a:cs typeface="Comic Sans MS" panose="030F0702030302020204"/>
              </a:rPr>
              <a:t>other</a:t>
            </a:r>
            <a:r>
              <a:rPr sz="2000" spc="-2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dirty="0">
                <a:latin typeface="Comic Sans MS" panose="030F0702030302020204"/>
                <a:cs typeface="Comic Sans MS" panose="030F0702030302020204"/>
              </a:rPr>
              <a:t>hosts,</a:t>
            </a:r>
            <a:r>
              <a:rPr sz="2000" spc="-2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spc="-5" dirty="0">
                <a:latin typeface="Comic Sans MS" panose="030F0702030302020204"/>
                <a:cs typeface="Comic Sans MS" panose="030F0702030302020204"/>
              </a:rPr>
              <a:t>users</a:t>
            </a:r>
            <a:endParaRPr sz="2000">
              <a:latin typeface="Comic Sans MS" panose="030F0702030302020204"/>
              <a:cs typeface="Comic Sans MS" panose="030F0702030302020204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621276" y="3722623"/>
            <a:ext cx="4177029" cy="2775585"/>
            <a:chOff x="4621276" y="3722623"/>
            <a:chExt cx="4177029" cy="2775585"/>
          </a:xfrm>
        </p:grpSpPr>
        <p:pic>
          <p:nvPicPr>
            <p:cNvPr id="8" name="object 8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5096968" y="3911302"/>
              <a:ext cx="3211400" cy="2586813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621276" y="3722623"/>
              <a:ext cx="4177029" cy="517525"/>
            </a:xfrm>
            <a:custGeom>
              <a:avLst/>
              <a:gdLst/>
              <a:ahLst/>
              <a:cxnLst/>
              <a:rect l="l" t="t" r="r" b="b"/>
              <a:pathLst>
                <a:path w="4177029" h="517525">
                  <a:moveTo>
                    <a:pt x="4176649" y="0"/>
                  </a:moveTo>
                  <a:lnTo>
                    <a:pt x="0" y="0"/>
                  </a:lnTo>
                  <a:lnTo>
                    <a:pt x="0" y="517525"/>
                  </a:lnTo>
                  <a:lnTo>
                    <a:pt x="4176649" y="517525"/>
                  </a:lnTo>
                  <a:lnTo>
                    <a:pt x="417664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4748529" y="3750309"/>
            <a:ext cx="397002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41275" algn="ctr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 MT"/>
                <a:cs typeface="Arial MT"/>
              </a:rPr>
              <a:t>Sapphire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Worm: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aggregate</a:t>
            </a:r>
            <a:r>
              <a:rPr sz="1400" spc="-6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scans/sec</a:t>
            </a:r>
            <a:endParaRPr sz="1400">
              <a:latin typeface="Arial MT"/>
              <a:cs typeface="Arial MT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latin typeface="Arial MT"/>
                <a:cs typeface="Arial MT"/>
              </a:rPr>
              <a:t>in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first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5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minutes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of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outbreak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(CAIDA,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UWisc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data)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81708" y="6553200"/>
            <a:ext cx="110109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  <a:hlinkClick r:id="rId2"/>
              </a:rPr>
              <a:t>CuuDuongThanCong.com</a:t>
            </a:r>
            <a:endParaRPr sz="800"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47950" y="3098800"/>
            <a:ext cx="3848100" cy="330200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47950" y="4813300"/>
            <a:ext cx="3848100" cy="330200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5963411" y="6553200"/>
            <a:ext cx="128143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  <a:hlinkClick r:id="rId4"/>
              </a:rPr>
              <a:t>https://fb.com/tailieudientucntt</a:t>
            </a:r>
            <a:endParaRPr sz="8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2140" y="456641"/>
            <a:ext cx="44723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 dirty="0"/>
              <a:t>What’s</a:t>
            </a:r>
            <a:r>
              <a:rPr sz="4000" spc="5" dirty="0"/>
              <a:t> </a:t>
            </a:r>
            <a:r>
              <a:rPr sz="4000" spc="-5" dirty="0"/>
              <a:t>a</a:t>
            </a:r>
            <a:r>
              <a:rPr sz="4000" spc="-25" dirty="0"/>
              <a:t> </a:t>
            </a:r>
            <a:r>
              <a:rPr sz="4000" spc="-5" dirty="0"/>
              <a:t>protocol?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612140" y="1316482"/>
            <a:ext cx="3420745" cy="375729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400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omic Sans MS" panose="030F0702030302020204"/>
                <a:cs typeface="Comic Sans MS" panose="030F0702030302020204"/>
              </a:rPr>
              <a:t>human</a:t>
            </a:r>
            <a:r>
              <a:rPr sz="2400" u="heavy" spc="-4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omic Sans MS" panose="030F0702030302020204"/>
                <a:cs typeface="Comic Sans MS" panose="030F0702030302020204"/>
              </a:rPr>
              <a:t>protocols:</a:t>
            </a:r>
            <a:endParaRPr sz="2400">
              <a:latin typeface="Comic Sans MS" panose="030F0702030302020204"/>
              <a:cs typeface="Comic Sans MS" panose="030F0702030302020204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3333CC"/>
              </a:buClr>
              <a:buSzPct val="85000"/>
              <a:buFont typeface="Wingdings" panose="05000000000000000000"/>
              <a:buChar char=""/>
              <a:tabLst>
                <a:tab pos="355600" algn="l"/>
              </a:tabLst>
            </a:pPr>
            <a:r>
              <a:rPr sz="2400" spc="-5" dirty="0">
                <a:latin typeface="Comic Sans MS" panose="030F0702030302020204"/>
                <a:cs typeface="Comic Sans MS" panose="030F0702030302020204"/>
              </a:rPr>
              <a:t>“what’s</a:t>
            </a:r>
            <a:r>
              <a:rPr sz="2400" spc="-5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the</a:t>
            </a:r>
            <a:r>
              <a:rPr sz="2400" spc="-3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time?”</a:t>
            </a:r>
            <a:endParaRPr sz="2400">
              <a:latin typeface="Comic Sans MS" panose="030F0702030302020204"/>
              <a:cs typeface="Comic Sans MS" panose="030F0702030302020204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Clr>
                <a:srgbClr val="3333CC"/>
              </a:buClr>
              <a:buSzPct val="85000"/>
              <a:buFont typeface="Wingdings" panose="05000000000000000000"/>
              <a:buChar char=""/>
              <a:tabLst>
                <a:tab pos="355600" algn="l"/>
              </a:tabLst>
            </a:pPr>
            <a:r>
              <a:rPr sz="2400" dirty="0">
                <a:latin typeface="Comic Sans MS" panose="030F0702030302020204"/>
                <a:cs typeface="Comic Sans MS" panose="030F0702030302020204"/>
              </a:rPr>
              <a:t>“I</a:t>
            </a:r>
            <a:r>
              <a:rPr sz="2400" spc="-3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have</a:t>
            </a:r>
            <a:r>
              <a:rPr sz="2400" spc="-4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a</a:t>
            </a:r>
            <a:r>
              <a:rPr sz="2400" spc="-2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question”</a:t>
            </a:r>
            <a:endParaRPr sz="2400">
              <a:latin typeface="Comic Sans MS" panose="030F0702030302020204"/>
              <a:cs typeface="Comic Sans MS" panose="030F0702030302020204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3333CC"/>
              </a:buClr>
              <a:buSzPct val="85000"/>
              <a:buFont typeface="Wingdings" panose="05000000000000000000"/>
              <a:buChar char=""/>
              <a:tabLst>
                <a:tab pos="355600" algn="l"/>
              </a:tabLst>
            </a:pPr>
            <a:r>
              <a:rPr sz="2400" spc="-10" dirty="0">
                <a:latin typeface="Comic Sans MS" panose="030F0702030302020204"/>
                <a:cs typeface="Comic Sans MS" panose="030F0702030302020204"/>
              </a:rPr>
              <a:t>introductions</a:t>
            </a:r>
            <a:endParaRPr sz="2400">
              <a:latin typeface="Comic Sans MS" panose="030F0702030302020204"/>
              <a:cs typeface="Comic Sans MS" panose="030F070203030202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450">
              <a:latin typeface="Comic Sans MS" panose="030F0702030302020204"/>
              <a:cs typeface="Comic Sans MS" panose="030F0702030302020204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Comic Sans MS" panose="030F0702030302020204"/>
                <a:cs typeface="Comic Sans MS" panose="030F0702030302020204"/>
              </a:rPr>
              <a:t>…</a:t>
            </a:r>
            <a:r>
              <a:rPr sz="2400" spc="-2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specific</a:t>
            </a:r>
            <a:r>
              <a:rPr sz="2400" spc="-1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msgs</a:t>
            </a:r>
            <a:r>
              <a:rPr sz="2400" spc="-3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sent</a:t>
            </a:r>
            <a:endParaRPr sz="2400">
              <a:latin typeface="Comic Sans MS" panose="030F0702030302020204"/>
              <a:cs typeface="Comic Sans MS" panose="030F0702030302020204"/>
            </a:endParaRPr>
          </a:p>
          <a:p>
            <a:pPr marL="355600" marR="5080" indent="-342900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latin typeface="Comic Sans MS" panose="030F0702030302020204"/>
                <a:cs typeface="Comic Sans MS" panose="030F0702030302020204"/>
              </a:rPr>
              <a:t>…</a:t>
            </a:r>
            <a:r>
              <a:rPr sz="2400" spc="-4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specific</a:t>
            </a:r>
            <a:r>
              <a:rPr sz="2400" spc="-2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actions</a:t>
            </a:r>
            <a:r>
              <a:rPr sz="2400" spc="-4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10" dirty="0">
                <a:latin typeface="Comic Sans MS" panose="030F0702030302020204"/>
                <a:cs typeface="Comic Sans MS" panose="030F0702030302020204"/>
              </a:rPr>
              <a:t>taken </a:t>
            </a:r>
            <a:r>
              <a:rPr sz="2400" spc="-70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when msgs received, 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 or</a:t>
            </a:r>
            <a:r>
              <a:rPr sz="2400" spc="-3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other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 events</a:t>
            </a:r>
            <a:endParaRPr sz="2400">
              <a:latin typeface="Comic Sans MS" panose="030F0702030302020204"/>
              <a:cs typeface="Comic Sans MS" panose="030F07020303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75175" y="1316482"/>
            <a:ext cx="3794760" cy="488823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400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omic Sans MS" panose="030F0702030302020204"/>
                <a:cs typeface="Comic Sans MS" panose="030F0702030302020204"/>
              </a:rPr>
              <a:t>network</a:t>
            </a:r>
            <a:r>
              <a:rPr sz="2400" u="heavy" spc="-5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omic Sans MS" panose="030F0702030302020204"/>
                <a:cs typeface="Comic Sans MS" panose="030F0702030302020204"/>
              </a:rPr>
              <a:t>protocols:</a:t>
            </a:r>
            <a:endParaRPr sz="2400">
              <a:latin typeface="Comic Sans MS" panose="030F0702030302020204"/>
              <a:cs typeface="Comic Sans MS" panose="030F0702030302020204"/>
            </a:endParaRPr>
          </a:p>
          <a:p>
            <a:pPr marL="355600" marR="394335" indent="-343535">
              <a:lnSpc>
                <a:spcPct val="100000"/>
              </a:lnSpc>
              <a:spcBef>
                <a:spcPts val="575"/>
              </a:spcBef>
              <a:buClr>
                <a:srgbClr val="3333CC"/>
              </a:buClr>
              <a:buSzPct val="85000"/>
              <a:buFont typeface="Wingdings" panose="05000000000000000000"/>
              <a:buChar char=""/>
              <a:tabLst>
                <a:tab pos="356235" algn="l"/>
              </a:tabLst>
            </a:pPr>
            <a:r>
              <a:rPr sz="2400" dirty="0">
                <a:latin typeface="Comic Sans MS" panose="030F0702030302020204"/>
                <a:cs typeface="Comic Sans MS" panose="030F0702030302020204"/>
              </a:rPr>
              <a:t>machines</a:t>
            </a:r>
            <a:r>
              <a:rPr sz="2400" spc="-5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rather</a:t>
            </a:r>
            <a:r>
              <a:rPr sz="2400" spc="-5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than </a:t>
            </a:r>
            <a:r>
              <a:rPr sz="2400" spc="-70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humans</a:t>
            </a:r>
            <a:endParaRPr sz="2400">
              <a:latin typeface="Comic Sans MS" panose="030F0702030302020204"/>
              <a:cs typeface="Comic Sans MS" panose="030F0702030302020204"/>
            </a:endParaRPr>
          </a:p>
          <a:p>
            <a:pPr marL="355600" marR="295275" indent="-343535">
              <a:lnSpc>
                <a:spcPct val="100000"/>
              </a:lnSpc>
              <a:spcBef>
                <a:spcPts val="580"/>
              </a:spcBef>
              <a:buClr>
                <a:srgbClr val="3333CC"/>
              </a:buClr>
              <a:buSzPct val="85000"/>
              <a:buFont typeface="Wingdings" panose="05000000000000000000"/>
              <a:buChar char=""/>
              <a:tabLst>
                <a:tab pos="356235" algn="l"/>
              </a:tabLst>
            </a:pPr>
            <a:r>
              <a:rPr sz="2400" dirty="0">
                <a:latin typeface="Comic Sans MS" panose="030F0702030302020204"/>
                <a:cs typeface="Comic Sans MS" panose="030F0702030302020204"/>
              </a:rPr>
              <a:t>all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communication 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 activity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in Internet 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 governed</a:t>
            </a:r>
            <a:r>
              <a:rPr sz="2400" spc="-7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by</a:t>
            </a:r>
            <a:r>
              <a:rPr sz="2400" spc="-4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protocols</a:t>
            </a:r>
            <a:endParaRPr sz="2400">
              <a:latin typeface="Comic Sans MS" panose="030F0702030302020204"/>
              <a:cs typeface="Comic Sans MS" panose="030F0702030302020204"/>
            </a:endParaRPr>
          </a:p>
          <a:p>
            <a:pPr marL="361950" marR="5080" indent="-208915" algn="just">
              <a:lnSpc>
                <a:spcPts val="2880"/>
              </a:lnSpc>
              <a:spcBef>
                <a:spcPts val="2065"/>
              </a:spcBef>
            </a:pPr>
            <a:r>
              <a:rPr sz="2500" i="1" spc="-50" dirty="0">
                <a:latin typeface="Comic Sans MS" panose="030F0702030302020204"/>
                <a:cs typeface="Comic Sans MS" panose="030F0702030302020204"/>
              </a:rPr>
              <a:t>protocols </a:t>
            </a:r>
            <a:r>
              <a:rPr sz="2500" i="1" spc="-55" dirty="0">
                <a:latin typeface="Comic Sans MS" panose="030F0702030302020204"/>
                <a:cs typeface="Comic Sans MS" panose="030F0702030302020204"/>
              </a:rPr>
              <a:t>define </a:t>
            </a:r>
            <a:r>
              <a:rPr sz="2500" i="1" spc="-60" dirty="0">
                <a:latin typeface="Comic Sans MS" panose="030F0702030302020204"/>
                <a:cs typeface="Comic Sans MS" panose="030F0702030302020204"/>
              </a:rPr>
              <a:t>format, </a:t>
            </a:r>
            <a:r>
              <a:rPr sz="2500" i="1" spc="-55" dirty="0">
                <a:latin typeface="Comic Sans MS" panose="030F0702030302020204"/>
                <a:cs typeface="Comic Sans MS" panose="030F0702030302020204"/>
              </a:rPr>
              <a:t> order of </a:t>
            </a:r>
            <a:r>
              <a:rPr sz="2500" i="1" spc="-60" dirty="0">
                <a:latin typeface="Comic Sans MS" panose="030F0702030302020204"/>
                <a:cs typeface="Comic Sans MS" panose="030F0702030302020204"/>
              </a:rPr>
              <a:t>msgs </a:t>
            </a:r>
            <a:r>
              <a:rPr sz="2500" i="1" spc="-55" dirty="0">
                <a:latin typeface="Comic Sans MS" panose="030F0702030302020204"/>
                <a:cs typeface="Comic Sans MS" panose="030F0702030302020204"/>
              </a:rPr>
              <a:t>sent and </a:t>
            </a:r>
            <a:r>
              <a:rPr sz="2500" i="1" spc="-5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500" i="1" spc="-55" dirty="0">
                <a:latin typeface="Comic Sans MS" panose="030F0702030302020204"/>
                <a:cs typeface="Comic Sans MS" panose="030F0702030302020204"/>
              </a:rPr>
              <a:t>received</a:t>
            </a:r>
            <a:r>
              <a:rPr sz="2500" i="1" spc="-10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500" i="1" spc="-60" dirty="0">
                <a:latin typeface="Comic Sans MS" panose="030F0702030302020204"/>
                <a:cs typeface="Comic Sans MS" panose="030F0702030302020204"/>
              </a:rPr>
              <a:t>among</a:t>
            </a:r>
            <a:r>
              <a:rPr sz="2500" i="1" spc="-5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500" i="1" spc="-60" dirty="0">
                <a:latin typeface="Comic Sans MS" panose="030F0702030302020204"/>
                <a:cs typeface="Comic Sans MS" panose="030F0702030302020204"/>
              </a:rPr>
              <a:t>network</a:t>
            </a:r>
            <a:endParaRPr sz="2500">
              <a:latin typeface="Comic Sans MS" panose="030F0702030302020204"/>
              <a:cs typeface="Comic Sans MS" panose="030F0702030302020204"/>
            </a:endParaRPr>
          </a:p>
          <a:p>
            <a:pPr marL="583565" marR="225425" indent="2540" algn="ctr">
              <a:lnSpc>
                <a:spcPts val="2880"/>
              </a:lnSpc>
              <a:spcBef>
                <a:spcPts val="5"/>
              </a:spcBef>
            </a:pPr>
            <a:r>
              <a:rPr sz="2500" i="1" spc="-45" dirty="0">
                <a:latin typeface="Comic Sans MS" panose="030F0702030302020204"/>
                <a:cs typeface="Comic Sans MS" panose="030F0702030302020204"/>
              </a:rPr>
              <a:t>entities, </a:t>
            </a:r>
            <a:r>
              <a:rPr sz="2500" i="1" spc="-55" dirty="0">
                <a:latin typeface="Comic Sans MS" panose="030F0702030302020204"/>
                <a:cs typeface="Comic Sans MS" panose="030F0702030302020204"/>
              </a:rPr>
              <a:t>and actions </a:t>
            </a:r>
            <a:r>
              <a:rPr sz="2500" i="1" spc="-5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500" i="1" spc="-60" dirty="0">
                <a:latin typeface="Comic Sans MS" panose="030F0702030302020204"/>
                <a:cs typeface="Comic Sans MS" panose="030F0702030302020204"/>
              </a:rPr>
              <a:t>taken</a:t>
            </a:r>
            <a:r>
              <a:rPr sz="2500" i="1" spc="-55" dirty="0">
                <a:latin typeface="Comic Sans MS" panose="030F0702030302020204"/>
                <a:cs typeface="Comic Sans MS" panose="030F0702030302020204"/>
              </a:rPr>
              <a:t> on</a:t>
            </a:r>
            <a:r>
              <a:rPr sz="2500" i="1" spc="-3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500" i="1" spc="-60" dirty="0">
                <a:latin typeface="Comic Sans MS" panose="030F0702030302020204"/>
                <a:cs typeface="Comic Sans MS" panose="030F0702030302020204"/>
              </a:rPr>
              <a:t>msg </a:t>
            </a:r>
            <a:r>
              <a:rPr sz="2500" i="1" spc="-55" dirty="0">
                <a:latin typeface="Comic Sans MS" panose="030F0702030302020204"/>
                <a:cs typeface="Comic Sans MS" panose="030F0702030302020204"/>
              </a:rPr>
              <a:t> transmission,</a:t>
            </a:r>
            <a:r>
              <a:rPr sz="2500" i="1" spc="-8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500" i="1" spc="-55" dirty="0">
                <a:latin typeface="Comic Sans MS" panose="030F0702030302020204"/>
                <a:cs typeface="Comic Sans MS" panose="030F0702030302020204"/>
              </a:rPr>
              <a:t>receipt</a:t>
            </a:r>
            <a:endParaRPr sz="2500">
              <a:latin typeface="Comic Sans MS" panose="030F0702030302020204"/>
              <a:cs typeface="Comic Sans MS" panose="030F0702030302020204"/>
            </a:endParaRPr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647950" y="3098800"/>
            <a:ext cx="3848100" cy="330200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2647950" y="3952875"/>
            <a:ext cx="6200775" cy="2381250"/>
            <a:chOff x="2647950" y="3952875"/>
            <a:chExt cx="6200775" cy="2381250"/>
          </a:xfrm>
        </p:grpSpPr>
        <p:sp>
          <p:nvSpPr>
            <p:cNvPr id="7" name="object 7"/>
            <p:cNvSpPr/>
            <p:nvPr/>
          </p:nvSpPr>
          <p:spPr>
            <a:xfrm>
              <a:off x="4495800" y="3962400"/>
              <a:ext cx="4343400" cy="2362200"/>
            </a:xfrm>
            <a:custGeom>
              <a:avLst/>
              <a:gdLst/>
              <a:ahLst/>
              <a:cxnLst/>
              <a:rect l="l" t="t" r="r" b="b"/>
              <a:pathLst>
                <a:path w="4343400" h="2362200">
                  <a:moveTo>
                    <a:pt x="0" y="2362200"/>
                  </a:moveTo>
                  <a:lnTo>
                    <a:pt x="4343400" y="2362200"/>
                  </a:lnTo>
                  <a:lnTo>
                    <a:pt x="4343400" y="0"/>
                  </a:lnTo>
                  <a:lnTo>
                    <a:pt x="0" y="0"/>
                  </a:lnTo>
                  <a:lnTo>
                    <a:pt x="0" y="2362200"/>
                  </a:lnTo>
                  <a:close/>
                </a:path>
              </a:pathLst>
            </a:custGeom>
            <a:ln w="19050">
              <a:solidFill>
                <a:srgbClr val="3333CC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647950" y="4813300"/>
              <a:ext cx="3848100" cy="330200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5963411" y="6407698"/>
            <a:ext cx="2263775" cy="294640"/>
          </a:xfrm>
          <a:prstGeom prst="rect">
            <a:avLst/>
          </a:prstGeom>
        </p:spPr>
        <p:txBody>
          <a:bodyPr vert="horz" wrap="square" lIns="0" tIns="81915" rIns="0" bIns="0" rtlCol="0">
            <a:spAutoFit/>
          </a:bodyPr>
          <a:lstStyle/>
          <a:p>
            <a:pPr marL="12700">
              <a:lnSpc>
                <a:spcPts val="1675"/>
              </a:lnSpc>
              <a:spcBef>
                <a:spcPts val="645"/>
              </a:spcBef>
            </a:pPr>
            <a:r>
              <a:rPr sz="80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  <a:hlinkClick r:id="rId2"/>
              </a:rPr>
              <a:t>https://fb.com/tailieudientuc</a:t>
            </a:r>
            <a:r>
              <a:rPr sz="800" spc="-21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  <a:hlinkClick r:id="rId2"/>
              </a:rPr>
              <a:t>n</a:t>
            </a:r>
            <a:r>
              <a:rPr sz="2100" spc="-839" baseline="16000" dirty="0">
                <a:latin typeface="Comic Sans MS" panose="030F0702030302020204"/>
                <a:cs typeface="Comic Sans MS" panose="030F0702030302020204"/>
                <a:hlinkClick r:id="rId2"/>
              </a:rPr>
              <a:t>I</a:t>
            </a:r>
            <a:r>
              <a:rPr sz="80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  <a:hlinkClick r:id="rId2"/>
              </a:rPr>
              <a:t>tt</a:t>
            </a:r>
            <a:r>
              <a:rPr sz="800" spc="-9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  <a:hlinkClick r:id="rId2"/>
              </a:rPr>
              <a:t> </a:t>
            </a:r>
            <a:r>
              <a:rPr sz="2100" spc="-7" baseline="16000" dirty="0">
                <a:latin typeface="Comic Sans MS" panose="030F0702030302020204"/>
                <a:cs typeface="Comic Sans MS" panose="030F0702030302020204"/>
              </a:rPr>
              <a:t>ntro</a:t>
            </a:r>
            <a:r>
              <a:rPr sz="2100" baseline="16000" dirty="0">
                <a:latin typeface="Comic Sans MS" panose="030F0702030302020204"/>
                <a:cs typeface="Comic Sans MS" panose="030F0702030302020204"/>
              </a:rPr>
              <a:t>ducti</a:t>
            </a:r>
            <a:r>
              <a:rPr sz="2100" spc="7" baseline="16000" dirty="0">
                <a:latin typeface="Comic Sans MS" panose="030F0702030302020204"/>
                <a:cs typeface="Comic Sans MS" panose="030F0702030302020204"/>
              </a:rPr>
              <a:t>o</a:t>
            </a:r>
            <a:r>
              <a:rPr sz="2100" baseline="16000" dirty="0">
                <a:latin typeface="Comic Sans MS" panose="030F0702030302020204"/>
                <a:cs typeface="Comic Sans MS" panose="030F0702030302020204"/>
              </a:rPr>
              <a:t>n</a:t>
            </a:r>
            <a:endParaRPr sz="2100" baseline="16000">
              <a:latin typeface="Comic Sans MS" panose="030F0702030302020204"/>
              <a:cs typeface="Comic Sans MS" panose="030F0702030302020204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1-</a:t>
            </a: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11" name="object 11"/>
          <p:cNvSpPr txBox="1"/>
          <p:nvPr/>
        </p:nvSpPr>
        <p:spPr>
          <a:xfrm>
            <a:off x="1481708" y="6564262"/>
            <a:ext cx="1101090" cy="13843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80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  <a:hlinkClick r:id="rId3"/>
              </a:rPr>
              <a:t>CuuDuongThanCong.com</a:t>
            </a:r>
            <a:endParaRPr sz="8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Bad</a:t>
            </a:r>
            <a:r>
              <a:rPr spc="-45" dirty="0"/>
              <a:t> </a:t>
            </a:r>
            <a:r>
              <a:rPr dirty="0"/>
              <a:t>guys</a:t>
            </a:r>
            <a:r>
              <a:rPr spc="-20" dirty="0"/>
              <a:t> </a:t>
            </a:r>
            <a:r>
              <a:rPr dirty="0"/>
              <a:t>can</a:t>
            </a:r>
            <a:r>
              <a:rPr spc="-20" dirty="0"/>
              <a:t> </a:t>
            </a:r>
            <a:r>
              <a:rPr dirty="0"/>
              <a:t>attack</a:t>
            </a:r>
            <a:r>
              <a:rPr spc="-20" dirty="0"/>
              <a:t> </a:t>
            </a:r>
            <a:r>
              <a:rPr dirty="0"/>
              <a:t>servers</a:t>
            </a:r>
            <a:r>
              <a:rPr spc="-25" dirty="0"/>
              <a:t> </a:t>
            </a:r>
            <a:r>
              <a:rPr dirty="0"/>
              <a:t>and </a:t>
            </a:r>
            <a:r>
              <a:rPr u="none" spc="-1060" dirty="0"/>
              <a:t> </a:t>
            </a:r>
            <a:r>
              <a:rPr spc="-5" dirty="0"/>
              <a:t>network</a:t>
            </a:r>
            <a:r>
              <a:rPr spc="-10" dirty="0"/>
              <a:t> infrastructure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326542" y="1565909"/>
            <a:ext cx="7950200" cy="328422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530225" marR="5080" indent="-342900">
              <a:lnSpc>
                <a:spcPts val="2590"/>
              </a:lnSpc>
              <a:spcBef>
                <a:spcPts val="425"/>
              </a:spcBef>
              <a:buClr>
                <a:srgbClr val="3333CC"/>
              </a:buClr>
              <a:buSzPct val="85000"/>
              <a:buFont typeface="Wingdings" panose="05000000000000000000"/>
              <a:buChar char=""/>
              <a:tabLst>
                <a:tab pos="530860" algn="l"/>
              </a:tabLst>
            </a:pPr>
            <a:r>
              <a:rPr sz="2400" dirty="0">
                <a:latin typeface="Comic Sans MS" panose="030F0702030302020204"/>
                <a:cs typeface="Comic Sans MS" panose="030F0702030302020204"/>
              </a:rPr>
              <a:t>Denial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of service (DoS): attackers make resources 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(server, bandwidth) unavailable to legitimate traffic </a:t>
            </a:r>
            <a:r>
              <a:rPr sz="2400" spc="-70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by</a:t>
            </a:r>
            <a:r>
              <a:rPr sz="2400" spc="-3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overwhelming</a:t>
            </a:r>
            <a:r>
              <a:rPr sz="2400" spc="-2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resource</a:t>
            </a:r>
            <a:r>
              <a:rPr sz="2400" spc="-2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with</a:t>
            </a:r>
            <a:r>
              <a:rPr sz="2400" spc="-2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bogus</a:t>
            </a:r>
            <a:r>
              <a:rPr sz="2400" spc="-2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10" dirty="0">
                <a:latin typeface="Comic Sans MS" panose="030F0702030302020204"/>
                <a:cs typeface="Comic Sans MS" panose="030F0702030302020204"/>
              </a:rPr>
              <a:t>traffic</a:t>
            </a:r>
            <a:endParaRPr sz="2400">
              <a:latin typeface="Comic Sans MS" panose="030F0702030302020204"/>
              <a:cs typeface="Comic Sans MS" panose="030F0702030302020204"/>
            </a:endParaRPr>
          </a:p>
          <a:p>
            <a:pPr marL="509270" indent="-457835">
              <a:lnSpc>
                <a:spcPct val="100000"/>
              </a:lnSpc>
              <a:spcBef>
                <a:spcPts val="1655"/>
              </a:spcBef>
              <a:buClr>
                <a:srgbClr val="3333CC"/>
              </a:buClr>
              <a:buSzPct val="85000"/>
              <a:buAutoNum type="arabicPeriod"/>
              <a:tabLst>
                <a:tab pos="509270" algn="l"/>
                <a:tab pos="509905" algn="l"/>
              </a:tabLst>
            </a:pPr>
            <a:r>
              <a:rPr sz="2400" dirty="0">
                <a:latin typeface="Comic Sans MS" panose="030F0702030302020204"/>
                <a:cs typeface="Comic Sans MS" panose="030F0702030302020204"/>
              </a:rPr>
              <a:t>select</a:t>
            </a:r>
            <a:r>
              <a:rPr sz="2400" spc="-7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10" dirty="0">
                <a:latin typeface="Comic Sans MS" panose="030F0702030302020204"/>
                <a:cs typeface="Comic Sans MS" panose="030F0702030302020204"/>
              </a:rPr>
              <a:t>target</a:t>
            </a:r>
            <a:endParaRPr sz="2400">
              <a:latin typeface="Comic Sans MS" panose="030F0702030302020204"/>
              <a:cs typeface="Comic Sans MS" panose="030F0702030302020204"/>
            </a:endParaRPr>
          </a:p>
          <a:p>
            <a:pPr marL="469900" marR="4696460" indent="-457200">
              <a:lnSpc>
                <a:spcPct val="100000"/>
              </a:lnSpc>
              <a:spcBef>
                <a:spcPts val="1210"/>
              </a:spcBef>
              <a:buClr>
                <a:srgbClr val="3333CC"/>
              </a:buClr>
              <a:buSzPct val="85000"/>
              <a:buAutoNum type="arabicPeriod"/>
              <a:tabLst>
                <a:tab pos="469265" algn="l"/>
                <a:tab pos="469900" algn="l"/>
              </a:tabLst>
            </a:pPr>
            <a:r>
              <a:rPr sz="2400" spc="-5" dirty="0">
                <a:latin typeface="Comic Sans MS" panose="030F0702030302020204"/>
                <a:cs typeface="Comic Sans MS" panose="030F0702030302020204"/>
              </a:rPr>
              <a:t>break into 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hosts </a:t>
            </a:r>
            <a:r>
              <a:rPr sz="2400" spc="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around</a:t>
            </a:r>
            <a:r>
              <a:rPr sz="2400" spc="-4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the</a:t>
            </a:r>
            <a:r>
              <a:rPr sz="2400" spc="-5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network </a:t>
            </a:r>
            <a:r>
              <a:rPr sz="2400" spc="-70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(see</a:t>
            </a:r>
            <a:r>
              <a:rPr sz="2400" spc="-3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botnet)</a:t>
            </a:r>
            <a:endParaRPr sz="2400">
              <a:latin typeface="Comic Sans MS" panose="030F0702030302020204"/>
              <a:cs typeface="Comic Sans MS" panose="030F0702030302020204"/>
            </a:endParaRPr>
          </a:p>
          <a:p>
            <a:pPr marL="483870" indent="-457835">
              <a:lnSpc>
                <a:spcPct val="100000"/>
              </a:lnSpc>
              <a:spcBef>
                <a:spcPts val="300"/>
              </a:spcBef>
              <a:buClr>
                <a:srgbClr val="3333CC"/>
              </a:buClr>
              <a:buSzPct val="85000"/>
              <a:buAutoNum type="arabicPeriod"/>
              <a:tabLst>
                <a:tab pos="483870" algn="l"/>
                <a:tab pos="484505" algn="l"/>
              </a:tabLst>
            </a:pPr>
            <a:r>
              <a:rPr sz="2400" dirty="0">
                <a:latin typeface="Comic Sans MS" panose="030F0702030302020204"/>
                <a:cs typeface="Comic Sans MS" panose="030F0702030302020204"/>
              </a:rPr>
              <a:t>send</a:t>
            </a:r>
            <a:r>
              <a:rPr sz="2400" spc="-3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packets</a:t>
            </a:r>
            <a:r>
              <a:rPr sz="2400" spc="-4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10" dirty="0">
                <a:latin typeface="Comic Sans MS" panose="030F0702030302020204"/>
                <a:cs typeface="Comic Sans MS" panose="030F0702030302020204"/>
              </a:rPr>
              <a:t>toward</a:t>
            </a:r>
            <a:endParaRPr sz="2400">
              <a:latin typeface="Comic Sans MS" panose="030F0702030302020204"/>
              <a:cs typeface="Comic Sans MS" panose="030F07020303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8068" y="4824729"/>
            <a:ext cx="27330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omic Sans MS" panose="030F0702030302020204"/>
                <a:cs typeface="Comic Sans MS" panose="030F0702030302020204"/>
              </a:rPr>
              <a:t>target from 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compromised</a:t>
            </a:r>
            <a:r>
              <a:rPr sz="2400" spc="-6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hosts</a:t>
            </a:r>
            <a:endParaRPr sz="2400">
              <a:latin typeface="Comic Sans MS" panose="030F0702030302020204"/>
              <a:cs typeface="Comic Sans MS" panose="030F0702030302020204"/>
            </a:endParaRPr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521720" y="2998932"/>
            <a:ext cx="3635780" cy="355180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6305803" y="4854321"/>
            <a:ext cx="79311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omic Sans MS" panose="030F0702030302020204"/>
                <a:cs typeface="Comic Sans MS" panose="030F0702030302020204"/>
              </a:rPr>
              <a:t>target</a:t>
            </a:r>
            <a:endParaRPr sz="2000">
              <a:latin typeface="Comic Sans MS" panose="030F0702030302020204"/>
              <a:cs typeface="Comic Sans MS" panose="030F0702030302020204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647950" y="3098800"/>
            <a:ext cx="3848100" cy="2044700"/>
            <a:chOff x="2647950" y="3098800"/>
            <a:chExt cx="3848100" cy="2044700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47950" y="3098800"/>
              <a:ext cx="3848100" cy="3302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47950" y="4813300"/>
              <a:ext cx="3848100" cy="330200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5963411" y="6407698"/>
            <a:ext cx="2263775" cy="294640"/>
          </a:xfrm>
          <a:prstGeom prst="rect">
            <a:avLst/>
          </a:prstGeom>
        </p:spPr>
        <p:txBody>
          <a:bodyPr vert="horz" wrap="square" lIns="0" tIns="81915" rIns="0" bIns="0" rtlCol="0">
            <a:spAutoFit/>
          </a:bodyPr>
          <a:lstStyle/>
          <a:p>
            <a:pPr marL="12700">
              <a:lnSpc>
                <a:spcPts val="1675"/>
              </a:lnSpc>
              <a:spcBef>
                <a:spcPts val="645"/>
              </a:spcBef>
            </a:pPr>
            <a:r>
              <a:rPr sz="80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  <a:hlinkClick r:id="rId3"/>
              </a:rPr>
              <a:t>https://fb.com/tailieudientuc</a:t>
            </a:r>
            <a:r>
              <a:rPr sz="800" spc="-21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  <a:hlinkClick r:id="rId3"/>
              </a:rPr>
              <a:t>n</a:t>
            </a:r>
            <a:r>
              <a:rPr sz="2100" spc="-839" baseline="16000" dirty="0">
                <a:latin typeface="Comic Sans MS" panose="030F0702030302020204"/>
                <a:cs typeface="Comic Sans MS" panose="030F0702030302020204"/>
                <a:hlinkClick r:id="rId3"/>
              </a:rPr>
              <a:t>I</a:t>
            </a:r>
            <a:r>
              <a:rPr sz="80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  <a:hlinkClick r:id="rId3"/>
              </a:rPr>
              <a:t>tt</a:t>
            </a:r>
            <a:r>
              <a:rPr sz="800" spc="-9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  <a:hlinkClick r:id="rId3"/>
              </a:rPr>
              <a:t> </a:t>
            </a:r>
            <a:r>
              <a:rPr sz="2100" spc="-7" baseline="16000" dirty="0">
                <a:latin typeface="Comic Sans MS" panose="030F0702030302020204"/>
                <a:cs typeface="Comic Sans MS" panose="030F0702030302020204"/>
              </a:rPr>
              <a:t>ntro</a:t>
            </a:r>
            <a:r>
              <a:rPr sz="2100" baseline="16000" dirty="0">
                <a:latin typeface="Comic Sans MS" panose="030F0702030302020204"/>
                <a:cs typeface="Comic Sans MS" panose="030F0702030302020204"/>
              </a:rPr>
              <a:t>ducti</a:t>
            </a:r>
            <a:r>
              <a:rPr sz="2100" spc="7" baseline="16000" dirty="0">
                <a:latin typeface="Comic Sans MS" panose="030F0702030302020204"/>
                <a:cs typeface="Comic Sans MS" panose="030F0702030302020204"/>
              </a:rPr>
              <a:t>o</a:t>
            </a:r>
            <a:r>
              <a:rPr sz="2100" baseline="16000" dirty="0">
                <a:latin typeface="Comic Sans MS" panose="030F0702030302020204"/>
                <a:cs typeface="Comic Sans MS" panose="030F0702030302020204"/>
              </a:rPr>
              <a:t>n</a:t>
            </a:r>
            <a:endParaRPr sz="2100" baseline="16000">
              <a:latin typeface="Comic Sans MS" panose="030F0702030302020204"/>
              <a:cs typeface="Comic Sans MS" panose="030F0702030302020204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1-</a:t>
            </a: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12" name="object 12"/>
          <p:cNvSpPr txBox="1"/>
          <p:nvPr/>
        </p:nvSpPr>
        <p:spPr>
          <a:xfrm>
            <a:off x="1481708" y="6564262"/>
            <a:ext cx="1101090" cy="13843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80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  <a:hlinkClick r:id="rId4"/>
              </a:rPr>
              <a:t>CuuDuongThanCong.com</a:t>
            </a:r>
            <a:endParaRPr sz="8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2140" y="456641"/>
            <a:ext cx="74028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 dirty="0"/>
              <a:t>The</a:t>
            </a:r>
            <a:r>
              <a:rPr sz="4000" spc="-5" dirty="0"/>
              <a:t> </a:t>
            </a:r>
            <a:r>
              <a:rPr sz="4000" dirty="0"/>
              <a:t>bad</a:t>
            </a:r>
            <a:r>
              <a:rPr sz="4000" spc="5" dirty="0"/>
              <a:t> </a:t>
            </a:r>
            <a:r>
              <a:rPr sz="4000" spc="-5" dirty="0"/>
              <a:t>guys</a:t>
            </a:r>
            <a:r>
              <a:rPr sz="4000" dirty="0"/>
              <a:t> </a:t>
            </a:r>
            <a:r>
              <a:rPr sz="4000" spc="-5" dirty="0"/>
              <a:t>can</a:t>
            </a:r>
            <a:r>
              <a:rPr sz="4000" spc="5" dirty="0"/>
              <a:t> </a:t>
            </a:r>
            <a:r>
              <a:rPr sz="4000" spc="-5" dirty="0"/>
              <a:t>sniff</a:t>
            </a:r>
            <a:r>
              <a:rPr sz="4000" spc="35" dirty="0"/>
              <a:t> </a:t>
            </a:r>
            <a:r>
              <a:rPr sz="4000" spc="-10" dirty="0"/>
              <a:t>packets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72516" y="1262027"/>
            <a:ext cx="7714615" cy="1807845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2950" i="1" spc="-80" dirty="0">
                <a:solidFill>
                  <a:srgbClr val="FF3300"/>
                </a:solidFill>
                <a:latin typeface="Comic Sans MS" panose="030F0702030302020204"/>
                <a:cs typeface="Comic Sans MS" panose="030F0702030302020204"/>
              </a:rPr>
              <a:t>Packet</a:t>
            </a:r>
            <a:r>
              <a:rPr sz="2950" i="1" spc="-65" dirty="0">
                <a:solidFill>
                  <a:srgbClr val="FF3300"/>
                </a:solidFill>
                <a:latin typeface="Comic Sans MS" panose="030F0702030302020204"/>
                <a:cs typeface="Comic Sans MS" panose="030F0702030302020204"/>
              </a:rPr>
              <a:t> </a:t>
            </a:r>
            <a:r>
              <a:rPr sz="2950" i="1" spc="-75" dirty="0">
                <a:solidFill>
                  <a:srgbClr val="FF3300"/>
                </a:solidFill>
                <a:latin typeface="Comic Sans MS" panose="030F0702030302020204"/>
                <a:cs typeface="Comic Sans MS" panose="030F0702030302020204"/>
              </a:rPr>
              <a:t>sniffing:</a:t>
            </a:r>
            <a:endParaRPr sz="2950">
              <a:latin typeface="Comic Sans MS" panose="030F0702030302020204"/>
              <a:cs typeface="Comic Sans MS" panose="030F0702030302020204"/>
            </a:endParaRPr>
          </a:p>
          <a:p>
            <a:pPr marL="756285" indent="-287655">
              <a:lnSpc>
                <a:spcPct val="100000"/>
              </a:lnSpc>
              <a:spcBef>
                <a:spcPts val="575"/>
              </a:spcBef>
              <a:buClr>
                <a:srgbClr val="3333CC"/>
              </a:buClr>
              <a:buSzPct val="75000"/>
              <a:buFont typeface="Wingdings" panose="05000000000000000000"/>
              <a:buChar char=""/>
              <a:tabLst>
                <a:tab pos="756920" algn="l"/>
              </a:tabLst>
            </a:pPr>
            <a:r>
              <a:rPr sz="2400" spc="-5" dirty="0">
                <a:latin typeface="Comic Sans MS" panose="030F0702030302020204"/>
                <a:cs typeface="Comic Sans MS" panose="030F0702030302020204"/>
              </a:rPr>
              <a:t>broadcast</a:t>
            </a:r>
            <a:r>
              <a:rPr sz="2400" spc="-2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media</a:t>
            </a:r>
            <a:r>
              <a:rPr sz="2400" spc="-1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(shared</a:t>
            </a:r>
            <a:r>
              <a:rPr sz="2400" spc="-2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Ethernet,</a:t>
            </a:r>
            <a:r>
              <a:rPr sz="2400" spc="-5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wireless)</a:t>
            </a:r>
            <a:endParaRPr sz="2400">
              <a:latin typeface="Comic Sans MS" panose="030F0702030302020204"/>
              <a:cs typeface="Comic Sans MS" panose="030F0702030302020204"/>
            </a:endParaRPr>
          </a:p>
          <a:p>
            <a:pPr marL="756285" indent="-287655">
              <a:lnSpc>
                <a:spcPct val="100000"/>
              </a:lnSpc>
              <a:spcBef>
                <a:spcPts val="580"/>
              </a:spcBef>
              <a:buClr>
                <a:srgbClr val="3333CC"/>
              </a:buClr>
              <a:buSzPct val="75000"/>
              <a:buFont typeface="Wingdings" panose="05000000000000000000"/>
              <a:buChar char=""/>
              <a:tabLst>
                <a:tab pos="756920" algn="l"/>
              </a:tabLst>
            </a:pPr>
            <a:r>
              <a:rPr sz="2400" spc="-5" dirty="0">
                <a:latin typeface="Comic Sans MS" panose="030F0702030302020204"/>
                <a:cs typeface="Comic Sans MS" panose="030F0702030302020204"/>
              </a:rPr>
              <a:t>promiscuous</a:t>
            </a:r>
            <a:r>
              <a:rPr sz="2400" spc="-2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network</a:t>
            </a:r>
            <a:r>
              <a:rPr sz="2400" spc="-3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interface</a:t>
            </a:r>
            <a:r>
              <a:rPr sz="2400" spc="-1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reads/records</a:t>
            </a:r>
            <a:r>
              <a:rPr sz="2400" spc="-2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all</a:t>
            </a:r>
            <a:endParaRPr sz="2400">
              <a:latin typeface="Comic Sans MS" panose="030F0702030302020204"/>
              <a:cs typeface="Comic Sans MS" panose="030F0702030302020204"/>
            </a:endParaRPr>
          </a:p>
          <a:p>
            <a:pPr marL="756285">
              <a:lnSpc>
                <a:spcPct val="100000"/>
              </a:lnSpc>
            </a:pPr>
            <a:r>
              <a:rPr sz="2400" dirty="0">
                <a:latin typeface="Comic Sans MS" panose="030F0702030302020204"/>
                <a:cs typeface="Comic Sans MS" panose="030F0702030302020204"/>
              </a:rPr>
              <a:t>packets</a:t>
            </a:r>
            <a:r>
              <a:rPr sz="2400" spc="-2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(e.g.,</a:t>
            </a:r>
            <a:r>
              <a:rPr sz="2400" spc="-1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including</a:t>
            </a:r>
            <a:r>
              <a:rPr sz="2400" spc="2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passwords!)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passing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by</a:t>
            </a:r>
            <a:endParaRPr sz="2400">
              <a:latin typeface="Comic Sans MS" panose="030F0702030302020204"/>
              <a:cs typeface="Comic Sans MS" panose="030F0702030302020204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900237" y="3356038"/>
            <a:ext cx="5055870" cy="2084705"/>
            <a:chOff x="1900237" y="3356038"/>
            <a:chExt cx="5055870" cy="2084705"/>
          </a:xfrm>
        </p:grpSpPr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297031" y="4794331"/>
              <a:ext cx="658894" cy="52291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905000" y="3365398"/>
              <a:ext cx="384175" cy="719455"/>
            </a:xfrm>
            <a:custGeom>
              <a:avLst/>
              <a:gdLst/>
              <a:ahLst/>
              <a:cxnLst/>
              <a:rect l="l" t="t" r="r" b="b"/>
              <a:pathLst>
                <a:path w="384175" h="719454">
                  <a:moveTo>
                    <a:pt x="384175" y="551789"/>
                  </a:moveTo>
                  <a:lnTo>
                    <a:pt x="371411" y="551789"/>
                  </a:lnTo>
                  <a:lnTo>
                    <a:pt x="371411" y="0"/>
                  </a:lnTo>
                  <a:lnTo>
                    <a:pt x="194691" y="0"/>
                  </a:lnTo>
                  <a:lnTo>
                    <a:pt x="194691" y="157988"/>
                  </a:lnTo>
                  <a:lnTo>
                    <a:pt x="2540" y="157988"/>
                  </a:lnTo>
                  <a:lnTo>
                    <a:pt x="2540" y="714476"/>
                  </a:lnTo>
                  <a:lnTo>
                    <a:pt x="3822" y="714476"/>
                  </a:lnTo>
                  <a:lnTo>
                    <a:pt x="0" y="719175"/>
                  </a:lnTo>
                  <a:lnTo>
                    <a:pt x="247904" y="719175"/>
                  </a:lnTo>
                  <a:lnTo>
                    <a:pt x="384175" y="551789"/>
                  </a:lnTo>
                  <a:close/>
                </a:path>
              </a:pathLst>
            </a:custGeom>
            <a:solidFill>
              <a:srgbClr val="33CC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907539" y="3523386"/>
              <a:ext cx="243840" cy="556895"/>
            </a:xfrm>
            <a:custGeom>
              <a:avLst/>
              <a:gdLst/>
              <a:ahLst/>
              <a:cxnLst/>
              <a:rect l="l" t="t" r="r" b="b"/>
              <a:pathLst>
                <a:path w="243839" h="556895">
                  <a:moveTo>
                    <a:pt x="0" y="556488"/>
                  </a:moveTo>
                  <a:lnTo>
                    <a:pt x="243306" y="556488"/>
                  </a:lnTo>
                  <a:lnTo>
                    <a:pt x="243306" y="0"/>
                  </a:lnTo>
                  <a:lnTo>
                    <a:pt x="0" y="0"/>
                  </a:lnTo>
                  <a:lnTo>
                    <a:pt x="0" y="556488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905000" y="3360801"/>
              <a:ext cx="384175" cy="167640"/>
            </a:xfrm>
            <a:custGeom>
              <a:avLst/>
              <a:gdLst/>
              <a:ahLst/>
              <a:cxnLst/>
              <a:rect l="l" t="t" r="r" b="b"/>
              <a:pathLst>
                <a:path w="384175" h="167639">
                  <a:moveTo>
                    <a:pt x="384175" y="0"/>
                  </a:moveTo>
                  <a:lnTo>
                    <a:pt x="136270" y="0"/>
                  </a:lnTo>
                  <a:lnTo>
                    <a:pt x="0" y="167386"/>
                  </a:lnTo>
                  <a:lnTo>
                    <a:pt x="247904" y="167386"/>
                  </a:lnTo>
                  <a:lnTo>
                    <a:pt x="384175" y="0"/>
                  </a:lnTo>
                  <a:close/>
                </a:path>
              </a:pathLst>
            </a:custGeom>
            <a:solidFill>
              <a:srgbClr val="33CC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905000" y="3360801"/>
              <a:ext cx="384175" cy="167640"/>
            </a:xfrm>
            <a:custGeom>
              <a:avLst/>
              <a:gdLst/>
              <a:ahLst/>
              <a:cxnLst/>
              <a:rect l="l" t="t" r="r" b="b"/>
              <a:pathLst>
                <a:path w="384175" h="167639">
                  <a:moveTo>
                    <a:pt x="0" y="167386"/>
                  </a:moveTo>
                  <a:lnTo>
                    <a:pt x="136270" y="0"/>
                  </a:lnTo>
                  <a:lnTo>
                    <a:pt x="384175" y="0"/>
                  </a:lnTo>
                  <a:lnTo>
                    <a:pt x="247904" y="167386"/>
                  </a:lnTo>
                  <a:lnTo>
                    <a:pt x="0" y="16738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2150872" y="3372485"/>
              <a:ext cx="138430" cy="707390"/>
            </a:xfrm>
            <a:custGeom>
              <a:avLst/>
              <a:gdLst/>
              <a:ahLst/>
              <a:cxnLst/>
              <a:rect l="l" t="t" r="r" b="b"/>
              <a:pathLst>
                <a:path w="138430" h="707389">
                  <a:moveTo>
                    <a:pt x="138302" y="0"/>
                  </a:moveTo>
                  <a:lnTo>
                    <a:pt x="138302" y="544702"/>
                  </a:lnTo>
                </a:path>
                <a:path w="138430" h="707389">
                  <a:moveTo>
                    <a:pt x="138302" y="544702"/>
                  </a:moveTo>
                  <a:lnTo>
                    <a:pt x="0" y="707389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938273" y="3596500"/>
              <a:ext cx="161925" cy="321310"/>
            </a:xfrm>
            <a:custGeom>
              <a:avLst/>
              <a:gdLst/>
              <a:ahLst/>
              <a:cxnLst/>
              <a:rect l="l" t="t" r="r" b="b"/>
              <a:pathLst>
                <a:path w="161925" h="321310">
                  <a:moveTo>
                    <a:pt x="161353" y="0"/>
                  </a:moveTo>
                  <a:lnTo>
                    <a:pt x="0" y="0"/>
                  </a:lnTo>
                  <a:lnTo>
                    <a:pt x="0" y="320687"/>
                  </a:lnTo>
                  <a:lnTo>
                    <a:pt x="161353" y="320687"/>
                  </a:lnTo>
                  <a:lnTo>
                    <a:pt x="161353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938273" y="3596500"/>
              <a:ext cx="161925" cy="321310"/>
            </a:xfrm>
            <a:custGeom>
              <a:avLst/>
              <a:gdLst/>
              <a:ahLst/>
              <a:cxnLst/>
              <a:rect l="l" t="t" r="r" b="b"/>
              <a:pathLst>
                <a:path w="161925" h="321310">
                  <a:moveTo>
                    <a:pt x="0" y="320687"/>
                  </a:moveTo>
                  <a:lnTo>
                    <a:pt x="161353" y="320687"/>
                  </a:lnTo>
                  <a:lnTo>
                    <a:pt x="161353" y="0"/>
                  </a:lnTo>
                  <a:lnTo>
                    <a:pt x="0" y="0"/>
                  </a:lnTo>
                  <a:lnTo>
                    <a:pt x="0" y="32068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961388" y="3693261"/>
              <a:ext cx="123189" cy="113664"/>
            </a:xfrm>
            <a:custGeom>
              <a:avLst/>
              <a:gdLst/>
              <a:ahLst/>
              <a:cxnLst/>
              <a:rect l="l" t="t" r="r" b="b"/>
              <a:pathLst>
                <a:path w="123189" h="113664">
                  <a:moveTo>
                    <a:pt x="122936" y="0"/>
                  </a:moveTo>
                  <a:lnTo>
                    <a:pt x="0" y="0"/>
                  </a:lnTo>
                  <a:lnTo>
                    <a:pt x="0" y="113182"/>
                  </a:lnTo>
                  <a:lnTo>
                    <a:pt x="122936" y="113182"/>
                  </a:lnTo>
                  <a:lnTo>
                    <a:pt x="12293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2864485" y="4997830"/>
              <a:ext cx="637540" cy="182245"/>
            </a:xfrm>
            <a:custGeom>
              <a:avLst/>
              <a:gdLst/>
              <a:ahLst/>
              <a:cxnLst/>
              <a:rect l="l" t="t" r="r" b="b"/>
              <a:pathLst>
                <a:path w="637539" h="182245">
                  <a:moveTo>
                    <a:pt x="318769" y="0"/>
                  </a:moveTo>
                  <a:lnTo>
                    <a:pt x="245688" y="2404"/>
                  </a:lnTo>
                  <a:lnTo>
                    <a:pt x="178596" y="9255"/>
                  </a:lnTo>
                  <a:lnTo>
                    <a:pt x="119408" y="20004"/>
                  </a:lnTo>
                  <a:lnTo>
                    <a:pt x="70039" y="34105"/>
                  </a:lnTo>
                  <a:lnTo>
                    <a:pt x="32405" y="51012"/>
                  </a:lnTo>
                  <a:lnTo>
                    <a:pt x="0" y="91059"/>
                  </a:lnTo>
                  <a:lnTo>
                    <a:pt x="8420" y="111945"/>
                  </a:lnTo>
                  <a:lnTo>
                    <a:pt x="70039" y="148062"/>
                  </a:lnTo>
                  <a:lnTo>
                    <a:pt x="119408" y="162190"/>
                  </a:lnTo>
                  <a:lnTo>
                    <a:pt x="178596" y="172964"/>
                  </a:lnTo>
                  <a:lnTo>
                    <a:pt x="245688" y="179833"/>
                  </a:lnTo>
                  <a:lnTo>
                    <a:pt x="318769" y="182245"/>
                  </a:lnTo>
                  <a:lnTo>
                    <a:pt x="391851" y="179833"/>
                  </a:lnTo>
                  <a:lnTo>
                    <a:pt x="458943" y="172964"/>
                  </a:lnTo>
                  <a:lnTo>
                    <a:pt x="518131" y="162190"/>
                  </a:lnTo>
                  <a:lnTo>
                    <a:pt x="567500" y="148062"/>
                  </a:lnTo>
                  <a:lnTo>
                    <a:pt x="605134" y="131130"/>
                  </a:lnTo>
                  <a:lnTo>
                    <a:pt x="637539" y="91059"/>
                  </a:lnTo>
                  <a:lnTo>
                    <a:pt x="629119" y="70179"/>
                  </a:lnTo>
                  <a:lnTo>
                    <a:pt x="567500" y="34105"/>
                  </a:lnTo>
                  <a:lnTo>
                    <a:pt x="518131" y="20004"/>
                  </a:lnTo>
                  <a:lnTo>
                    <a:pt x="458943" y="9255"/>
                  </a:lnTo>
                  <a:lnTo>
                    <a:pt x="391851" y="2404"/>
                  </a:lnTo>
                  <a:lnTo>
                    <a:pt x="318769" y="0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2864485" y="4982845"/>
              <a:ext cx="637540" cy="197485"/>
            </a:xfrm>
            <a:custGeom>
              <a:avLst/>
              <a:gdLst/>
              <a:ahLst/>
              <a:cxnLst/>
              <a:rect l="l" t="t" r="r" b="b"/>
              <a:pathLst>
                <a:path w="637539" h="197485">
                  <a:moveTo>
                    <a:pt x="0" y="106044"/>
                  </a:moveTo>
                  <a:lnTo>
                    <a:pt x="32405" y="65998"/>
                  </a:lnTo>
                  <a:lnTo>
                    <a:pt x="70039" y="49091"/>
                  </a:lnTo>
                  <a:lnTo>
                    <a:pt x="119408" y="34990"/>
                  </a:lnTo>
                  <a:lnTo>
                    <a:pt x="178596" y="24241"/>
                  </a:lnTo>
                  <a:lnTo>
                    <a:pt x="245688" y="17390"/>
                  </a:lnTo>
                  <a:lnTo>
                    <a:pt x="318769" y="14985"/>
                  </a:lnTo>
                  <a:lnTo>
                    <a:pt x="391851" y="17390"/>
                  </a:lnTo>
                  <a:lnTo>
                    <a:pt x="458943" y="24241"/>
                  </a:lnTo>
                  <a:lnTo>
                    <a:pt x="518131" y="34990"/>
                  </a:lnTo>
                  <a:lnTo>
                    <a:pt x="567500" y="49091"/>
                  </a:lnTo>
                  <a:lnTo>
                    <a:pt x="605134" y="65998"/>
                  </a:lnTo>
                  <a:lnTo>
                    <a:pt x="637539" y="106044"/>
                  </a:lnTo>
                  <a:lnTo>
                    <a:pt x="629119" y="126931"/>
                  </a:lnTo>
                  <a:lnTo>
                    <a:pt x="605134" y="146116"/>
                  </a:lnTo>
                  <a:lnTo>
                    <a:pt x="567500" y="163048"/>
                  </a:lnTo>
                  <a:lnTo>
                    <a:pt x="518131" y="177176"/>
                  </a:lnTo>
                  <a:lnTo>
                    <a:pt x="458943" y="187950"/>
                  </a:lnTo>
                  <a:lnTo>
                    <a:pt x="391851" y="194819"/>
                  </a:lnTo>
                  <a:lnTo>
                    <a:pt x="318769" y="197230"/>
                  </a:lnTo>
                  <a:lnTo>
                    <a:pt x="245688" y="194819"/>
                  </a:lnTo>
                  <a:lnTo>
                    <a:pt x="178596" y="187950"/>
                  </a:lnTo>
                  <a:lnTo>
                    <a:pt x="119408" y="177176"/>
                  </a:lnTo>
                  <a:lnTo>
                    <a:pt x="70039" y="163048"/>
                  </a:lnTo>
                  <a:lnTo>
                    <a:pt x="32405" y="146116"/>
                  </a:lnTo>
                  <a:lnTo>
                    <a:pt x="0" y="106044"/>
                  </a:lnTo>
                  <a:close/>
                </a:path>
                <a:path w="637539" h="197485">
                  <a:moveTo>
                    <a:pt x="0" y="0"/>
                  </a:moveTo>
                  <a:lnTo>
                    <a:pt x="0" y="112648"/>
                  </a:lnTo>
                </a:path>
                <a:path w="637539" h="197485">
                  <a:moveTo>
                    <a:pt x="637539" y="0"/>
                  </a:moveTo>
                  <a:lnTo>
                    <a:pt x="637539" y="112648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2859151" y="4851400"/>
              <a:ext cx="638175" cy="242570"/>
            </a:xfrm>
            <a:custGeom>
              <a:avLst/>
              <a:gdLst/>
              <a:ahLst/>
              <a:cxnLst/>
              <a:rect l="l" t="t" r="r" b="b"/>
              <a:pathLst>
                <a:path w="638175" h="242570">
                  <a:moveTo>
                    <a:pt x="637552" y="131406"/>
                  </a:moveTo>
                  <a:lnTo>
                    <a:pt x="627367" y="131406"/>
                  </a:lnTo>
                  <a:lnTo>
                    <a:pt x="631050" y="127457"/>
                  </a:lnTo>
                  <a:lnTo>
                    <a:pt x="637540" y="106045"/>
                  </a:lnTo>
                  <a:lnTo>
                    <a:pt x="612482" y="64782"/>
                  </a:lnTo>
                  <a:lnTo>
                    <a:pt x="544156" y="31076"/>
                  </a:lnTo>
                  <a:lnTo>
                    <a:pt x="496976" y="18122"/>
                  </a:lnTo>
                  <a:lnTo>
                    <a:pt x="442836" y="8343"/>
                  </a:lnTo>
                  <a:lnTo>
                    <a:pt x="382993" y="2159"/>
                  </a:lnTo>
                  <a:lnTo>
                    <a:pt x="318770" y="0"/>
                  </a:lnTo>
                  <a:lnTo>
                    <a:pt x="254495" y="2159"/>
                  </a:lnTo>
                  <a:lnTo>
                    <a:pt x="194640" y="8343"/>
                  </a:lnTo>
                  <a:lnTo>
                    <a:pt x="140487" y="18122"/>
                  </a:lnTo>
                  <a:lnTo>
                    <a:pt x="93319" y="31076"/>
                  </a:lnTo>
                  <a:lnTo>
                    <a:pt x="54406" y="46774"/>
                  </a:lnTo>
                  <a:lnTo>
                    <a:pt x="6464" y="84683"/>
                  </a:lnTo>
                  <a:lnTo>
                    <a:pt x="0" y="106045"/>
                  </a:lnTo>
                  <a:lnTo>
                    <a:pt x="6464" y="127457"/>
                  </a:lnTo>
                  <a:lnTo>
                    <a:pt x="10134" y="131406"/>
                  </a:lnTo>
                  <a:lnTo>
                    <a:pt x="5334" y="131406"/>
                  </a:lnTo>
                  <a:lnTo>
                    <a:pt x="5334" y="242189"/>
                  </a:lnTo>
                  <a:lnTo>
                    <a:pt x="637552" y="242189"/>
                  </a:lnTo>
                  <a:lnTo>
                    <a:pt x="637552" y="131406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2859150" y="4851400"/>
              <a:ext cx="637540" cy="212725"/>
            </a:xfrm>
            <a:custGeom>
              <a:avLst/>
              <a:gdLst/>
              <a:ahLst/>
              <a:cxnLst/>
              <a:rect l="l" t="t" r="r" b="b"/>
              <a:pathLst>
                <a:path w="637539" h="212725">
                  <a:moveTo>
                    <a:pt x="0" y="106044"/>
                  </a:moveTo>
                  <a:lnTo>
                    <a:pt x="25036" y="64775"/>
                  </a:lnTo>
                  <a:lnTo>
                    <a:pt x="93329" y="31067"/>
                  </a:lnTo>
                  <a:lnTo>
                    <a:pt x="140499" y="18116"/>
                  </a:lnTo>
                  <a:lnTo>
                    <a:pt x="194649" y="8336"/>
                  </a:lnTo>
                  <a:lnTo>
                    <a:pt x="254498" y="2155"/>
                  </a:lnTo>
                  <a:lnTo>
                    <a:pt x="318769" y="0"/>
                  </a:lnTo>
                  <a:lnTo>
                    <a:pt x="383004" y="2155"/>
                  </a:lnTo>
                  <a:lnTo>
                    <a:pt x="442837" y="8336"/>
                  </a:lnTo>
                  <a:lnTo>
                    <a:pt x="496984" y="18116"/>
                  </a:lnTo>
                  <a:lnTo>
                    <a:pt x="544163" y="31067"/>
                  </a:lnTo>
                  <a:lnTo>
                    <a:pt x="583091" y="46763"/>
                  </a:lnTo>
                  <a:lnTo>
                    <a:pt x="631062" y="84678"/>
                  </a:lnTo>
                  <a:lnTo>
                    <a:pt x="637539" y="106044"/>
                  </a:lnTo>
                  <a:lnTo>
                    <a:pt x="631062" y="127452"/>
                  </a:lnTo>
                  <a:lnTo>
                    <a:pt x="612485" y="147387"/>
                  </a:lnTo>
                  <a:lnTo>
                    <a:pt x="544163" y="181133"/>
                  </a:lnTo>
                  <a:lnTo>
                    <a:pt x="496984" y="194094"/>
                  </a:lnTo>
                  <a:lnTo>
                    <a:pt x="442837" y="203878"/>
                  </a:lnTo>
                  <a:lnTo>
                    <a:pt x="383004" y="210061"/>
                  </a:lnTo>
                  <a:lnTo>
                    <a:pt x="318769" y="212217"/>
                  </a:lnTo>
                  <a:lnTo>
                    <a:pt x="254498" y="210061"/>
                  </a:lnTo>
                  <a:lnTo>
                    <a:pt x="194649" y="203878"/>
                  </a:lnTo>
                  <a:lnTo>
                    <a:pt x="140499" y="194094"/>
                  </a:lnTo>
                  <a:lnTo>
                    <a:pt x="93329" y="181133"/>
                  </a:lnTo>
                  <a:lnTo>
                    <a:pt x="54415" y="165422"/>
                  </a:lnTo>
                  <a:lnTo>
                    <a:pt x="6472" y="127452"/>
                  </a:lnTo>
                  <a:lnTo>
                    <a:pt x="0" y="106044"/>
                  </a:lnTo>
                  <a:close/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8" name="object 1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98406" y="4882197"/>
              <a:ext cx="330390" cy="154431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2005076" y="4086225"/>
              <a:ext cx="4587875" cy="728980"/>
            </a:xfrm>
            <a:custGeom>
              <a:avLst/>
              <a:gdLst/>
              <a:ahLst/>
              <a:cxnLst/>
              <a:rect l="l" t="t" r="r" b="b"/>
              <a:pathLst>
                <a:path w="4587875" h="728979">
                  <a:moveTo>
                    <a:pt x="3429" y="0"/>
                  </a:moveTo>
                  <a:lnTo>
                    <a:pt x="0" y="401574"/>
                  </a:lnTo>
                  <a:lnTo>
                    <a:pt x="4587875" y="401574"/>
                  </a:lnTo>
                  <a:lnTo>
                    <a:pt x="4587875" y="728599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39783" y="3425906"/>
              <a:ext cx="658894" cy="522919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3179825" y="3956050"/>
              <a:ext cx="1662430" cy="1475105"/>
            </a:xfrm>
            <a:custGeom>
              <a:avLst/>
              <a:gdLst/>
              <a:ahLst/>
              <a:cxnLst/>
              <a:rect l="l" t="t" r="r" b="b"/>
              <a:pathLst>
                <a:path w="1662429" h="1475104">
                  <a:moveTo>
                    <a:pt x="1657350" y="522224"/>
                  </a:moveTo>
                  <a:lnTo>
                    <a:pt x="1662049" y="0"/>
                  </a:lnTo>
                </a:path>
                <a:path w="1662429" h="1475104">
                  <a:moveTo>
                    <a:pt x="0" y="896874"/>
                  </a:moveTo>
                  <a:lnTo>
                    <a:pt x="0" y="522224"/>
                  </a:lnTo>
                </a:path>
                <a:path w="1662429" h="1475104">
                  <a:moveTo>
                    <a:pt x="19050" y="1474851"/>
                  </a:moveTo>
                  <a:lnTo>
                    <a:pt x="19050" y="1233424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 txBox="1"/>
          <p:nvPr/>
        </p:nvSpPr>
        <p:spPr>
          <a:xfrm>
            <a:off x="1532382" y="3394964"/>
            <a:ext cx="2489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omic Sans MS" panose="030F0702030302020204"/>
                <a:cs typeface="Comic Sans MS" panose="030F0702030302020204"/>
              </a:rPr>
              <a:t>A</a:t>
            </a:r>
            <a:endParaRPr sz="2400">
              <a:latin typeface="Comic Sans MS" panose="030F0702030302020204"/>
              <a:cs typeface="Comic Sans MS" panose="030F0702030302020204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126863" y="3372739"/>
            <a:ext cx="2095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omic Sans MS" panose="030F0702030302020204"/>
                <a:cs typeface="Comic Sans MS" panose="030F0702030302020204"/>
              </a:rPr>
              <a:t>C</a:t>
            </a:r>
            <a:endParaRPr sz="2400">
              <a:latin typeface="Comic Sans MS" panose="030F0702030302020204"/>
              <a:cs typeface="Comic Sans MS" panose="030F0702030302020204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3898900" y="4637023"/>
            <a:ext cx="2165350" cy="294005"/>
            <a:chOff x="3898900" y="4637023"/>
            <a:chExt cx="2165350" cy="294005"/>
          </a:xfrm>
        </p:grpSpPr>
        <p:sp>
          <p:nvSpPr>
            <p:cNvPr id="25" name="object 25"/>
            <p:cNvSpPr/>
            <p:nvPr/>
          </p:nvSpPr>
          <p:spPr>
            <a:xfrm>
              <a:off x="3905250" y="4643373"/>
              <a:ext cx="2152650" cy="276225"/>
            </a:xfrm>
            <a:custGeom>
              <a:avLst/>
              <a:gdLst/>
              <a:ahLst/>
              <a:cxnLst/>
              <a:rect l="l" t="t" r="r" b="b"/>
              <a:pathLst>
                <a:path w="2152650" h="276225">
                  <a:moveTo>
                    <a:pt x="2152650" y="0"/>
                  </a:moveTo>
                  <a:lnTo>
                    <a:pt x="0" y="0"/>
                  </a:lnTo>
                  <a:lnTo>
                    <a:pt x="0" y="276225"/>
                  </a:lnTo>
                  <a:lnTo>
                    <a:pt x="2152650" y="276225"/>
                  </a:lnTo>
                  <a:lnTo>
                    <a:pt x="21526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3905250" y="4643373"/>
              <a:ext cx="2152650" cy="276225"/>
            </a:xfrm>
            <a:custGeom>
              <a:avLst/>
              <a:gdLst/>
              <a:ahLst/>
              <a:cxnLst/>
              <a:rect l="l" t="t" r="r" b="b"/>
              <a:pathLst>
                <a:path w="2152650" h="276225">
                  <a:moveTo>
                    <a:pt x="0" y="276225"/>
                  </a:moveTo>
                  <a:lnTo>
                    <a:pt x="2152650" y="276225"/>
                  </a:lnTo>
                  <a:lnTo>
                    <a:pt x="2152650" y="0"/>
                  </a:lnTo>
                  <a:lnTo>
                    <a:pt x="0" y="0"/>
                  </a:lnTo>
                  <a:lnTo>
                    <a:pt x="0" y="27622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4414901" y="4652898"/>
              <a:ext cx="852805" cy="271780"/>
            </a:xfrm>
            <a:custGeom>
              <a:avLst/>
              <a:gdLst/>
              <a:ahLst/>
              <a:cxnLst/>
              <a:rect l="l" t="t" r="r" b="b"/>
              <a:pathLst>
                <a:path w="852804" h="271779">
                  <a:moveTo>
                    <a:pt x="0" y="0"/>
                  </a:moveTo>
                  <a:lnTo>
                    <a:pt x="0" y="266700"/>
                  </a:lnTo>
                </a:path>
                <a:path w="852804" h="271779">
                  <a:moveTo>
                    <a:pt x="638175" y="4825"/>
                  </a:moveTo>
                  <a:lnTo>
                    <a:pt x="638175" y="271525"/>
                  </a:lnTo>
                </a:path>
                <a:path w="852804" h="271779">
                  <a:moveTo>
                    <a:pt x="852424" y="4825"/>
                  </a:moveTo>
                  <a:lnTo>
                    <a:pt x="852424" y="271525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/>
          <p:cNvSpPr txBox="1"/>
          <p:nvPr/>
        </p:nvSpPr>
        <p:spPr>
          <a:xfrm>
            <a:off x="3928998" y="4633036"/>
            <a:ext cx="112077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 MT"/>
                <a:cs typeface="Arial MT"/>
              </a:rPr>
              <a:t>src:B</a:t>
            </a:r>
            <a:r>
              <a:rPr sz="1600" spc="-5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dest:A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298212" y="4633036"/>
            <a:ext cx="7340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 MT"/>
                <a:cs typeface="Arial MT"/>
              </a:rPr>
              <a:t>pa</a:t>
            </a:r>
            <a:r>
              <a:rPr sz="1600" spc="-30" dirty="0">
                <a:latin typeface="Arial MT"/>
                <a:cs typeface="Arial MT"/>
              </a:rPr>
              <a:t>y</a:t>
            </a:r>
            <a:r>
              <a:rPr sz="1600" spc="-5" dirty="0">
                <a:latin typeface="Arial MT"/>
                <a:cs typeface="Arial MT"/>
              </a:rPr>
              <a:t>l</a:t>
            </a:r>
            <a:r>
              <a:rPr sz="1600" spc="-5" dirty="0">
                <a:latin typeface="Arial MT"/>
                <a:cs typeface="Arial MT"/>
              </a:rPr>
              <a:t>oad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801999" y="3957573"/>
            <a:ext cx="2649855" cy="844550"/>
          </a:xfrm>
          <a:custGeom>
            <a:avLst/>
            <a:gdLst/>
            <a:ahLst/>
            <a:cxnLst/>
            <a:rect l="l" t="t" r="r" b="b"/>
            <a:pathLst>
              <a:path w="2649854" h="844550">
                <a:moveTo>
                  <a:pt x="2649601" y="599567"/>
                </a:moveTo>
                <a:lnTo>
                  <a:pt x="2648077" y="595884"/>
                </a:lnTo>
                <a:lnTo>
                  <a:pt x="2642743" y="590550"/>
                </a:lnTo>
                <a:lnTo>
                  <a:pt x="2639060" y="589026"/>
                </a:lnTo>
                <a:lnTo>
                  <a:pt x="1157351" y="592632"/>
                </a:lnTo>
                <a:lnTo>
                  <a:pt x="1157351" y="85725"/>
                </a:lnTo>
                <a:lnTo>
                  <a:pt x="1185926" y="85725"/>
                </a:lnTo>
                <a:lnTo>
                  <a:pt x="1178801" y="71501"/>
                </a:lnTo>
                <a:lnTo>
                  <a:pt x="1143000" y="0"/>
                </a:lnTo>
                <a:lnTo>
                  <a:pt x="1100201" y="85725"/>
                </a:lnTo>
                <a:lnTo>
                  <a:pt x="1128776" y="85725"/>
                </a:lnTo>
                <a:lnTo>
                  <a:pt x="1128776" y="592696"/>
                </a:lnTo>
                <a:lnTo>
                  <a:pt x="85763" y="595223"/>
                </a:lnTo>
                <a:lnTo>
                  <a:pt x="85725" y="566547"/>
                </a:lnTo>
                <a:lnTo>
                  <a:pt x="0" y="609600"/>
                </a:lnTo>
                <a:lnTo>
                  <a:pt x="85852" y="652272"/>
                </a:lnTo>
                <a:lnTo>
                  <a:pt x="85801" y="623824"/>
                </a:lnTo>
                <a:lnTo>
                  <a:pt x="2621026" y="617639"/>
                </a:lnTo>
                <a:lnTo>
                  <a:pt x="2621026" y="844550"/>
                </a:lnTo>
                <a:lnTo>
                  <a:pt x="2649601" y="844550"/>
                </a:lnTo>
                <a:lnTo>
                  <a:pt x="2649601" y="603250"/>
                </a:lnTo>
                <a:lnTo>
                  <a:pt x="2649601" y="59956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1109268" y="4703724"/>
            <a:ext cx="6760845" cy="1433830"/>
          </a:xfrm>
          <a:prstGeom prst="rect">
            <a:avLst/>
          </a:prstGeom>
        </p:spPr>
        <p:txBody>
          <a:bodyPr vert="horz" wrap="square" lIns="0" tIns="167640" rIns="0" bIns="0" rtlCol="0">
            <a:spAutoFit/>
          </a:bodyPr>
          <a:lstStyle/>
          <a:p>
            <a:pPr marR="639445" algn="r">
              <a:lnSpc>
                <a:spcPct val="100000"/>
              </a:lnSpc>
              <a:spcBef>
                <a:spcPts val="1320"/>
              </a:spcBef>
            </a:pPr>
            <a:r>
              <a:rPr sz="2400" dirty="0">
                <a:latin typeface="Comic Sans MS" panose="030F0702030302020204"/>
                <a:cs typeface="Comic Sans MS" panose="030F0702030302020204"/>
              </a:rPr>
              <a:t>B</a:t>
            </a:r>
            <a:endParaRPr sz="2400">
              <a:latin typeface="Comic Sans MS" panose="030F0702030302020204"/>
              <a:cs typeface="Comic Sans MS" panose="030F0702030302020204"/>
            </a:endParaRPr>
          </a:p>
          <a:p>
            <a:pPr marL="299085" marR="5080" indent="-287020">
              <a:lnSpc>
                <a:spcPct val="100000"/>
              </a:lnSpc>
              <a:spcBef>
                <a:spcPts val="1220"/>
              </a:spcBef>
              <a:buClr>
                <a:srgbClr val="3333CC"/>
              </a:buClr>
              <a:buSzPct val="75000"/>
              <a:buFont typeface="Wingdings" panose="05000000000000000000"/>
              <a:buChar char=""/>
              <a:tabLst>
                <a:tab pos="299720" algn="l"/>
              </a:tabLst>
            </a:pPr>
            <a:r>
              <a:rPr sz="2400" dirty="0">
                <a:latin typeface="Comic Sans MS" panose="030F0702030302020204"/>
                <a:cs typeface="Comic Sans MS" panose="030F0702030302020204"/>
              </a:rPr>
              <a:t>Wireshark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software used for end-of-chapter </a:t>
            </a:r>
            <a:r>
              <a:rPr sz="2400" spc="-70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labs</a:t>
            </a:r>
            <a:r>
              <a:rPr sz="2400" spc="-3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is 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a</a:t>
            </a:r>
            <a:r>
              <a:rPr sz="2400" spc="-2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(free)</a:t>
            </a:r>
            <a:r>
              <a:rPr sz="2400" spc="-2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packet-sniffer</a:t>
            </a:r>
            <a:endParaRPr sz="2400">
              <a:latin typeface="Comic Sans MS" panose="030F0702030302020204"/>
              <a:cs typeface="Comic Sans MS" panose="030F0702030302020204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2647950" y="3098800"/>
            <a:ext cx="3848100" cy="2044700"/>
            <a:chOff x="2647950" y="3098800"/>
            <a:chExt cx="3848100" cy="2044700"/>
          </a:xfrm>
        </p:grpSpPr>
        <p:pic>
          <p:nvPicPr>
            <p:cNvPr id="33" name="object 3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38537" y="3423957"/>
              <a:ext cx="466197" cy="436281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47950" y="3098800"/>
              <a:ext cx="3848100" cy="330200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47950" y="4813300"/>
              <a:ext cx="3848100" cy="330200"/>
            </a:xfrm>
            <a:prstGeom prst="rect">
              <a:avLst/>
            </a:prstGeom>
          </p:spPr>
        </p:pic>
      </p:grpSp>
      <p:sp>
        <p:nvSpPr>
          <p:cNvPr id="36" name="object 36"/>
          <p:cNvSpPr txBox="1"/>
          <p:nvPr/>
        </p:nvSpPr>
        <p:spPr>
          <a:xfrm>
            <a:off x="5963411" y="6407698"/>
            <a:ext cx="2263775" cy="294640"/>
          </a:xfrm>
          <a:prstGeom prst="rect">
            <a:avLst/>
          </a:prstGeom>
        </p:spPr>
        <p:txBody>
          <a:bodyPr vert="horz" wrap="square" lIns="0" tIns="81915" rIns="0" bIns="0" rtlCol="0">
            <a:spAutoFit/>
          </a:bodyPr>
          <a:lstStyle/>
          <a:p>
            <a:pPr marL="12700">
              <a:lnSpc>
                <a:spcPts val="1675"/>
              </a:lnSpc>
              <a:spcBef>
                <a:spcPts val="645"/>
              </a:spcBef>
            </a:pPr>
            <a:r>
              <a:rPr sz="80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  <a:hlinkClick r:id="rId6"/>
              </a:rPr>
              <a:t>https://fb.com/tailieudientuc</a:t>
            </a:r>
            <a:r>
              <a:rPr sz="800" spc="-21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  <a:hlinkClick r:id="rId6"/>
              </a:rPr>
              <a:t>n</a:t>
            </a:r>
            <a:r>
              <a:rPr sz="2100" spc="-839" baseline="16000" dirty="0">
                <a:latin typeface="Comic Sans MS" panose="030F0702030302020204"/>
                <a:cs typeface="Comic Sans MS" panose="030F0702030302020204"/>
                <a:hlinkClick r:id="rId6"/>
              </a:rPr>
              <a:t>I</a:t>
            </a:r>
            <a:r>
              <a:rPr sz="80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  <a:hlinkClick r:id="rId6"/>
              </a:rPr>
              <a:t>tt</a:t>
            </a:r>
            <a:r>
              <a:rPr sz="800" spc="-9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  <a:hlinkClick r:id="rId6"/>
              </a:rPr>
              <a:t> </a:t>
            </a:r>
            <a:r>
              <a:rPr sz="2100" spc="-7" baseline="16000" dirty="0">
                <a:latin typeface="Comic Sans MS" panose="030F0702030302020204"/>
                <a:cs typeface="Comic Sans MS" panose="030F0702030302020204"/>
              </a:rPr>
              <a:t>ntro</a:t>
            </a:r>
            <a:r>
              <a:rPr sz="2100" baseline="16000" dirty="0">
                <a:latin typeface="Comic Sans MS" panose="030F0702030302020204"/>
                <a:cs typeface="Comic Sans MS" panose="030F0702030302020204"/>
              </a:rPr>
              <a:t>ducti</a:t>
            </a:r>
            <a:r>
              <a:rPr sz="2100" spc="7" baseline="16000" dirty="0">
                <a:latin typeface="Comic Sans MS" panose="030F0702030302020204"/>
                <a:cs typeface="Comic Sans MS" panose="030F0702030302020204"/>
              </a:rPr>
              <a:t>o</a:t>
            </a:r>
            <a:r>
              <a:rPr sz="2100" baseline="16000" dirty="0">
                <a:latin typeface="Comic Sans MS" panose="030F0702030302020204"/>
                <a:cs typeface="Comic Sans MS" panose="030F0702030302020204"/>
              </a:rPr>
              <a:t>n</a:t>
            </a:r>
            <a:endParaRPr sz="2100" baseline="16000">
              <a:latin typeface="Comic Sans MS" panose="030F0702030302020204"/>
              <a:cs typeface="Comic Sans MS" panose="030F0702030302020204"/>
            </a:endParaRPr>
          </a:p>
        </p:txBody>
      </p:sp>
      <p:sp>
        <p:nvSpPr>
          <p:cNvPr id="37" name="object 3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1-</a:t>
            </a: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38" name="object 38"/>
          <p:cNvSpPr txBox="1"/>
          <p:nvPr/>
        </p:nvSpPr>
        <p:spPr>
          <a:xfrm>
            <a:off x="1481708" y="6564262"/>
            <a:ext cx="1101090" cy="13843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80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  <a:hlinkClick r:id="rId7"/>
              </a:rPr>
              <a:t>CuuDuongThanCong.com</a:t>
            </a:r>
            <a:endParaRPr sz="8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/>
              <a:t>The</a:t>
            </a:r>
            <a:r>
              <a:rPr spc="-35" dirty="0"/>
              <a:t> </a:t>
            </a:r>
            <a:r>
              <a:rPr spc="-5" dirty="0"/>
              <a:t>bad</a:t>
            </a:r>
            <a:r>
              <a:rPr spc="-15" dirty="0"/>
              <a:t> </a:t>
            </a:r>
            <a:r>
              <a:rPr spc="-5" dirty="0"/>
              <a:t>guys</a:t>
            </a:r>
            <a:r>
              <a:rPr spc="-15" dirty="0"/>
              <a:t> </a:t>
            </a:r>
            <a:r>
              <a:rPr dirty="0"/>
              <a:t>can</a:t>
            </a:r>
            <a:r>
              <a:rPr spc="-10" dirty="0"/>
              <a:t> </a:t>
            </a:r>
            <a:r>
              <a:rPr spc="-5" dirty="0"/>
              <a:t>use</a:t>
            </a:r>
            <a:r>
              <a:rPr spc="-15" dirty="0"/>
              <a:t> </a:t>
            </a:r>
            <a:r>
              <a:rPr spc="-5" dirty="0"/>
              <a:t>false</a:t>
            </a:r>
            <a:r>
              <a:rPr spc="-15" dirty="0"/>
              <a:t> </a:t>
            </a:r>
            <a:r>
              <a:rPr dirty="0"/>
              <a:t>source </a:t>
            </a:r>
            <a:r>
              <a:rPr u="none" spc="-1060" dirty="0"/>
              <a:t> </a:t>
            </a:r>
            <a:r>
              <a:rPr dirty="0"/>
              <a:t>addresses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72516" y="1554833"/>
            <a:ext cx="7898130" cy="4749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Clr>
                <a:srgbClr val="3333CC"/>
              </a:buClr>
              <a:buSzPct val="80000"/>
              <a:buFont typeface="Wingdings" panose="05000000000000000000"/>
              <a:buChar char=""/>
              <a:tabLst>
                <a:tab pos="355600" algn="l"/>
              </a:tabLst>
            </a:pPr>
            <a:r>
              <a:rPr sz="2950" i="1" spc="-85" dirty="0">
                <a:solidFill>
                  <a:srgbClr val="FF3300"/>
                </a:solidFill>
                <a:latin typeface="Comic Sans MS" panose="030F0702030302020204"/>
                <a:cs typeface="Comic Sans MS" panose="030F0702030302020204"/>
              </a:rPr>
              <a:t>IP</a:t>
            </a:r>
            <a:r>
              <a:rPr sz="2950" i="1" spc="-60" dirty="0">
                <a:solidFill>
                  <a:srgbClr val="FF3300"/>
                </a:solidFill>
                <a:latin typeface="Comic Sans MS" panose="030F0702030302020204"/>
                <a:cs typeface="Comic Sans MS" panose="030F0702030302020204"/>
              </a:rPr>
              <a:t> </a:t>
            </a:r>
            <a:r>
              <a:rPr sz="2950" i="1" spc="-75" dirty="0">
                <a:solidFill>
                  <a:srgbClr val="FF3300"/>
                </a:solidFill>
                <a:latin typeface="Comic Sans MS" panose="030F0702030302020204"/>
                <a:cs typeface="Comic Sans MS" panose="030F0702030302020204"/>
              </a:rPr>
              <a:t>spoofing:</a:t>
            </a:r>
            <a:r>
              <a:rPr sz="2950" i="1" spc="-30" dirty="0">
                <a:solidFill>
                  <a:srgbClr val="FF3300"/>
                </a:solidFill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send</a:t>
            </a:r>
            <a:r>
              <a:rPr sz="2400" spc="-1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packet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 with</a:t>
            </a:r>
            <a:r>
              <a:rPr sz="2400" spc="-2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false</a:t>
            </a:r>
            <a:r>
              <a:rPr sz="2400" spc="-2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source</a:t>
            </a:r>
            <a:r>
              <a:rPr sz="2400" spc="-1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address</a:t>
            </a:r>
            <a:endParaRPr sz="2400">
              <a:latin typeface="Comic Sans MS" panose="030F0702030302020204"/>
              <a:cs typeface="Comic Sans MS" panose="030F0702030302020204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017712" y="2260663"/>
            <a:ext cx="5055870" cy="2084705"/>
            <a:chOff x="2017712" y="2260663"/>
            <a:chExt cx="5055870" cy="2084705"/>
          </a:xfrm>
        </p:grpSpPr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414506" y="3698956"/>
              <a:ext cx="658894" cy="52291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022475" y="2270023"/>
              <a:ext cx="384175" cy="719455"/>
            </a:xfrm>
            <a:custGeom>
              <a:avLst/>
              <a:gdLst/>
              <a:ahLst/>
              <a:cxnLst/>
              <a:rect l="l" t="t" r="r" b="b"/>
              <a:pathLst>
                <a:path w="384175" h="719455">
                  <a:moveTo>
                    <a:pt x="384175" y="551789"/>
                  </a:moveTo>
                  <a:lnTo>
                    <a:pt x="371411" y="551789"/>
                  </a:lnTo>
                  <a:lnTo>
                    <a:pt x="371411" y="0"/>
                  </a:lnTo>
                  <a:lnTo>
                    <a:pt x="194691" y="0"/>
                  </a:lnTo>
                  <a:lnTo>
                    <a:pt x="194691" y="157988"/>
                  </a:lnTo>
                  <a:lnTo>
                    <a:pt x="2540" y="157988"/>
                  </a:lnTo>
                  <a:lnTo>
                    <a:pt x="2540" y="714476"/>
                  </a:lnTo>
                  <a:lnTo>
                    <a:pt x="3822" y="714476"/>
                  </a:lnTo>
                  <a:lnTo>
                    <a:pt x="0" y="719175"/>
                  </a:lnTo>
                  <a:lnTo>
                    <a:pt x="247904" y="719175"/>
                  </a:lnTo>
                  <a:lnTo>
                    <a:pt x="384175" y="551789"/>
                  </a:lnTo>
                  <a:close/>
                </a:path>
              </a:pathLst>
            </a:custGeom>
            <a:solidFill>
              <a:srgbClr val="33CC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2025014" y="2428011"/>
              <a:ext cx="243840" cy="556895"/>
            </a:xfrm>
            <a:custGeom>
              <a:avLst/>
              <a:gdLst/>
              <a:ahLst/>
              <a:cxnLst/>
              <a:rect l="l" t="t" r="r" b="b"/>
              <a:pathLst>
                <a:path w="243839" h="556894">
                  <a:moveTo>
                    <a:pt x="0" y="556488"/>
                  </a:moveTo>
                  <a:lnTo>
                    <a:pt x="243306" y="556488"/>
                  </a:lnTo>
                  <a:lnTo>
                    <a:pt x="243306" y="0"/>
                  </a:lnTo>
                  <a:lnTo>
                    <a:pt x="0" y="0"/>
                  </a:lnTo>
                  <a:lnTo>
                    <a:pt x="0" y="556488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2022475" y="2265426"/>
              <a:ext cx="384175" cy="167640"/>
            </a:xfrm>
            <a:custGeom>
              <a:avLst/>
              <a:gdLst/>
              <a:ahLst/>
              <a:cxnLst/>
              <a:rect l="l" t="t" r="r" b="b"/>
              <a:pathLst>
                <a:path w="384175" h="167639">
                  <a:moveTo>
                    <a:pt x="384175" y="0"/>
                  </a:moveTo>
                  <a:lnTo>
                    <a:pt x="136270" y="0"/>
                  </a:lnTo>
                  <a:lnTo>
                    <a:pt x="0" y="167386"/>
                  </a:lnTo>
                  <a:lnTo>
                    <a:pt x="247904" y="167386"/>
                  </a:lnTo>
                  <a:lnTo>
                    <a:pt x="384175" y="0"/>
                  </a:lnTo>
                  <a:close/>
                </a:path>
              </a:pathLst>
            </a:custGeom>
            <a:solidFill>
              <a:srgbClr val="33CC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2022475" y="2265426"/>
              <a:ext cx="384175" cy="167640"/>
            </a:xfrm>
            <a:custGeom>
              <a:avLst/>
              <a:gdLst/>
              <a:ahLst/>
              <a:cxnLst/>
              <a:rect l="l" t="t" r="r" b="b"/>
              <a:pathLst>
                <a:path w="384175" h="167639">
                  <a:moveTo>
                    <a:pt x="0" y="167386"/>
                  </a:moveTo>
                  <a:lnTo>
                    <a:pt x="136270" y="0"/>
                  </a:lnTo>
                  <a:lnTo>
                    <a:pt x="384175" y="0"/>
                  </a:lnTo>
                  <a:lnTo>
                    <a:pt x="247904" y="167386"/>
                  </a:lnTo>
                  <a:lnTo>
                    <a:pt x="0" y="16738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2268347" y="2277110"/>
              <a:ext cx="138430" cy="707390"/>
            </a:xfrm>
            <a:custGeom>
              <a:avLst/>
              <a:gdLst/>
              <a:ahLst/>
              <a:cxnLst/>
              <a:rect l="l" t="t" r="r" b="b"/>
              <a:pathLst>
                <a:path w="138430" h="707389">
                  <a:moveTo>
                    <a:pt x="138302" y="0"/>
                  </a:moveTo>
                  <a:lnTo>
                    <a:pt x="138302" y="544702"/>
                  </a:lnTo>
                </a:path>
                <a:path w="138430" h="707389">
                  <a:moveTo>
                    <a:pt x="138302" y="544702"/>
                  </a:moveTo>
                  <a:lnTo>
                    <a:pt x="0" y="707389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2055748" y="2501125"/>
              <a:ext cx="161925" cy="321310"/>
            </a:xfrm>
            <a:custGeom>
              <a:avLst/>
              <a:gdLst/>
              <a:ahLst/>
              <a:cxnLst/>
              <a:rect l="l" t="t" r="r" b="b"/>
              <a:pathLst>
                <a:path w="161925" h="321310">
                  <a:moveTo>
                    <a:pt x="161353" y="0"/>
                  </a:moveTo>
                  <a:lnTo>
                    <a:pt x="0" y="0"/>
                  </a:lnTo>
                  <a:lnTo>
                    <a:pt x="0" y="320687"/>
                  </a:lnTo>
                  <a:lnTo>
                    <a:pt x="161353" y="320687"/>
                  </a:lnTo>
                  <a:lnTo>
                    <a:pt x="161353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2055748" y="2501125"/>
              <a:ext cx="161925" cy="321310"/>
            </a:xfrm>
            <a:custGeom>
              <a:avLst/>
              <a:gdLst/>
              <a:ahLst/>
              <a:cxnLst/>
              <a:rect l="l" t="t" r="r" b="b"/>
              <a:pathLst>
                <a:path w="161925" h="321310">
                  <a:moveTo>
                    <a:pt x="0" y="320687"/>
                  </a:moveTo>
                  <a:lnTo>
                    <a:pt x="161353" y="320687"/>
                  </a:lnTo>
                  <a:lnTo>
                    <a:pt x="161353" y="0"/>
                  </a:lnTo>
                  <a:lnTo>
                    <a:pt x="0" y="0"/>
                  </a:lnTo>
                  <a:lnTo>
                    <a:pt x="0" y="32068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2078863" y="2597886"/>
              <a:ext cx="123189" cy="113664"/>
            </a:xfrm>
            <a:custGeom>
              <a:avLst/>
              <a:gdLst/>
              <a:ahLst/>
              <a:cxnLst/>
              <a:rect l="l" t="t" r="r" b="b"/>
              <a:pathLst>
                <a:path w="123189" h="113664">
                  <a:moveTo>
                    <a:pt x="122936" y="0"/>
                  </a:moveTo>
                  <a:lnTo>
                    <a:pt x="0" y="0"/>
                  </a:lnTo>
                  <a:lnTo>
                    <a:pt x="0" y="113182"/>
                  </a:lnTo>
                  <a:lnTo>
                    <a:pt x="122936" y="113182"/>
                  </a:lnTo>
                  <a:lnTo>
                    <a:pt x="12293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2981960" y="3902455"/>
              <a:ext cx="637540" cy="182245"/>
            </a:xfrm>
            <a:custGeom>
              <a:avLst/>
              <a:gdLst/>
              <a:ahLst/>
              <a:cxnLst/>
              <a:rect l="l" t="t" r="r" b="b"/>
              <a:pathLst>
                <a:path w="637539" h="182245">
                  <a:moveTo>
                    <a:pt x="318769" y="0"/>
                  </a:moveTo>
                  <a:lnTo>
                    <a:pt x="245688" y="2404"/>
                  </a:lnTo>
                  <a:lnTo>
                    <a:pt x="178596" y="9255"/>
                  </a:lnTo>
                  <a:lnTo>
                    <a:pt x="119408" y="20004"/>
                  </a:lnTo>
                  <a:lnTo>
                    <a:pt x="70039" y="34105"/>
                  </a:lnTo>
                  <a:lnTo>
                    <a:pt x="32405" y="51012"/>
                  </a:lnTo>
                  <a:lnTo>
                    <a:pt x="0" y="91059"/>
                  </a:lnTo>
                  <a:lnTo>
                    <a:pt x="8420" y="111945"/>
                  </a:lnTo>
                  <a:lnTo>
                    <a:pt x="70039" y="148062"/>
                  </a:lnTo>
                  <a:lnTo>
                    <a:pt x="119408" y="162190"/>
                  </a:lnTo>
                  <a:lnTo>
                    <a:pt x="178596" y="172964"/>
                  </a:lnTo>
                  <a:lnTo>
                    <a:pt x="245688" y="179833"/>
                  </a:lnTo>
                  <a:lnTo>
                    <a:pt x="318769" y="182245"/>
                  </a:lnTo>
                  <a:lnTo>
                    <a:pt x="391851" y="179833"/>
                  </a:lnTo>
                  <a:lnTo>
                    <a:pt x="458943" y="172964"/>
                  </a:lnTo>
                  <a:lnTo>
                    <a:pt x="518131" y="162190"/>
                  </a:lnTo>
                  <a:lnTo>
                    <a:pt x="567500" y="148062"/>
                  </a:lnTo>
                  <a:lnTo>
                    <a:pt x="605134" y="131130"/>
                  </a:lnTo>
                  <a:lnTo>
                    <a:pt x="637539" y="91059"/>
                  </a:lnTo>
                  <a:lnTo>
                    <a:pt x="629119" y="70179"/>
                  </a:lnTo>
                  <a:lnTo>
                    <a:pt x="567500" y="34105"/>
                  </a:lnTo>
                  <a:lnTo>
                    <a:pt x="518131" y="20004"/>
                  </a:lnTo>
                  <a:lnTo>
                    <a:pt x="458943" y="9255"/>
                  </a:lnTo>
                  <a:lnTo>
                    <a:pt x="391851" y="2404"/>
                  </a:lnTo>
                  <a:lnTo>
                    <a:pt x="318769" y="0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2981960" y="3887470"/>
              <a:ext cx="637540" cy="197485"/>
            </a:xfrm>
            <a:custGeom>
              <a:avLst/>
              <a:gdLst/>
              <a:ahLst/>
              <a:cxnLst/>
              <a:rect l="l" t="t" r="r" b="b"/>
              <a:pathLst>
                <a:path w="637539" h="197485">
                  <a:moveTo>
                    <a:pt x="0" y="106044"/>
                  </a:moveTo>
                  <a:lnTo>
                    <a:pt x="32405" y="65998"/>
                  </a:lnTo>
                  <a:lnTo>
                    <a:pt x="70039" y="49091"/>
                  </a:lnTo>
                  <a:lnTo>
                    <a:pt x="119408" y="34990"/>
                  </a:lnTo>
                  <a:lnTo>
                    <a:pt x="178596" y="24241"/>
                  </a:lnTo>
                  <a:lnTo>
                    <a:pt x="245688" y="17390"/>
                  </a:lnTo>
                  <a:lnTo>
                    <a:pt x="318769" y="14985"/>
                  </a:lnTo>
                  <a:lnTo>
                    <a:pt x="391851" y="17390"/>
                  </a:lnTo>
                  <a:lnTo>
                    <a:pt x="458943" y="24241"/>
                  </a:lnTo>
                  <a:lnTo>
                    <a:pt x="518131" y="34990"/>
                  </a:lnTo>
                  <a:lnTo>
                    <a:pt x="567500" y="49091"/>
                  </a:lnTo>
                  <a:lnTo>
                    <a:pt x="605134" y="65998"/>
                  </a:lnTo>
                  <a:lnTo>
                    <a:pt x="637539" y="106044"/>
                  </a:lnTo>
                  <a:lnTo>
                    <a:pt x="629119" y="126931"/>
                  </a:lnTo>
                  <a:lnTo>
                    <a:pt x="605134" y="146116"/>
                  </a:lnTo>
                  <a:lnTo>
                    <a:pt x="567500" y="163048"/>
                  </a:lnTo>
                  <a:lnTo>
                    <a:pt x="518131" y="177176"/>
                  </a:lnTo>
                  <a:lnTo>
                    <a:pt x="458943" y="187950"/>
                  </a:lnTo>
                  <a:lnTo>
                    <a:pt x="391851" y="194819"/>
                  </a:lnTo>
                  <a:lnTo>
                    <a:pt x="318769" y="197230"/>
                  </a:lnTo>
                  <a:lnTo>
                    <a:pt x="245688" y="194819"/>
                  </a:lnTo>
                  <a:lnTo>
                    <a:pt x="178596" y="187950"/>
                  </a:lnTo>
                  <a:lnTo>
                    <a:pt x="119408" y="177176"/>
                  </a:lnTo>
                  <a:lnTo>
                    <a:pt x="70039" y="163048"/>
                  </a:lnTo>
                  <a:lnTo>
                    <a:pt x="32405" y="146116"/>
                  </a:lnTo>
                  <a:lnTo>
                    <a:pt x="0" y="106044"/>
                  </a:lnTo>
                  <a:close/>
                </a:path>
                <a:path w="637539" h="197485">
                  <a:moveTo>
                    <a:pt x="0" y="0"/>
                  </a:moveTo>
                  <a:lnTo>
                    <a:pt x="0" y="112648"/>
                  </a:lnTo>
                </a:path>
                <a:path w="637539" h="197485">
                  <a:moveTo>
                    <a:pt x="637539" y="0"/>
                  </a:moveTo>
                  <a:lnTo>
                    <a:pt x="637539" y="112648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2976626" y="3756024"/>
              <a:ext cx="638175" cy="242570"/>
            </a:xfrm>
            <a:custGeom>
              <a:avLst/>
              <a:gdLst/>
              <a:ahLst/>
              <a:cxnLst/>
              <a:rect l="l" t="t" r="r" b="b"/>
              <a:pathLst>
                <a:path w="638175" h="242570">
                  <a:moveTo>
                    <a:pt x="637552" y="131406"/>
                  </a:moveTo>
                  <a:lnTo>
                    <a:pt x="627367" y="131406"/>
                  </a:lnTo>
                  <a:lnTo>
                    <a:pt x="631050" y="127457"/>
                  </a:lnTo>
                  <a:lnTo>
                    <a:pt x="637540" y="106045"/>
                  </a:lnTo>
                  <a:lnTo>
                    <a:pt x="612482" y="64782"/>
                  </a:lnTo>
                  <a:lnTo>
                    <a:pt x="544156" y="31076"/>
                  </a:lnTo>
                  <a:lnTo>
                    <a:pt x="496976" y="18122"/>
                  </a:lnTo>
                  <a:lnTo>
                    <a:pt x="442836" y="8343"/>
                  </a:lnTo>
                  <a:lnTo>
                    <a:pt x="382993" y="2159"/>
                  </a:lnTo>
                  <a:lnTo>
                    <a:pt x="318770" y="0"/>
                  </a:lnTo>
                  <a:lnTo>
                    <a:pt x="254495" y="2159"/>
                  </a:lnTo>
                  <a:lnTo>
                    <a:pt x="194640" y="8343"/>
                  </a:lnTo>
                  <a:lnTo>
                    <a:pt x="140487" y="18122"/>
                  </a:lnTo>
                  <a:lnTo>
                    <a:pt x="93319" y="31076"/>
                  </a:lnTo>
                  <a:lnTo>
                    <a:pt x="54406" y="46774"/>
                  </a:lnTo>
                  <a:lnTo>
                    <a:pt x="6464" y="84683"/>
                  </a:lnTo>
                  <a:lnTo>
                    <a:pt x="0" y="106045"/>
                  </a:lnTo>
                  <a:lnTo>
                    <a:pt x="6464" y="127457"/>
                  </a:lnTo>
                  <a:lnTo>
                    <a:pt x="10134" y="131406"/>
                  </a:lnTo>
                  <a:lnTo>
                    <a:pt x="5334" y="131406"/>
                  </a:lnTo>
                  <a:lnTo>
                    <a:pt x="5334" y="242189"/>
                  </a:lnTo>
                  <a:lnTo>
                    <a:pt x="637552" y="242189"/>
                  </a:lnTo>
                  <a:lnTo>
                    <a:pt x="637552" y="131406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2976625" y="3756025"/>
              <a:ext cx="637540" cy="212725"/>
            </a:xfrm>
            <a:custGeom>
              <a:avLst/>
              <a:gdLst/>
              <a:ahLst/>
              <a:cxnLst/>
              <a:rect l="l" t="t" r="r" b="b"/>
              <a:pathLst>
                <a:path w="637539" h="212725">
                  <a:moveTo>
                    <a:pt x="0" y="106044"/>
                  </a:moveTo>
                  <a:lnTo>
                    <a:pt x="25036" y="64775"/>
                  </a:lnTo>
                  <a:lnTo>
                    <a:pt x="93329" y="31067"/>
                  </a:lnTo>
                  <a:lnTo>
                    <a:pt x="140499" y="18116"/>
                  </a:lnTo>
                  <a:lnTo>
                    <a:pt x="194649" y="8336"/>
                  </a:lnTo>
                  <a:lnTo>
                    <a:pt x="254498" y="2155"/>
                  </a:lnTo>
                  <a:lnTo>
                    <a:pt x="318770" y="0"/>
                  </a:lnTo>
                  <a:lnTo>
                    <a:pt x="383004" y="2155"/>
                  </a:lnTo>
                  <a:lnTo>
                    <a:pt x="442837" y="8336"/>
                  </a:lnTo>
                  <a:lnTo>
                    <a:pt x="496984" y="18116"/>
                  </a:lnTo>
                  <a:lnTo>
                    <a:pt x="544163" y="31067"/>
                  </a:lnTo>
                  <a:lnTo>
                    <a:pt x="583091" y="46763"/>
                  </a:lnTo>
                  <a:lnTo>
                    <a:pt x="631062" y="84678"/>
                  </a:lnTo>
                  <a:lnTo>
                    <a:pt x="637539" y="106044"/>
                  </a:lnTo>
                  <a:lnTo>
                    <a:pt x="631062" y="127452"/>
                  </a:lnTo>
                  <a:lnTo>
                    <a:pt x="612485" y="147387"/>
                  </a:lnTo>
                  <a:lnTo>
                    <a:pt x="544163" y="181133"/>
                  </a:lnTo>
                  <a:lnTo>
                    <a:pt x="496984" y="194094"/>
                  </a:lnTo>
                  <a:lnTo>
                    <a:pt x="442837" y="203878"/>
                  </a:lnTo>
                  <a:lnTo>
                    <a:pt x="383004" y="210061"/>
                  </a:lnTo>
                  <a:lnTo>
                    <a:pt x="318770" y="212217"/>
                  </a:lnTo>
                  <a:lnTo>
                    <a:pt x="254498" y="210061"/>
                  </a:lnTo>
                  <a:lnTo>
                    <a:pt x="194649" y="203878"/>
                  </a:lnTo>
                  <a:lnTo>
                    <a:pt x="140499" y="194094"/>
                  </a:lnTo>
                  <a:lnTo>
                    <a:pt x="93329" y="181133"/>
                  </a:lnTo>
                  <a:lnTo>
                    <a:pt x="54415" y="165422"/>
                  </a:lnTo>
                  <a:lnTo>
                    <a:pt x="6472" y="127452"/>
                  </a:lnTo>
                  <a:lnTo>
                    <a:pt x="0" y="106044"/>
                  </a:lnTo>
                  <a:close/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8" name="object 1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15881" y="3786822"/>
              <a:ext cx="330390" cy="154431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2122551" y="2990850"/>
              <a:ext cx="4587875" cy="728980"/>
            </a:xfrm>
            <a:custGeom>
              <a:avLst/>
              <a:gdLst/>
              <a:ahLst/>
              <a:cxnLst/>
              <a:rect l="l" t="t" r="r" b="b"/>
              <a:pathLst>
                <a:path w="4587875" h="728979">
                  <a:moveTo>
                    <a:pt x="3429" y="0"/>
                  </a:moveTo>
                  <a:lnTo>
                    <a:pt x="0" y="401574"/>
                  </a:lnTo>
                  <a:lnTo>
                    <a:pt x="4587875" y="401574"/>
                  </a:lnTo>
                  <a:lnTo>
                    <a:pt x="4587875" y="728726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57131" y="2330531"/>
              <a:ext cx="658894" cy="522919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3297300" y="2860675"/>
              <a:ext cx="1662430" cy="1475105"/>
            </a:xfrm>
            <a:custGeom>
              <a:avLst/>
              <a:gdLst/>
              <a:ahLst/>
              <a:cxnLst/>
              <a:rect l="l" t="t" r="r" b="b"/>
              <a:pathLst>
                <a:path w="1662429" h="1475104">
                  <a:moveTo>
                    <a:pt x="1657350" y="522350"/>
                  </a:moveTo>
                  <a:lnTo>
                    <a:pt x="1662049" y="0"/>
                  </a:lnTo>
                </a:path>
                <a:path w="1662429" h="1475104">
                  <a:moveTo>
                    <a:pt x="0" y="897001"/>
                  </a:moveTo>
                  <a:lnTo>
                    <a:pt x="0" y="522350"/>
                  </a:lnTo>
                </a:path>
                <a:path w="1662429" h="1475104">
                  <a:moveTo>
                    <a:pt x="19050" y="1474724"/>
                  </a:moveTo>
                  <a:lnTo>
                    <a:pt x="19050" y="1233424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 txBox="1"/>
          <p:nvPr/>
        </p:nvSpPr>
        <p:spPr>
          <a:xfrm>
            <a:off x="1649729" y="2299461"/>
            <a:ext cx="2489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omic Sans MS" panose="030F0702030302020204"/>
                <a:cs typeface="Comic Sans MS" panose="030F0702030302020204"/>
              </a:rPr>
              <a:t>A</a:t>
            </a:r>
            <a:endParaRPr sz="2400">
              <a:latin typeface="Comic Sans MS" panose="030F0702030302020204"/>
              <a:cs typeface="Comic Sans MS" panose="030F0702030302020204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135114" y="3763517"/>
            <a:ext cx="21780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omic Sans MS" panose="030F0702030302020204"/>
                <a:cs typeface="Comic Sans MS" panose="030F0702030302020204"/>
              </a:rPr>
              <a:t>B</a:t>
            </a:r>
            <a:endParaRPr sz="2400">
              <a:latin typeface="Comic Sans MS" panose="030F0702030302020204"/>
              <a:cs typeface="Comic Sans MS" panose="030F0702030302020204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244465" y="2277236"/>
            <a:ext cx="2095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omic Sans MS" panose="030F0702030302020204"/>
                <a:cs typeface="Comic Sans MS" panose="030F0702030302020204"/>
              </a:rPr>
              <a:t>C</a:t>
            </a:r>
            <a:endParaRPr sz="2400">
              <a:latin typeface="Comic Sans MS" panose="030F0702030302020204"/>
              <a:cs typeface="Comic Sans MS" panose="030F0702030302020204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2131948" y="2838450"/>
            <a:ext cx="2981325" cy="808355"/>
            <a:chOff x="2131948" y="2838450"/>
            <a:chExt cx="2981325" cy="808355"/>
          </a:xfrm>
        </p:grpSpPr>
        <p:sp>
          <p:nvSpPr>
            <p:cNvPr id="26" name="object 26"/>
            <p:cNvSpPr/>
            <p:nvPr/>
          </p:nvSpPr>
          <p:spPr>
            <a:xfrm>
              <a:off x="2131948" y="2838450"/>
              <a:ext cx="2981325" cy="748030"/>
            </a:xfrm>
            <a:custGeom>
              <a:avLst/>
              <a:gdLst/>
              <a:ahLst/>
              <a:cxnLst/>
              <a:rect l="l" t="t" r="r" b="b"/>
              <a:pathLst>
                <a:path w="2981325" h="748029">
                  <a:moveTo>
                    <a:pt x="85725" y="661924"/>
                  </a:moveTo>
                  <a:lnTo>
                    <a:pt x="0" y="704850"/>
                  </a:lnTo>
                  <a:lnTo>
                    <a:pt x="85725" y="747649"/>
                  </a:lnTo>
                  <a:lnTo>
                    <a:pt x="85725" y="719074"/>
                  </a:lnTo>
                  <a:lnTo>
                    <a:pt x="71500" y="719074"/>
                  </a:lnTo>
                  <a:lnTo>
                    <a:pt x="71500" y="690499"/>
                  </a:lnTo>
                  <a:lnTo>
                    <a:pt x="85725" y="690499"/>
                  </a:lnTo>
                  <a:lnTo>
                    <a:pt x="85725" y="661924"/>
                  </a:lnTo>
                  <a:close/>
                </a:path>
                <a:path w="2981325" h="748029">
                  <a:moveTo>
                    <a:pt x="85725" y="690499"/>
                  </a:moveTo>
                  <a:lnTo>
                    <a:pt x="71500" y="690499"/>
                  </a:lnTo>
                  <a:lnTo>
                    <a:pt x="71500" y="719074"/>
                  </a:lnTo>
                  <a:lnTo>
                    <a:pt x="85725" y="719074"/>
                  </a:lnTo>
                  <a:lnTo>
                    <a:pt x="85725" y="690499"/>
                  </a:lnTo>
                  <a:close/>
                </a:path>
                <a:path w="2981325" h="748029">
                  <a:moveTo>
                    <a:pt x="2952750" y="690499"/>
                  </a:moveTo>
                  <a:lnTo>
                    <a:pt x="85725" y="690499"/>
                  </a:lnTo>
                  <a:lnTo>
                    <a:pt x="85725" y="719074"/>
                  </a:lnTo>
                  <a:lnTo>
                    <a:pt x="2974975" y="719074"/>
                  </a:lnTo>
                  <a:lnTo>
                    <a:pt x="2981325" y="712724"/>
                  </a:lnTo>
                  <a:lnTo>
                    <a:pt x="2981325" y="704850"/>
                  </a:lnTo>
                  <a:lnTo>
                    <a:pt x="2952750" y="704850"/>
                  </a:lnTo>
                  <a:lnTo>
                    <a:pt x="2952750" y="690499"/>
                  </a:lnTo>
                  <a:close/>
                </a:path>
                <a:path w="2981325" h="748029">
                  <a:moveTo>
                    <a:pt x="2981325" y="0"/>
                  </a:moveTo>
                  <a:lnTo>
                    <a:pt x="2952750" y="0"/>
                  </a:lnTo>
                  <a:lnTo>
                    <a:pt x="2952750" y="704850"/>
                  </a:lnTo>
                  <a:lnTo>
                    <a:pt x="2967101" y="690499"/>
                  </a:lnTo>
                  <a:lnTo>
                    <a:pt x="2981325" y="690499"/>
                  </a:lnTo>
                  <a:lnTo>
                    <a:pt x="2981325" y="0"/>
                  </a:lnTo>
                  <a:close/>
                </a:path>
                <a:path w="2981325" h="748029">
                  <a:moveTo>
                    <a:pt x="2981325" y="690499"/>
                  </a:moveTo>
                  <a:lnTo>
                    <a:pt x="2967101" y="690499"/>
                  </a:lnTo>
                  <a:lnTo>
                    <a:pt x="2952750" y="704850"/>
                  </a:lnTo>
                  <a:lnTo>
                    <a:pt x="2981325" y="704850"/>
                  </a:lnTo>
                  <a:lnTo>
                    <a:pt x="2981325" y="690499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2670174" y="3359150"/>
              <a:ext cx="2152650" cy="276225"/>
            </a:xfrm>
            <a:custGeom>
              <a:avLst/>
              <a:gdLst/>
              <a:ahLst/>
              <a:cxnLst/>
              <a:rect l="l" t="t" r="r" b="b"/>
              <a:pathLst>
                <a:path w="2152650" h="276225">
                  <a:moveTo>
                    <a:pt x="2152650" y="0"/>
                  </a:moveTo>
                  <a:lnTo>
                    <a:pt x="0" y="0"/>
                  </a:lnTo>
                  <a:lnTo>
                    <a:pt x="0" y="276225"/>
                  </a:lnTo>
                  <a:lnTo>
                    <a:pt x="2152650" y="276225"/>
                  </a:lnTo>
                  <a:lnTo>
                    <a:pt x="21526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2670174" y="3359150"/>
              <a:ext cx="2152650" cy="276225"/>
            </a:xfrm>
            <a:custGeom>
              <a:avLst/>
              <a:gdLst/>
              <a:ahLst/>
              <a:cxnLst/>
              <a:rect l="l" t="t" r="r" b="b"/>
              <a:pathLst>
                <a:path w="2152650" h="276225">
                  <a:moveTo>
                    <a:pt x="0" y="276225"/>
                  </a:moveTo>
                  <a:lnTo>
                    <a:pt x="2152650" y="276225"/>
                  </a:lnTo>
                  <a:lnTo>
                    <a:pt x="2152650" y="0"/>
                  </a:lnTo>
                  <a:lnTo>
                    <a:pt x="0" y="0"/>
                  </a:lnTo>
                  <a:lnTo>
                    <a:pt x="0" y="27622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3179825" y="3368675"/>
              <a:ext cx="852805" cy="271780"/>
            </a:xfrm>
            <a:custGeom>
              <a:avLst/>
              <a:gdLst/>
              <a:ahLst/>
              <a:cxnLst/>
              <a:rect l="l" t="t" r="r" b="b"/>
              <a:pathLst>
                <a:path w="852804" h="271779">
                  <a:moveTo>
                    <a:pt x="0" y="0"/>
                  </a:moveTo>
                  <a:lnTo>
                    <a:pt x="0" y="266700"/>
                  </a:lnTo>
                </a:path>
                <a:path w="852804" h="271779">
                  <a:moveTo>
                    <a:pt x="638175" y="4825"/>
                  </a:moveTo>
                  <a:lnTo>
                    <a:pt x="638175" y="271525"/>
                  </a:lnTo>
                </a:path>
                <a:path w="852804" h="271779">
                  <a:moveTo>
                    <a:pt x="852424" y="4825"/>
                  </a:moveTo>
                  <a:lnTo>
                    <a:pt x="852424" y="271525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0" name="object 30"/>
          <p:cNvSpPr txBox="1"/>
          <p:nvPr/>
        </p:nvSpPr>
        <p:spPr>
          <a:xfrm>
            <a:off x="2676525" y="3348609"/>
            <a:ext cx="49720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845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FF0000"/>
                </a:solidFill>
                <a:latin typeface="Arial MT"/>
                <a:cs typeface="Arial MT"/>
              </a:rPr>
              <a:t>src:B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186176" y="3348609"/>
            <a:ext cx="62547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0005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 MT"/>
                <a:cs typeface="Arial MT"/>
              </a:rPr>
              <a:t>de</a:t>
            </a:r>
            <a:r>
              <a:rPr sz="1600" dirty="0">
                <a:latin typeface="Arial MT"/>
                <a:cs typeface="Arial MT"/>
              </a:rPr>
              <a:t>s</a:t>
            </a:r>
            <a:r>
              <a:rPr sz="1600" spc="-5" dirty="0">
                <a:latin typeface="Arial MT"/>
                <a:cs typeface="Arial MT"/>
              </a:rPr>
              <a:t>t:A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038600" y="3348609"/>
            <a:ext cx="77787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7465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Arial MT"/>
                <a:cs typeface="Arial MT"/>
              </a:rPr>
              <a:t>payload</a:t>
            </a:r>
            <a:endParaRPr sz="1600">
              <a:latin typeface="Arial MT"/>
              <a:cs typeface="Arial MT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2647950" y="2357157"/>
            <a:ext cx="3848100" cy="1071880"/>
            <a:chOff x="2647950" y="2357157"/>
            <a:chExt cx="3848100" cy="1071880"/>
          </a:xfrm>
        </p:grpSpPr>
        <p:pic>
          <p:nvPicPr>
            <p:cNvPr id="34" name="object 3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32212" y="2357157"/>
              <a:ext cx="466197" cy="436281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47950" y="3098799"/>
              <a:ext cx="3848100" cy="330200"/>
            </a:xfrm>
            <a:prstGeom prst="rect">
              <a:avLst/>
            </a:prstGeom>
          </p:spPr>
        </p:pic>
      </p:grpSp>
      <p:pic>
        <p:nvPicPr>
          <p:cNvPr id="36" name="object 3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762250" y="4864100"/>
            <a:ext cx="3619500" cy="228600"/>
          </a:xfrm>
          <a:prstGeom prst="rect">
            <a:avLst/>
          </a:prstGeom>
        </p:spPr>
      </p:pic>
      <p:sp>
        <p:nvSpPr>
          <p:cNvPr id="37" name="object 37"/>
          <p:cNvSpPr txBox="1"/>
          <p:nvPr/>
        </p:nvSpPr>
        <p:spPr>
          <a:xfrm>
            <a:off x="5963411" y="6407698"/>
            <a:ext cx="2263775" cy="294640"/>
          </a:xfrm>
          <a:prstGeom prst="rect">
            <a:avLst/>
          </a:prstGeom>
        </p:spPr>
        <p:txBody>
          <a:bodyPr vert="horz" wrap="square" lIns="0" tIns="81915" rIns="0" bIns="0" rtlCol="0">
            <a:spAutoFit/>
          </a:bodyPr>
          <a:lstStyle/>
          <a:p>
            <a:pPr marL="12700">
              <a:lnSpc>
                <a:spcPts val="1675"/>
              </a:lnSpc>
              <a:spcBef>
                <a:spcPts val="645"/>
              </a:spcBef>
            </a:pPr>
            <a:r>
              <a:rPr sz="80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  <a:hlinkClick r:id="rId7"/>
              </a:rPr>
              <a:t>https://fb.com/tailieudientuc</a:t>
            </a:r>
            <a:r>
              <a:rPr sz="800" spc="-21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  <a:hlinkClick r:id="rId7"/>
              </a:rPr>
              <a:t>n</a:t>
            </a:r>
            <a:r>
              <a:rPr sz="2100" spc="-839" baseline="16000" dirty="0">
                <a:latin typeface="Comic Sans MS" panose="030F0702030302020204"/>
                <a:cs typeface="Comic Sans MS" panose="030F0702030302020204"/>
                <a:hlinkClick r:id="rId7"/>
              </a:rPr>
              <a:t>I</a:t>
            </a:r>
            <a:r>
              <a:rPr sz="80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  <a:hlinkClick r:id="rId7"/>
              </a:rPr>
              <a:t>tt</a:t>
            </a:r>
            <a:r>
              <a:rPr sz="800" spc="-9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  <a:hlinkClick r:id="rId7"/>
              </a:rPr>
              <a:t> </a:t>
            </a:r>
            <a:r>
              <a:rPr sz="2100" spc="-7" baseline="16000" dirty="0">
                <a:latin typeface="Comic Sans MS" panose="030F0702030302020204"/>
                <a:cs typeface="Comic Sans MS" panose="030F0702030302020204"/>
              </a:rPr>
              <a:t>ntro</a:t>
            </a:r>
            <a:r>
              <a:rPr sz="2100" baseline="16000" dirty="0">
                <a:latin typeface="Comic Sans MS" panose="030F0702030302020204"/>
                <a:cs typeface="Comic Sans MS" panose="030F0702030302020204"/>
              </a:rPr>
              <a:t>ducti</a:t>
            </a:r>
            <a:r>
              <a:rPr sz="2100" spc="7" baseline="16000" dirty="0">
                <a:latin typeface="Comic Sans MS" panose="030F0702030302020204"/>
                <a:cs typeface="Comic Sans MS" panose="030F0702030302020204"/>
              </a:rPr>
              <a:t>o</a:t>
            </a:r>
            <a:r>
              <a:rPr sz="2100" baseline="16000" dirty="0">
                <a:latin typeface="Comic Sans MS" panose="030F0702030302020204"/>
                <a:cs typeface="Comic Sans MS" panose="030F0702030302020204"/>
              </a:rPr>
              <a:t>n</a:t>
            </a:r>
            <a:endParaRPr sz="2100" baseline="16000">
              <a:latin typeface="Comic Sans MS" panose="030F0702030302020204"/>
              <a:cs typeface="Comic Sans MS" panose="030F0702030302020204"/>
            </a:endParaRPr>
          </a:p>
        </p:txBody>
      </p:sp>
      <p:sp>
        <p:nvSpPr>
          <p:cNvPr id="38" name="object 3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1-</a:t>
            </a: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39" name="object 39"/>
          <p:cNvSpPr txBox="1"/>
          <p:nvPr/>
        </p:nvSpPr>
        <p:spPr>
          <a:xfrm>
            <a:off x="1481708" y="6564262"/>
            <a:ext cx="1101090" cy="13843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80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  <a:hlinkClick r:id="rId8"/>
              </a:rPr>
              <a:t>CuuDuongThanCong.com</a:t>
            </a:r>
            <a:endParaRPr sz="8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/>
              <a:t>The</a:t>
            </a:r>
            <a:r>
              <a:rPr spc="-40" dirty="0"/>
              <a:t> </a:t>
            </a:r>
            <a:r>
              <a:rPr spc="-5" dirty="0"/>
              <a:t>bad</a:t>
            </a:r>
            <a:r>
              <a:rPr spc="-20" dirty="0"/>
              <a:t> </a:t>
            </a:r>
            <a:r>
              <a:rPr spc="-5" dirty="0"/>
              <a:t>guys</a:t>
            </a:r>
            <a:r>
              <a:rPr spc="-15" dirty="0"/>
              <a:t> </a:t>
            </a:r>
            <a:r>
              <a:rPr dirty="0"/>
              <a:t>can</a:t>
            </a:r>
            <a:r>
              <a:rPr spc="-15" dirty="0"/>
              <a:t> </a:t>
            </a:r>
            <a:r>
              <a:rPr spc="-5" dirty="0"/>
              <a:t>record</a:t>
            </a:r>
            <a:r>
              <a:rPr spc="-20" dirty="0"/>
              <a:t> </a:t>
            </a:r>
            <a:r>
              <a:rPr dirty="0"/>
              <a:t>and </a:t>
            </a:r>
            <a:r>
              <a:rPr u="none" spc="-1060" dirty="0"/>
              <a:t> </a:t>
            </a:r>
            <a:r>
              <a:rPr dirty="0"/>
              <a:t>playback</a:t>
            </a:r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1705038" y="3979862"/>
            <a:ext cx="5055870" cy="2084705"/>
            <a:chOff x="1705038" y="3979862"/>
            <a:chExt cx="5055870" cy="2084705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101832" y="5418218"/>
              <a:ext cx="658894" cy="52291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709801" y="3989349"/>
              <a:ext cx="384175" cy="719455"/>
            </a:xfrm>
            <a:custGeom>
              <a:avLst/>
              <a:gdLst/>
              <a:ahLst/>
              <a:cxnLst/>
              <a:rect l="l" t="t" r="r" b="b"/>
              <a:pathLst>
                <a:path w="384175" h="719454">
                  <a:moveTo>
                    <a:pt x="384175" y="551789"/>
                  </a:moveTo>
                  <a:lnTo>
                    <a:pt x="371271" y="551789"/>
                  </a:lnTo>
                  <a:lnTo>
                    <a:pt x="371271" y="0"/>
                  </a:lnTo>
                  <a:lnTo>
                    <a:pt x="194564" y="0"/>
                  </a:lnTo>
                  <a:lnTo>
                    <a:pt x="194564" y="157988"/>
                  </a:lnTo>
                  <a:lnTo>
                    <a:pt x="2540" y="157988"/>
                  </a:lnTo>
                  <a:lnTo>
                    <a:pt x="2540" y="714476"/>
                  </a:lnTo>
                  <a:lnTo>
                    <a:pt x="3810" y="714476"/>
                  </a:lnTo>
                  <a:lnTo>
                    <a:pt x="0" y="719175"/>
                  </a:lnTo>
                  <a:lnTo>
                    <a:pt x="247904" y="719175"/>
                  </a:lnTo>
                  <a:lnTo>
                    <a:pt x="384175" y="551789"/>
                  </a:lnTo>
                  <a:close/>
                </a:path>
              </a:pathLst>
            </a:custGeom>
            <a:solidFill>
              <a:srgbClr val="33CC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712341" y="4147337"/>
              <a:ext cx="243840" cy="556895"/>
            </a:xfrm>
            <a:custGeom>
              <a:avLst/>
              <a:gdLst/>
              <a:ahLst/>
              <a:cxnLst/>
              <a:rect l="l" t="t" r="r" b="b"/>
              <a:pathLst>
                <a:path w="243839" h="556895">
                  <a:moveTo>
                    <a:pt x="0" y="556488"/>
                  </a:moveTo>
                  <a:lnTo>
                    <a:pt x="243306" y="556488"/>
                  </a:lnTo>
                  <a:lnTo>
                    <a:pt x="243306" y="0"/>
                  </a:lnTo>
                  <a:lnTo>
                    <a:pt x="0" y="0"/>
                  </a:lnTo>
                  <a:lnTo>
                    <a:pt x="0" y="556488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709801" y="3984625"/>
              <a:ext cx="384175" cy="167640"/>
            </a:xfrm>
            <a:custGeom>
              <a:avLst/>
              <a:gdLst/>
              <a:ahLst/>
              <a:cxnLst/>
              <a:rect l="l" t="t" r="r" b="b"/>
              <a:pathLst>
                <a:path w="384175" h="167639">
                  <a:moveTo>
                    <a:pt x="384175" y="0"/>
                  </a:moveTo>
                  <a:lnTo>
                    <a:pt x="136144" y="0"/>
                  </a:lnTo>
                  <a:lnTo>
                    <a:pt x="0" y="167386"/>
                  </a:lnTo>
                  <a:lnTo>
                    <a:pt x="247904" y="167386"/>
                  </a:lnTo>
                  <a:lnTo>
                    <a:pt x="384175" y="0"/>
                  </a:lnTo>
                  <a:close/>
                </a:path>
              </a:pathLst>
            </a:custGeom>
            <a:solidFill>
              <a:srgbClr val="33CC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709801" y="3984625"/>
              <a:ext cx="384175" cy="167640"/>
            </a:xfrm>
            <a:custGeom>
              <a:avLst/>
              <a:gdLst/>
              <a:ahLst/>
              <a:cxnLst/>
              <a:rect l="l" t="t" r="r" b="b"/>
              <a:pathLst>
                <a:path w="384175" h="167639">
                  <a:moveTo>
                    <a:pt x="0" y="167386"/>
                  </a:moveTo>
                  <a:lnTo>
                    <a:pt x="136144" y="0"/>
                  </a:lnTo>
                  <a:lnTo>
                    <a:pt x="384175" y="0"/>
                  </a:lnTo>
                  <a:lnTo>
                    <a:pt x="247904" y="167386"/>
                  </a:lnTo>
                  <a:lnTo>
                    <a:pt x="0" y="16738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955673" y="3996435"/>
              <a:ext cx="138430" cy="707390"/>
            </a:xfrm>
            <a:custGeom>
              <a:avLst/>
              <a:gdLst/>
              <a:ahLst/>
              <a:cxnLst/>
              <a:rect l="l" t="t" r="r" b="b"/>
              <a:pathLst>
                <a:path w="138430" h="707389">
                  <a:moveTo>
                    <a:pt x="138302" y="0"/>
                  </a:moveTo>
                  <a:lnTo>
                    <a:pt x="138302" y="544702"/>
                  </a:lnTo>
                </a:path>
                <a:path w="138430" h="707389">
                  <a:moveTo>
                    <a:pt x="138302" y="544702"/>
                  </a:moveTo>
                  <a:lnTo>
                    <a:pt x="0" y="707389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743075" y="4220451"/>
              <a:ext cx="161925" cy="321310"/>
            </a:xfrm>
            <a:custGeom>
              <a:avLst/>
              <a:gdLst/>
              <a:ahLst/>
              <a:cxnLst/>
              <a:rect l="l" t="t" r="r" b="b"/>
              <a:pathLst>
                <a:path w="161925" h="321310">
                  <a:moveTo>
                    <a:pt x="161353" y="0"/>
                  </a:moveTo>
                  <a:lnTo>
                    <a:pt x="0" y="0"/>
                  </a:lnTo>
                  <a:lnTo>
                    <a:pt x="0" y="320687"/>
                  </a:lnTo>
                  <a:lnTo>
                    <a:pt x="161353" y="320687"/>
                  </a:lnTo>
                  <a:lnTo>
                    <a:pt x="161353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743075" y="4220451"/>
              <a:ext cx="161925" cy="321310"/>
            </a:xfrm>
            <a:custGeom>
              <a:avLst/>
              <a:gdLst/>
              <a:ahLst/>
              <a:cxnLst/>
              <a:rect l="l" t="t" r="r" b="b"/>
              <a:pathLst>
                <a:path w="161925" h="321310">
                  <a:moveTo>
                    <a:pt x="0" y="320687"/>
                  </a:moveTo>
                  <a:lnTo>
                    <a:pt x="161353" y="320687"/>
                  </a:lnTo>
                  <a:lnTo>
                    <a:pt x="161353" y="0"/>
                  </a:lnTo>
                  <a:lnTo>
                    <a:pt x="0" y="0"/>
                  </a:lnTo>
                  <a:lnTo>
                    <a:pt x="0" y="32068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766062" y="4317085"/>
              <a:ext cx="123189" cy="113664"/>
            </a:xfrm>
            <a:custGeom>
              <a:avLst/>
              <a:gdLst/>
              <a:ahLst/>
              <a:cxnLst/>
              <a:rect l="l" t="t" r="r" b="b"/>
              <a:pathLst>
                <a:path w="123189" h="113664">
                  <a:moveTo>
                    <a:pt x="122936" y="0"/>
                  </a:moveTo>
                  <a:lnTo>
                    <a:pt x="0" y="0"/>
                  </a:lnTo>
                  <a:lnTo>
                    <a:pt x="0" y="113182"/>
                  </a:lnTo>
                  <a:lnTo>
                    <a:pt x="122936" y="113182"/>
                  </a:lnTo>
                  <a:lnTo>
                    <a:pt x="12293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2669159" y="5621756"/>
              <a:ext cx="638175" cy="182245"/>
            </a:xfrm>
            <a:custGeom>
              <a:avLst/>
              <a:gdLst/>
              <a:ahLst/>
              <a:cxnLst/>
              <a:rect l="l" t="t" r="r" b="b"/>
              <a:pathLst>
                <a:path w="638175" h="182245">
                  <a:moveTo>
                    <a:pt x="318770" y="0"/>
                  </a:moveTo>
                  <a:lnTo>
                    <a:pt x="245688" y="2404"/>
                  </a:lnTo>
                  <a:lnTo>
                    <a:pt x="178596" y="9255"/>
                  </a:lnTo>
                  <a:lnTo>
                    <a:pt x="119408" y="20005"/>
                  </a:lnTo>
                  <a:lnTo>
                    <a:pt x="70039" y="34107"/>
                  </a:lnTo>
                  <a:lnTo>
                    <a:pt x="32405" y="51017"/>
                  </a:lnTo>
                  <a:lnTo>
                    <a:pt x="0" y="91071"/>
                  </a:lnTo>
                  <a:lnTo>
                    <a:pt x="8420" y="111951"/>
                  </a:lnTo>
                  <a:lnTo>
                    <a:pt x="70039" y="148030"/>
                  </a:lnTo>
                  <a:lnTo>
                    <a:pt x="119408" y="162134"/>
                  </a:lnTo>
                  <a:lnTo>
                    <a:pt x="178596" y="172885"/>
                  </a:lnTo>
                  <a:lnTo>
                    <a:pt x="245688" y="179737"/>
                  </a:lnTo>
                  <a:lnTo>
                    <a:pt x="318770" y="182143"/>
                  </a:lnTo>
                  <a:lnTo>
                    <a:pt x="391898" y="179737"/>
                  </a:lnTo>
                  <a:lnTo>
                    <a:pt x="459024" y="172885"/>
                  </a:lnTo>
                  <a:lnTo>
                    <a:pt x="518235" y="162134"/>
                  </a:lnTo>
                  <a:lnTo>
                    <a:pt x="567617" y="148030"/>
                  </a:lnTo>
                  <a:lnTo>
                    <a:pt x="605258" y="131120"/>
                  </a:lnTo>
                  <a:lnTo>
                    <a:pt x="637667" y="91071"/>
                  </a:lnTo>
                  <a:lnTo>
                    <a:pt x="629246" y="70187"/>
                  </a:lnTo>
                  <a:lnTo>
                    <a:pt x="567617" y="34107"/>
                  </a:lnTo>
                  <a:lnTo>
                    <a:pt x="518235" y="20005"/>
                  </a:lnTo>
                  <a:lnTo>
                    <a:pt x="459024" y="9255"/>
                  </a:lnTo>
                  <a:lnTo>
                    <a:pt x="391898" y="2404"/>
                  </a:lnTo>
                  <a:lnTo>
                    <a:pt x="318770" y="0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2669159" y="5606732"/>
              <a:ext cx="638175" cy="197485"/>
            </a:xfrm>
            <a:custGeom>
              <a:avLst/>
              <a:gdLst/>
              <a:ahLst/>
              <a:cxnLst/>
              <a:rect l="l" t="t" r="r" b="b"/>
              <a:pathLst>
                <a:path w="638175" h="197485">
                  <a:moveTo>
                    <a:pt x="0" y="106095"/>
                  </a:moveTo>
                  <a:lnTo>
                    <a:pt x="32405" y="66041"/>
                  </a:lnTo>
                  <a:lnTo>
                    <a:pt x="70039" y="49132"/>
                  </a:lnTo>
                  <a:lnTo>
                    <a:pt x="119408" y="35029"/>
                  </a:lnTo>
                  <a:lnTo>
                    <a:pt x="178596" y="24279"/>
                  </a:lnTo>
                  <a:lnTo>
                    <a:pt x="245688" y="17428"/>
                  </a:lnTo>
                  <a:lnTo>
                    <a:pt x="318770" y="15024"/>
                  </a:lnTo>
                  <a:lnTo>
                    <a:pt x="391898" y="17428"/>
                  </a:lnTo>
                  <a:lnTo>
                    <a:pt x="459024" y="24279"/>
                  </a:lnTo>
                  <a:lnTo>
                    <a:pt x="518235" y="35029"/>
                  </a:lnTo>
                  <a:lnTo>
                    <a:pt x="567617" y="49132"/>
                  </a:lnTo>
                  <a:lnTo>
                    <a:pt x="605258" y="66041"/>
                  </a:lnTo>
                  <a:lnTo>
                    <a:pt x="637667" y="106095"/>
                  </a:lnTo>
                  <a:lnTo>
                    <a:pt x="629246" y="126975"/>
                  </a:lnTo>
                  <a:lnTo>
                    <a:pt x="605258" y="146144"/>
                  </a:lnTo>
                  <a:lnTo>
                    <a:pt x="567617" y="163054"/>
                  </a:lnTo>
                  <a:lnTo>
                    <a:pt x="518235" y="177158"/>
                  </a:lnTo>
                  <a:lnTo>
                    <a:pt x="459024" y="187909"/>
                  </a:lnTo>
                  <a:lnTo>
                    <a:pt x="391898" y="194761"/>
                  </a:lnTo>
                  <a:lnTo>
                    <a:pt x="318770" y="197167"/>
                  </a:lnTo>
                  <a:lnTo>
                    <a:pt x="245688" y="194761"/>
                  </a:lnTo>
                  <a:lnTo>
                    <a:pt x="178596" y="187909"/>
                  </a:lnTo>
                  <a:lnTo>
                    <a:pt x="119408" y="177158"/>
                  </a:lnTo>
                  <a:lnTo>
                    <a:pt x="70039" y="163054"/>
                  </a:lnTo>
                  <a:lnTo>
                    <a:pt x="32405" y="146144"/>
                  </a:lnTo>
                  <a:lnTo>
                    <a:pt x="0" y="106095"/>
                  </a:lnTo>
                  <a:close/>
                </a:path>
                <a:path w="638175" h="197485">
                  <a:moveTo>
                    <a:pt x="0" y="0"/>
                  </a:moveTo>
                  <a:lnTo>
                    <a:pt x="0" y="112661"/>
                  </a:lnTo>
                </a:path>
                <a:path w="638175" h="197485">
                  <a:moveTo>
                    <a:pt x="637667" y="0"/>
                  </a:moveTo>
                  <a:lnTo>
                    <a:pt x="637667" y="112661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2663825" y="5475350"/>
              <a:ext cx="637540" cy="242570"/>
            </a:xfrm>
            <a:custGeom>
              <a:avLst/>
              <a:gdLst/>
              <a:ahLst/>
              <a:cxnLst/>
              <a:rect l="l" t="t" r="r" b="b"/>
              <a:pathLst>
                <a:path w="637539" h="242570">
                  <a:moveTo>
                    <a:pt x="637540" y="106045"/>
                  </a:moveTo>
                  <a:lnTo>
                    <a:pt x="612482" y="64782"/>
                  </a:lnTo>
                  <a:lnTo>
                    <a:pt x="544156" y="31076"/>
                  </a:lnTo>
                  <a:lnTo>
                    <a:pt x="496976" y="18122"/>
                  </a:lnTo>
                  <a:lnTo>
                    <a:pt x="442836" y="8343"/>
                  </a:lnTo>
                  <a:lnTo>
                    <a:pt x="382993" y="2159"/>
                  </a:lnTo>
                  <a:lnTo>
                    <a:pt x="318770" y="0"/>
                  </a:lnTo>
                  <a:lnTo>
                    <a:pt x="254533" y="2159"/>
                  </a:lnTo>
                  <a:lnTo>
                    <a:pt x="194691" y="8343"/>
                  </a:lnTo>
                  <a:lnTo>
                    <a:pt x="140550" y="18122"/>
                  </a:lnTo>
                  <a:lnTo>
                    <a:pt x="93370" y="31076"/>
                  </a:lnTo>
                  <a:lnTo>
                    <a:pt x="54444" y="46774"/>
                  </a:lnTo>
                  <a:lnTo>
                    <a:pt x="6477" y="84683"/>
                  </a:lnTo>
                  <a:lnTo>
                    <a:pt x="0" y="106045"/>
                  </a:lnTo>
                  <a:lnTo>
                    <a:pt x="6477" y="127431"/>
                  </a:lnTo>
                  <a:lnTo>
                    <a:pt x="10160" y="131394"/>
                  </a:lnTo>
                  <a:lnTo>
                    <a:pt x="5334" y="131394"/>
                  </a:lnTo>
                  <a:lnTo>
                    <a:pt x="5334" y="242176"/>
                  </a:lnTo>
                  <a:lnTo>
                    <a:pt x="637540" y="242176"/>
                  </a:lnTo>
                  <a:lnTo>
                    <a:pt x="637540" y="131394"/>
                  </a:lnTo>
                  <a:lnTo>
                    <a:pt x="627354" y="131394"/>
                  </a:lnTo>
                  <a:lnTo>
                    <a:pt x="631050" y="127431"/>
                  </a:lnTo>
                  <a:lnTo>
                    <a:pt x="637540" y="106045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2663825" y="5475350"/>
              <a:ext cx="637540" cy="212725"/>
            </a:xfrm>
            <a:custGeom>
              <a:avLst/>
              <a:gdLst/>
              <a:ahLst/>
              <a:cxnLst/>
              <a:rect l="l" t="t" r="r" b="b"/>
              <a:pathLst>
                <a:path w="637539" h="212725">
                  <a:moveTo>
                    <a:pt x="0" y="106045"/>
                  </a:moveTo>
                  <a:lnTo>
                    <a:pt x="25054" y="64775"/>
                  </a:lnTo>
                  <a:lnTo>
                    <a:pt x="93376" y="31067"/>
                  </a:lnTo>
                  <a:lnTo>
                    <a:pt x="140555" y="18116"/>
                  </a:lnTo>
                  <a:lnTo>
                    <a:pt x="194702" y="8336"/>
                  </a:lnTo>
                  <a:lnTo>
                    <a:pt x="254535" y="2155"/>
                  </a:lnTo>
                  <a:lnTo>
                    <a:pt x="318769" y="0"/>
                  </a:lnTo>
                  <a:lnTo>
                    <a:pt x="383004" y="2155"/>
                  </a:lnTo>
                  <a:lnTo>
                    <a:pt x="442837" y="8336"/>
                  </a:lnTo>
                  <a:lnTo>
                    <a:pt x="496984" y="18116"/>
                  </a:lnTo>
                  <a:lnTo>
                    <a:pt x="544163" y="31067"/>
                  </a:lnTo>
                  <a:lnTo>
                    <a:pt x="583091" y="46763"/>
                  </a:lnTo>
                  <a:lnTo>
                    <a:pt x="631062" y="84678"/>
                  </a:lnTo>
                  <a:lnTo>
                    <a:pt x="637539" y="106045"/>
                  </a:lnTo>
                  <a:lnTo>
                    <a:pt x="631062" y="127423"/>
                  </a:lnTo>
                  <a:lnTo>
                    <a:pt x="612485" y="147336"/>
                  </a:lnTo>
                  <a:lnTo>
                    <a:pt x="544163" y="181055"/>
                  </a:lnTo>
                  <a:lnTo>
                    <a:pt x="496984" y="194009"/>
                  </a:lnTo>
                  <a:lnTo>
                    <a:pt x="442837" y="203791"/>
                  </a:lnTo>
                  <a:lnTo>
                    <a:pt x="383004" y="209972"/>
                  </a:lnTo>
                  <a:lnTo>
                    <a:pt x="318769" y="212128"/>
                  </a:lnTo>
                  <a:lnTo>
                    <a:pt x="254535" y="209972"/>
                  </a:lnTo>
                  <a:lnTo>
                    <a:pt x="194702" y="203791"/>
                  </a:lnTo>
                  <a:lnTo>
                    <a:pt x="140555" y="194009"/>
                  </a:lnTo>
                  <a:lnTo>
                    <a:pt x="93376" y="181055"/>
                  </a:lnTo>
                  <a:lnTo>
                    <a:pt x="54448" y="165355"/>
                  </a:lnTo>
                  <a:lnTo>
                    <a:pt x="6477" y="127423"/>
                  </a:lnTo>
                  <a:lnTo>
                    <a:pt x="0" y="10604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7" name="object 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080" y="5506021"/>
              <a:ext cx="330390" cy="154431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1809750" y="4710048"/>
              <a:ext cx="4587875" cy="728980"/>
            </a:xfrm>
            <a:custGeom>
              <a:avLst/>
              <a:gdLst/>
              <a:ahLst/>
              <a:cxnLst/>
              <a:rect l="l" t="t" r="r" b="b"/>
              <a:pathLst>
                <a:path w="4587875" h="728979">
                  <a:moveTo>
                    <a:pt x="3556" y="0"/>
                  </a:moveTo>
                  <a:lnTo>
                    <a:pt x="0" y="401700"/>
                  </a:lnTo>
                  <a:lnTo>
                    <a:pt x="4587875" y="401700"/>
                  </a:lnTo>
                  <a:lnTo>
                    <a:pt x="4587875" y="728726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44457" y="4049857"/>
              <a:ext cx="658894" cy="522919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2984500" y="4579873"/>
              <a:ext cx="1662430" cy="1475105"/>
            </a:xfrm>
            <a:custGeom>
              <a:avLst/>
              <a:gdLst/>
              <a:ahLst/>
              <a:cxnLst/>
              <a:rect l="l" t="t" r="r" b="b"/>
              <a:pathLst>
                <a:path w="1662429" h="1475104">
                  <a:moveTo>
                    <a:pt x="1657350" y="522350"/>
                  </a:moveTo>
                  <a:lnTo>
                    <a:pt x="1662176" y="0"/>
                  </a:lnTo>
                </a:path>
                <a:path w="1662429" h="1475104">
                  <a:moveTo>
                    <a:pt x="0" y="897001"/>
                  </a:moveTo>
                  <a:lnTo>
                    <a:pt x="0" y="522350"/>
                  </a:lnTo>
                </a:path>
                <a:path w="1662429" h="1475104">
                  <a:moveTo>
                    <a:pt x="19050" y="1474851"/>
                  </a:moveTo>
                  <a:lnTo>
                    <a:pt x="19050" y="1233551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 txBox="1"/>
          <p:nvPr/>
        </p:nvSpPr>
        <p:spPr>
          <a:xfrm>
            <a:off x="6822440" y="5483149"/>
            <a:ext cx="21780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omic Sans MS" panose="030F0702030302020204"/>
                <a:cs typeface="Comic Sans MS" panose="030F0702030302020204"/>
              </a:rPr>
              <a:t>B</a:t>
            </a:r>
            <a:endParaRPr sz="2400">
              <a:latin typeface="Comic Sans MS" panose="030F0702030302020204"/>
              <a:cs typeface="Comic Sans MS" panose="030F0702030302020204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72516" y="1727740"/>
            <a:ext cx="7909559" cy="2682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ts val="3540"/>
              </a:lnSpc>
              <a:spcBef>
                <a:spcPts val="100"/>
              </a:spcBef>
              <a:buClr>
                <a:srgbClr val="3333CC"/>
              </a:buClr>
              <a:buSzPct val="80000"/>
              <a:buFont typeface="Wingdings" panose="05000000000000000000"/>
              <a:buChar char=""/>
              <a:tabLst>
                <a:tab pos="355600" algn="l"/>
              </a:tabLst>
            </a:pPr>
            <a:r>
              <a:rPr sz="2950" i="1" spc="-75" dirty="0">
                <a:solidFill>
                  <a:srgbClr val="FF3300"/>
                </a:solidFill>
                <a:latin typeface="Comic Sans MS" panose="030F0702030302020204"/>
                <a:cs typeface="Comic Sans MS" panose="030F0702030302020204"/>
              </a:rPr>
              <a:t>record-and-playback</a:t>
            </a:r>
            <a:r>
              <a:rPr sz="2400" spc="-75" dirty="0">
                <a:latin typeface="Comic Sans MS" panose="030F0702030302020204"/>
                <a:cs typeface="Comic Sans MS" panose="030F0702030302020204"/>
              </a:rPr>
              <a:t>:</a:t>
            </a:r>
            <a:r>
              <a:rPr sz="2400" spc="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sniff</a:t>
            </a:r>
            <a:r>
              <a:rPr sz="2400" spc="-1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sensitive</a:t>
            </a:r>
            <a:r>
              <a:rPr sz="2400" spc="-3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info (e.g.,</a:t>
            </a:r>
            <a:endParaRPr sz="2400">
              <a:latin typeface="Comic Sans MS" panose="030F0702030302020204"/>
              <a:cs typeface="Comic Sans MS" panose="030F0702030302020204"/>
            </a:endParaRPr>
          </a:p>
          <a:p>
            <a:pPr marL="355600">
              <a:lnSpc>
                <a:spcPct val="100000"/>
              </a:lnSpc>
            </a:pPr>
            <a:r>
              <a:rPr sz="2400" spc="-5" dirty="0">
                <a:latin typeface="Comic Sans MS" panose="030F0702030302020204"/>
                <a:cs typeface="Comic Sans MS" panose="030F0702030302020204"/>
              </a:rPr>
              <a:t>password),</a:t>
            </a:r>
            <a:r>
              <a:rPr sz="2400" spc="-4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and</a:t>
            </a:r>
            <a:r>
              <a:rPr sz="2400" spc="-1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use</a:t>
            </a:r>
            <a:r>
              <a:rPr sz="2400" spc="-3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later</a:t>
            </a:r>
            <a:endParaRPr sz="2400">
              <a:latin typeface="Comic Sans MS" panose="030F0702030302020204"/>
              <a:cs typeface="Comic Sans MS" panose="030F0702030302020204"/>
            </a:endParaRPr>
          </a:p>
          <a:p>
            <a:pPr marL="756285" marR="5080" lvl="1" indent="-287020">
              <a:lnSpc>
                <a:spcPts val="2880"/>
              </a:lnSpc>
              <a:spcBef>
                <a:spcPts val="670"/>
              </a:spcBef>
              <a:buClr>
                <a:srgbClr val="3333CC"/>
              </a:buClr>
              <a:buSzPct val="75000"/>
              <a:buFont typeface="Wingdings" panose="05000000000000000000"/>
              <a:buChar char=""/>
              <a:tabLst>
                <a:tab pos="756920" algn="l"/>
              </a:tabLst>
            </a:pPr>
            <a:r>
              <a:rPr sz="2400" spc="-5" dirty="0">
                <a:latin typeface="Comic Sans MS" panose="030F0702030302020204"/>
                <a:cs typeface="Comic Sans MS" panose="030F0702030302020204"/>
              </a:rPr>
              <a:t>password</a:t>
            </a:r>
            <a:r>
              <a:rPr sz="2400" spc="-2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holder</a:t>
            </a:r>
            <a:r>
              <a:rPr sz="2400" spc="-2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500" i="1" spc="-45" dirty="0">
                <a:latin typeface="Comic Sans MS" panose="030F0702030302020204"/>
                <a:cs typeface="Comic Sans MS" panose="030F0702030302020204"/>
              </a:rPr>
              <a:t>is</a:t>
            </a:r>
            <a:r>
              <a:rPr sz="2500" i="1" spc="-3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that</a:t>
            </a:r>
            <a:r>
              <a:rPr sz="2400" spc="-3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user</a:t>
            </a:r>
            <a:r>
              <a:rPr sz="2400" spc="-1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from</a:t>
            </a:r>
            <a:r>
              <a:rPr sz="2400" spc="-1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system</a:t>
            </a:r>
            <a:r>
              <a:rPr sz="2400" spc="-2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point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of </a:t>
            </a:r>
            <a:r>
              <a:rPr sz="2400" spc="-70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view</a:t>
            </a:r>
            <a:endParaRPr sz="2400">
              <a:latin typeface="Comic Sans MS" panose="030F0702030302020204"/>
              <a:cs typeface="Comic Sans MS" panose="030F0702030302020204"/>
            </a:endParaRPr>
          </a:p>
          <a:p>
            <a:pPr marL="45720" algn="ctr">
              <a:lnSpc>
                <a:spcPct val="100000"/>
              </a:lnSpc>
              <a:spcBef>
                <a:spcPts val="2180"/>
              </a:spcBef>
            </a:pPr>
            <a:r>
              <a:rPr sz="2400" dirty="0">
                <a:latin typeface="Comic Sans MS" panose="030F0702030302020204"/>
                <a:cs typeface="Comic Sans MS" panose="030F0702030302020204"/>
              </a:rPr>
              <a:t>C</a:t>
            </a:r>
            <a:endParaRPr sz="2400">
              <a:latin typeface="Comic Sans MS" panose="030F0702030302020204"/>
              <a:cs typeface="Comic Sans MS" panose="030F0702030302020204"/>
            </a:endParaRPr>
          </a:p>
          <a:p>
            <a:pPr marR="6123940" algn="ctr">
              <a:lnSpc>
                <a:spcPct val="100000"/>
              </a:lnSpc>
              <a:spcBef>
                <a:spcPts val="130"/>
              </a:spcBef>
            </a:pPr>
            <a:r>
              <a:rPr sz="2400" dirty="0">
                <a:latin typeface="Comic Sans MS" panose="030F0702030302020204"/>
                <a:cs typeface="Comic Sans MS" panose="030F0702030302020204"/>
              </a:rPr>
              <a:t>A</a:t>
            </a:r>
            <a:endParaRPr sz="2400">
              <a:latin typeface="Comic Sans MS" panose="030F0702030302020204"/>
              <a:cs typeface="Comic Sans MS" panose="030F0702030302020204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4794250" y="4789487"/>
            <a:ext cx="3551554" cy="303530"/>
            <a:chOff x="4794250" y="4789487"/>
            <a:chExt cx="3551554" cy="303530"/>
          </a:xfrm>
        </p:grpSpPr>
        <p:sp>
          <p:nvSpPr>
            <p:cNvPr id="24" name="object 24"/>
            <p:cNvSpPr/>
            <p:nvPr/>
          </p:nvSpPr>
          <p:spPr>
            <a:xfrm>
              <a:off x="4800600" y="4795837"/>
              <a:ext cx="3538854" cy="290830"/>
            </a:xfrm>
            <a:custGeom>
              <a:avLst/>
              <a:gdLst/>
              <a:ahLst/>
              <a:cxnLst/>
              <a:rect l="l" t="t" r="r" b="b"/>
              <a:pathLst>
                <a:path w="3538854" h="290829">
                  <a:moveTo>
                    <a:pt x="3538601" y="0"/>
                  </a:moveTo>
                  <a:lnTo>
                    <a:pt x="0" y="0"/>
                  </a:lnTo>
                  <a:lnTo>
                    <a:pt x="0" y="290512"/>
                  </a:lnTo>
                  <a:lnTo>
                    <a:pt x="3538601" y="290512"/>
                  </a:lnTo>
                  <a:lnTo>
                    <a:pt x="353860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4800600" y="4795837"/>
              <a:ext cx="3538854" cy="290830"/>
            </a:xfrm>
            <a:custGeom>
              <a:avLst/>
              <a:gdLst/>
              <a:ahLst/>
              <a:cxnLst/>
              <a:rect l="l" t="t" r="r" b="b"/>
              <a:pathLst>
                <a:path w="3538854" h="290829">
                  <a:moveTo>
                    <a:pt x="0" y="290512"/>
                  </a:moveTo>
                  <a:lnTo>
                    <a:pt x="3538601" y="290512"/>
                  </a:lnTo>
                  <a:lnTo>
                    <a:pt x="3538601" y="0"/>
                  </a:lnTo>
                  <a:lnTo>
                    <a:pt x="0" y="0"/>
                  </a:lnTo>
                  <a:lnTo>
                    <a:pt x="0" y="290512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5310251" y="4805299"/>
              <a:ext cx="852805" cy="271780"/>
            </a:xfrm>
            <a:custGeom>
              <a:avLst/>
              <a:gdLst/>
              <a:ahLst/>
              <a:cxnLst/>
              <a:rect l="l" t="t" r="r" b="b"/>
              <a:pathLst>
                <a:path w="852804" h="271779">
                  <a:moveTo>
                    <a:pt x="0" y="0"/>
                  </a:moveTo>
                  <a:lnTo>
                    <a:pt x="0" y="266700"/>
                  </a:lnTo>
                </a:path>
                <a:path w="852804" h="271779">
                  <a:moveTo>
                    <a:pt x="638175" y="4825"/>
                  </a:moveTo>
                  <a:lnTo>
                    <a:pt x="638175" y="271525"/>
                  </a:lnTo>
                </a:path>
                <a:path w="852804" h="271779">
                  <a:moveTo>
                    <a:pt x="852424" y="4825"/>
                  </a:moveTo>
                  <a:lnTo>
                    <a:pt x="852424" y="271525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/>
          <p:cNvSpPr txBox="1"/>
          <p:nvPr/>
        </p:nvSpPr>
        <p:spPr>
          <a:xfrm>
            <a:off x="4807077" y="4799787"/>
            <a:ext cx="112077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 MT"/>
                <a:cs typeface="Arial MT"/>
              </a:rPr>
              <a:t>src:B</a:t>
            </a:r>
            <a:r>
              <a:rPr sz="1600" spc="-5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dest:A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176290" y="4799787"/>
            <a:ext cx="20491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 MT"/>
                <a:cs typeface="Arial MT"/>
              </a:rPr>
              <a:t>user: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B;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password: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foo</a:t>
            </a:r>
            <a:endParaRPr sz="1600">
              <a:latin typeface="Arial MT"/>
              <a:cs typeface="Arial MT"/>
            </a:endParaRPr>
          </a:p>
        </p:txBody>
      </p:sp>
      <p:pic>
        <p:nvPicPr>
          <p:cNvPr id="29" name="object 2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762250" y="3149600"/>
            <a:ext cx="3619500" cy="228600"/>
          </a:xfrm>
          <a:prstGeom prst="rect">
            <a:avLst/>
          </a:prstGeom>
        </p:spPr>
      </p:pic>
      <p:grpSp>
        <p:nvGrpSpPr>
          <p:cNvPr id="30" name="object 30"/>
          <p:cNvGrpSpPr/>
          <p:nvPr/>
        </p:nvGrpSpPr>
        <p:grpSpPr>
          <a:xfrm>
            <a:off x="1689100" y="4033557"/>
            <a:ext cx="4806950" cy="1392555"/>
            <a:chOff x="1689100" y="4033557"/>
            <a:chExt cx="4806950" cy="1392555"/>
          </a:xfrm>
        </p:grpSpPr>
        <p:sp>
          <p:nvSpPr>
            <p:cNvPr id="31" name="object 31"/>
            <p:cNvSpPr/>
            <p:nvPr/>
          </p:nvSpPr>
          <p:spPr>
            <a:xfrm>
              <a:off x="1689100" y="4751324"/>
              <a:ext cx="4567555" cy="675005"/>
            </a:xfrm>
            <a:custGeom>
              <a:avLst/>
              <a:gdLst/>
              <a:ahLst/>
              <a:cxnLst/>
              <a:rect l="l" t="t" r="r" b="b"/>
              <a:pathLst>
                <a:path w="4567555" h="675004">
                  <a:moveTo>
                    <a:pt x="4538599" y="447664"/>
                  </a:moveTo>
                  <a:lnTo>
                    <a:pt x="4538599" y="674751"/>
                  </a:lnTo>
                  <a:lnTo>
                    <a:pt x="4567174" y="674751"/>
                  </a:lnTo>
                  <a:lnTo>
                    <a:pt x="4567174" y="447675"/>
                  </a:lnTo>
                  <a:lnTo>
                    <a:pt x="4538599" y="447664"/>
                  </a:lnTo>
                  <a:close/>
                </a:path>
                <a:path w="4567555" h="675004">
                  <a:moveTo>
                    <a:pt x="4538599" y="433450"/>
                  </a:moveTo>
                  <a:lnTo>
                    <a:pt x="4538599" y="447664"/>
                  </a:lnTo>
                  <a:lnTo>
                    <a:pt x="4552950" y="447675"/>
                  </a:lnTo>
                  <a:lnTo>
                    <a:pt x="4538599" y="433450"/>
                  </a:lnTo>
                  <a:close/>
                </a:path>
                <a:path w="4567555" h="675004">
                  <a:moveTo>
                    <a:pt x="4567174" y="433450"/>
                  </a:moveTo>
                  <a:lnTo>
                    <a:pt x="4538599" y="433450"/>
                  </a:lnTo>
                  <a:lnTo>
                    <a:pt x="4552950" y="447675"/>
                  </a:lnTo>
                  <a:lnTo>
                    <a:pt x="4567174" y="447675"/>
                  </a:lnTo>
                  <a:lnTo>
                    <a:pt x="4567174" y="433450"/>
                  </a:lnTo>
                  <a:close/>
                </a:path>
                <a:path w="4567555" h="675004">
                  <a:moveTo>
                    <a:pt x="57150" y="71500"/>
                  </a:moveTo>
                  <a:lnTo>
                    <a:pt x="28575" y="71500"/>
                  </a:lnTo>
                  <a:lnTo>
                    <a:pt x="28575" y="438150"/>
                  </a:lnTo>
                  <a:lnTo>
                    <a:pt x="34925" y="444500"/>
                  </a:lnTo>
                  <a:lnTo>
                    <a:pt x="4538599" y="447664"/>
                  </a:lnTo>
                  <a:lnTo>
                    <a:pt x="4538599" y="433450"/>
                  </a:lnTo>
                  <a:lnTo>
                    <a:pt x="4567174" y="433450"/>
                  </a:lnTo>
                  <a:lnTo>
                    <a:pt x="4567174" y="430275"/>
                  </a:lnTo>
                  <a:lnTo>
                    <a:pt x="57150" y="430275"/>
                  </a:lnTo>
                  <a:lnTo>
                    <a:pt x="42925" y="415925"/>
                  </a:lnTo>
                  <a:lnTo>
                    <a:pt x="57150" y="415925"/>
                  </a:lnTo>
                  <a:lnTo>
                    <a:pt x="57150" y="71500"/>
                  </a:lnTo>
                  <a:close/>
                </a:path>
                <a:path w="4567555" h="675004">
                  <a:moveTo>
                    <a:pt x="42925" y="415925"/>
                  </a:moveTo>
                  <a:lnTo>
                    <a:pt x="57150" y="430275"/>
                  </a:lnTo>
                  <a:lnTo>
                    <a:pt x="57150" y="415935"/>
                  </a:lnTo>
                  <a:lnTo>
                    <a:pt x="42925" y="415925"/>
                  </a:lnTo>
                  <a:close/>
                </a:path>
                <a:path w="4567555" h="675004">
                  <a:moveTo>
                    <a:pt x="57150" y="415935"/>
                  </a:moveTo>
                  <a:lnTo>
                    <a:pt x="57150" y="430275"/>
                  </a:lnTo>
                  <a:lnTo>
                    <a:pt x="4567174" y="430275"/>
                  </a:lnTo>
                  <a:lnTo>
                    <a:pt x="4567174" y="425576"/>
                  </a:lnTo>
                  <a:lnTo>
                    <a:pt x="4560824" y="419226"/>
                  </a:lnTo>
                  <a:lnTo>
                    <a:pt x="4552950" y="419100"/>
                  </a:lnTo>
                  <a:lnTo>
                    <a:pt x="57150" y="415935"/>
                  </a:lnTo>
                  <a:close/>
                </a:path>
                <a:path w="4567555" h="675004">
                  <a:moveTo>
                    <a:pt x="57150" y="415925"/>
                  </a:moveTo>
                  <a:lnTo>
                    <a:pt x="42925" y="415925"/>
                  </a:lnTo>
                  <a:lnTo>
                    <a:pt x="57150" y="415935"/>
                  </a:lnTo>
                  <a:close/>
                </a:path>
                <a:path w="4567555" h="675004">
                  <a:moveTo>
                    <a:pt x="42925" y="0"/>
                  </a:moveTo>
                  <a:lnTo>
                    <a:pt x="0" y="85725"/>
                  </a:lnTo>
                  <a:lnTo>
                    <a:pt x="28575" y="85725"/>
                  </a:lnTo>
                  <a:lnTo>
                    <a:pt x="28575" y="71500"/>
                  </a:lnTo>
                  <a:lnTo>
                    <a:pt x="78623" y="71500"/>
                  </a:lnTo>
                  <a:lnTo>
                    <a:pt x="42925" y="0"/>
                  </a:lnTo>
                  <a:close/>
                </a:path>
                <a:path w="4567555" h="675004">
                  <a:moveTo>
                    <a:pt x="78623" y="71500"/>
                  </a:moveTo>
                  <a:lnTo>
                    <a:pt x="57150" y="71500"/>
                  </a:lnTo>
                  <a:lnTo>
                    <a:pt x="57150" y="85725"/>
                  </a:lnTo>
                  <a:lnTo>
                    <a:pt x="85725" y="85725"/>
                  </a:lnTo>
                  <a:lnTo>
                    <a:pt x="78623" y="7150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2" name="object 3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357562" y="4033557"/>
              <a:ext cx="955690" cy="1151217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647950" y="4813300"/>
              <a:ext cx="3848100" cy="330200"/>
            </a:xfrm>
            <a:prstGeom prst="rect">
              <a:avLst/>
            </a:prstGeom>
          </p:spPr>
        </p:pic>
      </p:grpSp>
      <p:sp>
        <p:nvSpPr>
          <p:cNvPr id="34" name="object 34"/>
          <p:cNvSpPr txBox="1"/>
          <p:nvPr/>
        </p:nvSpPr>
        <p:spPr>
          <a:xfrm>
            <a:off x="5963411" y="6407698"/>
            <a:ext cx="2263775" cy="294640"/>
          </a:xfrm>
          <a:prstGeom prst="rect">
            <a:avLst/>
          </a:prstGeom>
        </p:spPr>
        <p:txBody>
          <a:bodyPr vert="horz" wrap="square" lIns="0" tIns="81915" rIns="0" bIns="0" rtlCol="0">
            <a:spAutoFit/>
          </a:bodyPr>
          <a:lstStyle/>
          <a:p>
            <a:pPr marL="12700">
              <a:lnSpc>
                <a:spcPts val="1675"/>
              </a:lnSpc>
              <a:spcBef>
                <a:spcPts val="645"/>
              </a:spcBef>
            </a:pPr>
            <a:r>
              <a:rPr sz="80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  <a:hlinkClick r:id="rId7"/>
              </a:rPr>
              <a:t>https://fb.com/tailieudientuc</a:t>
            </a:r>
            <a:r>
              <a:rPr sz="800" spc="-21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  <a:hlinkClick r:id="rId7"/>
              </a:rPr>
              <a:t>n</a:t>
            </a:r>
            <a:r>
              <a:rPr sz="2100" spc="-839" baseline="16000" dirty="0">
                <a:latin typeface="Comic Sans MS" panose="030F0702030302020204"/>
                <a:cs typeface="Comic Sans MS" panose="030F0702030302020204"/>
                <a:hlinkClick r:id="rId7"/>
              </a:rPr>
              <a:t>I</a:t>
            </a:r>
            <a:r>
              <a:rPr sz="80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  <a:hlinkClick r:id="rId7"/>
              </a:rPr>
              <a:t>tt</a:t>
            </a:r>
            <a:r>
              <a:rPr sz="800" spc="-9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  <a:hlinkClick r:id="rId7"/>
              </a:rPr>
              <a:t> </a:t>
            </a:r>
            <a:r>
              <a:rPr sz="2100" spc="-7" baseline="16000" dirty="0">
                <a:latin typeface="Comic Sans MS" panose="030F0702030302020204"/>
                <a:cs typeface="Comic Sans MS" panose="030F0702030302020204"/>
              </a:rPr>
              <a:t>ntro</a:t>
            </a:r>
            <a:r>
              <a:rPr sz="2100" baseline="16000" dirty="0">
                <a:latin typeface="Comic Sans MS" panose="030F0702030302020204"/>
                <a:cs typeface="Comic Sans MS" panose="030F0702030302020204"/>
              </a:rPr>
              <a:t>ducti</a:t>
            </a:r>
            <a:r>
              <a:rPr sz="2100" spc="7" baseline="16000" dirty="0">
                <a:latin typeface="Comic Sans MS" panose="030F0702030302020204"/>
                <a:cs typeface="Comic Sans MS" panose="030F0702030302020204"/>
              </a:rPr>
              <a:t>o</a:t>
            </a:r>
            <a:r>
              <a:rPr sz="2100" baseline="16000" dirty="0">
                <a:latin typeface="Comic Sans MS" panose="030F0702030302020204"/>
                <a:cs typeface="Comic Sans MS" panose="030F0702030302020204"/>
              </a:rPr>
              <a:t>n</a:t>
            </a:r>
            <a:endParaRPr sz="2100" baseline="16000">
              <a:latin typeface="Comic Sans MS" panose="030F0702030302020204"/>
              <a:cs typeface="Comic Sans MS" panose="030F0702030302020204"/>
            </a:endParaRPr>
          </a:p>
        </p:txBody>
      </p:sp>
      <p:sp>
        <p:nvSpPr>
          <p:cNvPr id="35" name="object 3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1-</a:t>
            </a: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36" name="object 36"/>
          <p:cNvSpPr txBox="1"/>
          <p:nvPr/>
        </p:nvSpPr>
        <p:spPr>
          <a:xfrm>
            <a:off x="1481708" y="6564262"/>
            <a:ext cx="1101090" cy="13843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80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  <a:hlinkClick r:id="rId8"/>
              </a:rPr>
              <a:t>CuuDuongThanCong.com</a:t>
            </a:r>
            <a:endParaRPr sz="8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2140" y="456641"/>
            <a:ext cx="427418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Network</a:t>
            </a:r>
            <a:r>
              <a:rPr sz="4000" spc="-55" dirty="0"/>
              <a:t> </a:t>
            </a:r>
            <a:r>
              <a:rPr sz="4000" spc="-10" dirty="0"/>
              <a:t>Security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612140" y="1294407"/>
            <a:ext cx="7327900" cy="198882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70"/>
              </a:spcBef>
              <a:buClr>
                <a:srgbClr val="3333CC"/>
              </a:buClr>
              <a:buSzPct val="84000"/>
              <a:buFont typeface="Wingdings" panose="05000000000000000000"/>
              <a:buChar char=""/>
              <a:tabLst>
                <a:tab pos="355600" algn="l"/>
              </a:tabLst>
            </a:pPr>
            <a:r>
              <a:rPr sz="2800" spc="-5" dirty="0">
                <a:latin typeface="Comic Sans MS" panose="030F0702030302020204"/>
                <a:cs typeface="Comic Sans MS" panose="030F0702030302020204"/>
              </a:rPr>
              <a:t>more throughout</a:t>
            </a:r>
            <a:r>
              <a:rPr sz="2800" spc="-1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800" spc="-10" dirty="0">
                <a:latin typeface="Comic Sans MS" panose="030F0702030302020204"/>
                <a:cs typeface="Comic Sans MS" panose="030F0702030302020204"/>
              </a:rPr>
              <a:t>this</a:t>
            </a:r>
            <a:r>
              <a:rPr sz="2800" spc="-1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800" spc="-5" dirty="0">
                <a:latin typeface="Comic Sans MS" panose="030F0702030302020204"/>
                <a:cs typeface="Comic Sans MS" panose="030F0702030302020204"/>
              </a:rPr>
              <a:t>course</a:t>
            </a:r>
            <a:endParaRPr sz="2800">
              <a:latin typeface="Comic Sans MS" panose="030F0702030302020204"/>
              <a:cs typeface="Comic Sans MS" panose="030F0702030302020204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Clr>
                <a:srgbClr val="3333CC"/>
              </a:buClr>
              <a:buSzPct val="84000"/>
              <a:buFont typeface="Wingdings" panose="05000000000000000000"/>
              <a:buChar char=""/>
              <a:tabLst>
                <a:tab pos="355600" algn="l"/>
              </a:tabLst>
            </a:pPr>
            <a:r>
              <a:rPr sz="2800" spc="-5" dirty="0">
                <a:latin typeface="Comic Sans MS" panose="030F0702030302020204"/>
                <a:cs typeface="Comic Sans MS" panose="030F0702030302020204"/>
              </a:rPr>
              <a:t>chapter</a:t>
            </a:r>
            <a:r>
              <a:rPr sz="280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800" spc="-5" dirty="0">
                <a:latin typeface="Comic Sans MS" panose="030F0702030302020204"/>
                <a:cs typeface="Comic Sans MS" panose="030F0702030302020204"/>
              </a:rPr>
              <a:t>8:</a:t>
            </a:r>
            <a:r>
              <a:rPr sz="2800" spc="-1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800" spc="-5" dirty="0">
                <a:latin typeface="Comic Sans MS" panose="030F0702030302020204"/>
                <a:cs typeface="Comic Sans MS" panose="030F0702030302020204"/>
              </a:rPr>
              <a:t>focus on</a:t>
            </a:r>
            <a:r>
              <a:rPr sz="2800" spc="-1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800" spc="-5" dirty="0">
                <a:latin typeface="Comic Sans MS" panose="030F0702030302020204"/>
                <a:cs typeface="Comic Sans MS" panose="030F0702030302020204"/>
              </a:rPr>
              <a:t>security</a:t>
            </a:r>
            <a:endParaRPr sz="2800">
              <a:latin typeface="Comic Sans MS" panose="030F0702030302020204"/>
              <a:cs typeface="Comic Sans MS" panose="030F0702030302020204"/>
            </a:endParaRPr>
          </a:p>
          <a:p>
            <a:pPr marL="355600" marR="5080" indent="-342900">
              <a:lnSpc>
                <a:spcPct val="100000"/>
              </a:lnSpc>
              <a:spcBef>
                <a:spcPts val="670"/>
              </a:spcBef>
              <a:buClr>
                <a:srgbClr val="3333CC"/>
              </a:buClr>
              <a:buSzPct val="84000"/>
              <a:buFont typeface="Wingdings" panose="05000000000000000000"/>
              <a:buChar char=""/>
              <a:tabLst>
                <a:tab pos="355600" algn="l"/>
              </a:tabLst>
            </a:pPr>
            <a:r>
              <a:rPr sz="2800" spc="-5" dirty="0">
                <a:latin typeface="Comic Sans MS" panose="030F0702030302020204"/>
                <a:cs typeface="Comic Sans MS" panose="030F0702030302020204"/>
              </a:rPr>
              <a:t>crypographic</a:t>
            </a:r>
            <a:r>
              <a:rPr sz="2800" spc="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800" spc="-5" dirty="0">
                <a:latin typeface="Comic Sans MS" panose="030F0702030302020204"/>
                <a:cs typeface="Comic Sans MS" panose="030F0702030302020204"/>
              </a:rPr>
              <a:t>techniques:</a:t>
            </a:r>
            <a:r>
              <a:rPr sz="280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800" spc="-5" dirty="0">
                <a:latin typeface="Comic Sans MS" panose="030F0702030302020204"/>
                <a:cs typeface="Comic Sans MS" panose="030F0702030302020204"/>
              </a:rPr>
              <a:t>obvious</a:t>
            </a:r>
            <a:r>
              <a:rPr sz="2800" spc="1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800" spc="-10" dirty="0">
                <a:latin typeface="Comic Sans MS" panose="030F0702030302020204"/>
                <a:cs typeface="Comic Sans MS" panose="030F0702030302020204"/>
              </a:rPr>
              <a:t>uses</a:t>
            </a:r>
            <a:r>
              <a:rPr sz="280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800" spc="-5" dirty="0">
                <a:latin typeface="Comic Sans MS" panose="030F0702030302020204"/>
                <a:cs typeface="Comic Sans MS" panose="030F0702030302020204"/>
              </a:rPr>
              <a:t>and </a:t>
            </a:r>
            <a:r>
              <a:rPr sz="2800" spc="-82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800" spc="-10" dirty="0">
                <a:latin typeface="Comic Sans MS" panose="030F0702030302020204"/>
                <a:cs typeface="Comic Sans MS" panose="030F0702030302020204"/>
              </a:rPr>
              <a:t>not</a:t>
            </a:r>
            <a:r>
              <a:rPr sz="280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800" spc="-10" dirty="0">
                <a:latin typeface="Comic Sans MS" panose="030F0702030302020204"/>
                <a:cs typeface="Comic Sans MS" panose="030F0702030302020204"/>
              </a:rPr>
              <a:t>so</a:t>
            </a:r>
            <a:r>
              <a:rPr sz="2800" spc="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800" spc="-5" dirty="0">
                <a:latin typeface="Comic Sans MS" panose="030F0702030302020204"/>
                <a:cs typeface="Comic Sans MS" panose="030F0702030302020204"/>
              </a:rPr>
              <a:t>obvious</a:t>
            </a:r>
            <a:r>
              <a:rPr sz="2800" spc="1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800" spc="-10" dirty="0">
                <a:latin typeface="Comic Sans MS" panose="030F0702030302020204"/>
                <a:cs typeface="Comic Sans MS" panose="030F0702030302020204"/>
              </a:rPr>
              <a:t>uses</a:t>
            </a:r>
            <a:endParaRPr sz="2800">
              <a:latin typeface="Comic Sans MS" panose="030F0702030302020204"/>
              <a:cs typeface="Comic Sans MS" panose="030F070203030202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647950" y="3098800"/>
            <a:ext cx="3848100" cy="3302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62250" y="4864100"/>
            <a:ext cx="3619500" cy="22860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963411" y="6407698"/>
            <a:ext cx="2263775" cy="294640"/>
          </a:xfrm>
          <a:prstGeom prst="rect">
            <a:avLst/>
          </a:prstGeom>
        </p:spPr>
        <p:txBody>
          <a:bodyPr vert="horz" wrap="square" lIns="0" tIns="81915" rIns="0" bIns="0" rtlCol="0">
            <a:spAutoFit/>
          </a:bodyPr>
          <a:lstStyle/>
          <a:p>
            <a:pPr marL="12700">
              <a:lnSpc>
                <a:spcPts val="1675"/>
              </a:lnSpc>
              <a:spcBef>
                <a:spcPts val="645"/>
              </a:spcBef>
            </a:pPr>
            <a:r>
              <a:rPr sz="80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  <a:hlinkClick r:id="rId3"/>
              </a:rPr>
              <a:t>https://fb.com/tailieudientuc</a:t>
            </a:r>
            <a:r>
              <a:rPr sz="800" spc="-21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  <a:hlinkClick r:id="rId3"/>
              </a:rPr>
              <a:t>n</a:t>
            </a:r>
            <a:r>
              <a:rPr sz="2100" spc="-839" baseline="16000" dirty="0">
                <a:latin typeface="Comic Sans MS" panose="030F0702030302020204"/>
                <a:cs typeface="Comic Sans MS" panose="030F0702030302020204"/>
                <a:hlinkClick r:id="rId3"/>
              </a:rPr>
              <a:t>I</a:t>
            </a:r>
            <a:r>
              <a:rPr sz="80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  <a:hlinkClick r:id="rId3"/>
              </a:rPr>
              <a:t>tt</a:t>
            </a:r>
            <a:r>
              <a:rPr sz="800" spc="-9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  <a:hlinkClick r:id="rId3"/>
              </a:rPr>
              <a:t> </a:t>
            </a:r>
            <a:r>
              <a:rPr sz="2100" spc="-7" baseline="16000" dirty="0">
                <a:latin typeface="Comic Sans MS" panose="030F0702030302020204"/>
                <a:cs typeface="Comic Sans MS" panose="030F0702030302020204"/>
              </a:rPr>
              <a:t>ntro</a:t>
            </a:r>
            <a:r>
              <a:rPr sz="2100" baseline="16000" dirty="0">
                <a:latin typeface="Comic Sans MS" panose="030F0702030302020204"/>
                <a:cs typeface="Comic Sans MS" panose="030F0702030302020204"/>
              </a:rPr>
              <a:t>ducti</a:t>
            </a:r>
            <a:r>
              <a:rPr sz="2100" spc="7" baseline="16000" dirty="0">
                <a:latin typeface="Comic Sans MS" panose="030F0702030302020204"/>
                <a:cs typeface="Comic Sans MS" panose="030F0702030302020204"/>
              </a:rPr>
              <a:t>o</a:t>
            </a:r>
            <a:r>
              <a:rPr sz="2100" baseline="16000" dirty="0">
                <a:latin typeface="Comic Sans MS" panose="030F0702030302020204"/>
                <a:cs typeface="Comic Sans MS" panose="030F0702030302020204"/>
              </a:rPr>
              <a:t>n</a:t>
            </a:r>
            <a:endParaRPr sz="2100" baseline="16000">
              <a:latin typeface="Comic Sans MS" panose="030F0702030302020204"/>
              <a:cs typeface="Comic Sans MS" panose="030F0702030302020204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1-</a:t>
            </a: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1481708" y="6564262"/>
            <a:ext cx="1101090" cy="13843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80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  <a:hlinkClick r:id="rId4"/>
              </a:rPr>
              <a:t>CuuDuongThanCong.com</a:t>
            </a:r>
            <a:endParaRPr sz="8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2140" y="456641"/>
            <a:ext cx="45974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Chapter</a:t>
            </a:r>
            <a:r>
              <a:rPr sz="4000" spc="-15" dirty="0"/>
              <a:t> </a:t>
            </a:r>
            <a:r>
              <a:rPr sz="4000" spc="-5" dirty="0"/>
              <a:t>1:</a:t>
            </a:r>
            <a:r>
              <a:rPr sz="4000" spc="-30" dirty="0"/>
              <a:t> </a:t>
            </a:r>
            <a:r>
              <a:rPr sz="4000" spc="-10" dirty="0"/>
              <a:t>roadmap</a:t>
            </a:r>
            <a:endParaRPr sz="40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/>
          <a:p>
            <a:pPr marL="629285" lvl="1" indent="-439420">
              <a:lnSpc>
                <a:spcPct val="100000"/>
              </a:lnSpc>
              <a:spcBef>
                <a:spcPts val="710"/>
              </a:spcBef>
              <a:buClr>
                <a:srgbClr val="3333CC"/>
              </a:buClr>
              <a:buAutoNum type="arabicPeriod"/>
              <a:tabLst>
                <a:tab pos="630555" algn="l"/>
              </a:tabLst>
            </a:pPr>
            <a:r>
              <a:rPr sz="2400" dirty="0">
                <a:latin typeface="Comic Sans MS" panose="030F0702030302020204"/>
                <a:cs typeface="Comic Sans MS" panose="030F0702030302020204"/>
              </a:rPr>
              <a:t>What</a:t>
            </a:r>
            <a:r>
              <a:rPr sz="2400" spc="-3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500" i="1" spc="-45" dirty="0">
                <a:latin typeface="Comic Sans MS" panose="030F0702030302020204"/>
                <a:cs typeface="Comic Sans MS" panose="030F0702030302020204"/>
              </a:rPr>
              <a:t>is</a:t>
            </a:r>
            <a:r>
              <a:rPr sz="2500" i="1" spc="-6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the</a:t>
            </a:r>
            <a:r>
              <a:rPr sz="2400" spc="-3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Internet?</a:t>
            </a:r>
            <a:endParaRPr sz="2400">
              <a:latin typeface="Comic Sans MS" panose="030F0702030302020204"/>
              <a:cs typeface="Comic Sans MS" panose="030F0702030302020204"/>
            </a:endParaRPr>
          </a:p>
          <a:p>
            <a:pPr marL="677545" lvl="1" indent="-487680">
              <a:lnSpc>
                <a:spcPct val="100000"/>
              </a:lnSpc>
              <a:spcBef>
                <a:spcPts val="555"/>
              </a:spcBef>
              <a:buClr>
                <a:srgbClr val="3333CC"/>
              </a:buClr>
              <a:buAutoNum type="arabicPeriod"/>
              <a:tabLst>
                <a:tab pos="678815" algn="l"/>
              </a:tabLst>
            </a:pPr>
            <a:r>
              <a:rPr sz="2400" spc="-5" dirty="0">
                <a:latin typeface="Comic Sans MS" panose="030F0702030302020204"/>
                <a:cs typeface="Comic Sans MS" panose="030F0702030302020204"/>
              </a:rPr>
              <a:t>Network</a:t>
            </a:r>
            <a:r>
              <a:rPr sz="2400" spc="-5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edge</a:t>
            </a:r>
            <a:endParaRPr sz="2400">
              <a:latin typeface="Comic Sans MS" panose="030F0702030302020204"/>
              <a:cs typeface="Comic Sans MS" panose="030F0702030302020204"/>
            </a:endParaRPr>
          </a:p>
          <a:p>
            <a:pPr marL="950595" lvl="2" indent="-304165">
              <a:lnSpc>
                <a:spcPct val="100000"/>
              </a:lnSpc>
              <a:spcBef>
                <a:spcPts val="500"/>
              </a:spcBef>
              <a:buClr>
                <a:srgbClr val="0000FF"/>
              </a:buClr>
              <a:buSzPct val="90000"/>
              <a:buFont typeface="Wingdings" panose="05000000000000000000"/>
              <a:buChar char=""/>
              <a:tabLst>
                <a:tab pos="951865" algn="l"/>
              </a:tabLst>
            </a:pPr>
            <a:r>
              <a:rPr sz="2000" spc="-5" dirty="0">
                <a:latin typeface="Comic Sans MS" panose="030F0702030302020204"/>
                <a:cs typeface="Comic Sans MS" panose="030F0702030302020204"/>
              </a:rPr>
              <a:t>end</a:t>
            </a:r>
            <a:r>
              <a:rPr sz="200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spc="-5" dirty="0">
                <a:latin typeface="Comic Sans MS" panose="030F0702030302020204"/>
                <a:cs typeface="Comic Sans MS" panose="030F0702030302020204"/>
              </a:rPr>
              <a:t>systems,</a:t>
            </a:r>
            <a:r>
              <a:rPr sz="2000" spc="-2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spc="-5" dirty="0">
                <a:latin typeface="Comic Sans MS" panose="030F0702030302020204"/>
                <a:cs typeface="Comic Sans MS" panose="030F0702030302020204"/>
              </a:rPr>
              <a:t>access</a:t>
            </a:r>
            <a:r>
              <a:rPr sz="200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spc="-5" dirty="0">
                <a:latin typeface="Comic Sans MS" panose="030F0702030302020204"/>
                <a:cs typeface="Comic Sans MS" panose="030F0702030302020204"/>
              </a:rPr>
              <a:t>networks,</a:t>
            </a:r>
            <a:r>
              <a:rPr sz="2000" spc="-2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dirty="0">
                <a:latin typeface="Comic Sans MS" panose="030F0702030302020204"/>
                <a:cs typeface="Comic Sans MS" panose="030F0702030302020204"/>
              </a:rPr>
              <a:t>links</a:t>
            </a:r>
            <a:endParaRPr sz="2000">
              <a:latin typeface="Comic Sans MS" panose="030F0702030302020204"/>
              <a:cs typeface="Comic Sans MS" panose="030F0702030302020204"/>
            </a:endParaRPr>
          </a:p>
          <a:p>
            <a:pPr marL="677545" lvl="1" indent="-487680">
              <a:lnSpc>
                <a:spcPct val="100000"/>
              </a:lnSpc>
              <a:spcBef>
                <a:spcPts val="560"/>
              </a:spcBef>
              <a:buClr>
                <a:srgbClr val="3333CC"/>
              </a:buClr>
              <a:buAutoNum type="arabicPeriod"/>
              <a:tabLst>
                <a:tab pos="678815" algn="l"/>
              </a:tabLst>
            </a:pPr>
            <a:r>
              <a:rPr sz="2400" dirty="0">
                <a:latin typeface="Comic Sans MS" panose="030F0702030302020204"/>
                <a:cs typeface="Comic Sans MS" panose="030F0702030302020204"/>
              </a:rPr>
              <a:t>Network</a:t>
            </a:r>
            <a:r>
              <a:rPr sz="2400" spc="-6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core</a:t>
            </a:r>
            <a:endParaRPr sz="2400">
              <a:latin typeface="Comic Sans MS" panose="030F0702030302020204"/>
              <a:cs typeface="Comic Sans MS" panose="030F0702030302020204"/>
            </a:endParaRPr>
          </a:p>
          <a:p>
            <a:pPr marL="950595" lvl="2" indent="-304165">
              <a:lnSpc>
                <a:spcPct val="100000"/>
              </a:lnSpc>
              <a:spcBef>
                <a:spcPts val="495"/>
              </a:spcBef>
              <a:buClr>
                <a:srgbClr val="0000FF"/>
              </a:buClr>
              <a:buSzPct val="90000"/>
              <a:buFont typeface="Wingdings" panose="05000000000000000000"/>
              <a:buChar char=""/>
              <a:tabLst>
                <a:tab pos="951865" algn="l"/>
              </a:tabLst>
            </a:pPr>
            <a:r>
              <a:rPr sz="2000" dirty="0">
                <a:latin typeface="Comic Sans MS" panose="030F0702030302020204"/>
                <a:cs typeface="Comic Sans MS" panose="030F0702030302020204"/>
              </a:rPr>
              <a:t>circuit</a:t>
            </a:r>
            <a:r>
              <a:rPr sz="2000" spc="-3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dirty="0">
                <a:latin typeface="Comic Sans MS" panose="030F0702030302020204"/>
                <a:cs typeface="Comic Sans MS" panose="030F0702030302020204"/>
              </a:rPr>
              <a:t>switching,</a:t>
            </a:r>
            <a:r>
              <a:rPr sz="2000" spc="-3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spc="-5" dirty="0">
                <a:latin typeface="Comic Sans MS" panose="030F0702030302020204"/>
                <a:cs typeface="Comic Sans MS" panose="030F0702030302020204"/>
              </a:rPr>
              <a:t>packet</a:t>
            </a:r>
            <a:r>
              <a:rPr sz="2000" spc="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spc="-5" dirty="0">
                <a:latin typeface="Comic Sans MS" panose="030F0702030302020204"/>
                <a:cs typeface="Comic Sans MS" panose="030F0702030302020204"/>
              </a:rPr>
              <a:t>switching,</a:t>
            </a:r>
            <a:r>
              <a:rPr sz="2000" spc="-2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spc="-5" dirty="0">
                <a:latin typeface="Comic Sans MS" panose="030F0702030302020204"/>
                <a:cs typeface="Comic Sans MS" panose="030F0702030302020204"/>
              </a:rPr>
              <a:t>network</a:t>
            </a:r>
            <a:r>
              <a:rPr sz="2000" spc="-1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dirty="0">
                <a:latin typeface="Comic Sans MS" panose="030F0702030302020204"/>
                <a:cs typeface="Comic Sans MS" panose="030F0702030302020204"/>
              </a:rPr>
              <a:t>structure</a:t>
            </a:r>
            <a:endParaRPr sz="2000">
              <a:latin typeface="Comic Sans MS" panose="030F0702030302020204"/>
              <a:cs typeface="Comic Sans MS" panose="030F0702030302020204"/>
            </a:endParaRPr>
          </a:p>
          <a:p>
            <a:pPr marL="677545" lvl="1" indent="-487680">
              <a:lnSpc>
                <a:spcPct val="100000"/>
              </a:lnSpc>
              <a:spcBef>
                <a:spcPts val="560"/>
              </a:spcBef>
              <a:buClr>
                <a:srgbClr val="3333CC"/>
              </a:buClr>
              <a:buAutoNum type="arabicPeriod"/>
              <a:tabLst>
                <a:tab pos="678815" algn="l"/>
              </a:tabLst>
            </a:pPr>
            <a:r>
              <a:rPr sz="2400" spc="-5" dirty="0">
                <a:latin typeface="Comic Sans MS" panose="030F0702030302020204"/>
                <a:cs typeface="Comic Sans MS" panose="030F0702030302020204"/>
              </a:rPr>
              <a:t>Delay,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 loss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and</a:t>
            </a:r>
            <a:r>
              <a:rPr sz="2400" spc="1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throughput</a:t>
            </a:r>
            <a:r>
              <a:rPr sz="2400" spc="-1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in</a:t>
            </a:r>
            <a:r>
              <a:rPr sz="2400" spc="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packet-switched</a:t>
            </a:r>
            <a:endParaRPr sz="2400">
              <a:latin typeface="Comic Sans MS" panose="030F0702030302020204"/>
              <a:cs typeface="Comic Sans MS" panose="030F0702030302020204"/>
            </a:endParaRPr>
          </a:p>
          <a:p>
            <a:pPr marL="476885">
              <a:lnSpc>
                <a:spcPct val="100000"/>
              </a:lnSpc>
            </a:pPr>
            <a:r>
              <a:rPr spc="-5" dirty="0"/>
              <a:t>networks</a:t>
            </a:r>
            <a:endParaRPr spc="-5" dirty="0"/>
          </a:p>
          <a:p>
            <a:pPr marL="677545" lvl="1" indent="-487680">
              <a:lnSpc>
                <a:spcPct val="100000"/>
              </a:lnSpc>
              <a:spcBef>
                <a:spcPts val="575"/>
              </a:spcBef>
              <a:buClr>
                <a:srgbClr val="3333CC"/>
              </a:buClr>
              <a:buAutoNum type="arabicPeriod" startAt="5"/>
              <a:tabLst>
                <a:tab pos="678815" algn="l"/>
              </a:tabLst>
            </a:pPr>
            <a:r>
              <a:rPr sz="2400" spc="-5" dirty="0">
                <a:latin typeface="Comic Sans MS" panose="030F0702030302020204"/>
                <a:cs typeface="Comic Sans MS" panose="030F0702030302020204"/>
              </a:rPr>
              <a:t>Protocol</a:t>
            </a:r>
            <a:r>
              <a:rPr sz="2400" spc="-1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layers,</a:t>
            </a:r>
            <a:r>
              <a:rPr sz="2400" spc="-3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service</a:t>
            </a:r>
            <a:r>
              <a:rPr sz="2400" spc="-3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models</a:t>
            </a:r>
            <a:endParaRPr sz="2400">
              <a:latin typeface="Comic Sans MS" panose="030F0702030302020204"/>
              <a:cs typeface="Comic Sans MS" panose="030F0702030302020204"/>
            </a:endParaRPr>
          </a:p>
          <a:p>
            <a:pPr marL="677545" lvl="1" indent="-487680">
              <a:lnSpc>
                <a:spcPct val="100000"/>
              </a:lnSpc>
              <a:spcBef>
                <a:spcPts val="580"/>
              </a:spcBef>
              <a:buClr>
                <a:srgbClr val="3333CC"/>
              </a:buClr>
              <a:buAutoNum type="arabicPeriod" startAt="5"/>
              <a:tabLst>
                <a:tab pos="678815" algn="l"/>
              </a:tabLst>
            </a:pPr>
            <a:r>
              <a:rPr sz="2400" dirty="0">
                <a:latin typeface="Comic Sans MS" panose="030F0702030302020204"/>
                <a:cs typeface="Comic Sans MS" panose="030F0702030302020204"/>
              </a:rPr>
              <a:t>Networks</a:t>
            </a:r>
            <a:r>
              <a:rPr sz="2400" spc="-4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under attack:</a:t>
            </a:r>
            <a:r>
              <a:rPr sz="2400" spc="-1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security</a:t>
            </a:r>
            <a:endParaRPr sz="2400">
              <a:latin typeface="Comic Sans MS" panose="030F0702030302020204"/>
              <a:cs typeface="Comic Sans MS" panose="030F0702030302020204"/>
            </a:endParaRPr>
          </a:p>
          <a:p>
            <a:pPr marL="677545" lvl="1" indent="-487680">
              <a:lnSpc>
                <a:spcPct val="100000"/>
              </a:lnSpc>
              <a:spcBef>
                <a:spcPts val="575"/>
              </a:spcBef>
              <a:buAutoNum type="arabicPeriod" startAt="5"/>
              <a:tabLst>
                <a:tab pos="678815" algn="l"/>
              </a:tabLst>
            </a:pPr>
            <a:r>
              <a:rPr sz="2400" spc="-5" dirty="0">
                <a:solidFill>
                  <a:srgbClr val="FF3300"/>
                </a:solidFill>
                <a:latin typeface="Comic Sans MS" panose="030F0702030302020204"/>
                <a:cs typeface="Comic Sans MS" panose="030F0702030302020204"/>
              </a:rPr>
              <a:t>History</a:t>
            </a:r>
            <a:endParaRPr sz="2400">
              <a:latin typeface="Comic Sans MS" panose="030F0702030302020204"/>
              <a:cs typeface="Comic Sans MS" panose="030F070203030202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647950" y="3098800"/>
            <a:ext cx="3848100" cy="3302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647950" y="4813300"/>
            <a:ext cx="3848100" cy="33020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963411" y="6407698"/>
            <a:ext cx="2263775" cy="294640"/>
          </a:xfrm>
          <a:prstGeom prst="rect">
            <a:avLst/>
          </a:prstGeom>
        </p:spPr>
        <p:txBody>
          <a:bodyPr vert="horz" wrap="square" lIns="0" tIns="81915" rIns="0" bIns="0" rtlCol="0">
            <a:spAutoFit/>
          </a:bodyPr>
          <a:lstStyle/>
          <a:p>
            <a:pPr marL="12700">
              <a:lnSpc>
                <a:spcPts val="1675"/>
              </a:lnSpc>
              <a:spcBef>
                <a:spcPts val="645"/>
              </a:spcBef>
            </a:pPr>
            <a:r>
              <a:rPr sz="80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  <a:hlinkClick r:id="rId2"/>
              </a:rPr>
              <a:t>https://fb.com/tailieudientuc</a:t>
            </a:r>
            <a:r>
              <a:rPr sz="800" spc="-21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  <a:hlinkClick r:id="rId2"/>
              </a:rPr>
              <a:t>n</a:t>
            </a:r>
            <a:r>
              <a:rPr sz="2100" spc="-839" baseline="16000" dirty="0">
                <a:latin typeface="Comic Sans MS" panose="030F0702030302020204"/>
                <a:cs typeface="Comic Sans MS" panose="030F0702030302020204"/>
                <a:hlinkClick r:id="rId2"/>
              </a:rPr>
              <a:t>I</a:t>
            </a:r>
            <a:r>
              <a:rPr sz="80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  <a:hlinkClick r:id="rId2"/>
              </a:rPr>
              <a:t>tt</a:t>
            </a:r>
            <a:r>
              <a:rPr sz="800" spc="-9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  <a:hlinkClick r:id="rId2"/>
              </a:rPr>
              <a:t> </a:t>
            </a:r>
            <a:r>
              <a:rPr sz="2100" spc="-7" baseline="16000" dirty="0">
                <a:latin typeface="Comic Sans MS" panose="030F0702030302020204"/>
                <a:cs typeface="Comic Sans MS" panose="030F0702030302020204"/>
              </a:rPr>
              <a:t>ntro</a:t>
            </a:r>
            <a:r>
              <a:rPr sz="2100" baseline="16000" dirty="0">
                <a:latin typeface="Comic Sans MS" panose="030F0702030302020204"/>
                <a:cs typeface="Comic Sans MS" panose="030F0702030302020204"/>
              </a:rPr>
              <a:t>ducti</a:t>
            </a:r>
            <a:r>
              <a:rPr sz="2100" spc="7" baseline="16000" dirty="0">
                <a:latin typeface="Comic Sans MS" panose="030F0702030302020204"/>
                <a:cs typeface="Comic Sans MS" panose="030F0702030302020204"/>
              </a:rPr>
              <a:t>o</a:t>
            </a:r>
            <a:r>
              <a:rPr sz="2100" baseline="16000" dirty="0">
                <a:latin typeface="Comic Sans MS" panose="030F0702030302020204"/>
                <a:cs typeface="Comic Sans MS" panose="030F0702030302020204"/>
              </a:rPr>
              <a:t>n</a:t>
            </a:r>
            <a:endParaRPr sz="2100" baseline="16000">
              <a:latin typeface="Comic Sans MS" panose="030F0702030302020204"/>
              <a:cs typeface="Comic Sans MS" panose="030F0702030302020204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1-</a:t>
            </a: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1481708" y="6564262"/>
            <a:ext cx="1101090" cy="13843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80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  <a:hlinkClick r:id="rId3"/>
              </a:rPr>
              <a:t>CuuDuongThanCong.com</a:t>
            </a:r>
            <a:endParaRPr sz="8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367813" y="4133485"/>
            <a:ext cx="2268939" cy="252029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55142" y="347598"/>
            <a:ext cx="365632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Internet</a:t>
            </a:r>
            <a:r>
              <a:rPr spc="-90" dirty="0"/>
              <a:t> </a:t>
            </a:r>
            <a:r>
              <a:rPr spc="-5" dirty="0"/>
              <a:t>History</a:t>
            </a:r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612140" y="1810257"/>
            <a:ext cx="3427729" cy="3562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6985" indent="-342900">
              <a:lnSpc>
                <a:spcPct val="100000"/>
              </a:lnSpc>
              <a:spcBef>
                <a:spcPts val="105"/>
              </a:spcBef>
              <a:buSzPct val="85000"/>
              <a:buFont typeface="Wingdings" panose="05000000000000000000"/>
              <a:buChar char=""/>
              <a:tabLst>
                <a:tab pos="354965" algn="l"/>
                <a:tab pos="355600" algn="l"/>
              </a:tabLst>
            </a:pPr>
            <a:r>
              <a:rPr sz="2000" spc="-5" dirty="0">
                <a:solidFill>
                  <a:srgbClr val="3333CC"/>
                </a:solidFill>
                <a:latin typeface="Comic Sans MS" panose="030F0702030302020204"/>
                <a:cs typeface="Comic Sans MS" panose="030F0702030302020204"/>
              </a:rPr>
              <a:t>1961: </a:t>
            </a:r>
            <a:r>
              <a:rPr sz="2000" dirty="0">
                <a:latin typeface="Comic Sans MS" panose="030F0702030302020204"/>
                <a:cs typeface="Comic Sans MS" panose="030F0702030302020204"/>
              </a:rPr>
              <a:t>Kleinrock - </a:t>
            </a:r>
            <a:r>
              <a:rPr sz="2000" spc="-5" dirty="0">
                <a:latin typeface="Comic Sans MS" panose="030F0702030302020204"/>
                <a:cs typeface="Comic Sans MS" panose="030F0702030302020204"/>
              </a:rPr>
              <a:t>queueing </a:t>
            </a:r>
            <a:r>
              <a:rPr sz="2000" spc="-58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spc="-5" dirty="0">
                <a:latin typeface="Comic Sans MS" panose="030F0702030302020204"/>
                <a:cs typeface="Comic Sans MS" panose="030F0702030302020204"/>
              </a:rPr>
              <a:t>theory </a:t>
            </a:r>
            <a:r>
              <a:rPr sz="2000" dirty="0">
                <a:latin typeface="Comic Sans MS" panose="030F0702030302020204"/>
                <a:cs typeface="Comic Sans MS" panose="030F0702030302020204"/>
              </a:rPr>
              <a:t>shows </a:t>
            </a:r>
            <a:r>
              <a:rPr sz="2000" spc="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spc="-5" dirty="0">
                <a:latin typeface="Comic Sans MS" panose="030F0702030302020204"/>
                <a:cs typeface="Comic Sans MS" panose="030F0702030302020204"/>
              </a:rPr>
              <a:t>effectiveness </a:t>
            </a:r>
            <a:r>
              <a:rPr sz="2000" dirty="0">
                <a:latin typeface="Comic Sans MS" panose="030F0702030302020204"/>
                <a:cs typeface="Comic Sans MS" panose="030F0702030302020204"/>
              </a:rPr>
              <a:t>of packet- </a:t>
            </a:r>
            <a:r>
              <a:rPr sz="2000" spc="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dirty="0">
                <a:latin typeface="Comic Sans MS" panose="030F0702030302020204"/>
                <a:cs typeface="Comic Sans MS" panose="030F0702030302020204"/>
              </a:rPr>
              <a:t>switching</a:t>
            </a:r>
            <a:endParaRPr sz="2000">
              <a:latin typeface="Comic Sans MS" panose="030F0702030302020204"/>
              <a:cs typeface="Comic Sans MS" panose="030F0702030302020204"/>
            </a:endParaRPr>
          </a:p>
          <a:p>
            <a:pPr marL="355600" marR="102235" indent="-342900">
              <a:lnSpc>
                <a:spcPct val="100000"/>
              </a:lnSpc>
              <a:spcBef>
                <a:spcPts val="480"/>
              </a:spcBef>
              <a:buSzPct val="85000"/>
              <a:buFont typeface="Wingdings" panose="05000000000000000000"/>
              <a:buChar char=""/>
              <a:tabLst>
                <a:tab pos="354965" algn="l"/>
                <a:tab pos="355600" algn="l"/>
              </a:tabLst>
            </a:pPr>
            <a:r>
              <a:rPr sz="2000" spc="-5" dirty="0">
                <a:solidFill>
                  <a:srgbClr val="3333CC"/>
                </a:solidFill>
                <a:latin typeface="Comic Sans MS" panose="030F0702030302020204"/>
                <a:cs typeface="Comic Sans MS" panose="030F0702030302020204"/>
              </a:rPr>
              <a:t>1964:</a:t>
            </a:r>
            <a:r>
              <a:rPr sz="2000" spc="-15" dirty="0">
                <a:solidFill>
                  <a:srgbClr val="3333CC"/>
                </a:solidFill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spc="-5" dirty="0">
                <a:latin typeface="Comic Sans MS" panose="030F0702030302020204"/>
                <a:cs typeface="Comic Sans MS" panose="030F0702030302020204"/>
              </a:rPr>
              <a:t>Baran</a:t>
            </a:r>
            <a:r>
              <a:rPr sz="2000" spc="1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dirty="0">
                <a:latin typeface="Comic Sans MS" panose="030F0702030302020204"/>
                <a:cs typeface="Comic Sans MS" panose="030F0702030302020204"/>
              </a:rPr>
              <a:t>- </a:t>
            </a:r>
            <a:r>
              <a:rPr sz="2000" spc="-5" dirty="0">
                <a:latin typeface="Comic Sans MS" panose="030F0702030302020204"/>
                <a:cs typeface="Comic Sans MS" panose="030F0702030302020204"/>
              </a:rPr>
              <a:t>packet- </a:t>
            </a:r>
            <a:r>
              <a:rPr sz="2000" dirty="0">
                <a:latin typeface="Comic Sans MS" panose="030F0702030302020204"/>
                <a:cs typeface="Comic Sans MS" panose="030F0702030302020204"/>
              </a:rPr>
              <a:t> switching</a:t>
            </a:r>
            <a:r>
              <a:rPr sz="2000" spc="-4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spc="-5" dirty="0">
                <a:latin typeface="Comic Sans MS" panose="030F0702030302020204"/>
                <a:cs typeface="Comic Sans MS" panose="030F0702030302020204"/>
              </a:rPr>
              <a:t>in</a:t>
            </a:r>
            <a:r>
              <a:rPr sz="2000" spc="-1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spc="-5" dirty="0">
                <a:latin typeface="Comic Sans MS" panose="030F0702030302020204"/>
                <a:cs typeface="Comic Sans MS" panose="030F0702030302020204"/>
              </a:rPr>
              <a:t>military</a:t>
            </a:r>
            <a:r>
              <a:rPr sz="2000" spc="-4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spc="-10" dirty="0">
                <a:latin typeface="Comic Sans MS" panose="030F0702030302020204"/>
                <a:cs typeface="Comic Sans MS" panose="030F0702030302020204"/>
              </a:rPr>
              <a:t>nets</a:t>
            </a:r>
            <a:endParaRPr sz="2000">
              <a:latin typeface="Comic Sans MS" panose="030F0702030302020204"/>
              <a:cs typeface="Comic Sans MS" panose="030F0702030302020204"/>
            </a:endParaRPr>
          </a:p>
          <a:p>
            <a:pPr marL="355600" marR="48895" indent="-342900">
              <a:lnSpc>
                <a:spcPct val="100000"/>
              </a:lnSpc>
              <a:spcBef>
                <a:spcPts val="485"/>
              </a:spcBef>
              <a:buSzPct val="85000"/>
              <a:buFont typeface="Wingdings" panose="05000000000000000000"/>
              <a:buChar char=""/>
              <a:tabLst>
                <a:tab pos="354965" algn="l"/>
                <a:tab pos="355600" algn="l"/>
              </a:tabLst>
            </a:pPr>
            <a:r>
              <a:rPr sz="2000" spc="-5" dirty="0">
                <a:solidFill>
                  <a:srgbClr val="3333CC"/>
                </a:solidFill>
                <a:latin typeface="Comic Sans MS" panose="030F0702030302020204"/>
                <a:cs typeface="Comic Sans MS" panose="030F0702030302020204"/>
              </a:rPr>
              <a:t>1967: </a:t>
            </a:r>
            <a:r>
              <a:rPr sz="2000" spc="-5" dirty="0">
                <a:latin typeface="Comic Sans MS" panose="030F0702030302020204"/>
                <a:cs typeface="Comic Sans MS" panose="030F0702030302020204"/>
              </a:rPr>
              <a:t>ARPAnet conceived </a:t>
            </a:r>
            <a:r>
              <a:rPr sz="2000" spc="-58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spc="-5" dirty="0">
                <a:latin typeface="Comic Sans MS" panose="030F0702030302020204"/>
                <a:cs typeface="Comic Sans MS" panose="030F0702030302020204"/>
              </a:rPr>
              <a:t>by Advanced Research </a:t>
            </a:r>
            <a:r>
              <a:rPr sz="2000" dirty="0">
                <a:latin typeface="Comic Sans MS" panose="030F0702030302020204"/>
                <a:cs typeface="Comic Sans MS" panose="030F0702030302020204"/>
              </a:rPr>
              <a:t> Projects</a:t>
            </a:r>
            <a:r>
              <a:rPr sz="2000" spc="-3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spc="-5" dirty="0">
                <a:latin typeface="Comic Sans MS" panose="030F0702030302020204"/>
                <a:cs typeface="Comic Sans MS" panose="030F0702030302020204"/>
              </a:rPr>
              <a:t>Agency</a:t>
            </a:r>
            <a:endParaRPr sz="2000">
              <a:latin typeface="Comic Sans MS" panose="030F0702030302020204"/>
              <a:cs typeface="Comic Sans MS" panose="030F0702030302020204"/>
            </a:endParaRPr>
          </a:p>
          <a:p>
            <a:pPr marL="355600" marR="5080" indent="-342900">
              <a:lnSpc>
                <a:spcPct val="100000"/>
              </a:lnSpc>
              <a:spcBef>
                <a:spcPts val="480"/>
              </a:spcBef>
              <a:buSzPct val="85000"/>
              <a:buFont typeface="Wingdings" panose="05000000000000000000"/>
              <a:buChar char=""/>
              <a:tabLst>
                <a:tab pos="354965" algn="l"/>
                <a:tab pos="355600" algn="l"/>
              </a:tabLst>
            </a:pPr>
            <a:r>
              <a:rPr sz="2000" spc="-5" dirty="0">
                <a:solidFill>
                  <a:srgbClr val="3333CC"/>
                </a:solidFill>
                <a:latin typeface="Comic Sans MS" panose="030F0702030302020204"/>
                <a:cs typeface="Comic Sans MS" panose="030F0702030302020204"/>
              </a:rPr>
              <a:t>1969: </a:t>
            </a:r>
            <a:r>
              <a:rPr sz="2000" spc="-5" dirty="0">
                <a:latin typeface="Comic Sans MS" panose="030F0702030302020204"/>
                <a:cs typeface="Comic Sans MS" panose="030F0702030302020204"/>
              </a:rPr>
              <a:t>first ARPAnet node </a:t>
            </a:r>
            <a:r>
              <a:rPr sz="2000" spc="-58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spc="-5" dirty="0">
                <a:latin typeface="Comic Sans MS" panose="030F0702030302020204"/>
                <a:cs typeface="Comic Sans MS" panose="030F0702030302020204"/>
              </a:rPr>
              <a:t>operational</a:t>
            </a:r>
            <a:endParaRPr sz="2000">
              <a:latin typeface="Comic Sans MS" panose="030F0702030302020204"/>
              <a:cs typeface="Comic Sans MS" panose="030F07020303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37126" y="1759370"/>
            <a:ext cx="4540250" cy="216027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0"/>
              </a:spcBef>
              <a:buSzPct val="85000"/>
              <a:buFont typeface="Wingdings" panose="05000000000000000000"/>
              <a:buChar char=""/>
              <a:tabLst>
                <a:tab pos="354965" algn="l"/>
                <a:tab pos="355600" algn="l"/>
              </a:tabLst>
            </a:pPr>
            <a:r>
              <a:rPr sz="2000" spc="-5" dirty="0">
                <a:solidFill>
                  <a:srgbClr val="3333CC"/>
                </a:solidFill>
                <a:latin typeface="Comic Sans MS" panose="030F0702030302020204"/>
                <a:cs typeface="Comic Sans MS" panose="030F0702030302020204"/>
              </a:rPr>
              <a:t>1972:</a:t>
            </a:r>
            <a:endParaRPr sz="2000">
              <a:latin typeface="Comic Sans MS" panose="030F0702030302020204"/>
              <a:cs typeface="Comic Sans MS" panose="030F0702030302020204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Clr>
                <a:srgbClr val="3333CC"/>
              </a:buClr>
              <a:buSzPct val="75000"/>
              <a:buFont typeface="Wingdings" panose="05000000000000000000"/>
              <a:buChar char=""/>
              <a:tabLst>
                <a:tab pos="756920" algn="l"/>
              </a:tabLst>
            </a:pPr>
            <a:r>
              <a:rPr sz="2000" spc="-5" dirty="0">
                <a:latin typeface="Comic Sans MS" panose="030F0702030302020204"/>
                <a:cs typeface="Comic Sans MS" panose="030F0702030302020204"/>
              </a:rPr>
              <a:t>ARPAnet</a:t>
            </a:r>
            <a:r>
              <a:rPr sz="2000" spc="-1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dirty="0">
                <a:latin typeface="Comic Sans MS" panose="030F0702030302020204"/>
                <a:cs typeface="Comic Sans MS" panose="030F0702030302020204"/>
              </a:rPr>
              <a:t>public</a:t>
            </a:r>
            <a:r>
              <a:rPr sz="2000" spc="-1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spc="-5" dirty="0">
                <a:latin typeface="Comic Sans MS" panose="030F0702030302020204"/>
                <a:cs typeface="Comic Sans MS" panose="030F0702030302020204"/>
              </a:rPr>
              <a:t>demonstration</a:t>
            </a:r>
            <a:endParaRPr sz="2000">
              <a:latin typeface="Comic Sans MS" panose="030F0702030302020204"/>
              <a:cs typeface="Comic Sans MS" panose="030F0702030302020204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480"/>
              </a:spcBef>
              <a:buClr>
                <a:srgbClr val="3333CC"/>
              </a:buClr>
              <a:buSzPct val="75000"/>
              <a:buFont typeface="Wingdings" panose="05000000000000000000"/>
              <a:buChar char=""/>
              <a:tabLst>
                <a:tab pos="756920" algn="l"/>
              </a:tabLst>
            </a:pPr>
            <a:r>
              <a:rPr sz="2000" dirty="0">
                <a:latin typeface="Comic Sans MS" panose="030F0702030302020204"/>
                <a:cs typeface="Comic Sans MS" panose="030F0702030302020204"/>
              </a:rPr>
              <a:t>NCP</a:t>
            </a:r>
            <a:r>
              <a:rPr sz="2000" spc="-3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spc="-5" dirty="0">
                <a:latin typeface="Comic Sans MS" panose="030F0702030302020204"/>
                <a:cs typeface="Comic Sans MS" panose="030F0702030302020204"/>
              </a:rPr>
              <a:t>(Network</a:t>
            </a:r>
            <a:r>
              <a:rPr sz="2000" spc="-3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dirty="0">
                <a:latin typeface="Comic Sans MS" panose="030F0702030302020204"/>
                <a:cs typeface="Comic Sans MS" panose="030F0702030302020204"/>
              </a:rPr>
              <a:t>Control</a:t>
            </a:r>
            <a:r>
              <a:rPr sz="2000" spc="-3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dirty="0">
                <a:latin typeface="Comic Sans MS" panose="030F0702030302020204"/>
                <a:cs typeface="Comic Sans MS" panose="030F0702030302020204"/>
              </a:rPr>
              <a:t>Protocol) </a:t>
            </a:r>
            <a:r>
              <a:rPr sz="2000" spc="-58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spc="-5" dirty="0">
                <a:latin typeface="Comic Sans MS" panose="030F0702030302020204"/>
                <a:cs typeface="Comic Sans MS" panose="030F0702030302020204"/>
              </a:rPr>
              <a:t>first</a:t>
            </a:r>
            <a:r>
              <a:rPr sz="2000" spc="-2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dirty="0">
                <a:latin typeface="Comic Sans MS" panose="030F0702030302020204"/>
                <a:cs typeface="Comic Sans MS" panose="030F0702030302020204"/>
              </a:rPr>
              <a:t>host-host</a:t>
            </a:r>
            <a:r>
              <a:rPr sz="2000" spc="-4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dirty="0">
                <a:latin typeface="Comic Sans MS" panose="030F0702030302020204"/>
                <a:cs typeface="Comic Sans MS" panose="030F0702030302020204"/>
              </a:rPr>
              <a:t>protocol</a:t>
            </a:r>
            <a:endParaRPr sz="2000">
              <a:latin typeface="Comic Sans MS" panose="030F0702030302020204"/>
              <a:cs typeface="Comic Sans MS" panose="030F0702030302020204"/>
            </a:endParaRPr>
          </a:p>
          <a:p>
            <a:pPr marL="756285" lvl="1" indent="-287020">
              <a:lnSpc>
                <a:spcPct val="100000"/>
              </a:lnSpc>
              <a:spcBef>
                <a:spcPts val="485"/>
              </a:spcBef>
              <a:buClr>
                <a:srgbClr val="3333CC"/>
              </a:buClr>
              <a:buSzPct val="75000"/>
              <a:buFont typeface="Wingdings" panose="05000000000000000000"/>
              <a:buChar char=""/>
              <a:tabLst>
                <a:tab pos="756920" algn="l"/>
              </a:tabLst>
            </a:pPr>
            <a:r>
              <a:rPr sz="2000" spc="-5" dirty="0">
                <a:latin typeface="Comic Sans MS" panose="030F0702030302020204"/>
                <a:cs typeface="Comic Sans MS" panose="030F0702030302020204"/>
              </a:rPr>
              <a:t>first</a:t>
            </a:r>
            <a:r>
              <a:rPr sz="2000" spc="-4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spc="-5" dirty="0">
                <a:latin typeface="Comic Sans MS" panose="030F0702030302020204"/>
                <a:cs typeface="Comic Sans MS" panose="030F0702030302020204"/>
              </a:rPr>
              <a:t>e-mail</a:t>
            </a:r>
            <a:r>
              <a:rPr sz="2000" spc="-1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dirty="0">
                <a:latin typeface="Comic Sans MS" panose="030F0702030302020204"/>
                <a:cs typeface="Comic Sans MS" panose="030F0702030302020204"/>
              </a:rPr>
              <a:t>program</a:t>
            </a:r>
            <a:endParaRPr sz="2000">
              <a:latin typeface="Comic Sans MS" panose="030F0702030302020204"/>
              <a:cs typeface="Comic Sans MS" panose="030F0702030302020204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Clr>
                <a:srgbClr val="3333CC"/>
              </a:buClr>
              <a:buSzPct val="75000"/>
              <a:buFont typeface="Wingdings" panose="05000000000000000000"/>
              <a:buChar char=""/>
              <a:tabLst>
                <a:tab pos="756920" algn="l"/>
              </a:tabLst>
            </a:pPr>
            <a:r>
              <a:rPr sz="2000" spc="-5" dirty="0">
                <a:latin typeface="Comic Sans MS" panose="030F0702030302020204"/>
                <a:cs typeface="Comic Sans MS" panose="030F0702030302020204"/>
              </a:rPr>
              <a:t>ARPAnet</a:t>
            </a:r>
            <a:r>
              <a:rPr sz="2000" spc="-3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spc="-5" dirty="0">
                <a:latin typeface="Comic Sans MS" panose="030F0702030302020204"/>
                <a:cs typeface="Comic Sans MS" panose="030F0702030302020204"/>
              </a:rPr>
              <a:t>has</a:t>
            </a:r>
            <a:r>
              <a:rPr sz="2000" spc="-2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spc="-5" dirty="0">
                <a:latin typeface="Comic Sans MS" panose="030F0702030302020204"/>
                <a:cs typeface="Comic Sans MS" panose="030F0702030302020204"/>
              </a:rPr>
              <a:t>15</a:t>
            </a:r>
            <a:r>
              <a:rPr sz="2000" spc="-2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dirty="0">
                <a:latin typeface="Comic Sans MS" panose="030F0702030302020204"/>
                <a:cs typeface="Comic Sans MS" panose="030F0702030302020204"/>
              </a:rPr>
              <a:t>nodes</a:t>
            </a:r>
            <a:endParaRPr sz="2000">
              <a:latin typeface="Comic Sans MS" panose="030F0702030302020204"/>
              <a:cs typeface="Comic Sans MS" panose="030F07020303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02691" y="1125372"/>
            <a:ext cx="6350000" cy="4114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500" i="1" spc="-60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1961-1972:</a:t>
            </a:r>
            <a:r>
              <a:rPr sz="2500" i="1" spc="-55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 </a:t>
            </a:r>
            <a:r>
              <a:rPr sz="2500" i="1" spc="-50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Early</a:t>
            </a:r>
            <a:r>
              <a:rPr sz="2500" i="1" spc="-10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 </a:t>
            </a:r>
            <a:r>
              <a:rPr sz="2500" i="1" spc="-55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packet-switching</a:t>
            </a:r>
            <a:r>
              <a:rPr sz="2500" i="1" spc="-20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 </a:t>
            </a:r>
            <a:r>
              <a:rPr sz="2500" i="1" spc="-50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principles</a:t>
            </a:r>
            <a:endParaRPr sz="2500">
              <a:latin typeface="Comic Sans MS" panose="030F0702030302020204"/>
              <a:cs typeface="Comic Sans MS" panose="030F0702030302020204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47950" y="3098800"/>
            <a:ext cx="3848100" cy="33020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47950" y="4813300"/>
            <a:ext cx="3848100" cy="3302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5963411" y="6407698"/>
            <a:ext cx="2263775" cy="294640"/>
          </a:xfrm>
          <a:prstGeom prst="rect">
            <a:avLst/>
          </a:prstGeom>
        </p:spPr>
        <p:txBody>
          <a:bodyPr vert="horz" wrap="square" lIns="0" tIns="81915" rIns="0" bIns="0" rtlCol="0">
            <a:spAutoFit/>
          </a:bodyPr>
          <a:lstStyle/>
          <a:p>
            <a:pPr marL="12700">
              <a:lnSpc>
                <a:spcPts val="1675"/>
              </a:lnSpc>
              <a:spcBef>
                <a:spcPts val="645"/>
              </a:spcBef>
            </a:pPr>
            <a:r>
              <a:rPr sz="80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  <a:hlinkClick r:id="rId3"/>
              </a:rPr>
              <a:t>https://fb.com/tailieudientuc</a:t>
            </a:r>
            <a:r>
              <a:rPr sz="800" spc="-21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  <a:hlinkClick r:id="rId3"/>
              </a:rPr>
              <a:t>n</a:t>
            </a:r>
            <a:r>
              <a:rPr sz="2100" spc="-839" baseline="16000" dirty="0">
                <a:latin typeface="Comic Sans MS" panose="030F0702030302020204"/>
                <a:cs typeface="Comic Sans MS" panose="030F0702030302020204"/>
                <a:hlinkClick r:id="rId3"/>
              </a:rPr>
              <a:t>I</a:t>
            </a:r>
            <a:r>
              <a:rPr sz="80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  <a:hlinkClick r:id="rId3"/>
              </a:rPr>
              <a:t>tt</a:t>
            </a:r>
            <a:r>
              <a:rPr sz="800" spc="-9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  <a:hlinkClick r:id="rId3"/>
              </a:rPr>
              <a:t> </a:t>
            </a:r>
            <a:r>
              <a:rPr sz="2100" spc="-7" baseline="16000" dirty="0">
                <a:latin typeface="Comic Sans MS" panose="030F0702030302020204"/>
                <a:cs typeface="Comic Sans MS" panose="030F0702030302020204"/>
              </a:rPr>
              <a:t>ntro</a:t>
            </a:r>
            <a:r>
              <a:rPr sz="2100" baseline="16000" dirty="0">
                <a:latin typeface="Comic Sans MS" panose="030F0702030302020204"/>
                <a:cs typeface="Comic Sans MS" panose="030F0702030302020204"/>
              </a:rPr>
              <a:t>ducti</a:t>
            </a:r>
            <a:r>
              <a:rPr sz="2100" spc="7" baseline="16000" dirty="0">
                <a:latin typeface="Comic Sans MS" panose="030F0702030302020204"/>
                <a:cs typeface="Comic Sans MS" panose="030F0702030302020204"/>
              </a:rPr>
              <a:t>o</a:t>
            </a:r>
            <a:r>
              <a:rPr sz="2100" baseline="16000" dirty="0">
                <a:latin typeface="Comic Sans MS" panose="030F0702030302020204"/>
                <a:cs typeface="Comic Sans MS" panose="030F0702030302020204"/>
              </a:rPr>
              <a:t>n</a:t>
            </a:r>
            <a:endParaRPr sz="2100" baseline="16000">
              <a:latin typeface="Comic Sans MS" panose="030F0702030302020204"/>
              <a:cs typeface="Comic Sans MS" panose="030F0702030302020204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1-</a:t>
            </a: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11" name="object 11"/>
          <p:cNvSpPr txBox="1"/>
          <p:nvPr/>
        </p:nvSpPr>
        <p:spPr>
          <a:xfrm>
            <a:off x="1481708" y="6564262"/>
            <a:ext cx="1101090" cy="13843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80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  <a:hlinkClick r:id="rId4"/>
              </a:rPr>
              <a:t>CuuDuongThanCong.com</a:t>
            </a:r>
            <a:endParaRPr sz="8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5142" y="347598"/>
            <a:ext cx="365632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Internet</a:t>
            </a:r>
            <a:r>
              <a:rPr spc="-90" dirty="0"/>
              <a:t> </a:t>
            </a:r>
            <a:r>
              <a:rPr spc="-5" dirty="0"/>
              <a:t>History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307340" y="1684782"/>
            <a:ext cx="3930015" cy="420243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355600" marR="474345" indent="-342900">
              <a:lnSpc>
                <a:spcPts val="2160"/>
              </a:lnSpc>
              <a:spcBef>
                <a:spcPts val="375"/>
              </a:spcBef>
              <a:buSzPct val="85000"/>
              <a:buFont typeface="Wingdings" panose="05000000000000000000"/>
              <a:buChar char=""/>
              <a:tabLst>
                <a:tab pos="354965" algn="l"/>
                <a:tab pos="355600" algn="l"/>
              </a:tabLst>
            </a:pPr>
            <a:r>
              <a:rPr sz="2000" spc="-5" dirty="0">
                <a:solidFill>
                  <a:srgbClr val="3333CC"/>
                </a:solidFill>
                <a:latin typeface="Comic Sans MS" panose="030F0702030302020204"/>
                <a:cs typeface="Comic Sans MS" panose="030F0702030302020204"/>
              </a:rPr>
              <a:t>1970:</a:t>
            </a:r>
            <a:r>
              <a:rPr sz="2000" spc="-40" dirty="0">
                <a:solidFill>
                  <a:srgbClr val="3333CC"/>
                </a:solidFill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spc="-5" dirty="0">
                <a:latin typeface="Comic Sans MS" panose="030F0702030302020204"/>
                <a:cs typeface="Comic Sans MS" panose="030F0702030302020204"/>
              </a:rPr>
              <a:t>ALOHAnet</a:t>
            </a:r>
            <a:r>
              <a:rPr sz="2000" spc="-3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dirty="0">
                <a:latin typeface="Comic Sans MS" panose="030F0702030302020204"/>
                <a:cs typeface="Comic Sans MS" panose="030F0702030302020204"/>
              </a:rPr>
              <a:t>satellite </a:t>
            </a:r>
            <a:r>
              <a:rPr sz="2000" spc="-58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spc="-5" dirty="0">
                <a:latin typeface="Comic Sans MS" panose="030F0702030302020204"/>
                <a:cs typeface="Comic Sans MS" panose="030F0702030302020204"/>
              </a:rPr>
              <a:t>network</a:t>
            </a:r>
            <a:r>
              <a:rPr sz="2000" spc="-3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spc="-5" dirty="0">
                <a:latin typeface="Comic Sans MS" panose="030F0702030302020204"/>
                <a:cs typeface="Comic Sans MS" panose="030F0702030302020204"/>
              </a:rPr>
              <a:t>in </a:t>
            </a:r>
            <a:r>
              <a:rPr sz="2000" spc="-10" dirty="0">
                <a:latin typeface="Comic Sans MS" panose="030F0702030302020204"/>
                <a:cs typeface="Comic Sans MS" panose="030F0702030302020204"/>
              </a:rPr>
              <a:t>Hawaii</a:t>
            </a:r>
            <a:endParaRPr sz="2000">
              <a:latin typeface="Comic Sans MS" panose="030F0702030302020204"/>
              <a:cs typeface="Comic Sans MS" panose="030F0702030302020204"/>
            </a:endParaRPr>
          </a:p>
          <a:p>
            <a:pPr marL="355600" marR="564515" indent="-342900">
              <a:lnSpc>
                <a:spcPct val="90000"/>
              </a:lnSpc>
              <a:spcBef>
                <a:spcPts val="450"/>
              </a:spcBef>
              <a:buSzPct val="85000"/>
              <a:buFont typeface="Wingdings" panose="05000000000000000000"/>
              <a:buChar char=""/>
              <a:tabLst>
                <a:tab pos="354965" algn="l"/>
                <a:tab pos="355600" algn="l"/>
              </a:tabLst>
            </a:pPr>
            <a:r>
              <a:rPr sz="2000" spc="-5" dirty="0">
                <a:solidFill>
                  <a:srgbClr val="3333CC"/>
                </a:solidFill>
                <a:latin typeface="Comic Sans MS" panose="030F0702030302020204"/>
                <a:cs typeface="Comic Sans MS" panose="030F0702030302020204"/>
              </a:rPr>
              <a:t>1974: </a:t>
            </a:r>
            <a:r>
              <a:rPr sz="2000" dirty="0">
                <a:latin typeface="Comic Sans MS" panose="030F0702030302020204"/>
                <a:cs typeface="Comic Sans MS" panose="030F0702030302020204"/>
              </a:rPr>
              <a:t>Cerf </a:t>
            </a:r>
            <a:r>
              <a:rPr sz="2000" spc="-5" dirty="0">
                <a:latin typeface="Comic Sans MS" panose="030F0702030302020204"/>
                <a:cs typeface="Comic Sans MS" panose="030F0702030302020204"/>
              </a:rPr>
              <a:t>and Kahn </a:t>
            </a:r>
            <a:r>
              <a:rPr sz="2000" dirty="0">
                <a:latin typeface="Comic Sans MS" panose="030F0702030302020204"/>
                <a:cs typeface="Comic Sans MS" panose="030F0702030302020204"/>
              </a:rPr>
              <a:t>- </a:t>
            </a:r>
            <a:r>
              <a:rPr sz="2000" spc="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spc="-5" dirty="0">
                <a:latin typeface="Comic Sans MS" panose="030F0702030302020204"/>
                <a:cs typeface="Comic Sans MS" panose="030F0702030302020204"/>
              </a:rPr>
              <a:t>architecture for </a:t>
            </a:r>
            <a:r>
              <a:rPr sz="200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spc="-5" dirty="0">
                <a:latin typeface="Comic Sans MS" panose="030F0702030302020204"/>
                <a:cs typeface="Comic Sans MS" panose="030F0702030302020204"/>
              </a:rPr>
              <a:t>interconnecting</a:t>
            </a:r>
            <a:r>
              <a:rPr sz="2000" spc="-5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spc="-5" dirty="0">
                <a:latin typeface="Comic Sans MS" panose="030F0702030302020204"/>
                <a:cs typeface="Comic Sans MS" panose="030F0702030302020204"/>
              </a:rPr>
              <a:t>networks</a:t>
            </a:r>
            <a:endParaRPr sz="2000">
              <a:latin typeface="Comic Sans MS" panose="030F0702030302020204"/>
              <a:cs typeface="Comic Sans MS" panose="030F0702030302020204"/>
            </a:endParaRPr>
          </a:p>
          <a:p>
            <a:pPr marL="355600" marR="624840" indent="-342900">
              <a:lnSpc>
                <a:spcPts val="2160"/>
              </a:lnSpc>
              <a:spcBef>
                <a:spcPts val="510"/>
              </a:spcBef>
              <a:buSzPct val="85000"/>
              <a:buFont typeface="Wingdings" panose="05000000000000000000"/>
              <a:buChar char=""/>
              <a:tabLst>
                <a:tab pos="354965" algn="l"/>
                <a:tab pos="355600" algn="l"/>
              </a:tabLst>
            </a:pPr>
            <a:r>
              <a:rPr sz="2000" spc="-5" dirty="0">
                <a:solidFill>
                  <a:srgbClr val="3333CC"/>
                </a:solidFill>
                <a:latin typeface="Comic Sans MS" panose="030F0702030302020204"/>
                <a:cs typeface="Comic Sans MS" panose="030F0702030302020204"/>
              </a:rPr>
              <a:t>1976: </a:t>
            </a:r>
            <a:r>
              <a:rPr sz="2000" spc="-5" dirty="0">
                <a:latin typeface="Comic Sans MS" panose="030F0702030302020204"/>
                <a:cs typeface="Comic Sans MS" panose="030F0702030302020204"/>
              </a:rPr>
              <a:t>Ethernet at </a:t>
            </a:r>
            <a:r>
              <a:rPr sz="2000" dirty="0">
                <a:latin typeface="Comic Sans MS" panose="030F0702030302020204"/>
                <a:cs typeface="Comic Sans MS" panose="030F0702030302020204"/>
              </a:rPr>
              <a:t>Xerox </a:t>
            </a:r>
            <a:r>
              <a:rPr sz="2000" spc="-58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dirty="0">
                <a:latin typeface="Comic Sans MS" panose="030F0702030302020204"/>
                <a:cs typeface="Comic Sans MS" panose="030F0702030302020204"/>
              </a:rPr>
              <a:t>PARC</a:t>
            </a:r>
            <a:endParaRPr sz="2000">
              <a:latin typeface="Comic Sans MS" panose="030F0702030302020204"/>
              <a:cs typeface="Comic Sans MS" panose="030F0702030302020204"/>
            </a:endParaRPr>
          </a:p>
          <a:p>
            <a:pPr marL="355600" marR="122555" indent="-342900">
              <a:lnSpc>
                <a:spcPct val="90000"/>
              </a:lnSpc>
              <a:spcBef>
                <a:spcPts val="445"/>
              </a:spcBef>
              <a:buSzPct val="85000"/>
              <a:buFont typeface="Wingdings" panose="05000000000000000000"/>
              <a:buChar char=""/>
              <a:tabLst>
                <a:tab pos="354965" algn="l"/>
                <a:tab pos="355600" algn="l"/>
              </a:tabLst>
            </a:pPr>
            <a:r>
              <a:rPr sz="2000" spc="-5" dirty="0">
                <a:solidFill>
                  <a:srgbClr val="3333CC"/>
                </a:solidFill>
                <a:latin typeface="Comic Sans MS" panose="030F0702030302020204"/>
                <a:cs typeface="Comic Sans MS" panose="030F0702030302020204"/>
              </a:rPr>
              <a:t>ate70’s: </a:t>
            </a:r>
            <a:r>
              <a:rPr sz="2000" spc="-5" dirty="0">
                <a:latin typeface="Comic Sans MS" panose="030F0702030302020204"/>
                <a:cs typeface="Comic Sans MS" panose="030F0702030302020204"/>
              </a:rPr>
              <a:t>proprietary </a:t>
            </a:r>
            <a:r>
              <a:rPr sz="200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spc="-5" dirty="0">
                <a:latin typeface="Comic Sans MS" panose="030F0702030302020204"/>
                <a:cs typeface="Comic Sans MS" panose="030F0702030302020204"/>
              </a:rPr>
              <a:t>architectures:</a:t>
            </a:r>
            <a:r>
              <a:rPr sz="2000" spc="-5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dirty="0">
                <a:latin typeface="Comic Sans MS" panose="030F0702030302020204"/>
                <a:cs typeface="Comic Sans MS" panose="030F0702030302020204"/>
              </a:rPr>
              <a:t>DECnet,</a:t>
            </a:r>
            <a:r>
              <a:rPr sz="2000" spc="-4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spc="-5" dirty="0">
                <a:latin typeface="Comic Sans MS" panose="030F0702030302020204"/>
                <a:cs typeface="Comic Sans MS" panose="030F0702030302020204"/>
              </a:rPr>
              <a:t>SNA, </a:t>
            </a:r>
            <a:r>
              <a:rPr sz="2000" spc="-58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dirty="0">
                <a:latin typeface="Comic Sans MS" panose="030F0702030302020204"/>
                <a:cs typeface="Comic Sans MS" panose="030F0702030302020204"/>
              </a:rPr>
              <a:t>XNA</a:t>
            </a:r>
            <a:endParaRPr sz="2000">
              <a:latin typeface="Comic Sans MS" panose="030F0702030302020204"/>
              <a:cs typeface="Comic Sans MS" panose="030F0702030302020204"/>
            </a:endParaRPr>
          </a:p>
          <a:p>
            <a:pPr marL="355600" marR="577850" indent="-342900">
              <a:lnSpc>
                <a:spcPts val="2160"/>
              </a:lnSpc>
              <a:spcBef>
                <a:spcPts val="515"/>
              </a:spcBef>
              <a:buSzPct val="85000"/>
              <a:buFont typeface="Wingdings" panose="05000000000000000000"/>
              <a:buChar char="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3333CC"/>
                </a:solidFill>
                <a:latin typeface="Comic Sans MS" panose="030F0702030302020204"/>
                <a:cs typeface="Comic Sans MS" panose="030F0702030302020204"/>
              </a:rPr>
              <a:t>late</a:t>
            </a:r>
            <a:r>
              <a:rPr sz="2000" spc="-35" dirty="0">
                <a:solidFill>
                  <a:srgbClr val="3333CC"/>
                </a:solidFill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spc="-5" dirty="0">
                <a:solidFill>
                  <a:srgbClr val="3333CC"/>
                </a:solidFill>
                <a:latin typeface="Comic Sans MS" panose="030F0702030302020204"/>
                <a:cs typeface="Comic Sans MS" panose="030F0702030302020204"/>
              </a:rPr>
              <a:t>70’s: </a:t>
            </a:r>
            <a:r>
              <a:rPr sz="2000" dirty="0">
                <a:latin typeface="Comic Sans MS" panose="030F0702030302020204"/>
                <a:cs typeface="Comic Sans MS" panose="030F0702030302020204"/>
              </a:rPr>
              <a:t>switching</a:t>
            </a:r>
            <a:r>
              <a:rPr sz="2000" spc="-4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spc="-5" dirty="0">
                <a:latin typeface="Comic Sans MS" panose="030F0702030302020204"/>
                <a:cs typeface="Comic Sans MS" panose="030F0702030302020204"/>
              </a:rPr>
              <a:t>fixed </a:t>
            </a:r>
            <a:r>
              <a:rPr sz="2000" spc="-58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dirty="0">
                <a:latin typeface="Comic Sans MS" panose="030F0702030302020204"/>
                <a:cs typeface="Comic Sans MS" panose="030F0702030302020204"/>
              </a:rPr>
              <a:t>length </a:t>
            </a:r>
            <a:r>
              <a:rPr sz="2000" spc="-5" dirty="0">
                <a:latin typeface="Comic Sans MS" panose="030F0702030302020204"/>
                <a:cs typeface="Comic Sans MS" panose="030F0702030302020204"/>
              </a:rPr>
              <a:t>packets (ATM </a:t>
            </a:r>
            <a:r>
              <a:rPr sz="2000" dirty="0">
                <a:latin typeface="Comic Sans MS" panose="030F0702030302020204"/>
                <a:cs typeface="Comic Sans MS" panose="030F0702030302020204"/>
              </a:rPr>
              <a:t> precursor)</a:t>
            </a:r>
            <a:endParaRPr sz="2000">
              <a:latin typeface="Comic Sans MS" panose="030F0702030302020204"/>
              <a:cs typeface="Comic Sans MS" panose="030F0702030302020204"/>
            </a:endParaRPr>
          </a:p>
          <a:p>
            <a:pPr marL="355600" indent="-342900">
              <a:lnSpc>
                <a:spcPct val="100000"/>
              </a:lnSpc>
              <a:spcBef>
                <a:spcPts val="210"/>
              </a:spcBef>
              <a:buSzPct val="85000"/>
              <a:buFont typeface="Wingdings" panose="05000000000000000000"/>
              <a:buChar char=""/>
              <a:tabLst>
                <a:tab pos="354965" algn="l"/>
                <a:tab pos="355600" algn="l"/>
              </a:tabLst>
            </a:pPr>
            <a:r>
              <a:rPr sz="2000" spc="-5" dirty="0">
                <a:solidFill>
                  <a:srgbClr val="3333CC"/>
                </a:solidFill>
                <a:latin typeface="Comic Sans MS" panose="030F0702030302020204"/>
                <a:cs typeface="Comic Sans MS" panose="030F0702030302020204"/>
              </a:rPr>
              <a:t>1979:</a:t>
            </a:r>
            <a:r>
              <a:rPr sz="2000" spc="-15" dirty="0">
                <a:solidFill>
                  <a:srgbClr val="3333CC"/>
                </a:solidFill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spc="-5" dirty="0">
                <a:latin typeface="Comic Sans MS" panose="030F0702030302020204"/>
                <a:cs typeface="Comic Sans MS" panose="030F0702030302020204"/>
              </a:rPr>
              <a:t>ARPAnet</a:t>
            </a:r>
            <a:r>
              <a:rPr sz="2000" spc="-1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spc="-5" dirty="0">
                <a:latin typeface="Comic Sans MS" panose="030F0702030302020204"/>
                <a:cs typeface="Comic Sans MS" panose="030F0702030302020204"/>
              </a:rPr>
              <a:t>has</a:t>
            </a:r>
            <a:r>
              <a:rPr sz="2000" spc="-1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spc="-5" dirty="0">
                <a:latin typeface="Comic Sans MS" panose="030F0702030302020204"/>
                <a:cs typeface="Comic Sans MS" panose="030F0702030302020204"/>
              </a:rPr>
              <a:t>200</a:t>
            </a:r>
            <a:r>
              <a:rPr sz="200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spc="-5" dirty="0">
                <a:latin typeface="Comic Sans MS" panose="030F0702030302020204"/>
                <a:cs typeface="Comic Sans MS" panose="030F0702030302020204"/>
              </a:rPr>
              <a:t>nodes</a:t>
            </a:r>
            <a:endParaRPr sz="2000">
              <a:latin typeface="Comic Sans MS" panose="030F0702030302020204"/>
              <a:cs typeface="Comic Sans MS" panose="030F07020303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75175" y="1793824"/>
            <a:ext cx="3534410" cy="27971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050"/>
              </a:lnSpc>
              <a:spcBef>
                <a:spcPts val="100"/>
              </a:spcBef>
            </a:pPr>
            <a:r>
              <a:rPr sz="1800" spc="-5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Cerf</a:t>
            </a:r>
            <a:r>
              <a:rPr sz="1800" spc="-20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 </a:t>
            </a:r>
            <a:r>
              <a:rPr sz="1800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and</a:t>
            </a:r>
            <a:r>
              <a:rPr sz="1800" spc="-25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 </a:t>
            </a:r>
            <a:r>
              <a:rPr sz="1800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Kahn’s</a:t>
            </a:r>
            <a:r>
              <a:rPr sz="1800" spc="-40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 </a:t>
            </a:r>
            <a:r>
              <a:rPr sz="1800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internetworking</a:t>
            </a:r>
            <a:endParaRPr sz="1800">
              <a:latin typeface="Comic Sans MS" panose="030F0702030302020204"/>
              <a:cs typeface="Comic Sans MS" panose="030F0702030302020204"/>
            </a:endParaRPr>
          </a:p>
          <a:p>
            <a:pPr marL="355600">
              <a:lnSpc>
                <a:spcPts val="2050"/>
              </a:lnSpc>
            </a:pPr>
            <a:r>
              <a:rPr sz="1800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principles:</a:t>
            </a:r>
            <a:endParaRPr sz="1800">
              <a:latin typeface="Comic Sans MS" panose="030F0702030302020204"/>
              <a:cs typeface="Comic Sans MS" panose="030F0702030302020204"/>
            </a:endParaRPr>
          </a:p>
          <a:p>
            <a:pPr marL="756285" marR="30480" indent="-287020" algn="just">
              <a:lnSpc>
                <a:spcPts val="1940"/>
              </a:lnSpc>
              <a:spcBef>
                <a:spcPts val="465"/>
              </a:spcBef>
              <a:buClr>
                <a:srgbClr val="3333CC"/>
              </a:buClr>
              <a:buSzPct val="75000"/>
              <a:buFont typeface="Wingdings" panose="05000000000000000000"/>
              <a:buChar char=""/>
              <a:tabLst>
                <a:tab pos="756920" algn="l"/>
              </a:tabLst>
            </a:pPr>
            <a:r>
              <a:rPr sz="1800" dirty="0">
                <a:latin typeface="Comic Sans MS" panose="030F0702030302020204"/>
                <a:cs typeface="Comic Sans MS" panose="030F0702030302020204"/>
              </a:rPr>
              <a:t>minimalism,</a:t>
            </a:r>
            <a:r>
              <a:rPr sz="1800" spc="-8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1800" dirty="0">
                <a:latin typeface="Comic Sans MS" panose="030F0702030302020204"/>
                <a:cs typeface="Comic Sans MS" panose="030F0702030302020204"/>
              </a:rPr>
              <a:t>autonomy</a:t>
            </a:r>
            <a:r>
              <a:rPr sz="1800" spc="-4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1800" dirty="0">
                <a:latin typeface="Comic Sans MS" panose="030F0702030302020204"/>
                <a:cs typeface="Comic Sans MS" panose="030F0702030302020204"/>
              </a:rPr>
              <a:t>-</a:t>
            </a:r>
            <a:r>
              <a:rPr sz="1800" spc="-2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1800" dirty="0">
                <a:latin typeface="Comic Sans MS" panose="030F0702030302020204"/>
                <a:cs typeface="Comic Sans MS" panose="030F0702030302020204"/>
              </a:rPr>
              <a:t>no </a:t>
            </a:r>
            <a:r>
              <a:rPr sz="1800" spc="-52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1800" spc="-5" dirty="0">
                <a:latin typeface="Comic Sans MS" panose="030F0702030302020204"/>
                <a:cs typeface="Comic Sans MS" panose="030F0702030302020204"/>
              </a:rPr>
              <a:t>internal </a:t>
            </a:r>
            <a:r>
              <a:rPr sz="1800" dirty="0">
                <a:latin typeface="Comic Sans MS" panose="030F0702030302020204"/>
                <a:cs typeface="Comic Sans MS" panose="030F0702030302020204"/>
              </a:rPr>
              <a:t>changes </a:t>
            </a:r>
            <a:r>
              <a:rPr sz="1800" spc="-5" dirty="0">
                <a:latin typeface="Comic Sans MS" panose="030F0702030302020204"/>
                <a:cs typeface="Comic Sans MS" panose="030F0702030302020204"/>
              </a:rPr>
              <a:t>required </a:t>
            </a:r>
            <a:r>
              <a:rPr sz="1800" spc="-52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1800" spc="-5" dirty="0">
                <a:latin typeface="Comic Sans MS" panose="030F0702030302020204"/>
                <a:cs typeface="Comic Sans MS" panose="030F0702030302020204"/>
              </a:rPr>
              <a:t>to</a:t>
            </a:r>
            <a:r>
              <a:rPr sz="1800" spc="-2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1800" spc="-5" dirty="0">
                <a:latin typeface="Comic Sans MS" panose="030F0702030302020204"/>
                <a:cs typeface="Comic Sans MS" panose="030F0702030302020204"/>
              </a:rPr>
              <a:t>interconnect</a:t>
            </a:r>
            <a:r>
              <a:rPr sz="1800" spc="-4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1800" dirty="0">
                <a:latin typeface="Comic Sans MS" panose="030F0702030302020204"/>
                <a:cs typeface="Comic Sans MS" panose="030F0702030302020204"/>
              </a:rPr>
              <a:t>networks</a:t>
            </a:r>
            <a:endParaRPr sz="1800">
              <a:latin typeface="Comic Sans MS" panose="030F0702030302020204"/>
              <a:cs typeface="Comic Sans MS" panose="030F0702030302020204"/>
            </a:endParaRPr>
          </a:p>
          <a:p>
            <a:pPr marL="756285" indent="-287020" algn="just">
              <a:lnSpc>
                <a:spcPct val="100000"/>
              </a:lnSpc>
              <a:spcBef>
                <a:spcPts val="195"/>
              </a:spcBef>
              <a:buClr>
                <a:srgbClr val="3333CC"/>
              </a:buClr>
              <a:buSzPct val="75000"/>
              <a:buFont typeface="Wingdings" panose="05000000000000000000"/>
              <a:buChar char=""/>
              <a:tabLst>
                <a:tab pos="756920" algn="l"/>
              </a:tabLst>
            </a:pPr>
            <a:r>
              <a:rPr sz="1800" spc="-5" dirty="0">
                <a:latin typeface="Comic Sans MS" panose="030F0702030302020204"/>
                <a:cs typeface="Comic Sans MS" panose="030F0702030302020204"/>
              </a:rPr>
              <a:t>best</a:t>
            </a:r>
            <a:r>
              <a:rPr sz="1800" spc="-5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1800" dirty="0">
                <a:latin typeface="Comic Sans MS" panose="030F0702030302020204"/>
                <a:cs typeface="Comic Sans MS" panose="030F0702030302020204"/>
              </a:rPr>
              <a:t>effort</a:t>
            </a:r>
            <a:r>
              <a:rPr sz="1800" spc="-2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1800" dirty="0">
                <a:latin typeface="Comic Sans MS" panose="030F0702030302020204"/>
                <a:cs typeface="Comic Sans MS" panose="030F0702030302020204"/>
              </a:rPr>
              <a:t>service</a:t>
            </a:r>
            <a:r>
              <a:rPr sz="1800" spc="-3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1800" dirty="0">
                <a:latin typeface="Comic Sans MS" panose="030F0702030302020204"/>
                <a:cs typeface="Comic Sans MS" panose="030F0702030302020204"/>
              </a:rPr>
              <a:t>model</a:t>
            </a:r>
            <a:endParaRPr sz="1800">
              <a:latin typeface="Comic Sans MS" panose="030F0702030302020204"/>
              <a:cs typeface="Comic Sans MS" panose="030F0702030302020204"/>
            </a:endParaRPr>
          </a:p>
          <a:p>
            <a:pPr marL="756285" indent="-287020" algn="just">
              <a:lnSpc>
                <a:spcPct val="100000"/>
              </a:lnSpc>
              <a:spcBef>
                <a:spcPts val="220"/>
              </a:spcBef>
              <a:buClr>
                <a:srgbClr val="3333CC"/>
              </a:buClr>
              <a:buSzPct val="75000"/>
              <a:buFont typeface="Wingdings" panose="05000000000000000000"/>
              <a:buChar char=""/>
              <a:tabLst>
                <a:tab pos="756920" algn="l"/>
              </a:tabLst>
            </a:pPr>
            <a:r>
              <a:rPr sz="1800" spc="-5" dirty="0">
                <a:latin typeface="Comic Sans MS" panose="030F0702030302020204"/>
                <a:cs typeface="Comic Sans MS" panose="030F0702030302020204"/>
              </a:rPr>
              <a:t>stateless</a:t>
            </a:r>
            <a:r>
              <a:rPr sz="1800" spc="-6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1800" spc="-5" dirty="0">
                <a:latin typeface="Comic Sans MS" panose="030F0702030302020204"/>
                <a:cs typeface="Comic Sans MS" panose="030F0702030302020204"/>
              </a:rPr>
              <a:t>routers</a:t>
            </a:r>
            <a:endParaRPr sz="1800">
              <a:latin typeface="Comic Sans MS" panose="030F0702030302020204"/>
              <a:cs typeface="Comic Sans MS" panose="030F0702030302020204"/>
            </a:endParaRPr>
          </a:p>
          <a:p>
            <a:pPr marL="12700" marR="476885" indent="457200">
              <a:lnSpc>
                <a:spcPct val="110000"/>
              </a:lnSpc>
              <a:buClr>
                <a:srgbClr val="3333CC"/>
              </a:buClr>
              <a:buSzPct val="75000"/>
              <a:buFont typeface="Wingdings" panose="05000000000000000000"/>
              <a:buChar char=""/>
              <a:tabLst>
                <a:tab pos="756285" algn="l"/>
                <a:tab pos="756920" algn="l"/>
              </a:tabLst>
            </a:pPr>
            <a:r>
              <a:rPr sz="1800" spc="-5" dirty="0">
                <a:latin typeface="Comic Sans MS" panose="030F0702030302020204"/>
                <a:cs typeface="Comic Sans MS" panose="030F0702030302020204"/>
              </a:rPr>
              <a:t>decentralized</a:t>
            </a:r>
            <a:r>
              <a:rPr sz="1800" spc="-7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1800" dirty="0">
                <a:latin typeface="Comic Sans MS" panose="030F0702030302020204"/>
                <a:cs typeface="Comic Sans MS" panose="030F0702030302020204"/>
              </a:rPr>
              <a:t>control </a:t>
            </a:r>
            <a:r>
              <a:rPr sz="1800" spc="-52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define</a:t>
            </a:r>
            <a:r>
              <a:rPr sz="1800" spc="-20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today’s </a:t>
            </a:r>
            <a:r>
              <a:rPr sz="1800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Internet</a:t>
            </a:r>
            <a:endParaRPr sz="1800">
              <a:latin typeface="Comic Sans MS" panose="030F0702030302020204"/>
              <a:cs typeface="Comic Sans MS" panose="030F0702030302020204"/>
            </a:endParaRPr>
          </a:p>
          <a:p>
            <a:pPr marL="355600">
              <a:lnSpc>
                <a:spcPts val="1945"/>
              </a:lnSpc>
            </a:pPr>
            <a:r>
              <a:rPr sz="1800" spc="-5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architecture</a:t>
            </a:r>
            <a:endParaRPr sz="1800">
              <a:latin typeface="Comic Sans MS" panose="030F0702030302020204"/>
              <a:cs typeface="Comic Sans MS" panose="030F07020303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2691" y="1125372"/>
            <a:ext cx="7792720" cy="4114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500" i="1" spc="-60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1972-1980:</a:t>
            </a:r>
            <a:r>
              <a:rPr sz="2500" i="1" spc="-65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 </a:t>
            </a:r>
            <a:r>
              <a:rPr sz="2500" i="1" spc="-55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Internetworking,</a:t>
            </a:r>
            <a:r>
              <a:rPr sz="2500" i="1" spc="-35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 </a:t>
            </a:r>
            <a:r>
              <a:rPr sz="2500" i="1" spc="-60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new</a:t>
            </a:r>
            <a:r>
              <a:rPr sz="2500" i="1" spc="-45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 </a:t>
            </a:r>
            <a:r>
              <a:rPr sz="2500" i="1" spc="-55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and</a:t>
            </a:r>
            <a:r>
              <a:rPr sz="2500" i="1" spc="-30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 </a:t>
            </a:r>
            <a:r>
              <a:rPr sz="2500" i="1" spc="-50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proprietary</a:t>
            </a:r>
            <a:r>
              <a:rPr sz="2500" i="1" spc="-35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 </a:t>
            </a:r>
            <a:r>
              <a:rPr sz="2500" i="1" spc="-55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nets</a:t>
            </a:r>
            <a:endParaRPr sz="2500">
              <a:latin typeface="Comic Sans MS" panose="030F0702030302020204"/>
              <a:cs typeface="Comic Sans MS" panose="030F0702030302020204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2647950" y="1757362"/>
            <a:ext cx="5634355" cy="4171950"/>
            <a:chOff x="2647950" y="1757362"/>
            <a:chExt cx="5634355" cy="4171950"/>
          </a:xfrm>
        </p:grpSpPr>
        <p:sp>
          <p:nvSpPr>
            <p:cNvPr id="7" name="object 7"/>
            <p:cNvSpPr/>
            <p:nvPr/>
          </p:nvSpPr>
          <p:spPr>
            <a:xfrm>
              <a:off x="4457700" y="1771650"/>
              <a:ext cx="3810000" cy="4143375"/>
            </a:xfrm>
            <a:custGeom>
              <a:avLst/>
              <a:gdLst/>
              <a:ahLst/>
              <a:cxnLst/>
              <a:rect l="l" t="t" r="r" b="b"/>
              <a:pathLst>
                <a:path w="3810000" h="4143375">
                  <a:moveTo>
                    <a:pt x="0" y="4143375"/>
                  </a:moveTo>
                  <a:lnTo>
                    <a:pt x="3810000" y="4143375"/>
                  </a:lnTo>
                  <a:lnTo>
                    <a:pt x="3810000" y="0"/>
                  </a:lnTo>
                  <a:lnTo>
                    <a:pt x="0" y="0"/>
                  </a:lnTo>
                  <a:lnTo>
                    <a:pt x="0" y="4143375"/>
                  </a:lnTo>
                  <a:close/>
                </a:path>
              </a:pathLst>
            </a:custGeom>
            <a:ln w="28575">
              <a:solidFill>
                <a:srgbClr val="3333CC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647950" y="3098800"/>
              <a:ext cx="3848100" cy="3302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647950" y="4813300"/>
              <a:ext cx="3848100" cy="330200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5963411" y="6407698"/>
            <a:ext cx="2263775" cy="294640"/>
          </a:xfrm>
          <a:prstGeom prst="rect">
            <a:avLst/>
          </a:prstGeom>
        </p:spPr>
        <p:txBody>
          <a:bodyPr vert="horz" wrap="square" lIns="0" tIns="81915" rIns="0" bIns="0" rtlCol="0">
            <a:spAutoFit/>
          </a:bodyPr>
          <a:lstStyle/>
          <a:p>
            <a:pPr marL="12700">
              <a:lnSpc>
                <a:spcPts val="1675"/>
              </a:lnSpc>
              <a:spcBef>
                <a:spcPts val="645"/>
              </a:spcBef>
            </a:pPr>
            <a:r>
              <a:rPr sz="80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  <a:hlinkClick r:id="rId2"/>
              </a:rPr>
              <a:t>https://fb.com/tailieudientuc</a:t>
            </a:r>
            <a:r>
              <a:rPr sz="800" spc="-21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  <a:hlinkClick r:id="rId2"/>
              </a:rPr>
              <a:t>n</a:t>
            </a:r>
            <a:r>
              <a:rPr sz="2100" spc="-839" baseline="16000" dirty="0">
                <a:latin typeface="Comic Sans MS" panose="030F0702030302020204"/>
                <a:cs typeface="Comic Sans MS" panose="030F0702030302020204"/>
                <a:hlinkClick r:id="rId2"/>
              </a:rPr>
              <a:t>I</a:t>
            </a:r>
            <a:r>
              <a:rPr sz="80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  <a:hlinkClick r:id="rId2"/>
              </a:rPr>
              <a:t>tt</a:t>
            </a:r>
            <a:r>
              <a:rPr sz="800" spc="-9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  <a:hlinkClick r:id="rId2"/>
              </a:rPr>
              <a:t> </a:t>
            </a:r>
            <a:r>
              <a:rPr sz="2100" spc="-7" baseline="16000" dirty="0">
                <a:latin typeface="Comic Sans MS" panose="030F0702030302020204"/>
                <a:cs typeface="Comic Sans MS" panose="030F0702030302020204"/>
              </a:rPr>
              <a:t>ntro</a:t>
            </a:r>
            <a:r>
              <a:rPr sz="2100" baseline="16000" dirty="0">
                <a:latin typeface="Comic Sans MS" panose="030F0702030302020204"/>
                <a:cs typeface="Comic Sans MS" panose="030F0702030302020204"/>
              </a:rPr>
              <a:t>ducti</a:t>
            </a:r>
            <a:r>
              <a:rPr sz="2100" spc="7" baseline="16000" dirty="0">
                <a:latin typeface="Comic Sans MS" panose="030F0702030302020204"/>
                <a:cs typeface="Comic Sans MS" panose="030F0702030302020204"/>
              </a:rPr>
              <a:t>o</a:t>
            </a:r>
            <a:r>
              <a:rPr sz="2100" baseline="16000" dirty="0">
                <a:latin typeface="Comic Sans MS" panose="030F0702030302020204"/>
                <a:cs typeface="Comic Sans MS" panose="030F0702030302020204"/>
              </a:rPr>
              <a:t>n</a:t>
            </a:r>
            <a:endParaRPr sz="2100" baseline="16000">
              <a:latin typeface="Comic Sans MS" panose="030F0702030302020204"/>
              <a:cs typeface="Comic Sans MS" panose="030F0702030302020204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1-</a:t>
            </a: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12" name="object 12"/>
          <p:cNvSpPr txBox="1"/>
          <p:nvPr/>
        </p:nvSpPr>
        <p:spPr>
          <a:xfrm>
            <a:off x="1481708" y="6564262"/>
            <a:ext cx="1101090" cy="13843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80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  <a:hlinkClick r:id="rId3"/>
              </a:rPr>
              <a:t>CuuDuongThanCong.com</a:t>
            </a:r>
            <a:endParaRPr sz="8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5142" y="347598"/>
            <a:ext cx="365632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Internet</a:t>
            </a:r>
            <a:r>
              <a:rPr spc="-90" dirty="0"/>
              <a:t> </a:t>
            </a:r>
            <a:r>
              <a:rPr spc="-5" dirty="0"/>
              <a:t>History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612140" y="1808734"/>
            <a:ext cx="3387090" cy="43427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125730" indent="-342900">
              <a:lnSpc>
                <a:spcPct val="100000"/>
              </a:lnSpc>
              <a:spcBef>
                <a:spcPts val="100"/>
              </a:spcBef>
              <a:buSzPct val="85000"/>
              <a:buFont typeface="Wingdings" panose="05000000000000000000"/>
              <a:buChar char=""/>
              <a:tabLst>
                <a:tab pos="355600" algn="l"/>
              </a:tabLst>
            </a:pPr>
            <a:r>
              <a:rPr sz="2400" spc="-5" dirty="0">
                <a:solidFill>
                  <a:srgbClr val="3333CC"/>
                </a:solidFill>
                <a:latin typeface="Comic Sans MS" panose="030F0702030302020204"/>
                <a:cs typeface="Comic Sans MS" panose="030F0702030302020204"/>
              </a:rPr>
              <a:t>1983:</a:t>
            </a:r>
            <a:r>
              <a:rPr sz="2400" spc="-70" dirty="0">
                <a:solidFill>
                  <a:srgbClr val="3333CC"/>
                </a:solidFill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deployment</a:t>
            </a:r>
            <a:r>
              <a:rPr sz="2400" spc="-4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of </a:t>
            </a:r>
            <a:r>
              <a:rPr sz="2400" spc="-70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TCP/IP</a:t>
            </a:r>
            <a:endParaRPr sz="2400">
              <a:latin typeface="Comic Sans MS" panose="030F0702030302020204"/>
              <a:cs typeface="Comic Sans MS" panose="030F0702030302020204"/>
            </a:endParaRPr>
          </a:p>
          <a:p>
            <a:pPr marL="355600" marR="514985" indent="-342900">
              <a:lnSpc>
                <a:spcPct val="100000"/>
              </a:lnSpc>
              <a:spcBef>
                <a:spcPts val="575"/>
              </a:spcBef>
              <a:buSzPct val="85000"/>
              <a:buFont typeface="Wingdings" panose="05000000000000000000"/>
              <a:buChar char=""/>
              <a:tabLst>
                <a:tab pos="355600" algn="l"/>
              </a:tabLst>
            </a:pPr>
            <a:r>
              <a:rPr sz="2400" spc="-5" dirty="0">
                <a:solidFill>
                  <a:srgbClr val="3333CC"/>
                </a:solidFill>
                <a:latin typeface="Comic Sans MS" panose="030F0702030302020204"/>
                <a:cs typeface="Comic Sans MS" panose="030F0702030302020204"/>
              </a:rPr>
              <a:t>1982:</a:t>
            </a:r>
            <a:r>
              <a:rPr sz="2400" spc="-70" dirty="0">
                <a:solidFill>
                  <a:srgbClr val="3333CC"/>
                </a:solidFill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smtp</a:t>
            </a:r>
            <a:r>
              <a:rPr sz="2400" spc="-5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e-mail </a:t>
            </a:r>
            <a:r>
              <a:rPr sz="2400" spc="-70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protocol</a:t>
            </a:r>
            <a:r>
              <a:rPr sz="2400" spc="-3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defined</a:t>
            </a:r>
            <a:endParaRPr sz="2400">
              <a:latin typeface="Comic Sans MS" panose="030F0702030302020204"/>
              <a:cs typeface="Comic Sans MS" panose="030F0702030302020204"/>
            </a:endParaRPr>
          </a:p>
          <a:p>
            <a:pPr marL="355600" marR="272415" indent="-342900">
              <a:lnSpc>
                <a:spcPct val="100000"/>
              </a:lnSpc>
              <a:spcBef>
                <a:spcPts val="580"/>
              </a:spcBef>
              <a:buSzPct val="85000"/>
              <a:buFont typeface="Wingdings" panose="05000000000000000000"/>
              <a:buChar char=""/>
              <a:tabLst>
                <a:tab pos="355600" algn="l"/>
              </a:tabLst>
            </a:pPr>
            <a:r>
              <a:rPr sz="2400" spc="-5" dirty="0">
                <a:solidFill>
                  <a:srgbClr val="3333CC"/>
                </a:solidFill>
                <a:latin typeface="Comic Sans MS" panose="030F0702030302020204"/>
                <a:cs typeface="Comic Sans MS" panose="030F0702030302020204"/>
              </a:rPr>
              <a:t>1983: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DNS defined </a:t>
            </a:r>
            <a:r>
              <a:rPr sz="2400" spc="-70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for name-to-IP- 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address</a:t>
            </a:r>
            <a:r>
              <a:rPr sz="2400" spc="-6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10" dirty="0">
                <a:latin typeface="Comic Sans MS" panose="030F0702030302020204"/>
                <a:cs typeface="Comic Sans MS" panose="030F0702030302020204"/>
              </a:rPr>
              <a:t>translation</a:t>
            </a:r>
            <a:endParaRPr sz="2400">
              <a:latin typeface="Comic Sans MS" panose="030F0702030302020204"/>
              <a:cs typeface="Comic Sans MS" panose="030F0702030302020204"/>
            </a:endParaRPr>
          </a:p>
          <a:p>
            <a:pPr marL="355600" marR="424180" indent="-342900">
              <a:lnSpc>
                <a:spcPct val="100000"/>
              </a:lnSpc>
              <a:spcBef>
                <a:spcPts val="575"/>
              </a:spcBef>
              <a:buSzPct val="85000"/>
              <a:buFont typeface="Wingdings" panose="05000000000000000000"/>
              <a:buChar char=""/>
              <a:tabLst>
                <a:tab pos="355600" algn="l"/>
              </a:tabLst>
            </a:pPr>
            <a:r>
              <a:rPr sz="2400" spc="-5" dirty="0">
                <a:solidFill>
                  <a:srgbClr val="3333CC"/>
                </a:solidFill>
                <a:latin typeface="Comic Sans MS" panose="030F0702030302020204"/>
                <a:cs typeface="Comic Sans MS" panose="030F0702030302020204"/>
              </a:rPr>
              <a:t>1985:</a:t>
            </a:r>
            <a:r>
              <a:rPr sz="2400" spc="-60" dirty="0">
                <a:solidFill>
                  <a:srgbClr val="3333CC"/>
                </a:solidFill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ftp</a:t>
            </a:r>
            <a:r>
              <a:rPr sz="2400" spc="-4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protocol </a:t>
            </a:r>
            <a:r>
              <a:rPr sz="2400" spc="-70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defined</a:t>
            </a:r>
            <a:endParaRPr sz="2400">
              <a:latin typeface="Comic Sans MS" panose="030F0702030302020204"/>
              <a:cs typeface="Comic Sans MS" panose="030F0702030302020204"/>
            </a:endParaRPr>
          </a:p>
          <a:p>
            <a:pPr marL="355600" marR="5080" indent="-342900">
              <a:lnSpc>
                <a:spcPct val="100000"/>
              </a:lnSpc>
              <a:spcBef>
                <a:spcPts val="580"/>
              </a:spcBef>
              <a:buSzPct val="85000"/>
              <a:buFont typeface="Wingdings" panose="05000000000000000000"/>
              <a:buChar char=""/>
              <a:tabLst>
                <a:tab pos="355600" algn="l"/>
              </a:tabLst>
            </a:pPr>
            <a:r>
              <a:rPr sz="2400" spc="-5" dirty="0">
                <a:solidFill>
                  <a:srgbClr val="3333CC"/>
                </a:solidFill>
                <a:latin typeface="Comic Sans MS" panose="030F0702030302020204"/>
                <a:cs typeface="Comic Sans MS" panose="030F0702030302020204"/>
              </a:rPr>
              <a:t>1988:</a:t>
            </a:r>
            <a:r>
              <a:rPr sz="2400" spc="-75" dirty="0">
                <a:solidFill>
                  <a:srgbClr val="3333CC"/>
                </a:solidFill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TCP</a:t>
            </a:r>
            <a:r>
              <a:rPr sz="2400" spc="-4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congestion </a:t>
            </a:r>
            <a:r>
              <a:rPr sz="2400" spc="-70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control</a:t>
            </a:r>
            <a:endParaRPr sz="2400">
              <a:latin typeface="Comic Sans MS" panose="030F0702030302020204"/>
              <a:cs typeface="Comic Sans MS" panose="030F07020303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75175" y="1818208"/>
            <a:ext cx="3579495" cy="2660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85000"/>
              <a:buFont typeface="Wingdings" panose="05000000000000000000"/>
              <a:buChar char=""/>
              <a:tabLst>
                <a:tab pos="356235" algn="l"/>
              </a:tabLst>
            </a:pPr>
            <a:r>
              <a:rPr sz="2400" dirty="0">
                <a:latin typeface="Comic Sans MS" panose="030F0702030302020204"/>
                <a:cs typeface="Comic Sans MS" panose="030F0702030302020204"/>
              </a:rPr>
              <a:t>new</a:t>
            </a:r>
            <a:r>
              <a:rPr sz="2400" spc="-6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national</a:t>
            </a:r>
            <a:r>
              <a:rPr sz="2400" spc="-2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networks: </a:t>
            </a:r>
            <a:r>
              <a:rPr sz="2400" spc="-70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Csnet,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BITnet, 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 NSFnet,</a:t>
            </a:r>
            <a:r>
              <a:rPr sz="2400" spc="-2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Minitel</a:t>
            </a:r>
            <a:endParaRPr sz="2400">
              <a:latin typeface="Comic Sans MS" panose="030F0702030302020204"/>
              <a:cs typeface="Comic Sans MS" panose="030F0702030302020204"/>
            </a:endParaRPr>
          </a:p>
          <a:p>
            <a:pPr marL="355600" marR="808990" indent="-343535">
              <a:lnSpc>
                <a:spcPct val="100000"/>
              </a:lnSpc>
              <a:spcBef>
                <a:spcPts val="575"/>
              </a:spcBef>
              <a:buClr>
                <a:srgbClr val="3333CC"/>
              </a:buClr>
              <a:buSzPct val="85000"/>
              <a:buFont typeface="Wingdings" panose="05000000000000000000"/>
              <a:buChar char=""/>
              <a:tabLst>
                <a:tab pos="356235" algn="l"/>
              </a:tabLst>
            </a:pPr>
            <a:r>
              <a:rPr sz="2400" spc="-5" dirty="0">
                <a:latin typeface="Comic Sans MS" panose="030F0702030302020204"/>
                <a:cs typeface="Comic Sans MS" panose="030F0702030302020204"/>
              </a:rPr>
              <a:t>100,000 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hosts </a:t>
            </a:r>
            <a:r>
              <a:rPr sz="2400" spc="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connected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to 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 confederation</a:t>
            </a:r>
            <a:r>
              <a:rPr sz="2400" spc="-9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of </a:t>
            </a:r>
            <a:r>
              <a:rPr sz="2400" spc="-70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networks</a:t>
            </a:r>
            <a:endParaRPr sz="2400">
              <a:latin typeface="Comic Sans MS" panose="030F0702030302020204"/>
              <a:cs typeface="Comic Sans MS" panose="030F07020303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2691" y="1125372"/>
            <a:ext cx="7697470" cy="4114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500" i="1" spc="-60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1980-1990: new</a:t>
            </a:r>
            <a:r>
              <a:rPr sz="2500" i="1" spc="-45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 </a:t>
            </a:r>
            <a:r>
              <a:rPr sz="2500" i="1" spc="-50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protocols,</a:t>
            </a:r>
            <a:r>
              <a:rPr sz="2500" i="1" spc="-20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 </a:t>
            </a:r>
            <a:r>
              <a:rPr sz="2500" i="1" spc="-55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a</a:t>
            </a:r>
            <a:r>
              <a:rPr sz="2500" i="1" spc="-35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 </a:t>
            </a:r>
            <a:r>
              <a:rPr sz="2500" i="1" spc="-50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proliferation</a:t>
            </a:r>
            <a:r>
              <a:rPr sz="2500" i="1" spc="-20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 </a:t>
            </a:r>
            <a:r>
              <a:rPr sz="2500" i="1" spc="-55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of</a:t>
            </a:r>
            <a:r>
              <a:rPr sz="2500" i="1" spc="-25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 </a:t>
            </a:r>
            <a:r>
              <a:rPr sz="2500" i="1" spc="-60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networks</a:t>
            </a:r>
            <a:endParaRPr sz="2500">
              <a:latin typeface="Comic Sans MS" panose="030F0702030302020204"/>
              <a:cs typeface="Comic Sans MS" panose="030F0702030302020204"/>
            </a:endParaRPr>
          </a:p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647950" y="3098800"/>
            <a:ext cx="3848100" cy="33020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647950" y="4813300"/>
            <a:ext cx="3848100" cy="33020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5963411" y="6407698"/>
            <a:ext cx="2263775" cy="294640"/>
          </a:xfrm>
          <a:prstGeom prst="rect">
            <a:avLst/>
          </a:prstGeom>
        </p:spPr>
        <p:txBody>
          <a:bodyPr vert="horz" wrap="square" lIns="0" tIns="81915" rIns="0" bIns="0" rtlCol="0">
            <a:spAutoFit/>
          </a:bodyPr>
          <a:lstStyle/>
          <a:p>
            <a:pPr marL="12700">
              <a:lnSpc>
                <a:spcPts val="1675"/>
              </a:lnSpc>
              <a:spcBef>
                <a:spcPts val="645"/>
              </a:spcBef>
            </a:pPr>
            <a:r>
              <a:rPr sz="80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  <a:hlinkClick r:id="rId2"/>
              </a:rPr>
              <a:t>https://fb.com/tailieudientuc</a:t>
            </a:r>
            <a:r>
              <a:rPr sz="800" spc="-21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  <a:hlinkClick r:id="rId2"/>
              </a:rPr>
              <a:t>n</a:t>
            </a:r>
            <a:r>
              <a:rPr sz="2100" spc="-839" baseline="16000" dirty="0">
                <a:latin typeface="Comic Sans MS" panose="030F0702030302020204"/>
                <a:cs typeface="Comic Sans MS" panose="030F0702030302020204"/>
                <a:hlinkClick r:id="rId2"/>
              </a:rPr>
              <a:t>I</a:t>
            </a:r>
            <a:r>
              <a:rPr sz="80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  <a:hlinkClick r:id="rId2"/>
              </a:rPr>
              <a:t>tt</a:t>
            </a:r>
            <a:r>
              <a:rPr sz="800" spc="-9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  <a:hlinkClick r:id="rId2"/>
              </a:rPr>
              <a:t> </a:t>
            </a:r>
            <a:r>
              <a:rPr sz="2100" spc="-7" baseline="16000" dirty="0">
                <a:latin typeface="Comic Sans MS" panose="030F0702030302020204"/>
                <a:cs typeface="Comic Sans MS" panose="030F0702030302020204"/>
              </a:rPr>
              <a:t>ntro</a:t>
            </a:r>
            <a:r>
              <a:rPr sz="2100" baseline="16000" dirty="0">
                <a:latin typeface="Comic Sans MS" panose="030F0702030302020204"/>
                <a:cs typeface="Comic Sans MS" panose="030F0702030302020204"/>
              </a:rPr>
              <a:t>ducti</a:t>
            </a:r>
            <a:r>
              <a:rPr sz="2100" spc="7" baseline="16000" dirty="0">
                <a:latin typeface="Comic Sans MS" panose="030F0702030302020204"/>
                <a:cs typeface="Comic Sans MS" panose="030F0702030302020204"/>
              </a:rPr>
              <a:t>o</a:t>
            </a:r>
            <a:r>
              <a:rPr sz="2100" baseline="16000" dirty="0">
                <a:latin typeface="Comic Sans MS" panose="030F0702030302020204"/>
                <a:cs typeface="Comic Sans MS" panose="030F0702030302020204"/>
              </a:rPr>
              <a:t>n</a:t>
            </a:r>
            <a:endParaRPr sz="2100" baseline="16000">
              <a:latin typeface="Comic Sans MS" panose="030F0702030302020204"/>
              <a:cs typeface="Comic Sans MS" panose="030F0702030302020204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1-</a:t>
            </a: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10" name="object 10"/>
          <p:cNvSpPr txBox="1"/>
          <p:nvPr/>
        </p:nvSpPr>
        <p:spPr>
          <a:xfrm>
            <a:off x="1481708" y="6564262"/>
            <a:ext cx="1101090" cy="13843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80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  <a:hlinkClick r:id="rId3"/>
              </a:rPr>
              <a:t>CuuDuongThanCong.com</a:t>
            </a:r>
            <a:endParaRPr sz="8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5142" y="347598"/>
            <a:ext cx="365632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Internet</a:t>
            </a:r>
            <a:r>
              <a:rPr spc="-90" dirty="0"/>
              <a:t> </a:t>
            </a:r>
            <a:r>
              <a:rPr spc="-5" dirty="0"/>
              <a:t>History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497840" y="2054772"/>
            <a:ext cx="4309110" cy="380619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5600">
              <a:lnSpc>
                <a:spcPct val="100000"/>
              </a:lnSpc>
              <a:spcBef>
                <a:spcPts val="580"/>
              </a:spcBef>
            </a:pPr>
            <a:r>
              <a:rPr sz="2000" dirty="0">
                <a:latin typeface="Comic Sans MS" panose="030F0702030302020204"/>
                <a:cs typeface="Comic Sans MS" panose="030F0702030302020204"/>
              </a:rPr>
              <a:t>decommissioned</a:t>
            </a:r>
            <a:endParaRPr sz="2000">
              <a:latin typeface="Comic Sans MS" panose="030F0702030302020204"/>
              <a:cs typeface="Comic Sans MS" panose="030F0702030302020204"/>
            </a:endParaRPr>
          </a:p>
          <a:p>
            <a:pPr marL="355600" marR="302260" indent="-342900">
              <a:lnSpc>
                <a:spcPct val="100000"/>
              </a:lnSpc>
              <a:spcBef>
                <a:spcPts val="480"/>
              </a:spcBef>
              <a:buSzPct val="85000"/>
              <a:buFont typeface="Wingdings" panose="05000000000000000000"/>
              <a:buChar char=""/>
              <a:tabLst>
                <a:tab pos="354965" algn="l"/>
                <a:tab pos="355600" algn="l"/>
              </a:tabLst>
            </a:pPr>
            <a:r>
              <a:rPr sz="2000" spc="-5" dirty="0">
                <a:solidFill>
                  <a:srgbClr val="3333CC"/>
                </a:solidFill>
                <a:latin typeface="Comic Sans MS" panose="030F0702030302020204"/>
                <a:cs typeface="Comic Sans MS" panose="030F0702030302020204"/>
              </a:rPr>
              <a:t>1991: </a:t>
            </a:r>
            <a:r>
              <a:rPr sz="2000" dirty="0">
                <a:latin typeface="Comic Sans MS" panose="030F0702030302020204"/>
                <a:cs typeface="Comic Sans MS" panose="030F0702030302020204"/>
              </a:rPr>
              <a:t>NSF lifts </a:t>
            </a:r>
            <a:r>
              <a:rPr sz="2000" spc="-5" dirty="0">
                <a:latin typeface="Comic Sans MS" panose="030F0702030302020204"/>
                <a:cs typeface="Comic Sans MS" panose="030F0702030302020204"/>
              </a:rPr>
              <a:t>restrictions </a:t>
            </a:r>
            <a:r>
              <a:rPr sz="2000" dirty="0">
                <a:latin typeface="Comic Sans MS" panose="030F0702030302020204"/>
                <a:cs typeface="Comic Sans MS" panose="030F0702030302020204"/>
              </a:rPr>
              <a:t>on </a:t>
            </a:r>
            <a:r>
              <a:rPr sz="2000" spc="-58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dirty="0">
                <a:latin typeface="Comic Sans MS" panose="030F0702030302020204"/>
                <a:cs typeface="Comic Sans MS" panose="030F0702030302020204"/>
              </a:rPr>
              <a:t>commercial use of </a:t>
            </a:r>
            <a:r>
              <a:rPr sz="2000" spc="-5" dirty="0">
                <a:latin typeface="Comic Sans MS" panose="030F0702030302020204"/>
                <a:cs typeface="Comic Sans MS" panose="030F0702030302020204"/>
              </a:rPr>
              <a:t>NSFnet </a:t>
            </a:r>
            <a:r>
              <a:rPr sz="200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spc="-5" dirty="0">
                <a:latin typeface="Comic Sans MS" panose="030F0702030302020204"/>
                <a:cs typeface="Comic Sans MS" panose="030F0702030302020204"/>
              </a:rPr>
              <a:t>(decommissioned,</a:t>
            </a:r>
            <a:r>
              <a:rPr sz="2000" spc="-3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spc="-5" dirty="0">
                <a:latin typeface="Comic Sans MS" panose="030F0702030302020204"/>
                <a:cs typeface="Comic Sans MS" panose="030F0702030302020204"/>
              </a:rPr>
              <a:t>1995)</a:t>
            </a:r>
            <a:endParaRPr sz="2000">
              <a:latin typeface="Comic Sans MS" panose="030F0702030302020204"/>
              <a:cs typeface="Comic Sans MS" panose="030F0702030302020204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SzPct val="85000"/>
              <a:buFont typeface="Wingdings" panose="05000000000000000000"/>
              <a:buChar char=""/>
              <a:tabLst>
                <a:tab pos="354965" algn="l"/>
                <a:tab pos="355600" algn="l"/>
              </a:tabLst>
            </a:pPr>
            <a:r>
              <a:rPr sz="2000" spc="-5" dirty="0">
                <a:solidFill>
                  <a:srgbClr val="3333CC"/>
                </a:solidFill>
                <a:latin typeface="Comic Sans MS" panose="030F0702030302020204"/>
                <a:cs typeface="Comic Sans MS" panose="030F0702030302020204"/>
              </a:rPr>
              <a:t>early</a:t>
            </a:r>
            <a:r>
              <a:rPr sz="2000" spc="-30" dirty="0">
                <a:solidFill>
                  <a:srgbClr val="3333CC"/>
                </a:solidFill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spc="-5" dirty="0">
                <a:solidFill>
                  <a:srgbClr val="3333CC"/>
                </a:solidFill>
                <a:latin typeface="Comic Sans MS" panose="030F0702030302020204"/>
                <a:cs typeface="Comic Sans MS" panose="030F0702030302020204"/>
              </a:rPr>
              <a:t>1990s:</a:t>
            </a:r>
            <a:r>
              <a:rPr sz="2000" spc="-10" dirty="0">
                <a:solidFill>
                  <a:srgbClr val="3333CC"/>
                </a:solidFill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dirty="0">
                <a:latin typeface="Comic Sans MS" panose="030F0702030302020204"/>
                <a:cs typeface="Comic Sans MS" panose="030F0702030302020204"/>
              </a:rPr>
              <a:t>Web</a:t>
            </a:r>
            <a:endParaRPr sz="2000">
              <a:latin typeface="Comic Sans MS" panose="030F0702030302020204"/>
              <a:cs typeface="Comic Sans MS" panose="030F0702030302020204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480"/>
              </a:spcBef>
              <a:buClr>
                <a:srgbClr val="3333CC"/>
              </a:buClr>
              <a:buSzPct val="75000"/>
              <a:buFont typeface="Wingdings" panose="05000000000000000000"/>
              <a:buChar char=""/>
              <a:tabLst>
                <a:tab pos="756920" algn="l"/>
              </a:tabLst>
            </a:pPr>
            <a:r>
              <a:rPr sz="2000" spc="-5" dirty="0">
                <a:latin typeface="Comic Sans MS" panose="030F0702030302020204"/>
                <a:cs typeface="Comic Sans MS" panose="030F0702030302020204"/>
              </a:rPr>
              <a:t>hypertext [Bush 1945, </a:t>
            </a:r>
            <a:r>
              <a:rPr sz="2000" dirty="0">
                <a:latin typeface="Comic Sans MS" panose="030F0702030302020204"/>
                <a:cs typeface="Comic Sans MS" panose="030F0702030302020204"/>
              </a:rPr>
              <a:t>Nelson </a:t>
            </a:r>
            <a:r>
              <a:rPr sz="2000" spc="-59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spc="-5" dirty="0">
                <a:latin typeface="Comic Sans MS" panose="030F0702030302020204"/>
                <a:cs typeface="Comic Sans MS" panose="030F0702030302020204"/>
              </a:rPr>
              <a:t>1960’s]</a:t>
            </a:r>
            <a:endParaRPr sz="2000">
              <a:latin typeface="Comic Sans MS" panose="030F0702030302020204"/>
              <a:cs typeface="Comic Sans MS" panose="030F0702030302020204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Clr>
                <a:srgbClr val="3333CC"/>
              </a:buClr>
              <a:buSzPct val="75000"/>
              <a:buFont typeface="Wingdings" panose="05000000000000000000"/>
              <a:buChar char=""/>
              <a:tabLst>
                <a:tab pos="756920" algn="l"/>
              </a:tabLst>
            </a:pPr>
            <a:r>
              <a:rPr sz="2000" spc="-5" dirty="0">
                <a:latin typeface="Comic Sans MS" panose="030F0702030302020204"/>
                <a:cs typeface="Comic Sans MS" panose="030F0702030302020204"/>
              </a:rPr>
              <a:t>HTML,</a:t>
            </a:r>
            <a:r>
              <a:rPr sz="2000" spc="-5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dirty="0">
                <a:latin typeface="Comic Sans MS" panose="030F0702030302020204"/>
                <a:cs typeface="Comic Sans MS" panose="030F0702030302020204"/>
              </a:rPr>
              <a:t>HTTP:</a:t>
            </a:r>
            <a:r>
              <a:rPr sz="2000" spc="-2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spc="-5" dirty="0">
                <a:latin typeface="Comic Sans MS" panose="030F0702030302020204"/>
                <a:cs typeface="Comic Sans MS" panose="030F0702030302020204"/>
              </a:rPr>
              <a:t>Berners-Lee</a:t>
            </a:r>
            <a:endParaRPr sz="2000">
              <a:latin typeface="Comic Sans MS" panose="030F0702030302020204"/>
              <a:cs typeface="Comic Sans MS" panose="030F0702030302020204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Clr>
                <a:srgbClr val="3333CC"/>
              </a:buClr>
              <a:buSzPct val="75000"/>
              <a:buFont typeface="Wingdings" panose="05000000000000000000"/>
              <a:buChar char=""/>
              <a:tabLst>
                <a:tab pos="756920" algn="l"/>
              </a:tabLst>
            </a:pPr>
            <a:r>
              <a:rPr sz="2000" spc="-5" dirty="0">
                <a:latin typeface="Comic Sans MS" panose="030F0702030302020204"/>
                <a:cs typeface="Comic Sans MS" panose="030F0702030302020204"/>
              </a:rPr>
              <a:t>1994:</a:t>
            </a:r>
            <a:r>
              <a:rPr sz="2000" spc="-2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spc="-5" dirty="0">
                <a:latin typeface="Comic Sans MS" panose="030F0702030302020204"/>
                <a:cs typeface="Comic Sans MS" panose="030F0702030302020204"/>
              </a:rPr>
              <a:t>Mosaic,</a:t>
            </a:r>
            <a:r>
              <a:rPr sz="2000" spc="-2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dirty="0">
                <a:latin typeface="Comic Sans MS" panose="030F0702030302020204"/>
                <a:cs typeface="Comic Sans MS" panose="030F0702030302020204"/>
              </a:rPr>
              <a:t>later</a:t>
            </a:r>
            <a:r>
              <a:rPr sz="2000" spc="-1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spc="-5" dirty="0">
                <a:latin typeface="Comic Sans MS" panose="030F0702030302020204"/>
                <a:cs typeface="Comic Sans MS" panose="030F0702030302020204"/>
              </a:rPr>
              <a:t>Netscape</a:t>
            </a:r>
            <a:endParaRPr sz="2000">
              <a:latin typeface="Comic Sans MS" panose="030F0702030302020204"/>
              <a:cs typeface="Comic Sans MS" panose="030F0702030302020204"/>
            </a:endParaRPr>
          </a:p>
          <a:p>
            <a:pPr marL="756285" lvl="1" indent="-287020">
              <a:lnSpc>
                <a:spcPct val="100000"/>
              </a:lnSpc>
              <a:spcBef>
                <a:spcPts val="485"/>
              </a:spcBef>
              <a:buClr>
                <a:srgbClr val="3333CC"/>
              </a:buClr>
              <a:buSzPct val="75000"/>
              <a:buFont typeface="Wingdings" panose="05000000000000000000"/>
              <a:buChar char=""/>
              <a:tabLst>
                <a:tab pos="756920" algn="l"/>
              </a:tabLst>
            </a:pPr>
            <a:r>
              <a:rPr sz="2000" dirty="0">
                <a:latin typeface="Comic Sans MS" panose="030F0702030302020204"/>
                <a:cs typeface="Comic Sans MS" panose="030F0702030302020204"/>
              </a:rPr>
              <a:t>late</a:t>
            </a:r>
            <a:r>
              <a:rPr sz="2000" spc="-5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spc="-5" dirty="0">
                <a:latin typeface="Comic Sans MS" panose="030F0702030302020204"/>
                <a:cs typeface="Comic Sans MS" panose="030F0702030302020204"/>
              </a:rPr>
              <a:t>1990’s:</a:t>
            </a:r>
            <a:endParaRPr sz="2000">
              <a:latin typeface="Comic Sans MS" panose="030F0702030302020204"/>
              <a:cs typeface="Comic Sans MS" panose="030F0702030302020204"/>
            </a:endParaRPr>
          </a:p>
          <a:p>
            <a:pPr marL="756285">
              <a:lnSpc>
                <a:spcPct val="100000"/>
              </a:lnSpc>
            </a:pPr>
            <a:r>
              <a:rPr sz="2000" dirty="0">
                <a:latin typeface="Comic Sans MS" panose="030F0702030302020204"/>
                <a:cs typeface="Comic Sans MS" panose="030F0702030302020204"/>
              </a:rPr>
              <a:t>commercialization</a:t>
            </a:r>
            <a:r>
              <a:rPr sz="2000" spc="-13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1800" dirty="0">
                <a:latin typeface="Comic Sans MS" panose="030F0702030302020204"/>
                <a:cs typeface="Comic Sans MS" panose="030F0702030302020204"/>
              </a:rPr>
              <a:t>of</a:t>
            </a:r>
            <a:r>
              <a:rPr sz="1800" spc="-2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1800" dirty="0">
                <a:latin typeface="Comic Sans MS" panose="030F0702030302020204"/>
                <a:cs typeface="Comic Sans MS" panose="030F0702030302020204"/>
              </a:rPr>
              <a:t>the</a:t>
            </a:r>
            <a:r>
              <a:rPr sz="1800" spc="-2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1800" dirty="0">
                <a:latin typeface="Comic Sans MS" panose="030F0702030302020204"/>
                <a:cs typeface="Comic Sans MS" panose="030F0702030302020204"/>
              </a:rPr>
              <a:t>Web</a:t>
            </a:r>
            <a:endParaRPr sz="1800">
              <a:latin typeface="Comic Sans MS" panose="030F0702030302020204"/>
              <a:cs typeface="Comic Sans MS" panose="030F07020303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56428" y="1818208"/>
            <a:ext cx="299910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3333CC"/>
                </a:solidFill>
                <a:latin typeface="Comic Sans MS" panose="030F0702030302020204"/>
                <a:cs typeface="Comic Sans MS" panose="030F0702030302020204"/>
              </a:rPr>
              <a:t>Late</a:t>
            </a:r>
            <a:r>
              <a:rPr sz="2400" spc="-50" dirty="0">
                <a:solidFill>
                  <a:srgbClr val="3333CC"/>
                </a:solidFill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solidFill>
                  <a:srgbClr val="3333CC"/>
                </a:solidFill>
                <a:latin typeface="Comic Sans MS" panose="030F0702030302020204"/>
                <a:cs typeface="Comic Sans MS" panose="030F0702030302020204"/>
              </a:rPr>
              <a:t>1990’s</a:t>
            </a:r>
            <a:r>
              <a:rPr sz="2400" spc="-45" dirty="0">
                <a:solidFill>
                  <a:srgbClr val="3333CC"/>
                </a:solidFill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dirty="0">
                <a:solidFill>
                  <a:srgbClr val="3333CC"/>
                </a:solidFill>
                <a:latin typeface="Comic Sans MS" panose="030F0702030302020204"/>
                <a:cs typeface="Comic Sans MS" panose="030F0702030302020204"/>
              </a:rPr>
              <a:t>–</a:t>
            </a:r>
            <a:r>
              <a:rPr sz="2400" spc="-25" dirty="0">
                <a:solidFill>
                  <a:srgbClr val="3333CC"/>
                </a:solidFill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solidFill>
                  <a:srgbClr val="3333CC"/>
                </a:solidFill>
                <a:latin typeface="Comic Sans MS" panose="030F0702030302020204"/>
                <a:cs typeface="Comic Sans MS" panose="030F0702030302020204"/>
              </a:rPr>
              <a:t>2000’s:</a:t>
            </a:r>
            <a:endParaRPr sz="2400">
              <a:latin typeface="Comic Sans MS" panose="030F0702030302020204"/>
              <a:cs typeface="Comic Sans MS" panose="030F07020303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956428" y="2246757"/>
            <a:ext cx="3543300" cy="2647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Clr>
                <a:srgbClr val="3333CC"/>
              </a:buClr>
              <a:buSzPct val="85000"/>
              <a:buFont typeface="Wingdings" panose="05000000000000000000"/>
              <a:buChar char=""/>
              <a:tabLst>
                <a:tab pos="354965" algn="l"/>
                <a:tab pos="355600" algn="l"/>
              </a:tabLst>
            </a:pPr>
            <a:r>
              <a:rPr sz="2000" dirty="0">
                <a:latin typeface="Comic Sans MS" panose="030F0702030302020204"/>
                <a:cs typeface="Comic Sans MS" panose="030F0702030302020204"/>
              </a:rPr>
              <a:t>more </a:t>
            </a:r>
            <a:r>
              <a:rPr sz="2000" spc="-5" dirty="0">
                <a:latin typeface="Comic Sans MS" panose="030F0702030302020204"/>
                <a:cs typeface="Comic Sans MS" panose="030F0702030302020204"/>
              </a:rPr>
              <a:t>killer apps: instant </a:t>
            </a:r>
            <a:r>
              <a:rPr sz="200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spc="-5" dirty="0">
                <a:latin typeface="Comic Sans MS" panose="030F0702030302020204"/>
                <a:cs typeface="Comic Sans MS" panose="030F0702030302020204"/>
              </a:rPr>
              <a:t>messaging,</a:t>
            </a:r>
            <a:r>
              <a:rPr sz="2000" spc="-3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dirty="0">
                <a:latin typeface="Comic Sans MS" panose="030F0702030302020204"/>
                <a:cs typeface="Comic Sans MS" panose="030F0702030302020204"/>
              </a:rPr>
              <a:t>P2P</a:t>
            </a:r>
            <a:r>
              <a:rPr sz="2000" spc="-2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dirty="0">
                <a:latin typeface="Comic Sans MS" panose="030F0702030302020204"/>
                <a:cs typeface="Comic Sans MS" panose="030F0702030302020204"/>
              </a:rPr>
              <a:t>file</a:t>
            </a:r>
            <a:r>
              <a:rPr sz="2000" spc="-2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spc="-5" dirty="0">
                <a:latin typeface="Comic Sans MS" panose="030F0702030302020204"/>
                <a:cs typeface="Comic Sans MS" panose="030F0702030302020204"/>
              </a:rPr>
              <a:t>sharing</a:t>
            </a:r>
            <a:endParaRPr sz="2000">
              <a:latin typeface="Comic Sans MS" panose="030F0702030302020204"/>
              <a:cs typeface="Comic Sans MS" panose="030F0702030302020204"/>
            </a:endParaRPr>
          </a:p>
          <a:p>
            <a:pPr marL="355600" indent="-342900">
              <a:lnSpc>
                <a:spcPct val="100000"/>
              </a:lnSpc>
              <a:spcBef>
                <a:spcPts val="475"/>
              </a:spcBef>
              <a:buClr>
                <a:srgbClr val="3333CC"/>
              </a:buClr>
              <a:buSzPct val="85000"/>
              <a:buFont typeface="Wingdings" panose="05000000000000000000"/>
              <a:buChar char=""/>
              <a:tabLst>
                <a:tab pos="354965" algn="l"/>
                <a:tab pos="355600" algn="l"/>
              </a:tabLst>
            </a:pPr>
            <a:r>
              <a:rPr sz="2000" spc="-5" dirty="0">
                <a:latin typeface="Comic Sans MS" panose="030F0702030302020204"/>
                <a:cs typeface="Comic Sans MS" panose="030F0702030302020204"/>
              </a:rPr>
              <a:t>network</a:t>
            </a:r>
            <a:r>
              <a:rPr sz="2000" spc="-5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dirty="0">
                <a:latin typeface="Comic Sans MS" panose="030F0702030302020204"/>
                <a:cs typeface="Comic Sans MS" panose="030F0702030302020204"/>
              </a:rPr>
              <a:t>security</a:t>
            </a:r>
            <a:r>
              <a:rPr sz="2000" spc="-3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spc="-5" dirty="0">
                <a:latin typeface="Comic Sans MS" panose="030F0702030302020204"/>
                <a:cs typeface="Comic Sans MS" panose="030F0702030302020204"/>
              </a:rPr>
              <a:t>to</a:t>
            </a:r>
            <a:endParaRPr sz="2000">
              <a:latin typeface="Comic Sans MS" panose="030F0702030302020204"/>
              <a:cs typeface="Comic Sans MS" panose="030F0702030302020204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latin typeface="Comic Sans MS" panose="030F0702030302020204"/>
                <a:cs typeface="Comic Sans MS" panose="030F0702030302020204"/>
              </a:rPr>
              <a:t>forefront</a:t>
            </a:r>
            <a:endParaRPr sz="2000">
              <a:latin typeface="Comic Sans MS" panose="030F0702030302020204"/>
              <a:cs typeface="Comic Sans MS" panose="030F0702030302020204"/>
            </a:endParaRPr>
          </a:p>
          <a:p>
            <a:pPr marL="355600" marR="356870" indent="-342900">
              <a:lnSpc>
                <a:spcPct val="100000"/>
              </a:lnSpc>
              <a:spcBef>
                <a:spcPts val="480"/>
              </a:spcBef>
              <a:buClr>
                <a:srgbClr val="3333CC"/>
              </a:buClr>
              <a:buSzPct val="85000"/>
              <a:buFont typeface="Wingdings" panose="05000000000000000000"/>
              <a:buChar char=""/>
              <a:tabLst>
                <a:tab pos="354965" algn="l"/>
                <a:tab pos="355600" algn="l"/>
              </a:tabLst>
            </a:pPr>
            <a:r>
              <a:rPr sz="2000" spc="-5" dirty="0">
                <a:latin typeface="Comic Sans MS" panose="030F0702030302020204"/>
                <a:cs typeface="Comic Sans MS" panose="030F0702030302020204"/>
              </a:rPr>
              <a:t>est. 50 million host, 100 </a:t>
            </a:r>
            <a:r>
              <a:rPr sz="2000" spc="-58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dirty="0">
                <a:latin typeface="Comic Sans MS" panose="030F0702030302020204"/>
                <a:cs typeface="Comic Sans MS" panose="030F0702030302020204"/>
              </a:rPr>
              <a:t>million+</a:t>
            </a:r>
            <a:r>
              <a:rPr sz="2000" spc="-3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spc="-5" dirty="0">
                <a:latin typeface="Comic Sans MS" panose="030F0702030302020204"/>
                <a:cs typeface="Comic Sans MS" panose="030F0702030302020204"/>
              </a:rPr>
              <a:t>users</a:t>
            </a:r>
            <a:endParaRPr sz="2000">
              <a:latin typeface="Comic Sans MS" panose="030F0702030302020204"/>
              <a:cs typeface="Comic Sans MS" panose="030F0702030302020204"/>
            </a:endParaRPr>
          </a:p>
          <a:p>
            <a:pPr marL="355600" marR="202565" indent="-342900">
              <a:lnSpc>
                <a:spcPct val="100000"/>
              </a:lnSpc>
              <a:spcBef>
                <a:spcPts val="480"/>
              </a:spcBef>
              <a:buClr>
                <a:srgbClr val="3333CC"/>
              </a:buClr>
              <a:buSzPct val="85000"/>
              <a:buFont typeface="Wingdings" panose="05000000000000000000"/>
              <a:buChar char=""/>
              <a:tabLst>
                <a:tab pos="354965" algn="l"/>
                <a:tab pos="355600" algn="l"/>
              </a:tabLst>
            </a:pPr>
            <a:r>
              <a:rPr sz="2000" dirty="0">
                <a:latin typeface="Comic Sans MS" panose="030F0702030302020204"/>
                <a:cs typeface="Comic Sans MS" panose="030F0702030302020204"/>
              </a:rPr>
              <a:t>backbone</a:t>
            </a:r>
            <a:r>
              <a:rPr sz="2000" spc="-4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dirty="0">
                <a:latin typeface="Comic Sans MS" panose="030F0702030302020204"/>
                <a:cs typeface="Comic Sans MS" panose="030F0702030302020204"/>
              </a:rPr>
              <a:t>links</a:t>
            </a:r>
            <a:r>
              <a:rPr sz="2000" spc="-2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spc="-5" dirty="0">
                <a:latin typeface="Comic Sans MS" panose="030F0702030302020204"/>
                <a:cs typeface="Comic Sans MS" panose="030F0702030302020204"/>
              </a:rPr>
              <a:t>running</a:t>
            </a:r>
            <a:r>
              <a:rPr sz="2000" spc="-1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spc="-5" dirty="0">
                <a:latin typeface="Comic Sans MS" panose="030F0702030302020204"/>
                <a:cs typeface="Comic Sans MS" panose="030F0702030302020204"/>
              </a:rPr>
              <a:t>at </a:t>
            </a:r>
            <a:r>
              <a:rPr sz="2000" spc="-58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dirty="0">
                <a:latin typeface="Comic Sans MS" panose="030F0702030302020204"/>
                <a:cs typeface="Comic Sans MS" panose="030F0702030302020204"/>
              </a:rPr>
              <a:t>Gbps</a:t>
            </a:r>
            <a:endParaRPr sz="2000">
              <a:latin typeface="Comic Sans MS" panose="030F0702030302020204"/>
              <a:cs typeface="Comic Sans MS" panose="030F07020303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7840" y="1125372"/>
            <a:ext cx="7508240" cy="10160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17475">
              <a:lnSpc>
                <a:spcPct val="100000"/>
              </a:lnSpc>
              <a:spcBef>
                <a:spcPts val="130"/>
              </a:spcBef>
            </a:pPr>
            <a:r>
              <a:rPr sz="2500" i="1" spc="-60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1990,</a:t>
            </a:r>
            <a:r>
              <a:rPr sz="2500" i="1" spc="-65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 </a:t>
            </a:r>
            <a:r>
              <a:rPr sz="2500" i="1" spc="-55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2000’s:</a:t>
            </a:r>
            <a:r>
              <a:rPr sz="2500" i="1" spc="-60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 </a:t>
            </a:r>
            <a:r>
              <a:rPr sz="2500" i="1" spc="-50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commercialization,</a:t>
            </a:r>
            <a:r>
              <a:rPr sz="2500" i="1" spc="-25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 </a:t>
            </a:r>
            <a:r>
              <a:rPr sz="2500" i="1" spc="-60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the</a:t>
            </a:r>
            <a:r>
              <a:rPr sz="2500" i="1" spc="-45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 </a:t>
            </a:r>
            <a:r>
              <a:rPr sz="2500" i="1" spc="-65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Web,</a:t>
            </a:r>
            <a:r>
              <a:rPr sz="2500" i="1" spc="-45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 </a:t>
            </a:r>
            <a:r>
              <a:rPr sz="2500" i="1" spc="-60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new</a:t>
            </a:r>
            <a:r>
              <a:rPr sz="2500" i="1" spc="-50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 </a:t>
            </a:r>
            <a:r>
              <a:rPr sz="2500" i="1" spc="-55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apps</a:t>
            </a:r>
            <a:endParaRPr sz="2500">
              <a:latin typeface="Comic Sans MS" panose="030F0702030302020204"/>
              <a:cs typeface="Comic Sans MS" panose="030F0702030302020204"/>
            </a:endParaRPr>
          </a:p>
          <a:p>
            <a:pPr marL="355600" indent="-342900">
              <a:lnSpc>
                <a:spcPct val="100000"/>
              </a:lnSpc>
              <a:spcBef>
                <a:spcPts val="2365"/>
              </a:spcBef>
              <a:buSzPct val="85000"/>
              <a:buFont typeface="Wingdings" panose="05000000000000000000"/>
              <a:buChar char=""/>
              <a:tabLst>
                <a:tab pos="354965" algn="l"/>
                <a:tab pos="355600" algn="l"/>
              </a:tabLst>
            </a:pPr>
            <a:r>
              <a:rPr sz="2000" spc="-5" dirty="0">
                <a:solidFill>
                  <a:srgbClr val="3333CC"/>
                </a:solidFill>
                <a:latin typeface="Comic Sans MS" panose="030F0702030302020204"/>
                <a:cs typeface="Comic Sans MS" panose="030F0702030302020204"/>
              </a:rPr>
              <a:t>Early</a:t>
            </a:r>
            <a:r>
              <a:rPr sz="2000" spc="-35" dirty="0">
                <a:solidFill>
                  <a:srgbClr val="3333CC"/>
                </a:solidFill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spc="-5" dirty="0">
                <a:solidFill>
                  <a:srgbClr val="3333CC"/>
                </a:solidFill>
                <a:latin typeface="Comic Sans MS" panose="030F0702030302020204"/>
                <a:cs typeface="Comic Sans MS" panose="030F0702030302020204"/>
              </a:rPr>
              <a:t>1990’s:</a:t>
            </a:r>
            <a:r>
              <a:rPr sz="2000" dirty="0">
                <a:solidFill>
                  <a:srgbClr val="3333CC"/>
                </a:solidFill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spc="-5" dirty="0">
                <a:latin typeface="Comic Sans MS" panose="030F0702030302020204"/>
                <a:cs typeface="Comic Sans MS" panose="030F0702030302020204"/>
              </a:rPr>
              <a:t>ARPAnet</a:t>
            </a:r>
            <a:endParaRPr sz="2000">
              <a:latin typeface="Comic Sans MS" panose="030F0702030302020204"/>
              <a:cs typeface="Comic Sans MS" panose="030F0702030302020204"/>
            </a:endParaRPr>
          </a:p>
        </p:txBody>
      </p:sp>
      <p:pic>
        <p:nvPicPr>
          <p:cNvPr id="7" name="object 7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647950" y="3098800"/>
            <a:ext cx="3848100" cy="33020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647950" y="4813300"/>
            <a:ext cx="3848100" cy="3302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5963411" y="6407698"/>
            <a:ext cx="2263775" cy="294640"/>
          </a:xfrm>
          <a:prstGeom prst="rect">
            <a:avLst/>
          </a:prstGeom>
        </p:spPr>
        <p:txBody>
          <a:bodyPr vert="horz" wrap="square" lIns="0" tIns="81915" rIns="0" bIns="0" rtlCol="0">
            <a:spAutoFit/>
          </a:bodyPr>
          <a:lstStyle/>
          <a:p>
            <a:pPr marL="12700">
              <a:lnSpc>
                <a:spcPts val="1675"/>
              </a:lnSpc>
              <a:spcBef>
                <a:spcPts val="645"/>
              </a:spcBef>
            </a:pPr>
            <a:r>
              <a:rPr sz="80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  <a:hlinkClick r:id="rId2"/>
              </a:rPr>
              <a:t>https://fb.com/tailieudientuc</a:t>
            </a:r>
            <a:r>
              <a:rPr sz="800" spc="-21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  <a:hlinkClick r:id="rId2"/>
              </a:rPr>
              <a:t>n</a:t>
            </a:r>
            <a:r>
              <a:rPr sz="2100" spc="-839" baseline="16000" dirty="0">
                <a:latin typeface="Comic Sans MS" panose="030F0702030302020204"/>
                <a:cs typeface="Comic Sans MS" panose="030F0702030302020204"/>
                <a:hlinkClick r:id="rId2"/>
              </a:rPr>
              <a:t>I</a:t>
            </a:r>
            <a:r>
              <a:rPr sz="80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  <a:hlinkClick r:id="rId2"/>
              </a:rPr>
              <a:t>tt</a:t>
            </a:r>
            <a:r>
              <a:rPr sz="800" spc="-9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  <a:hlinkClick r:id="rId2"/>
              </a:rPr>
              <a:t> </a:t>
            </a:r>
            <a:r>
              <a:rPr sz="2100" spc="-7" baseline="16000" dirty="0">
                <a:latin typeface="Comic Sans MS" panose="030F0702030302020204"/>
                <a:cs typeface="Comic Sans MS" panose="030F0702030302020204"/>
              </a:rPr>
              <a:t>ntro</a:t>
            </a:r>
            <a:r>
              <a:rPr sz="2100" baseline="16000" dirty="0">
                <a:latin typeface="Comic Sans MS" panose="030F0702030302020204"/>
                <a:cs typeface="Comic Sans MS" panose="030F0702030302020204"/>
              </a:rPr>
              <a:t>ducti</a:t>
            </a:r>
            <a:r>
              <a:rPr sz="2100" spc="7" baseline="16000" dirty="0">
                <a:latin typeface="Comic Sans MS" panose="030F0702030302020204"/>
                <a:cs typeface="Comic Sans MS" panose="030F0702030302020204"/>
              </a:rPr>
              <a:t>o</a:t>
            </a:r>
            <a:r>
              <a:rPr sz="2100" baseline="16000" dirty="0">
                <a:latin typeface="Comic Sans MS" panose="030F0702030302020204"/>
                <a:cs typeface="Comic Sans MS" panose="030F0702030302020204"/>
              </a:rPr>
              <a:t>n</a:t>
            </a:r>
            <a:endParaRPr sz="2100" baseline="16000">
              <a:latin typeface="Comic Sans MS" panose="030F0702030302020204"/>
              <a:cs typeface="Comic Sans MS" panose="030F0702030302020204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1-</a:t>
            </a: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11" name="object 11"/>
          <p:cNvSpPr txBox="1"/>
          <p:nvPr/>
        </p:nvSpPr>
        <p:spPr>
          <a:xfrm>
            <a:off x="1481708" y="6564262"/>
            <a:ext cx="1101090" cy="13843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80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  <a:hlinkClick r:id="rId3"/>
              </a:rPr>
              <a:t>CuuDuongThanCong.com</a:t>
            </a:r>
            <a:endParaRPr sz="8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2140" y="456641"/>
            <a:ext cx="44723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 dirty="0"/>
              <a:t>What’s</a:t>
            </a:r>
            <a:r>
              <a:rPr sz="4000" spc="5" dirty="0"/>
              <a:t> </a:t>
            </a:r>
            <a:r>
              <a:rPr sz="4000" spc="-5" dirty="0"/>
              <a:t>a</a:t>
            </a:r>
            <a:r>
              <a:rPr sz="4000" spc="-25" dirty="0"/>
              <a:t> </a:t>
            </a:r>
            <a:r>
              <a:rPr sz="4000" spc="-5" dirty="0"/>
              <a:t>protocol?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612140" y="1389634"/>
            <a:ext cx="72764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omic Sans MS" panose="030F0702030302020204"/>
                <a:cs typeface="Comic Sans MS" panose="030F0702030302020204"/>
              </a:rPr>
              <a:t>a</a:t>
            </a:r>
            <a:r>
              <a:rPr sz="2400" spc="-3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human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protocol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and a</a:t>
            </a:r>
            <a:r>
              <a:rPr sz="2400" spc="-2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computer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 network</a:t>
            </a:r>
            <a:r>
              <a:rPr sz="2400" spc="-2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protocol:</a:t>
            </a:r>
            <a:endParaRPr sz="2400">
              <a:latin typeface="Comic Sans MS" panose="030F0702030302020204"/>
              <a:cs typeface="Comic Sans MS" panose="030F07020303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4540" y="5962599"/>
            <a:ext cx="38995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omic Sans MS" panose="030F0702030302020204"/>
                <a:cs typeface="Comic Sans MS" panose="030F0702030302020204"/>
              </a:rPr>
              <a:t>Q:</a:t>
            </a:r>
            <a:r>
              <a:rPr sz="2400" spc="-35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Other</a:t>
            </a:r>
            <a:r>
              <a:rPr sz="2400" spc="-5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human</a:t>
            </a:r>
            <a:r>
              <a:rPr sz="2400" spc="-1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protocols?</a:t>
            </a:r>
            <a:endParaRPr sz="2400">
              <a:latin typeface="Comic Sans MS" panose="030F0702030302020204"/>
              <a:cs typeface="Comic Sans MS" panose="030F0702030302020204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709612" y="2376487"/>
            <a:ext cx="4450080" cy="1365885"/>
            <a:chOff x="709612" y="2376487"/>
            <a:chExt cx="4450080" cy="1365885"/>
          </a:xfrm>
        </p:grpSpPr>
        <p:sp>
          <p:nvSpPr>
            <p:cNvPr id="6" name="object 6"/>
            <p:cNvSpPr/>
            <p:nvPr/>
          </p:nvSpPr>
          <p:spPr>
            <a:xfrm>
              <a:off x="1255090" y="2757677"/>
              <a:ext cx="1764664" cy="319405"/>
            </a:xfrm>
            <a:custGeom>
              <a:avLst/>
              <a:gdLst/>
              <a:ahLst/>
              <a:cxnLst/>
              <a:rect l="l" t="t" r="r" b="b"/>
              <a:pathLst>
                <a:path w="1764664" h="319405">
                  <a:moveTo>
                    <a:pt x="1677426" y="291153"/>
                  </a:moveTo>
                  <a:lnTo>
                    <a:pt x="1673021" y="319405"/>
                  </a:lnTo>
                  <a:lnTo>
                    <a:pt x="1754764" y="293370"/>
                  </a:lnTo>
                  <a:lnTo>
                    <a:pt x="1691563" y="293370"/>
                  </a:lnTo>
                  <a:lnTo>
                    <a:pt x="1677426" y="291153"/>
                  </a:lnTo>
                  <a:close/>
                </a:path>
                <a:path w="1764664" h="319405">
                  <a:moveTo>
                    <a:pt x="1681824" y="262952"/>
                  </a:moveTo>
                  <a:lnTo>
                    <a:pt x="1677426" y="291153"/>
                  </a:lnTo>
                  <a:lnTo>
                    <a:pt x="1691563" y="293370"/>
                  </a:lnTo>
                  <a:lnTo>
                    <a:pt x="1696008" y="265175"/>
                  </a:lnTo>
                  <a:lnTo>
                    <a:pt x="1681824" y="262952"/>
                  </a:lnTo>
                  <a:close/>
                </a:path>
                <a:path w="1764664" h="319405">
                  <a:moveTo>
                    <a:pt x="1686229" y="234696"/>
                  </a:moveTo>
                  <a:lnTo>
                    <a:pt x="1681824" y="262952"/>
                  </a:lnTo>
                  <a:lnTo>
                    <a:pt x="1696008" y="265175"/>
                  </a:lnTo>
                  <a:lnTo>
                    <a:pt x="1691563" y="293370"/>
                  </a:lnTo>
                  <a:lnTo>
                    <a:pt x="1754764" y="293370"/>
                  </a:lnTo>
                  <a:lnTo>
                    <a:pt x="1764334" y="290322"/>
                  </a:lnTo>
                  <a:lnTo>
                    <a:pt x="1686229" y="234696"/>
                  </a:lnTo>
                  <a:close/>
                </a:path>
                <a:path w="1764664" h="319405">
                  <a:moveTo>
                    <a:pt x="4419" y="0"/>
                  </a:moveTo>
                  <a:lnTo>
                    <a:pt x="0" y="28194"/>
                  </a:lnTo>
                  <a:lnTo>
                    <a:pt x="1677426" y="291153"/>
                  </a:lnTo>
                  <a:lnTo>
                    <a:pt x="1681824" y="262952"/>
                  </a:lnTo>
                  <a:lnTo>
                    <a:pt x="4419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09612" y="2376487"/>
              <a:ext cx="561975" cy="693737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45899" y="2635204"/>
              <a:ext cx="613514" cy="493177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29026" y="2771711"/>
              <a:ext cx="676275" cy="661789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971550" y="3338702"/>
              <a:ext cx="2088514" cy="403860"/>
            </a:xfrm>
            <a:custGeom>
              <a:avLst/>
              <a:gdLst/>
              <a:ahLst/>
              <a:cxnLst/>
              <a:rect l="l" t="t" r="r" b="b"/>
              <a:pathLst>
                <a:path w="2088514" h="403860">
                  <a:moveTo>
                    <a:pt x="77139" y="319151"/>
                  </a:moveTo>
                  <a:lnTo>
                    <a:pt x="0" y="376047"/>
                  </a:lnTo>
                  <a:lnTo>
                    <a:pt x="91795" y="403606"/>
                  </a:lnTo>
                  <a:lnTo>
                    <a:pt x="87343" y="377952"/>
                  </a:lnTo>
                  <a:lnTo>
                    <a:pt x="72821" y="377952"/>
                  </a:lnTo>
                  <a:lnTo>
                    <a:pt x="67944" y="349758"/>
                  </a:lnTo>
                  <a:lnTo>
                    <a:pt x="82027" y="347314"/>
                  </a:lnTo>
                  <a:lnTo>
                    <a:pt x="77139" y="319151"/>
                  </a:lnTo>
                  <a:close/>
                </a:path>
                <a:path w="2088514" h="403860">
                  <a:moveTo>
                    <a:pt x="82027" y="347314"/>
                  </a:moveTo>
                  <a:lnTo>
                    <a:pt x="67944" y="349758"/>
                  </a:lnTo>
                  <a:lnTo>
                    <a:pt x="72821" y="377952"/>
                  </a:lnTo>
                  <a:lnTo>
                    <a:pt x="86919" y="375505"/>
                  </a:lnTo>
                  <a:lnTo>
                    <a:pt x="82027" y="347314"/>
                  </a:lnTo>
                  <a:close/>
                </a:path>
                <a:path w="2088514" h="403860">
                  <a:moveTo>
                    <a:pt x="86919" y="375505"/>
                  </a:moveTo>
                  <a:lnTo>
                    <a:pt x="72821" y="377952"/>
                  </a:lnTo>
                  <a:lnTo>
                    <a:pt x="87343" y="377952"/>
                  </a:lnTo>
                  <a:lnTo>
                    <a:pt x="86919" y="375505"/>
                  </a:lnTo>
                  <a:close/>
                </a:path>
                <a:path w="2088514" h="403860">
                  <a:moveTo>
                    <a:pt x="2083562" y="0"/>
                  </a:moveTo>
                  <a:lnTo>
                    <a:pt x="82027" y="347314"/>
                  </a:lnTo>
                  <a:lnTo>
                    <a:pt x="86919" y="375505"/>
                  </a:lnTo>
                  <a:lnTo>
                    <a:pt x="2088388" y="28194"/>
                  </a:lnTo>
                  <a:lnTo>
                    <a:pt x="2083562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1" name="object 11"/>
          <p:cNvGrpSpPr/>
          <p:nvPr/>
        </p:nvGrpSpPr>
        <p:grpSpPr>
          <a:xfrm>
            <a:off x="7169213" y="2913062"/>
            <a:ext cx="365125" cy="938530"/>
            <a:chOff x="7169213" y="2913062"/>
            <a:chExt cx="365125" cy="938530"/>
          </a:xfrm>
        </p:grpSpPr>
        <p:sp>
          <p:nvSpPr>
            <p:cNvPr id="12" name="object 12"/>
            <p:cNvSpPr/>
            <p:nvPr/>
          </p:nvSpPr>
          <p:spPr>
            <a:xfrm>
              <a:off x="7173976" y="2923895"/>
              <a:ext cx="355600" cy="927735"/>
            </a:xfrm>
            <a:custGeom>
              <a:avLst/>
              <a:gdLst/>
              <a:ahLst/>
              <a:cxnLst/>
              <a:rect l="l" t="t" r="r" b="b"/>
              <a:pathLst>
                <a:path w="355600" h="927735">
                  <a:moveTo>
                    <a:pt x="355600" y="711479"/>
                  </a:moveTo>
                  <a:lnTo>
                    <a:pt x="343649" y="711479"/>
                  </a:lnTo>
                  <a:lnTo>
                    <a:pt x="343649" y="0"/>
                  </a:lnTo>
                  <a:lnTo>
                    <a:pt x="180086" y="0"/>
                  </a:lnTo>
                  <a:lnTo>
                    <a:pt x="180086" y="203708"/>
                  </a:lnTo>
                  <a:lnTo>
                    <a:pt x="2286" y="203708"/>
                  </a:lnTo>
                  <a:lnTo>
                    <a:pt x="2286" y="921283"/>
                  </a:lnTo>
                  <a:lnTo>
                    <a:pt x="4953" y="921283"/>
                  </a:lnTo>
                  <a:lnTo>
                    <a:pt x="0" y="927379"/>
                  </a:lnTo>
                  <a:lnTo>
                    <a:pt x="179832" y="927379"/>
                  </a:lnTo>
                  <a:lnTo>
                    <a:pt x="184785" y="921283"/>
                  </a:lnTo>
                  <a:lnTo>
                    <a:pt x="227482" y="921283"/>
                  </a:lnTo>
                  <a:lnTo>
                    <a:pt x="227482" y="868857"/>
                  </a:lnTo>
                  <a:lnTo>
                    <a:pt x="355600" y="711479"/>
                  </a:lnTo>
                  <a:close/>
                </a:path>
              </a:pathLst>
            </a:custGeom>
            <a:solidFill>
              <a:srgbClr val="33CC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7176262" y="3127603"/>
              <a:ext cx="225425" cy="718185"/>
            </a:xfrm>
            <a:custGeom>
              <a:avLst/>
              <a:gdLst/>
              <a:ahLst/>
              <a:cxnLst/>
              <a:rect l="l" t="t" r="r" b="b"/>
              <a:pathLst>
                <a:path w="225425" h="718185">
                  <a:moveTo>
                    <a:pt x="0" y="717575"/>
                  </a:moveTo>
                  <a:lnTo>
                    <a:pt x="225209" y="717575"/>
                  </a:lnTo>
                  <a:lnTo>
                    <a:pt x="225209" y="0"/>
                  </a:lnTo>
                  <a:lnTo>
                    <a:pt x="0" y="0"/>
                  </a:lnTo>
                  <a:lnTo>
                    <a:pt x="0" y="71757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7173976" y="2917825"/>
              <a:ext cx="355600" cy="215900"/>
            </a:xfrm>
            <a:custGeom>
              <a:avLst/>
              <a:gdLst/>
              <a:ahLst/>
              <a:cxnLst/>
              <a:rect l="l" t="t" r="r" b="b"/>
              <a:pathLst>
                <a:path w="355600" h="215900">
                  <a:moveTo>
                    <a:pt x="355600" y="0"/>
                  </a:moveTo>
                  <a:lnTo>
                    <a:pt x="175641" y="0"/>
                  </a:lnTo>
                  <a:lnTo>
                    <a:pt x="0" y="215900"/>
                  </a:lnTo>
                  <a:lnTo>
                    <a:pt x="179831" y="215900"/>
                  </a:lnTo>
                  <a:lnTo>
                    <a:pt x="355600" y="0"/>
                  </a:lnTo>
                  <a:close/>
                </a:path>
              </a:pathLst>
            </a:custGeom>
            <a:solidFill>
              <a:srgbClr val="33CC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7173976" y="2917825"/>
              <a:ext cx="355600" cy="215900"/>
            </a:xfrm>
            <a:custGeom>
              <a:avLst/>
              <a:gdLst/>
              <a:ahLst/>
              <a:cxnLst/>
              <a:rect l="l" t="t" r="r" b="b"/>
              <a:pathLst>
                <a:path w="355600" h="215900">
                  <a:moveTo>
                    <a:pt x="0" y="215900"/>
                  </a:moveTo>
                  <a:lnTo>
                    <a:pt x="175641" y="0"/>
                  </a:lnTo>
                  <a:lnTo>
                    <a:pt x="355600" y="0"/>
                  </a:lnTo>
                  <a:lnTo>
                    <a:pt x="179831" y="215900"/>
                  </a:lnTo>
                  <a:lnTo>
                    <a:pt x="0" y="2159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7401433" y="2933065"/>
              <a:ext cx="128270" cy="912494"/>
            </a:xfrm>
            <a:custGeom>
              <a:avLst/>
              <a:gdLst/>
              <a:ahLst/>
              <a:cxnLst/>
              <a:rect l="l" t="t" r="r" b="b"/>
              <a:pathLst>
                <a:path w="128270" h="912495">
                  <a:moveTo>
                    <a:pt x="128143" y="0"/>
                  </a:moveTo>
                  <a:lnTo>
                    <a:pt x="128143" y="702310"/>
                  </a:lnTo>
                </a:path>
                <a:path w="128270" h="912495">
                  <a:moveTo>
                    <a:pt x="128143" y="702310"/>
                  </a:moveTo>
                  <a:lnTo>
                    <a:pt x="0" y="912114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7204710" y="3221863"/>
              <a:ext cx="149860" cy="414020"/>
            </a:xfrm>
            <a:custGeom>
              <a:avLst/>
              <a:gdLst/>
              <a:ahLst/>
              <a:cxnLst/>
              <a:rect l="l" t="t" r="r" b="b"/>
              <a:pathLst>
                <a:path w="149859" h="414020">
                  <a:moveTo>
                    <a:pt x="149351" y="0"/>
                  </a:moveTo>
                  <a:lnTo>
                    <a:pt x="0" y="0"/>
                  </a:lnTo>
                  <a:lnTo>
                    <a:pt x="0" y="413512"/>
                  </a:lnTo>
                  <a:lnTo>
                    <a:pt x="149351" y="413512"/>
                  </a:lnTo>
                  <a:lnTo>
                    <a:pt x="149351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7204710" y="3221863"/>
              <a:ext cx="149860" cy="414020"/>
            </a:xfrm>
            <a:custGeom>
              <a:avLst/>
              <a:gdLst/>
              <a:ahLst/>
              <a:cxnLst/>
              <a:rect l="l" t="t" r="r" b="b"/>
              <a:pathLst>
                <a:path w="149859" h="414020">
                  <a:moveTo>
                    <a:pt x="0" y="413512"/>
                  </a:moveTo>
                  <a:lnTo>
                    <a:pt x="149351" y="413512"/>
                  </a:lnTo>
                  <a:lnTo>
                    <a:pt x="149351" y="0"/>
                  </a:lnTo>
                  <a:lnTo>
                    <a:pt x="0" y="0"/>
                  </a:lnTo>
                  <a:lnTo>
                    <a:pt x="0" y="413512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7226046" y="3346551"/>
              <a:ext cx="114300" cy="146050"/>
            </a:xfrm>
            <a:custGeom>
              <a:avLst/>
              <a:gdLst/>
              <a:ahLst/>
              <a:cxnLst/>
              <a:rect l="l" t="t" r="r" b="b"/>
              <a:pathLst>
                <a:path w="114300" h="146050">
                  <a:moveTo>
                    <a:pt x="113792" y="0"/>
                  </a:moveTo>
                  <a:lnTo>
                    <a:pt x="0" y="0"/>
                  </a:lnTo>
                  <a:lnTo>
                    <a:pt x="0" y="145948"/>
                  </a:lnTo>
                  <a:lnTo>
                    <a:pt x="113792" y="145948"/>
                  </a:lnTo>
                  <a:lnTo>
                    <a:pt x="11379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/>
          <p:nvPr/>
        </p:nvSpPr>
        <p:spPr>
          <a:xfrm>
            <a:off x="1768220" y="2504313"/>
            <a:ext cx="356235" cy="1049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225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Hi</a:t>
            </a:r>
            <a:endParaRPr sz="2400">
              <a:latin typeface="Comic Sans MS" panose="030F0702030302020204"/>
              <a:cs typeface="Comic Sans MS" panose="030F0702030302020204"/>
            </a:endParaRPr>
          </a:p>
          <a:p>
            <a:pPr marL="12700">
              <a:lnSpc>
                <a:spcPct val="100000"/>
              </a:lnSpc>
              <a:spcBef>
                <a:spcPts val="2295"/>
              </a:spcBef>
            </a:pPr>
            <a:r>
              <a:rPr sz="2400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Hi</a:t>
            </a:r>
            <a:endParaRPr sz="2400">
              <a:latin typeface="Comic Sans MS" panose="030F0702030302020204"/>
              <a:cs typeface="Comic Sans MS" panose="030F0702030302020204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930617" y="3694048"/>
            <a:ext cx="2165350" cy="701675"/>
            <a:chOff x="930617" y="3694048"/>
            <a:chExt cx="2165350" cy="701675"/>
          </a:xfrm>
        </p:grpSpPr>
        <p:sp>
          <p:nvSpPr>
            <p:cNvPr id="22" name="object 22"/>
            <p:cNvSpPr/>
            <p:nvPr/>
          </p:nvSpPr>
          <p:spPr>
            <a:xfrm>
              <a:off x="930617" y="3748404"/>
              <a:ext cx="2165350" cy="477520"/>
            </a:xfrm>
            <a:custGeom>
              <a:avLst/>
              <a:gdLst/>
              <a:ahLst/>
              <a:cxnLst/>
              <a:rect l="l" t="t" r="r" b="b"/>
              <a:pathLst>
                <a:path w="2165350" h="477520">
                  <a:moveTo>
                    <a:pt x="2089442" y="393065"/>
                  </a:moveTo>
                  <a:lnTo>
                    <a:pt x="2083771" y="421078"/>
                  </a:lnTo>
                  <a:lnTo>
                    <a:pt x="2097824" y="423926"/>
                  </a:lnTo>
                  <a:lnTo>
                    <a:pt x="2092109" y="451993"/>
                  </a:lnTo>
                  <a:lnTo>
                    <a:pt x="2077514" y="451993"/>
                  </a:lnTo>
                  <a:lnTo>
                    <a:pt x="2072424" y="477139"/>
                  </a:lnTo>
                  <a:lnTo>
                    <a:pt x="2165007" y="452120"/>
                  </a:lnTo>
                  <a:lnTo>
                    <a:pt x="2164844" y="451993"/>
                  </a:lnTo>
                  <a:lnTo>
                    <a:pt x="2092109" y="451993"/>
                  </a:lnTo>
                  <a:lnTo>
                    <a:pt x="2078089" y="449151"/>
                  </a:lnTo>
                  <a:lnTo>
                    <a:pt x="2161208" y="449151"/>
                  </a:lnTo>
                  <a:lnTo>
                    <a:pt x="2089442" y="393065"/>
                  </a:lnTo>
                  <a:close/>
                </a:path>
                <a:path w="2165350" h="477520">
                  <a:moveTo>
                    <a:pt x="2083771" y="421078"/>
                  </a:moveTo>
                  <a:lnTo>
                    <a:pt x="2078089" y="449151"/>
                  </a:lnTo>
                  <a:lnTo>
                    <a:pt x="2092109" y="451993"/>
                  </a:lnTo>
                  <a:lnTo>
                    <a:pt x="2097824" y="423926"/>
                  </a:lnTo>
                  <a:lnTo>
                    <a:pt x="2083771" y="421078"/>
                  </a:lnTo>
                  <a:close/>
                </a:path>
                <a:path w="2165350" h="477520">
                  <a:moveTo>
                    <a:pt x="5664" y="0"/>
                  </a:moveTo>
                  <a:lnTo>
                    <a:pt x="0" y="27940"/>
                  </a:lnTo>
                  <a:lnTo>
                    <a:pt x="2078089" y="449151"/>
                  </a:lnTo>
                  <a:lnTo>
                    <a:pt x="2083771" y="421078"/>
                  </a:lnTo>
                  <a:lnTo>
                    <a:pt x="5664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1322451" y="3694048"/>
              <a:ext cx="1090930" cy="701675"/>
            </a:xfrm>
            <a:custGeom>
              <a:avLst/>
              <a:gdLst/>
              <a:ahLst/>
              <a:cxnLst/>
              <a:rect l="l" t="t" r="r" b="b"/>
              <a:pathLst>
                <a:path w="1090930" h="701675">
                  <a:moveTo>
                    <a:pt x="1090612" y="0"/>
                  </a:moveTo>
                  <a:lnTo>
                    <a:pt x="0" y="0"/>
                  </a:lnTo>
                  <a:lnTo>
                    <a:pt x="0" y="701675"/>
                  </a:lnTo>
                  <a:lnTo>
                    <a:pt x="1090612" y="701675"/>
                  </a:lnTo>
                  <a:lnTo>
                    <a:pt x="109061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/>
          <p:cNvSpPr txBox="1"/>
          <p:nvPr/>
        </p:nvSpPr>
        <p:spPr>
          <a:xfrm>
            <a:off x="1401825" y="3714115"/>
            <a:ext cx="931544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Got</a:t>
            </a:r>
            <a:r>
              <a:rPr sz="2000" spc="-105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the</a:t>
            </a:r>
            <a:endParaRPr sz="2000">
              <a:latin typeface="Comic Sans MS" panose="030F0702030302020204"/>
              <a:cs typeface="Comic Sans MS" panose="030F0702030302020204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1095375" y="4319778"/>
            <a:ext cx="1955164" cy="414655"/>
            <a:chOff x="1095375" y="4319778"/>
            <a:chExt cx="1955164" cy="414655"/>
          </a:xfrm>
        </p:grpSpPr>
        <p:sp>
          <p:nvSpPr>
            <p:cNvPr id="26" name="object 26"/>
            <p:cNvSpPr/>
            <p:nvPr/>
          </p:nvSpPr>
          <p:spPr>
            <a:xfrm>
              <a:off x="1095375" y="4319778"/>
              <a:ext cx="1955164" cy="375285"/>
            </a:xfrm>
            <a:custGeom>
              <a:avLst/>
              <a:gdLst/>
              <a:ahLst/>
              <a:cxnLst/>
              <a:rect l="l" t="t" r="r" b="b"/>
              <a:pathLst>
                <a:path w="1955164" h="375285">
                  <a:moveTo>
                    <a:pt x="77292" y="290830"/>
                  </a:moveTo>
                  <a:lnTo>
                    <a:pt x="0" y="347472"/>
                  </a:lnTo>
                  <a:lnTo>
                    <a:pt x="91719" y="375285"/>
                  </a:lnTo>
                  <a:lnTo>
                    <a:pt x="87315" y="349504"/>
                  </a:lnTo>
                  <a:lnTo>
                    <a:pt x="72821" y="349504"/>
                  </a:lnTo>
                  <a:lnTo>
                    <a:pt x="68008" y="321310"/>
                  </a:lnTo>
                  <a:lnTo>
                    <a:pt x="82088" y="318906"/>
                  </a:lnTo>
                  <a:lnTo>
                    <a:pt x="77292" y="290830"/>
                  </a:lnTo>
                  <a:close/>
                </a:path>
                <a:path w="1955164" h="375285">
                  <a:moveTo>
                    <a:pt x="82088" y="318906"/>
                  </a:moveTo>
                  <a:lnTo>
                    <a:pt x="68008" y="321310"/>
                  </a:lnTo>
                  <a:lnTo>
                    <a:pt x="72821" y="349504"/>
                  </a:lnTo>
                  <a:lnTo>
                    <a:pt x="86904" y="347099"/>
                  </a:lnTo>
                  <a:lnTo>
                    <a:pt x="82088" y="318906"/>
                  </a:lnTo>
                  <a:close/>
                </a:path>
                <a:path w="1955164" h="375285">
                  <a:moveTo>
                    <a:pt x="86904" y="347099"/>
                  </a:moveTo>
                  <a:lnTo>
                    <a:pt x="72821" y="349504"/>
                  </a:lnTo>
                  <a:lnTo>
                    <a:pt x="87315" y="349504"/>
                  </a:lnTo>
                  <a:lnTo>
                    <a:pt x="86904" y="347099"/>
                  </a:lnTo>
                  <a:close/>
                </a:path>
                <a:path w="1955164" h="375285">
                  <a:moveTo>
                    <a:pt x="1950212" y="0"/>
                  </a:moveTo>
                  <a:lnTo>
                    <a:pt x="82088" y="318906"/>
                  </a:lnTo>
                  <a:lnTo>
                    <a:pt x="86904" y="347099"/>
                  </a:lnTo>
                  <a:lnTo>
                    <a:pt x="1955038" y="28194"/>
                  </a:lnTo>
                  <a:lnTo>
                    <a:pt x="1950212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1524000" y="4438650"/>
              <a:ext cx="704850" cy="295275"/>
            </a:xfrm>
            <a:custGeom>
              <a:avLst/>
              <a:gdLst/>
              <a:ahLst/>
              <a:cxnLst/>
              <a:rect l="l" t="t" r="r" b="b"/>
              <a:pathLst>
                <a:path w="704850" h="295275">
                  <a:moveTo>
                    <a:pt x="704850" y="0"/>
                  </a:moveTo>
                  <a:lnTo>
                    <a:pt x="0" y="0"/>
                  </a:lnTo>
                  <a:lnTo>
                    <a:pt x="0" y="295275"/>
                  </a:lnTo>
                  <a:lnTo>
                    <a:pt x="704850" y="295275"/>
                  </a:lnTo>
                  <a:lnTo>
                    <a:pt x="7048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/>
          <p:cNvSpPr txBox="1"/>
          <p:nvPr/>
        </p:nvSpPr>
        <p:spPr>
          <a:xfrm>
            <a:off x="1511046" y="3974551"/>
            <a:ext cx="700405" cy="798195"/>
          </a:xfrm>
          <a:prstGeom prst="rect">
            <a:avLst/>
          </a:prstGeom>
        </p:spPr>
        <p:txBody>
          <a:bodyPr vert="horz" wrap="square" lIns="0" tIns="5905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465"/>
              </a:spcBef>
            </a:pPr>
            <a:r>
              <a:rPr sz="2000" spc="-5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time?</a:t>
            </a:r>
            <a:endParaRPr sz="2000">
              <a:latin typeface="Comic Sans MS" panose="030F0702030302020204"/>
              <a:cs typeface="Comic Sans MS" panose="030F0702030302020204"/>
            </a:endParaRPr>
          </a:p>
          <a:p>
            <a:pPr marL="12700">
              <a:lnSpc>
                <a:spcPct val="100000"/>
              </a:lnSpc>
              <a:spcBef>
                <a:spcPts val="435"/>
              </a:spcBef>
            </a:pPr>
            <a:r>
              <a:rPr sz="2400" spc="-5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2:00</a:t>
            </a:r>
            <a:endParaRPr sz="2400">
              <a:latin typeface="Comic Sans MS" panose="030F0702030302020204"/>
              <a:cs typeface="Comic Sans MS" panose="030F0702030302020204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302377" y="2732913"/>
            <a:ext cx="1816100" cy="63754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86995" marR="5080" indent="-74930">
              <a:lnSpc>
                <a:spcPct val="100000"/>
              </a:lnSpc>
              <a:spcBef>
                <a:spcPts val="90"/>
              </a:spcBef>
            </a:pPr>
            <a:r>
              <a:rPr sz="2000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TCP</a:t>
            </a:r>
            <a:r>
              <a:rPr sz="2000" spc="-75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connection </a:t>
            </a:r>
            <a:r>
              <a:rPr sz="2000" spc="-585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request</a:t>
            </a:r>
            <a:endParaRPr sz="2000">
              <a:latin typeface="Comic Sans MS" panose="030F0702030302020204"/>
              <a:cs typeface="Comic Sans MS" panose="030F0702030302020204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4895850" y="2967227"/>
            <a:ext cx="2393315" cy="2136775"/>
            <a:chOff x="4895850" y="2967227"/>
            <a:chExt cx="2393315" cy="2136775"/>
          </a:xfrm>
        </p:grpSpPr>
        <p:sp>
          <p:nvSpPr>
            <p:cNvPr id="31" name="object 31"/>
            <p:cNvSpPr/>
            <p:nvPr/>
          </p:nvSpPr>
          <p:spPr>
            <a:xfrm>
              <a:off x="4895850" y="2967227"/>
              <a:ext cx="2088514" cy="899160"/>
            </a:xfrm>
            <a:custGeom>
              <a:avLst/>
              <a:gdLst/>
              <a:ahLst/>
              <a:cxnLst/>
              <a:rect l="l" t="t" r="r" b="b"/>
              <a:pathLst>
                <a:path w="2088515" h="899160">
                  <a:moveTo>
                    <a:pt x="2085975" y="290322"/>
                  </a:moveTo>
                  <a:lnTo>
                    <a:pt x="2007870" y="234696"/>
                  </a:lnTo>
                  <a:lnTo>
                    <a:pt x="2003463" y="262953"/>
                  </a:lnTo>
                  <a:lnTo>
                    <a:pt x="326009" y="0"/>
                  </a:lnTo>
                  <a:lnTo>
                    <a:pt x="321691" y="28194"/>
                  </a:lnTo>
                  <a:lnTo>
                    <a:pt x="1999056" y="291160"/>
                  </a:lnTo>
                  <a:lnTo>
                    <a:pt x="1994662" y="319405"/>
                  </a:lnTo>
                  <a:lnTo>
                    <a:pt x="2076399" y="293370"/>
                  </a:lnTo>
                  <a:lnTo>
                    <a:pt x="2085975" y="290322"/>
                  </a:lnTo>
                  <a:close/>
                </a:path>
                <a:path w="2088515" h="899160">
                  <a:moveTo>
                    <a:pt x="2088388" y="523494"/>
                  </a:moveTo>
                  <a:lnTo>
                    <a:pt x="2083562" y="495300"/>
                  </a:lnTo>
                  <a:lnTo>
                    <a:pt x="81991" y="842619"/>
                  </a:lnTo>
                  <a:lnTo>
                    <a:pt x="77089" y="814451"/>
                  </a:lnTo>
                  <a:lnTo>
                    <a:pt x="0" y="871347"/>
                  </a:lnTo>
                  <a:lnTo>
                    <a:pt x="91821" y="898906"/>
                  </a:lnTo>
                  <a:lnTo>
                    <a:pt x="87337" y="873252"/>
                  </a:lnTo>
                  <a:lnTo>
                    <a:pt x="86906" y="870800"/>
                  </a:lnTo>
                  <a:lnTo>
                    <a:pt x="2088388" y="523494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5248275" y="3476625"/>
              <a:ext cx="1438275" cy="285750"/>
            </a:xfrm>
            <a:custGeom>
              <a:avLst/>
              <a:gdLst/>
              <a:ahLst/>
              <a:cxnLst/>
              <a:rect l="l" t="t" r="r" b="b"/>
              <a:pathLst>
                <a:path w="1438275" h="285750">
                  <a:moveTo>
                    <a:pt x="1438275" y="0"/>
                  </a:moveTo>
                  <a:lnTo>
                    <a:pt x="0" y="0"/>
                  </a:lnTo>
                  <a:lnTo>
                    <a:pt x="0" y="285750"/>
                  </a:lnTo>
                  <a:lnTo>
                    <a:pt x="1438275" y="285750"/>
                  </a:lnTo>
                  <a:lnTo>
                    <a:pt x="14382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4943475" y="4634102"/>
              <a:ext cx="2345690" cy="469900"/>
            </a:xfrm>
            <a:custGeom>
              <a:avLst/>
              <a:gdLst/>
              <a:ahLst/>
              <a:cxnLst/>
              <a:rect l="l" t="t" r="r" b="b"/>
              <a:pathLst>
                <a:path w="2345690" h="469900">
                  <a:moveTo>
                    <a:pt x="76580" y="385191"/>
                  </a:moveTo>
                  <a:lnTo>
                    <a:pt x="0" y="442722"/>
                  </a:lnTo>
                  <a:lnTo>
                    <a:pt x="92075" y="469519"/>
                  </a:lnTo>
                  <a:lnTo>
                    <a:pt x="87361" y="443865"/>
                  </a:lnTo>
                  <a:lnTo>
                    <a:pt x="72898" y="443865"/>
                  </a:lnTo>
                  <a:lnTo>
                    <a:pt x="67690" y="415798"/>
                  </a:lnTo>
                  <a:lnTo>
                    <a:pt x="81732" y="413229"/>
                  </a:lnTo>
                  <a:lnTo>
                    <a:pt x="76580" y="385191"/>
                  </a:lnTo>
                  <a:close/>
                </a:path>
                <a:path w="2345690" h="469900">
                  <a:moveTo>
                    <a:pt x="81732" y="413229"/>
                  </a:moveTo>
                  <a:lnTo>
                    <a:pt x="67690" y="415798"/>
                  </a:lnTo>
                  <a:lnTo>
                    <a:pt x="72898" y="443865"/>
                  </a:lnTo>
                  <a:lnTo>
                    <a:pt x="86891" y="441305"/>
                  </a:lnTo>
                  <a:lnTo>
                    <a:pt x="81732" y="413229"/>
                  </a:lnTo>
                  <a:close/>
                </a:path>
                <a:path w="2345690" h="469900">
                  <a:moveTo>
                    <a:pt x="86891" y="441305"/>
                  </a:moveTo>
                  <a:lnTo>
                    <a:pt x="72898" y="443865"/>
                  </a:lnTo>
                  <a:lnTo>
                    <a:pt x="87361" y="443865"/>
                  </a:lnTo>
                  <a:lnTo>
                    <a:pt x="86891" y="441305"/>
                  </a:lnTo>
                  <a:close/>
                </a:path>
                <a:path w="2345690" h="469900">
                  <a:moveTo>
                    <a:pt x="2340609" y="0"/>
                  </a:moveTo>
                  <a:lnTo>
                    <a:pt x="81732" y="413229"/>
                  </a:lnTo>
                  <a:lnTo>
                    <a:pt x="86891" y="441305"/>
                  </a:lnTo>
                  <a:lnTo>
                    <a:pt x="2345690" y="28194"/>
                  </a:lnTo>
                  <a:lnTo>
                    <a:pt x="2340609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4" name="object 34"/>
          <p:cNvSpPr txBox="1"/>
          <p:nvPr/>
        </p:nvSpPr>
        <p:spPr>
          <a:xfrm>
            <a:off x="5235702" y="3428491"/>
            <a:ext cx="1818639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TCP</a:t>
            </a:r>
            <a:r>
              <a:rPr sz="2000" spc="-95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connection</a:t>
            </a:r>
            <a:endParaRPr sz="2000">
              <a:latin typeface="Comic Sans MS" panose="030F0702030302020204"/>
              <a:cs typeface="Comic Sans MS" panose="030F0702030302020204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235702" y="3734815"/>
            <a:ext cx="107696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response</a:t>
            </a:r>
            <a:endParaRPr sz="2000">
              <a:latin typeface="Comic Sans MS" panose="030F0702030302020204"/>
              <a:cs typeface="Comic Sans MS" panose="030F0702030302020204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4941061" y="4072128"/>
            <a:ext cx="3612515" cy="461009"/>
            <a:chOff x="4941061" y="4072128"/>
            <a:chExt cx="3612515" cy="461009"/>
          </a:xfrm>
        </p:grpSpPr>
        <p:sp>
          <p:nvSpPr>
            <p:cNvPr id="37" name="object 37"/>
            <p:cNvSpPr/>
            <p:nvPr/>
          </p:nvSpPr>
          <p:spPr>
            <a:xfrm>
              <a:off x="4941061" y="4072128"/>
              <a:ext cx="2402840" cy="461009"/>
            </a:xfrm>
            <a:custGeom>
              <a:avLst/>
              <a:gdLst/>
              <a:ahLst/>
              <a:cxnLst/>
              <a:rect l="l" t="t" r="r" b="b"/>
              <a:pathLst>
                <a:path w="2402840" h="461010">
                  <a:moveTo>
                    <a:pt x="2315797" y="432505"/>
                  </a:moveTo>
                  <a:lnTo>
                    <a:pt x="2310891" y="460629"/>
                  </a:lnTo>
                  <a:lnTo>
                    <a:pt x="2396761" y="434975"/>
                  </a:lnTo>
                  <a:lnTo>
                    <a:pt x="2329941" y="434975"/>
                  </a:lnTo>
                  <a:lnTo>
                    <a:pt x="2315797" y="432505"/>
                  </a:lnTo>
                  <a:close/>
                </a:path>
                <a:path w="2402840" h="461010">
                  <a:moveTo>
                    <a:pt x="2320713" y="404327"/>
                  </a:moveTo>
                  <a:lnTo>
                    <a:pt x="2315797" y="432505"/>
                  </a:lnTo>
                  <a:lnTo>
                    <a:pt x="2329941" y="434975"/>
                  </a:lnTo>
                  <a:lnTo>
                    <a:pt x="2334767" y="406781"/>
                  </a:lnTo>
                  <a:lnTo>
                    <a:pt x="2320713" y="404327"/>
                  </a:lnTo>
                  <a:close/>
                </a:path>
                <a:path w="2402840" h="461010">
                  <a:moveTo>
                    <a:pt x="2325623" y="376174"/>
                  </a:moveTo>
                  <a:lnTo>
                    <a:pt x="2320713" y="404327"/>
                  </a:lnTo>
                  <a:lnTo>
                    <a:pt x="2334767" y="406781"/>
                  </a:lnTo>
                  <a:lnTo>
                    <a:pt x="2329941" y="434975"/>
                  </a:lnTo>
                  <a:lnTo>
                    <a:pt x="2396761" y="434975"/>
                  </a:lnTo>
                  <a:lnTo>
                    <a:pt x="2402713" y="433197"/>
                  </a:lnTo>
                  <a:lnTo>
                    <a:pt x="2325623" y="376174"/>
                  </a:lnTo>
                  <a:close/>
                </a:path>
                <a:path w="2402840" h="461010">
                  <a:moveTo>
                    <a:pt x="4825" y="0"/>
                  </a:moveTo>
                  <a:lnTo>
                    <a:pt x="0" y="28194"/>
                  </a:lnTo>
                  <a:lnTo>
                    <a:pt x="2315797" y="432505"/>
                  </a:lnTo>
                  <a:lnTo>
                    <a:pt x="2320713" y="404327"/>
                  </a:lnTo>
                  <a:lnTo>
                    <a:pt x="4825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5219699" y="4200525"/>
              <a:ext cx="3333750" cy="180975"/>
            </a:xfrm>
            <a:custGeom>
              <a:avLst/>
              <a:gdLst/>
              <a:ahLst/>
              <a:cxnLst/>
              <a:rect l="l" t="t" r="r" b="b"/>
              <a:pathLst>
                <a:path w="3333750" h="180975">
                  <a:moveTo>
                    <a:pt x="3333750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3333750" y="180975"/>
                  </a:lnTo>
                  <a:lnTo>
                    <a:pt x="33337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9" name="object 39"/>
          <p:cNvSpPr txBox="1"/>
          <p:nvPr/>
        </p:nvSpPr>
        <p:spPr>
          <a:xfrm>
            <a:off x="5235702" y="4176140"/>
            <a:ext cx="309308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Get</a:t>
            </a:r>
            <a:r>
              <a:rPr sz="1400" spc="-5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 </a:t>
            </a:r>
            <a:r>
              <a:rPr sz="1400" spc="-5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  <a:hlinkClick r:id="rId4"/>
              </a:rPr>
              <a:t>http://www.awl.com/kurose-ross</a:t>
            </a:r>
            <a:endParaRPr sz="1400">
              <a:latin typeface="Comic Sans MS" panose="030F0702030302020204"/>
              <a:cs typeface="Comic Sans MS" panose="030F0702030302020204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3752850" y="1962150"/>
            <a:ext cx="2828925" cy="3857625"/>
            <a:chOff x="3752850" y="1962150"/>
            <a:chExt cx="2828925" cy="3857625"/>
          </a:xfrm>
        </p:grpSpPr>
        <p:sp>
          <p:nvSpPr>
            <p:cNvPr id="41" name="object 41"/>
            <p:cNvSpPr/>
            <p:nvPr/>
          </p:nvSpPr>
          <p:spPr>
            <a:xfrm>
              <a:off x="4000500" y="1962150"/>
              <a:ext cx="114300" cy="3857625"/>
            </a:xfrm>
            <a:custGeom>
              <a:avLst/>
              <a:gdLst/>
              <a:ahLst/>
              <a:cxnLst/>
              <a:rect l="l" t="t" r="r" b="b"/>
              <a:pathLst>
                <a:path w="114300" h="3857625">
                  <a:moveTo>
                    <a:pt x="38100" y="3743325"/>
                  </a:moveTo>
                  <a:lnTo>
                    <a:pt x="0" y="3743325"/>
                  </a:lnTo>
                  <a:lnTo>
                    <a:pt x="57150" y="3857625"/>
                  </a:lnTo>
                  <a:lnTo>
                    <a:pt x="104768" y="3762387"/>
                  </a:lnTo>
                  <a:lnTo>
                    <a:pt x="38100" y="3762387"/>
                  </a:lnTo>
                  <a:lnTo>
                    <a:pt x="38100" y="3743325"/>
                  </a:lnTo>
                  <a:close/>
                </a:path>
                <a:path w="114300" h="3857625">
                  <a:moveTo>
                    <a:pt x="76200" y="0"/>
                  </a:moveTo>
                  <a:lnTo>
                    <a:pt x="38100" y="0"/>
                  </a:lnTo>
                  <a:lnTo>
                    <a:pt x="38100" y="3762387"/>
                  </a:lnTo>
                  <a:lnTo>
                    <a:pt x="76200" y="3762387"/>
                  </a:lnTo>
                  <a:lnTo>
                    <a:pt x="76200" y="0"/>
                  </a:lnTo>
                  <a:close/>
                </a:path>
                <a:path w="114300" h="3857625">
                  <a:moveTo>
                    <a:pt x="114300" y="3743325"/>
                  </a:moveTo>
                  <a:lnTo>
                    <a:pt x="76200" y="3743325"/>
                  </a:lnTo>
                  <a:lnTo>
                    <a:pt x="76200" y="3762387"/>
                  </a:lnTo>
                  <a:lnTo>
                    <a:pt x="104768" y="3762387"/>
                  </a:lnTo>
                  <a:lnTo>
                    <a:pt x="114300" y="3743325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3752850" y="4733924"/>
              <a:ext cx="2828925" cy="714375"/>
            </a:xfrm>
            <a:custGeom>
              <a:avLst/>
              <a:gdLst/>
              <a:ahLst/>
              <a:cxnLst/>
              <a:rect l="l" t="t" r="r" b="b"/>
              <a:pathLst>
                <a:path w="2828925" h="714375">
                  <a:moveTo>
                    <a:pt x="647700" y="457200"/>
                  </a:moveTo>
                  <a:lnTo>
                    <a:pt x="0" y="457200"/>
                  </a:lnTo>
                  <a:lnTo>
                    <a:pt x="0" y="714375"/>
                  </a:lnTo>
                  <a:lnTo>
                    <a:pt x="647700" y="714375"/>
                  </a:lnTo>
                  <a:lnTo>
                    <a:pt x="647700" y="457200"/>
                  </a:lnTo>
                  <a:close/>
                </a:path>
                <a:path w="2828925" h="714375">
                  <a:moveTo>
                    <a:pt x="2828925" y="0"/>
                  </a:moveTo>
                  <a:lnTo>
                    <a:pt x="2124075" y="0"/>
                  </a:lnTo>
                  <a:lnTo>
                    <a:pt x="2124075" y="295275"/>
                  </a:lnTo>
                  <a:lnTo>
                    <a:pt x="2828925" y="295275"/>
                  </a:lnTo>
                  <a:lnTo>
                    <a:pt x="282892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3" name="object 43"/>
          <p:cNvSpPr txBox="1"/>
          <p:nvPr/>
        </p:nvSpPr>
        <p:spPr>
          <a:xfrm>
            <a:off x="3759200" y="4603877"/>
            <a:ext cx="2854960" cy="902335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2117725">
              <a:lnSpc>
                <a:spcPct val="100000"/>
              </a:lnSpc>
              <a:spcBef>
                <a:spcPts val="670"/>
              </a:spcBef>
            </a:pPr>
            <a:r>
              <a:rPr sz="2400" spc="-5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&lt;fil</a:t>
            </a:r>
            <a:r>
              <a:rPr sz="2400" spc="5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e</a:t>
            </a:r>
            <a:r>
              <a:rPr sz="2400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&gt;</a:t>
            </a:r>
            <a:endParaRPr sz="2400">
              <a:latin typeface="Comic Sans MS" panose="030F0702030302020204"/>
              <a:cs typeface="Comic Sans MS" panose="030F0702030302020204"/>
            </a:endParaRPr>
          </a:p>
          <a:p>
            <a:pPr marL="12700">
              <a:lnSpc>
                <a:spcPct val="100000"/>
              </a:lnSpc>
              <a:spcBef>
                <a:spcPts val="570"/>
              </a:spcBef>
            </a:pPr>
            <a:r>
              <a:rPr sz="2400" spc="-5" dirty="0">
                <a:solidFill>
                  <a:srgbClr val="3333CC"/>
                </a:solidFill>
                <a:latin typeface="Comic Sans MS" panose="030F0702030302020204"/>
                <a:cs typeface="Comic Sans MS" panose="030F0702030302020204"/>
              </a:rPr>
              <a:t>time</a:t>
            </a:r>
            <a:endParaRPr sz="2400">
              <a:latin typeface="Comic Sans MS" panose="030F0702030302020204"/>
              <a:cs typeface="Comic Sans MS" panose="030F0702030302020204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2647950" y="3098800"/>
            <a:ext cx="3848100" cy="2044700"/>
            <a:chOff x="2647950" y="3098800"/>
            <a:chExt cx="3848100" cy="2044700"/>
          </a:xfrm>
        </p:grpSpPr>
        <p:pic>
          <p:nvPicPr>
            <p:cNvPr id="45" name="object 4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47950" y="3098800"/>
              <a:ext cx="3848100" cy="330200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47950" y="4813300"/>
              <a:ext cx="3848100" cy="330200"/>
            </a:xfrm>
            <a:prstGeom prst="rect">
              <a:avLst/>
            </a:prstGeom>
          </p:spPr>
        </p:pic>
      </p:grpSp>
      <p:sp>
        <p:nvSpPr>
          <p:cNvPr id="47" name="object 47"/>
          <p:cNvSpPr txBox="1"/>
          <p:nvPr/>
        </p:nvSpPr>
        <p:spPr>
          <a:xfrm>
            <a:off x="5963411" y="6407698"/>
            <a:ext cx="2263775" cy="294640"/>
          </a:xfrm>
          <a:prstGeom prst="rect">
            <a:avLst/>
          </a:prstGeom>
        </p:spPr>
        <p:txBody>
          <a:bodyPr vert="horz" wrap="square" lIns="0" tIns="81915" rIns="0" bIns="0" rtlCol="0">
            <a:spAutoFit/>
          </a:bodyPr>
          <a:lstStyle/>
          <a:p>
            <a:pPr marL="12700">
              <a:lnSpc>
                <a:spcPts val="1675"/>
              </a:lnSpc>
              <a:spcBef>
                <a:spcPts val="645"/>
              </a:spcBef>
            </a:pPr>
            <a:r>
              <a:rPr sz="80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  <a:hlinkClick r:id="rId6"/>
              </a:rPr>
              <a:t>https://fb.com/tailieudientuc</a:t>
            </a:r>
            <a:r>
              <a:rPr sz="800" spc="-21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  <a:hlinkClick r:id="rId6"/>
              </a:rPr>
              <a:t>n</a:t>
            </a:r>
            <a:r>
              <a:rPr sz="2100" spc="-839" baseline="16000" dirty="0">
                <a:latin typeface="Comic Sans MS" panose="030F0702030302020204"/>
                <a:cs typeface="Comic Sans MS" panose="030F0702030302020204"/>
                <a:hlinkClick r:id="rId6"/>
              </a:rPr>
              <a:t>I</a:t>
            </a:r>
            <a:r>
              <a:rPr sz="80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  <a:hlinkClick r:id="rId6"/>
              </a:rPr>
              <a:t>tt</a:t>
            </a:r>
            <a:r>
              <a:rPr sz="800" spc="-9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  <a:hlinkClick r:id="rId6"/>
              </a:rPr>
              <a:t> </a:t>
            </a:r>
            <a:r>
              <a:rPr sz="2100" spc="-7" baseline="16000" dirty="0">
                <a:latin typeface="Comic Sans MS" panose="030F0702030302020204"/>
                <a:cs typeface="Comic Sans MS" panose="030F0702030302020204"/>
              </a:rPr>
              <a:t>ntro</a:t>
            </a:r>
            <a:r>
              <a:rPr sz="2100" baseline="16000" dirty="0">
                <a:latin typeface="Comic Sans MS" panose="030F0702030302020204"/>
                <a:cs typeface="Comic Sans MS" panose="030F0702030302020204"/>
              </a:rPr>
              <a:t>ducti</a:t>
            </a:r>
            <a:r>
              <a:rPr sz="2100" spc="7" baseline="16000" dirty="0">
                <a:latin typeface="Comic Sans MS" panose="030F0702030302020204"/>
                <a:cs typeface="Comic Sans MS" panose="030F0702030302020204"/>
              </a:rPr>
              <a:t>o</a:t>
            </a:r>
            <a:r>
              <a:rPr sz="2100" baseline="16000" dirty="0">
                <a:latin typeface="Comic Sans MS" panose="030F0702030302020204"/>
                <a:cs typeface="Comic Sans MS" panose="030F0702030302020204"/>
              </a:rPr>
              <a:t>n</a:t>
            </a:r>
            <a:endParaRPr sz="2100" baseline="16000">
              <a:latin typeface="Comic Sans MS" panose="030F0702030302020204"/>
              <a:cs typeface="Comic Sans MS" panose="030F0702030302020204"/>
            </a:endParaRPr>
          </a:p>
        </p:txBody>
      </p:sp>
      <p:sp>
        <p:nvSpPr>
          <p:cNvPr id="48" name="object 4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1-</a:t>
            </a: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49" name="object 49"/>
          <p:cNvSpPr txBox="1"/>
          <p:nvPr/>
        </p:nvSpPr>
        <p:spPr>
          <a:xfrm>
            <a:off x="1481708" y="6564262"/>
            <a:ext cx="1101090" cy="13843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80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  <a:hlinkClick r:id="rId7"/>
              </a:rPr>
              <a:t>CuuDuongThanCong.com</a:t>
            </a:r>
            <a:endParaRPr sz="8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5142" y="347598"/>
            <a:ext cx="365632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Internet</a:t>
            </a:r>
            <a:r>
              <a:rPr spc="-90" dirty="0"/>
              <a:t> </a:t>
            </a:r>
            <a:r>
              <a:rPr spc="-5" dirty="0"/>
              <a:t>History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650240" y="1418019"/>
            <a:ext cx="4355465" cy="375729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400" spc="-5" dirty="0">
                <a:solidFill>
                  <a:srgbClr val="3333CC"/>
                </a:solidFill>
                <a:latin typeface="Comic Sans MS" panose="030F0702030302020204"/>
                <a:cs typeface="Comic Sans MS" panose="030F0702030302020204"/>
              </a:rPr>
              <a:t>2007:</a:t>
            </a:r>
            <a:endParaRPr sz="2400">
              <a:latin typeface="Comic Sans MS" panose="030F0702030302020204"/>
              <a:cs typeface="Comic Sans MS" panose="030F0702030302020204"/>
            </a:endParaRPr>
          </a:p>
          <a:p>
            <a:pPr marL="355600" indent="-343535">
              <a:lnSpc>
                <a:spcPct val="100000"/>
              </a:lnSpc>
              <a:spcBef>
                <a:spcPts val="580"/>
              </a:spcBef>
              <a:buClr>
                <a:srgbClr val="3333CC"/>
              </a:buClr>
              <a:buSzPct val="85000"/>
              <a:buFont typeface="Wingdings" panose="05000000000000000000"/>
              <a:buChar char=""/>
              <a:tabLst>
                <a:tab pos="356235" algn="l"/>
              </a:tabLst>
            </a:pPr>
            <a:r>
              <a:rPr sz="2400" dirty="0">
                <a:latin typeface="Comic Sans MS" panose="030F0702030302020204"/>
                <a:cs typeface="Comic Sans MS" panose="030F0702030302020204"/>
              </a:rPr>
              <a:t>~500</a:t>
            </a:r>
            <a:r>
              <a:rPr sz="2400" spc="-5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million</a:t>
            </a:r>
            <a:r>
              <a:rPr sz="2400" spc="-1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hosts</a:t>
            </a:r>
            <a:endParaRPr sz="2400">
              <a:latin typeface="Comic Sans MS" panose="030F0702030302020204"/>
              <a:cs typeface="Comic Sans MS" panose="030F0702030302020204"/>
            </a:endParaRPr>
          </a:p>
          <a:p>
            <a:pPr marL="355600" indent="-343535">
              <a:lnSpc>
                <a:spcPct val="100000"/>
              </a:lnSpc>
              <a:spcBef>
                <a:spcPts val="575"/>
              </a:spcBef>
              <a:buClr>
                <a:srgbClr val="3333CC"/>
              </a:buClr>
              <a:buSzPct val="85000"/>
              <a:buFont typeface="Wingdings" panose="05000000000000000000"/>
              <a:buChar char=""/>
              <a:tabLst>
                <a:tab pos="356235" algn="l"/>
              </a:tabLst>
            </a:pPr>
            <a:r>
              <a:rPr sz="2400" dirty="0">
                <a:latin typeface="Comic Sans MS" panose="030F0702030302020204"/>
                <a:cs typeface="Comic Sans MS" panose="030F0702030302020204"/>
              </a:rPr>
              <a:t>Voice,</a:t>
            </a:r>
            <a:r>
              <a:rPr sz="2400" spc="-3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Video</a:t>
            </a:r>
            <a:r>
              <a:rPr sz="2400" spc="-2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over</a:t>
            </a:r>
            <a:r>
              <a:rPr sz="2400" spc="-3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IP</a:t>
            </a:r>
            <a:endParaRPr sz="2400">
              <a:latin typeface="Comic Sans MS" panose="030F0702030302020204"/>
              <a:cs typeface="Comic Sans MS" panose="030F0702030302020204"/>
            </a:endParaRPr>
          </a:p>
          <a:p>
            <a:pPr marL="355600" marR="5080" indent="-343535">
              <a:lnSpc>
                <a:spcPct val="100000"/>
              </a:lnSpc>
              <a:spcBef>
                <a:spcPts val="575"/>
              </a:spcBef>
              <a:buClr>
                <a:srgbClr val="3333CC"/>
              </a:buClr>
              <a:buSzPct val="85000"/>
              <a:buFont typeface="Wingdings" panose="05000000000000000000"/>
              <a:buChar char=""/>
              <a:tabLst>
                <a:tab pos="356235" algn="l"/>
              </a:tabLst>
            </a:pPr>
            <a:r>
              <a:rPr sz="2400" dirty="0">
                <a:latin typeface="Comic Sans MS" panose="030F0702030302020204"/>
                <a:cs typeface="Comic Sans MS" panose="030F0702030302020204"/>
              </a:rPr>
              <a:t>P2P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applications: BitTorrent </a:t>
            </a:r>
            <a:r>
              <a:rPr sz="2400" spc="-70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(file sharing) Skype </a:t>
            </a:r>
            <a:r>
              <a:rPr sz="2400" spc="-10" dirty="0">
                <a:latin typeface="Comic Sans MS" panose="030F0702030302020204"/>
                <a:cs typeface="Comic Sans MS" panose="030F0702030302020204"/>
              </a:rPr>
              <a:t>(VoIP),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 PPLive</a:t>
            </a:r>
            <a:r>
              <a:rPr sz="2400" spc="-1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(video)</a:t>
            </a:r>
            <a:endParaRPr sz="2400">
              <a:latin typeface="Comic Sans MS" panose="030F0702030302020204"/>
              <a:cs typeface="Comic Sans MS" panose="030F0702030302020204"/>
            </a:endParaRPr>
          </a:p>
          <a:p>
            <a:pPr marL="355600" marR="40005" indent="-343535">
              <a:lnSpc>
                <a:spcPct val="100000"/>
              </a:lnSpc>
              <a:spcBef>
                <a:spcPts val="580"/>
              </a:spcBef>
              <a:buClr>
                <a:srgbClr val="3333CC"/>
              </a:buClr>
              <a:buSzPct val="85000"/>
              <a:buFont typeface="Wingdings" panose="05000000000000000000"/>
              <a:buChar char=""/>
              <a:tabLst>
                <a:tab pos="356235" algn="l"/>
              </a:tabLst>
            </a:pPr>
            <a:r>
              <a:rPr sz="2400" dirty="0">
                <a:latin typeface="Comic Sans MS" panose="030F0702030302020204"/>
                <a:cs typeface="Comic Sans MS" panose="030F0702030302020204"/>
              </a:rPr>
              <a:t>more</a:t>
            </a:r>
            <a:r>
              <a:rPr sz="2400" spc="-4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applications:</a:t>
            </a:r>
            <a:r>
              <a:rPr sz="2400" spc="-2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YouTube, </a:t>
            </a:r>
            <a:r>
              <a:rPr sz="2400" spc="-70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gaming</a:t>
            </a:r>
            <a:endParaRPr sz="2400">
              <a:latin typeface="Comic Sans MS" panose="030F0702030302020204"/>
              <a:cs typeface="Comic Sans MS" panose="030F0702030302020204"/>
            </a:endParaRPr>
          </a:p>
          <a:p>
            <a:pPr marL="355600" indent="-343535">
              <a:lnSpc>
                <a:spcPct val="100000"/>
              </a:lnSpc>
              <a:spcBef>
                <a:spcPts val="575"/>
              </a:spcBef>
              <a:buClr>
                <a:srgbClr val="3333CC"/>
              </a:buClr>
              <a:buSzPct val="85000"/>
              <a:buFont typeface="Wingdings" panose="05000000000000000000"/>
              <a:buChar char=""/>
              <a:tabLst>
                <a:tab pos="356235" algn="l"/>
              </a:tabLst>
            </a:pPr>
            <a:r>
              <a:rPr sz="2400" spc="-5" dirty="0">
                <a:latin typeface="Comic Sans MS" panose="030F0702030302020204"/>
                <a:cs typeface="Comic Sans MS" panose="030F0702030302020204"/>
              </a:rPr>
              <a:t>wireless,</a:t>
            </a:r>
            <a:r>
              <a:rPr sz="2400" spc="-7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mobility</a:t>
            </a:r>
            <a:endParaRPr sz="2400">
              <a:latin typeface="Comic Sans MS" panose="030F0702030302020204"/>
              <a:cs typeface="Comic Sans MS" panose="030F070203030202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647950" y="3098800"/>
            <a:ext cx="3848100" cy="3302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647950" y="4813300"/>
            <a:ext cx="3848100" cy="33020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963411" y="6407698"/>
            <a:ext cx="2263775" cy="294640"/>
          </a:xfrm>
          <a:prstGeom prst="rect">
            <a:avLst/>
          </a:prstGeom>
        </p:spPr>
        <p:txBody>
          <a:bodyPr vert="horz" wrap="square" lIns="0" tIns="81915" rIns="0" bIns="0" rtlCol="0">
            <a:spAutoFit/>
          </a:bodyPr>
          <a:lstStyle/>
          <a:p>
            <a:pPr marL="12700">
              <a:lnSpc>
                <a:spcPts val="1675"/>
              </a:lnSpc>
              <a:spcBef>
                <a:spcPts val="645"/>
              </a:spcBef>
            </a:pPr>
            <a:r>
              <a:rPr sz="80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  <a:hlinkClick r:id="rId2"/>
              </a:rPr>
              <a:t>https://fb.com/tailieudientuc</a:t>
            </a:r>
            <a:r>
              <a:rPr sz="800" spc="-21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  <a:hlinkClick r:id="rId2"/>
              </a:rPr>
              <a:t>n</a:t>
            </a:r>
            <a:r>
              <a:rPr sz="2100" spc="-839" baseline="16000" dirty="0">
                <a:latin typeface="Comic Sans MS" panose="030F0702030302020204"/>
                <a:cs typeface="Comic Sans MS" panose="030F0702030302020204"/>
                <a:hlinkClick r:id="rId2"/>
              </a:rPr>
              <a:t>I</a:t>
            </a:r>
            <a:r>
              <a:rPr sz="80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  <a:hlinkClick r:id="rId2"/>
              </a:rPr>
              <a:t>tt</a:t>
            </a:r>
            <a:r>
              <a:rPr sz="800" spc="-9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  <a:hlinkClick r:id="rId2"/>
              </a:rPr>
              <a:t> </a:t>
            </a:r>
            <a:r>
              <a:rPr sz="2100" spc="-7" baseline="16000" dirty="0">
                <a:latin typeface="Comic Sans MS" panose="030F0702030302020204"/>
                <a:cs typeface="Comic Sans MS" panose="030F0702030302020204"/>
              </a:rPr>
              <a:t>ntro</a:t>
            </a:r>
            <a:r>
              <a:rPr sz="2100" baseline="16000" dirty="0">
                <a:latin typeface="Comic Sans MS" panose="030F0702030302020204"/>
                <a:cs typeface="Comic Sans MS" panose="030F0702030302020204"/>
              </a:rPr>
              <a:t>ducti</a:t>
            </a:r>
            <a:r>
              <a:rPr sz="2100" spc="7" baseline="16000" dirty="0">
                <a:latin typeface="Comic Sans MS" panose="030F0702030302020204"/>
                <a:cs typeface="Comic Sans MS" panose="030F0702030302020204"/>
              </a:rPr>
              <a:t>o</a:t>
            </a:r>
            <a:r>
              <a:rPr sz="2100" baseline="16000" dirty="0">
                <a:latin typeface="Comic Sans MS" panose="030F0702030302020204"/>
                <a:cs typeface="Comic Sans MS" panose="030F0702030302020204"/>
              </a:rPr>
              <a:t>n</a:t>
            </a:r>
            <a:endParaRPr sz="2100" baseline="16000">
              <a:latin typeface="Comic Sans MS" panose="030F0702030302020204"/>
              <a:cs typeface="Comic Sans MS" panose="030F0702030302020204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1-</a:t>
            </a: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1481708" y="6564262"/>
            <a:ext cx="1101090" cy="13843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80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  <a:hlinkClick r:id="rId3"/>
              </a:rPr>
              <a:t>CuuDuongThanCong.com</a:t>
            </a:r>
            <a:endParaRPr sz="8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2140" y="456641"/>
            <a:ext cx="553339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 dirty="0"/>
              <a:t>Introduction:</a:t>
            </a:r>
            <a:r>
              <a:rPr sz="4000" spc="15" dirty="0"/>
              <a:t> </a:t>
            </a:r>
            <a:r>
              <a:rPr sz="4000" spc="-10" dirty="0"/>
              <a:t>Summary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624941" y="1343660"/>
            <a:ext cx="4195445" cy="503745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2400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omic Sans MS" panose="030F0702030302020204"/>
                <a:cs typeface="Comic Sans MS" panose="030F0702030302020204"/>
              </a:rPr>
              <a:t>Covered</a:t>
            </a:r>
            <a:r>
              <a:rPr sz="2400" u="heavy" spc="-5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omic Sans MS" panose="030F0702030302020204"/>
                <a:cs typeface="Comic Sans MS" panose="030F0702030302020204"/>
              </a:rPr>
              <a:t>a</a:t>
            </a:r>
            <a:r>
              <a:rPr sz="2400" u="heavy" spc="-3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omic Sans MS" panose="030F0702030302020204"/>
                <a:cs typeface="Comic Sans MS" panose="030F0702030302020204"/>
              </a:rPr>
              <a:t>“ton”</a:t>
            </a:r>
            <a:r>
              <a:rPr sz="2400" u="heavy" spc="-2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omic Sans MS" panose="030F0702030302020204"/>
                <a:cs typeface="Comic Sans MS" panose="030F0702030302020204"/>
              </a:rPr>
              <a:t>of</a:t>
            </a:r>
            <a:r>
              <a:rPr sz="2400" u="heavy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omic Sans MS" panose="030F0702030302020204"/>
                <a:cs typeface="Comic Sans MS" panose="030F0702030302020204"/>
              </a:rPr>
              <a:t>material!</a:t>
            </a:r>
            <a:endParaRPr sz="2400">
              <a:latin typeface="Comic Sans MS" panose="030F0702030302020204"/>
              <a:cs typeface="Comic Sans MS" panose="030F0702030302020204"/>
            </a:endParaRPr>
          </a:p>
          <a:p>
            <a:pPr marL="355600" indent="-342900">
              <a:lnSpc>
                <a:spcPct val="100000"/>
              </a:lnSpc>
              <a:spcBef>
                <a:spcPts val="290"/>
              </a:spcBef>
              <a:buClr>
                <a:srgbClr val="3333CC"/>
              </a:buClr>
              <a:buSzPct val="85000"/>
              <a:buFont typeface="Wingdings" panose="05000000000000000000"/>
              <a:buChar char=""/>
              <a:tabLst>
                <a:tab pos="355600" algn="l"/>
              </a:tabLst>
            </a:pPr>
            <a:r>
              <a:rPr sz="2400" spc="-5" dirty="0">
                <a:latin typeface="Comic Sans MS" panose="030F0702030302020204"/>
                <a:cs typeface="Comic Sans MS" panose="030F0702030302020204"/>
              </a:rPr>
              <a:t>Internet</a:t>
            </a:r>
            <a:r>
              <a:rPr sz="2400" spc="-114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overview</a:t>
            </a:r>
            <a:endParaRPr sz="2400">
              <a:latin typeface="Comic Sans MS" panose="030F0702030302020204"/>
              <a:cs typeface="Comic Sans MS" panose="030F0702030302020204"/>
            </a:endParaRPr>
          </a:p>
          <a:p>
            <a:pPr marL="355600" indent="-342900">
              <a:lnSpc>
                <a:spcPct val="100000"/>
              </a:lnSpc>
              <a:spcBef>
                <a:spcPts val="290"/>
              </a:spcBef>
              <a:buClr>
                <a:srgbClr val="3333CC"/>
              </a:buClr>
              <a:buSzPct val="85000"/>
              <a:buFont typeface="Wingdings" panose="05000000000000000000"/>
              <a:buChar char=""/>
              <a:tabLst>
                <a:tab pos="355600" algn="l"/>
              </a:tabLst>
            </a:pPr>
            <a:r>
              <a:rPr sz="2400" spc="-5" dirty="0">
                <a:latin typeface="Comic Sans MS" panose="030F0702030302020204"/>
                <a:cs typeface="Comic Sans MS" panose="030F0702030302020204"/>
              </a:rPr>
              <a:t>what’s</a:t>
            </a:r>
            <a:r>
              <a:rPr sz="2400" spc="-6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a</a:t>
            </a:r>
            <a:r>
              <a:rPr sz="2400" spc="-4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protocol?</a:t>
            </a:r>
            <a:endParaRPr sz="2400">
              <a:latin typeface="Comic Sans MS" panose="030F0702030302020204"/>
              <a:cs typeface="Comic Sans MS" panose="030F0702030302020204"/>
            </a:endParaRPr>
          </a:p>
          <a:p>
            <a:pPr marL="355600" marR="5080" indent="-342900">
              <a:lnSpc>
                <a:spcPts val="2590"/>
              </a:lnSpc>
              <a:spcBef>
                <a:spcPts val="615"/>
              </a:spcBef>
              <a:buClr>
                <a:srgbClr val="3333CC"/>
              </a:buClr>
              <a:buSzPct val="85000"/>
              <a:buFont typeface="Wingdings" panose="05000000000000000000"/>
              <a:buChar char=""/>
              <a:tabLst>
                <a:tab pos="355600" algn="l"/>
              </a:tabLst>
            </a:pPr>
            <a:r>
              <a:rPr sz="2400" spc="-5" dirty="0">
                <a:latin typeface="Comic Sans MS" panose="030F0702030302020204"/>
                <a:cs typeface="Comic Sans MS" panose="030F0702030302020204"/>
              </a:rPr>
              <a:t>network</a:t>
            </a:r>
            <a:r>
              <a:rPr sz="2400" spc="-5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edge,</a:t>
            </a:r>
            <a:r>
              <a:rPr sz="2400" spc="-4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core,</a:t>
            </a:r>
            <a:r>
              <a:rPr sz="2400" spc="-4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access </a:t>
            </a:r>
            <a:r>
              <a:rPr sz="2400" spc="-70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network</a:t>
            </a:r>
            <a:endParaRPr sz="2400">
              <a:latin typeface="Comic Sans MS" panose="030F0702030302020204"/>
              <a:cs typeface="Comic Sans MS" panose="030F0702030302020204"/>
            </a:endParaRPr>
          </a:p>
          <a:p>
            <a:pPr marL="756285" marR="22860" lvl="1" indent="-287020">
              <a:lnSpc>
                <a:spcPts val="2590"/>
              </a:lnSpc>
              <a:spcBef>
                <a:spcPts val="580"/>
              </a:spcBef>
              <a:buClr>
                <a:srgbClr val="3333CC"/>
              </a:buClr>
              <a:buSzPct val="75000"/>
              <a:buFont typeface="Wingdings" panose="05000000000000000000"/>
              <a:buChar char=""/>
              <a:tabLst>
                <a:tab pos="756920" algn="l"/>
              </a:tabLst>
            </a:pPr>
            <a:r>
              <a:rPr sz="2400" dirty="0">
                <a:latin typeface="Comic Sans MS" panose="030F0702030302020204"/>
                <a:cs typeface="Comic Sans MS" panose="030F0702030302020204"/>
              </a:rPr>
              <a:t>packet-switching</a:t>
            </a:r>
            <a:r>
              <a:rPr sz="2400" spc="-12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versus </a:t>
            </a:r>
            <a:r>
              <a:rPr sz="2400" spc="-70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circuit-switching</a:t>
            </a:r>
            <a:endParaRPr sz="2400">
              <a:latin typeface="Comic Sans MS" panose="030F0702030302020204"/>
              <a:cs typeface="Comic Sans MS" panose="030F0702030302020204"/>
            </a:endParaRPr>
          </a:p>
          <a:p>
            <a:pPr marL="756285" lvl="1" indent="-287020">
              <a:lnSpc>
                <a:spcPct val="100000"/>
              </a:lnSpc>
              <a:spcBef>
                <a:spcPts val="255"/>
              </a:spcBef>
              <a:buClr>
                <a:srgbClr val="3333CC"/>
              </a:buClr>
              <a:buSzPct val="75000"/>
              <a:buFont typeface="Wingdings" panose="05000000000000000000"/>
              <a:buChar char=""/>
              <a:tabLst>
                <a:tab pos="756920" algn="l"/>
              </a:tabLst>
            </a:pPr>
            <a:r>
              <a:rPr sz="2400" spc="-5" dirty="0">
                <a:latin typeface="Comic Sans MS" panose="030F0702030302020204"/>
                <a:cs typeface="Comic Sans MS" panose="030F0702030302020204"/>
              </a:rPr>
              <a:t>Internet</a:t>
            </a:r>
            <a:r>
              <a:rPr sz="2400" spc="-6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structure</a:t>
            </a:r>
            <a:endParaRPr sz="2400">
              <a:latin typeface="Comic Sans MS" panose="030F0702030302020204"/>
              <a:cs typeface="Comic Sans MS" panose="030F0702030302020204"/>
            </a:endParaRPr>
          </a:p>
          <a:p>
            <a:pPr marL="355600" marR="296545" indent="-342900">
              <a:lnSpc>
                <a:spcPts val="2590"/>
              </a:lnSpc>
              <a:spcBef>
                <a:spcPts val="615"/>
              </a:spcBef>
              <a:buClr>
                <a:srgbClr val="3333CC"/>
              </a:buClr>
              <a:buSzPct val="85000"/>
              <a:buFont typeface="Wingdings" panose="05000000000000000000"/>
              <a:buChar char=""/>
              <a:tabLst>
                <a:tab pos="355600" algn="l"/>
              </a:tabLst>
            </a:pPr>
            <a:r>
              <a:rPr sz="2400" spc="-5" dirty="0">
                <a:latin typeface="Comic Sans MS" panose="030F0702030302020204"/>
                <a:cs typeface="Comic Sans MS" panose="030F0702030302020204"/>
              </a:rPr>
              <a:t>performance:</a:t>
            </a:r>
            <a:r>
              <a:rPr sz="2400" spc="-4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loss,</a:t>
            </a:r>
            <a:r>
              <a:rPr sz="2400" spc="-1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delay, </a:t>
            </a:r>
            <a:r>
              <a:rPr sz="2400" spc="-70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throughput</a:t>
            </a:r>
            <a:endParaRPr sz="2400">
              <a:latin typeface="Comic Sans MS" panose="030F0702030302020204"/>
              <a:cs typeface="Comic Sans MS" panose="030F0702030302020204"/>
            </a:endParaRPr>
          </a:p>
          <a:p>
            <a:pPr marL="355600" indent="-342900">
              <a:lnSpc>
                <a:spcPct val="100000"/>
              </a:lnSpc>
              <a:spcBef>
                <a:spcPts val="255"/>
              </a:spcBef>
              <a:buClr>
                <a:srgbClr val="3333CC"/>
              </a:buClr>
              <a:buSzPct val="85000"/>
              <a:buFont typeface="Wingdings" panose="05000000000000000000"/>
              <a:buChar char=""/>
              <a:tabLst>
                <a:tab pos="355600" algn="l"/>
              </a:tabLst>
            </a:pPr>
            <a:r>
              <a:rPr sz="2400" dirty="0">
                <a:latin typeface="Comic Sans MS" panose="030F0702030302020204"/>
                <a:cs typeface="Comic Sans MS" panose="030F0702030302020204"/>
              </a:rPr>
              <a:t>layering,</a:t>
            </a:r>
            <a:r>
              <a:rPr sz="2400" spc="-4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service</a:t>
            </a:r>
            <a:r>
              <a:rPr sz="2400" spc="-4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models</a:t>
            </a:r>
            <a:endParaRPr sz="2400">
              <a:latin typeface="Comic Sans MS" panose="030F0702030302020204"/>
              <a:cs typeface="Comic Sans MS" panose="030F0702030302020204"/>
            </a:endParaRPr>
          </a:p>
          <a:p>
            <a:pPr marL="355600" indent="-342900">
              <a:lnSpc>
                <a:spcPct val="100000"/>
              </a:lnSpc>
              <a:spcBef>
                <a:spcPts val="285"/>
              </a:spcBef>
              <a:buClr>
                <a:srgbClr val="3333CC"/>
              </a:buClr>
              <a:buSzPct val="85000"/>
              <a:buFont typeface="Wingdings" panose="05000000000000000000"/>
              <a:buChar char=""/>
              <a:tabLst>
                <a:tab pos="355600" algn="l"/>
              </a:tabLst>
            </a:pPr>
            <a:r>
              <a:rPr sz="2400" dirty="0">
                <a:latin typeface="Comic Sans MS" panose="030F0702030302020204"/>
                <a:cs typeface="Comic Sans MS" panose="030F0702030302020204"/>
              </a:rPr>
              <a:t>security</a:t>
            </a:r>
            <a:endParaRPr sz="2400">
              <a:latin typeface="Comic Sans MS" panose="030F0702030302020204"/>
              <a:cs typeface="Comic Sans MS" panose="030F0702030302020204"/>
            </a:endParaRPr>
          </a:p>
          <a:p>
            <a:pPr marL="355600" indent="-342900">
              <a:lnSpc>
                <a:spcPct val="100000"/>
              </a:lnSpc>
              <a:spcBef>
                <a:spcPts val="290"/>
              </a:spcBef>
              <a:buClr>
                <a:srgbClr val="3333CC"/>
              </a:buClr>
              <a:buSzPct val="85000"/>
              <a:buFont typeface="Wingdings" panose="05000000000000000000"/>
              <a:buChar char=""/>
              <a:tabLst>
                <a:tab pos="355600" algn="l"/>
              </a:tabLst>
            </a:pPr>
            <a:r>
              <a:rPr sz="2400" dirty="0">
                <a:latin typeface="Comic Sans MS" panose="030F0702030302020204"/>
                <a:cs typeface="Comic Sans MS" panose="030F0702030302020204"/>
              </a:rPr>
              <a:t>history</a:t>
            </a:r>
            <a:endParaRPr sz="2400">
              <a:latin typeface="Comic Sans MS" panose="030F0702030302020204"/>
              <a:cs typeface="Comic Sans MS" panose="030F07020303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94553" y="1524481"/>
            <a:ext cx="3378835" cy="1894839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sz="2400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omic Sans MS" panose="030F0702030302020204"/>
                <a:cs typeface="Comic Sans MS" panose="030F0702030302020204"/>
              </a:rPr>
              <a:t>You</a:t>
            </a:r>
            <a:r>
              <a:rPr sz="2400" u="heavy" spc="-4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omic Sans MS" panose="030F0702030302020204"/>
                <a:cs typeface="Comic Sans MS" panose="030F0702030302020204"/>
              </a:rPr>
              <a:t>now</a:t>
            </a:r>
            <a:r>
              <a:rPr sz="2400" u="heavy" spc="-4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omic Sans MS" panose="030F0702030302020204"/>
                <a:cs typeface="Comic Sans MS" panose="030F0702030302020204"/>
              </a:rPr>
              <a:t>have:</a:t>
            </a:r>
            <a:endParaRPr sz="2400">
              <a:latin typeface="Comic Sans MS" panose="030F0702030302020204"/>
              <a:cs typeface="Comic Sans MS" panose="030F0702030302020204"/>
            </a:endParaRPr>
          </a:p>
          <a:p>
            <a:pPr marL="355600" indent="-342900">
              <a:lnSpc>
                <a:spcPts val="2735"/>
              </a:lnSpc>
              <a:spcBef>
                <a:spcPts val="285"/>
              </a:spcBef>
              <a:buClr>
                <a:srgbClr val="3333CC"/>
              </a:buClr>
              <a:buSzPct val="85000"/>
              <a:buFont typeface="Wingdings" panose="05000000000000000000"/>
              <a:buChar char=""/>
              <a:tabLst>
                <a:tab pos="355600" algn="l"/>
              </a:tabLst>
            </a:pPr>
            <a:r>
              <a:rPr sz="2400" spc="-5" dirty="0">
                <a:latin typeface="Comic Sans MS" panose="030F0702030302020204"/>
                <a:cs typeface="Comic Sans MS" panose="030F0702030302020204"/>
              </a:rPr>
              <a:t>context,</a:t>
            </a:r>
            <a:r>
              <a:rPr sz="2400" spc="-6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overview,</a:t>
            </a:r>
            <a:endParaRPr sz="2400">
              <a:latin typeface="Comic Sans MS" panose="030F0702030302020204"/>
              <a:cs typeface="Comic Sans MS" panose="030F0702030302020204"/>
            </a:endParaRPr>
          </a:p>
          <a:p>
            <a:pPr marL="355600">
              <a:lnSpc>
                <a:spcPts val="2735"/>
              </a:lnSpc>
            </a:pPr>
            <a:r>
              <a:rPr sz="2400" dirty="0">
                <a:latin typeface="Comic Sans MS" panose="030F0702030302020204"/>
                <a:cs typeface="Comic Sans MS" panose="030F0702030302020204"/>
              </a:rPr>
              <a:t>“feel”</a:t>
            </a:r>
            <a:r>
              <a:rPr sz="2400" spc="-4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of</a:t>
            </a:r>
            <a:r>
              <a:rPr sz="2400" spc="-3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networking</a:t>
            </a:r>
            <a:endParaRPr sz="2400">
              <a:latin typeface="Comic Sans MS" panose="030F0702030302020204"/>
              <a:cs typeface="Comic Sans MS" panose="030F0702030302020204"/>
            </a:endParaRPr>
          </a:p>
          <a:p>
            <a:pPr marL="354965" marR="5080" indent="-342900">
              <a:lnSpc>
                <a:spcPts val="2590"/>
              </a:lnSpc>
              <a:spcBef>
                <a:spcPts val="620"/>
              </a:spcBef>
              <a:buClr>
                <a:srgbClr val="3333CC"/>
              </a:buClr>
              <a:buSzPct val="85000"/>
              <a:buFont typeface="Wingdings" panose="05000000000000000000"/>
              <a:buChar char=""/>
              <a:tabLst>
                <a:tab pos="355600" algn="l"/>
              </a:tabLst>
            </a:pPr>
            <a:r>
              <a:rPr sz="2400" dirty="0">
                <a:latin typeface="Comic Sans MS" panose="030F0702030302020204"/>
                <a:cs typeface="Comic Sans MS" panose="030F0702030302020204"/>
              </a:rPr>
              <a:t>more</a:t>
            </a:r>
            <a:r>
              <a:rPr sz="2400" spc="-5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depth,</a:t>
            </a:r>
            <a:r>
              <a:rPr sz="2400" spc="-5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detail</a:t>
            </a:r>
            <a:r>
              <a:rPr sz="2400" spc="-1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500" i="1" spc="-55" dirty="0">
                <a:latin typeface="Comic Sans MS" panose="030F0702030302020204"/>
                <a:cs typeface="Comic Sans MS" panose="030F0702030302020204"/>
              </a:rPr>
              <a:t>to </a:t>
            </a:r>
            <a:r>
              <a:rPr sz="2500" i="1" spc="-73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500" i="1" spc="-50" dirty="0">
                <a:latin typeface="Comic Sans MS" panose="030F0702030302020204"/>
                <a:cs typeface="Comic Sans MS" panose="030F0702030302020204"/>
              </a:rPr>
              <a:t>follow!</a:t>
            </a:r>
            <a:endParaRPr sz="2500">
              <a:latin typeface="Comic Sans MS" panose="030F0702030302020204"/>
              <a:cs typeface="Comic Sans MS" panose="030F0702030302020204"/>
            </a:endParaRPr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647950" y="3098800"/>
            <a:ext cx="3848100" cy="33020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647950" y="4813300"/>
            <a:ext cx="3848100" cy="3302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5963411" y="6407698"/>
            <a:ext cx="2263775" cy="294640"/>
          </a:xfrm>
          <a:prstGeom prst="rect">
            <a:avLst/>
          </a:prstGeom>
        </p:spPr>
        <p:txBody>
          <a:bodyPr vert="horz" wrap="square" lIns="0" tIns="81915" rIns="0" bIns="0" rtlCol="0">
            <a:spAutoFit/>
          </a:bodyPr>
          <a:lstStyle/>
          <a:p>
            <a:pPr marL="12700">
              <a:lnSpc>
                <a:spcPts val="1675"/>
              </a:lnSpc>
              <a:spcBef>
                <a:spcPts val="645"/>
              </a:spcBef>
            </a:pPr>
            <a:r>
              <a:rPr sz="80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  <a:hlinkClick r:id="rId2"/>
              </a:rPr>
              <a:t>https://fb.com/tailieudientuc</a:t>
            </a:r>
            <a:r>
              <a:rPr sz="800" spc="-21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  <a:hlinkClick r:id="rId2"/>
              </a:rPr>
              <a:t>n</a:t>
            </a:r>
            <a:r>
              <a:rPr sz="2100" spc="-839" baseline="16000" dirty="0">
                <a:latin typeface="Comic Sans MS" panose="030F0702030302020204"/>
                <a:cs typeface="Comic Sans MS" panose="030F0702030302020204"/>
                <a:hlinkClick r:id="rId2"/>
              </a:rPr>
              <a:t>I</a:t>
            </a:r>
            <a:r>
              <a:rPr sz="80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  <a:hlinkClick r:id="rId2"/>
              </a:rPr>
              <a:t>tt</a:t>
            </a:r>
            <a:r>
              <a:rPr sz="800" spc="-9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  <a:hlinkClick r:id="rId2"/>
              </a:rPr>
              <a:t> </a:t>
            </a:r>
            <a:r>
              <a:rPr sz="2100" spc="-7" baseline="16000" dirty="0">
                <a:latin typeface="Comic Sans MS" panose="030F0702030302020204"/>
                <a:cs typeface="Comic Sans MS" panose="030F0702030302020204"/>
              </a:rPr>
              <a:t>ntro</a:t>
            </a:r>
            <a:r>
              <a:rPr sz="2100" baseline="16000" dirty="0">
                <a:latin typeface="Comic Sans MS" panose="030F0702030302020204"/>
                <a:cs typeface="Comic Sans MS" panose="030F0702030302020204"/>
              </a:rPr>
              <a:t>ducti</a:t>
            </a:r>
            <a:r>
              <a:rPr sz="2100" spc="7" baseline="16000" dirty="0">
                <a:latin typeface="Comic Sans MS" panose="030F0702030302020204"/>
                <a:cs typeface="Comic Sans MS" panose="030F0702030302020204"/>
              </a:rPr>
              <a:t>o</a:t>
            </a:r>
            <a:r>
              <a:rPr sz="2100" baseline="16000" dirty="0">
                <a:latin typeface="Comic Sans MS" panose="030F0702030302020204"/>
                <a:cs typeface="Comic Sans MS" panose="030F0702030302020204"/>
              </a:rPr>
              <a:t>n</a:t>
            </a:r>
            <a:endParaRPr sz="2100" baseline="16000">
              <a:latin typeface="Comic Sans MS" panose="030F0702030302020204"/>
              <a:cs typeface="Comic Sans MS" panose="030F0702030302020204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1-</a:t>
            </a: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481708" y="6564262"/>
            <a:ext cx="1101090" cy="13843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80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  <a:hlinkClick r:id="rId3"/>
              </a:rPr>
              <a:t>CuuDuongThanCong.com</a:t>
            </a:r>
            <a:endParaRPr sz="8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2140" y="456641"/>
            <a:ext cx="45974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Chapter</a:t>
            </a:r>
            <a:r>
              <a:rPr sz="4000" spc="-15" dirty="0"/>
              <a:t> </a:t>
            </a:r>
            <a:r>
              <a:rPr sz="4000" spc="-5" dirty="0"/>
              <a:t>1:</a:t>
            </a:r>
            <a:r>
              <a:rPr sz="4000" spc="-30" dirty="0"/>
              <a:t> </a:t>
            </a:r>
            <a:r>
              <a:rPr sz="4000" spc="-10" dirty="0"/>
              <a:t>roadmap</a:t>
            </a:r>
            <a:endParaRPr sz="40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/>
          <a:p>
            <a:pPr marL="629285" lvl="1" indent="-439420">
              <a:lnSpc>
                <a:spcPct val="100000"/>
              </a:lnSpc>
              <a:spcBef>
                <a:spcPts val="710"/>
              </a:spcBef>
              <a:buClr>
                <a:srgbClr val="3333CC"/>
              </a:buClr>
              <a:buAutoNum type="arabicPeriod"/>
              <a:tabLst>
                <a:tab pos="630555" algn="l"/>
              </a:tabLst>
            </a:pPr>
            <a:r>
              <a:rPr sz="2400" dirty="0">
                <a:latin typeface="Comic Sans MS" panose="030F0702030302020204"/>
                <a:cs typeface="Comic Sans MS" panose="030F0702030302020204"/>
              </a:rPr>
              <a:t>What</a:t>
            </a:r>
            <a:r>
              <a:rPr sz="2400" spc="-3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500" i="1" spc="-45" dirty="0">
                <a:latin typeface="Comic Sans MS" panose="030F0702030302020204"/>
                <a:cs typeface="Comic Sans MS" panose="030F0702030302020204"/>
              </a:rPr>
              <a:t>is</a:t>
            </a:r>
            <a:r>
              <a:rPr sz="2500" i="1" spc="-6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the</a:t>
            </a:r>
            <a:r>
              <a:rPr sz="2400" spc="-3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Internet?</a:t>
            </a:r>
            <a:endParaRPr sz="2400">
              <a:latin typeface="Comic Sans MS" panose="030F0702030302020204"/>
              <a:cs typeface="Comic Sans MS" panose="030F0702030302020204"/>
            </a:endParaRPr>
          </a:p>
          <a:p>
            <a:pPr marL="677545" lvl="1" indent="-487680">
              <a:lnSpc>
                <a:spcPct val="100000"/>
              </a:lnSpc>
              <a:spcBef>
                <a:spcPts val="555"/>
              </a:spcBef>
              <a:buAutoNum type="arabicPeriod"/>
              <a:tabLst>
                <a:tab pos="678815" algn="l"/>
              </a:tabLst>
            </a:pPr>
            <a:r>
              <a:rPr sz="2400" spc="-5" dirty="0">
                <a:solidFill>
                  <a:srgbClr val="FF3300"/>
                </a:solidFill>
                <a:latin typeface="Comic Sans MS" panose="030F0702030302020204"/>
                <a:cs typeface="Comic Sans MS" panose="030F0702030302020204"/>
              </a:rPr>
              <a:t>Network</a:t>
            </a:r>
            <a:r>
              <a:rPr sz="2400" spc="-50" dirty="0">
                <a:solidFill>
                  <a:srgbClr val="FF3300"/>
                </a:solidFill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dirty="0">
                <a:solidFill>
                  <a:srgbClr val="FF3300"/>
                </a:solidFill>
                <a:latin typeface="Comic Sans MS" panose="030F0702030302020204"/>
                <a:cs typeface="Comic Sans MS" panose="030F0702030302020204"/>
              </a:rPr>
              <a:t>edge</a:t>
            </a:r>
            <a:endParaRPr sz="2400">
              <a:latin typeface="Comic Sans MS" panose="030F0702030302020204"/>
              <a:cs typeface="Comic Sans MS" panose="030F0702030302020204"/>
            </a:endParaRPr>
          </a:p>
          <a:p>
            <a:pPr marL="950595" lvl="2" indent="-304165">
              <a:lnSpc>
                <a:spcPct val="100000"/>
              </a:lnSpc>
              <a:spcBef>
                <a:spcPts val="500"/>
              </a:spcBef>
              <a:buSzPct val="90000"/>
              <a:buFont typeface="Wingdings" panose="05000000000000000000"/>
              <a:buChar char=""/>
              <a:tabLst>
                <a:tab pos="951865" algn="l"/>
              </a:tabLst>
            </a:pPr>
            <a:r>
              <a:rPr sz="2000" spc="-5" dirty="0">
                <a:solidFill>
                  <a:srgbClr val="FF3300"/>
                </a:solidFill>
                <a:latin typeface="Comic Sans MS" panose="030F0702030302020204"/>
                <a:cs typeface="Comic Sans MS" panose="030F0702030302020204"/>
              </a:rPr>
              <a:t>end</a:t>
            </a:r>
            <a:r>
              <a:rPr sz="2000" dirty="0">
                <a:solidFill>
                  <a:srgbClr val="FF3300"/>
                </a:solidFill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spc="-5" dirty="0">
                <a:solidFill>
                  <a:srgbClr val="FF3300"/>
                </a:solidFill>
                <a:latin typeface="Comic Sans MS" panose="030F0702030302020204"/>
                <a:cs typeface="Comic Sans MS" panose="030F0702030302020204"/>
              </a:rPr>
              <a:t>systems,</a:t>
            </a:r>
            <a:r>
              <a:rPr sz="2000" spc="-25" dirty="0">
                <a:solidFill>
                  <a:srgbClr val="FF3300"/>
                </a:solidFill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spc="-5" dirty="0">
                <a:solidFill>
                  <a:srgbClr val="FF3300"/>
                </a:solidFill>
                <a:latin typeface="Comic Sans MS" panose="030F0702030302020204"/>
                <a:cs typeface="Comic Sans MS" panose="030F0702030302020204"/>
              </a:rPr>
              <a:t>access</a:t>
            </a:r>
            <a:r>
              <a:rPr sz="2000" dirty="0">
                <a:solidFill>
                  <a:srgbClr val="FF3300"/>
                </a:solidFill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spc="-5" dirty="0">
                <a:solidFill>
                  <a:srgbClr val="FF3300"/>
                </a:solidFill>
                <a:latin typeface="Comic Sans MS" panose="030F0702030302020204"/>
                <a:cs typeface="Comic Sans MS" panose="030F0702030302020204"/>
              </a:rPr>
              <a:t>networks,</a:t>
            </a:r>
            <a:r>
              <a:rPr sz="2000" spc="-25" dirty="0">
                <a:solidFill>
                  <a:srgbClr val="FF3300"/>
                </a:solidFill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dirty="0">
                <a:solidFill>
                  <a:srgbClr val="FF3300"/>
                </a:solidFill>
                <a:latin typeface="Comic Sans MS" panose="030F0702030302020204"/>
                <a:cs typeface="Comic Sans MS" panose="030F0702030302020204"/>
              </a:rPr>
              <a:t>links</a:t>
            </a:r>
            <a:endParaRPr sz="2000">
              <a:latin typeface="Comic Sans MS" panose="030F0702030302020204"/>
              <a:cs typeface="Comic Sans MS" panose="030F0702030302020204"/>
            </a:endParaRPr>
          </a:p>
          <a:p>
            <a:pPr marL="677545" lvl="1" indent="-487680">
              <a:lnSpc>
                <a:spcPct val="100000"/>
              </a:lnSpc>
              <a:spcBef>
                <a:spcPts val="560"/>
              </a:spcBef>
              <a:buClr>
                <a:srgbClr val="3333CC"/>
              </a:buClr>
              <a:buAutoNum type="arabicPeriod"/>
              <a:tabLst>
                <a:tab pos="678815" algn="l"/>
              </a:tabLst>
            </a:pPr>
            <a:r>
              <a:rPr sz="2400" dirty="0">
                <a:latin typeface="Comic Sans MS" panose="030F0702030302020204"/>
                <a:cs typeface="Comic Sans MS" panose="030F0702030302020204"/>
              </a:rPr>
              <a:t>Network</a:t>
            </a:r>
            <a:r>
              <a:rPr sz="2400" spc="-6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core</a:t>
            </a:r>
            <a:endParaRPr sz="2400">
              <a:latin typeface="Comic Sans MS" panose="030F0702030302020204"/>
              <a:cs typeface="Comic Sans MS" panose="030F0702030302020204"/>
            </a:endParaRPr>
          </a:p>
          <a:p>
            <a:pPr marL="950595" lvl="2" indent="-304165">
              <a:lnSpc>
                <a:spcPct val="100000"/>
              </a:lnSpc>
              <a:spcBef>
                <a:spcPts val="495"/>
              </a:spcBef>
              <a:buClr>
                <a:srgbClr val="0000FF"/>
              </a:buClr>
              <a:buSzPct val="90000"/>
              <a:buFont typeface="Wingdings" panose="05000000000000000000"/>
              <a:buChar char=""/>
              <a:tabLst>
                <a:tab pos="951865" algn="l"/>
              </a:tabLst>
            </a:pPr>
            <a:r>
              <a:rPr sz="2000" dirty="0">
                <a:latin typeface="Comic Sans MS" panose="030F0702030302020204"/>
                <a:cs typeface="Comic Sans MS" panose="030F0702030302020204"/>
              </a:rPr>
              <a:t>circuit</a:t>
            </a:r>
            <a:r>
              <a:rPr sz="2000" spc="-3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dirty="0">
                <a:latin typeface="Comic Sans MS" panose="030F0702030302020204"/>
                <a:cs typeface="Comic Sans MS" panose="030F0702030302020204"/>
              </a:rPr>
              <a:t>switching,</a:t>
            </a:r>
            <a:r>
              <a:rPr sz="2000" spc="-3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spc="-5" dirty="0">
                <a:latin typeface="Comic Sans MS" panose="030F0702030302020204"/>
                <a:cs typeface="Comic Sans MS" panose="030F0702030302020204"/>
              </a:rPr>
              <a:t>packet</a:t>
            </a:r>
            <a:r>
              <a:rPr sz="2000" spc="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spc="-5" dirty="0">
                <a:latin typeface="Comic Sans MS" panose="030F0702030302020204"/>
                <a:cs typeface="Comic Sans MS" panose="030F0702030302020204"/>
              </a:rPr>
              <a:t>switching,</a:t>
            </a:r>
            <a:r>
              <a:rPr sz="2000" spc="-2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spc="-5" dirty="0">
                <a:latin typeface="Comic Sans MS" panose="030F0702030302020204"/>
                <a:cs typeface="Comic Sans MS" panose="030F0702030302020204"/>
              </a:rPr>
              <a:t>network</a:t>
            </a:r>
            <a:r>
              <a:rPr sz="2000" spc="-1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dirty="0">
                <a:latin typeface="Comic Sans MS" panose="030F0702030302020204"/>
                <a:cs typeface="Comic Sans MS" panose="030F0702030302020204"/>
              </a:rPr>
              <a:t>structure</a:t>
            </a:r>
            <a:endParaRPr sz="2000">
              <a:latin typeface="Comic Sans MS" panose="030F0702030302020204"/>
              <a:cs typeface="Comic Sans MS" panose="030F0702030302020204"/>
            </a:endParaRPr>
          </a:p>
          <a:p>
            <a:pPr marL="677545" lvl="1" indent="-487680">
              <a:lnSpc>
                <a:spcPct val="100000"/>
              </a:lnSpc>
              <a:spcBef>
                <a:spcPts val="560"/>
              </a:spcBef>
              <a:buClr>
                <a:srgbClr val="3333CC"/>
              </a:buClr>
              <a:buAutoNum type="arabicPeriod"/>
              <a:tabLst>
                <a:tab pos="678815" algn="l"/>
              </a:tabLst>
            </a:pPr>
            <a:r>
              <a:rPr sz="2400" spc="-5" dirty="0">
                <a:latin typeface="Comic Sans MS" panose="030F0702030302020204"/>
                <a:cs typeface="Comic Sans MS" panose="030F0702030302020204"/>
              </a:rPr>
              <a:t>Delay,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 loss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and</a:t>
            </a:r>
            <a:r>
              <a:rPr sz="2400" spc="1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throughput</a:t>
            </a:r>
            <a:r>
              <a:rPr sz="2400" spc="-1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in</a:t>
            </a:r>
            <a:r>
              <a:rPr sz="2400" spc="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packet-switched</a:t>
            </a:r>
            <a:endParaRPr sz="2400">
              <a:latin typeface="Comic Sans MS" panose="030F0702030302020204"/>
              <a:cs typeface="Comic Sans MS" panose="030F0702030302020204"/>
            </a:endParaRPr>
          </a:p>
          <a:p>
            <a:pPr marL="476885">
              <a:lnSpc>
                <a:spcPct val="100000"/>
              </a:lnSpc>
            </a:pPr>
            <a:r>
              <a:rPr spc="-5" dirty="0"/>
              <a:t>networks</a:t>
            </a:r>
            <a:endParaRPr spc="-5" dirty="0"/>
          </a:p>
          <a:p>
            <a:pPr marL="677545" lvl="1" indent="-487680">
              <a:lnSpc>
                <a:spcPct val="100000"/>
              </a:lnSpc>
              <a:spcBef>
                <a:spcPts val="575"/>
              </a:spcBef>
              <a:buClr>
                <a:srgbClr val="3333CC"/>
              </a:buClr>
              <a:buAutoNum type="arabicPeriod" startAt="5"/>
              <a:tabLst>
                <a:tab pos="678815" algn="l"/>
              </a:tabLst>
            </a:pPr>
            <a:r>
              <a:rPr sz="2400" spc="-5" dirty="0">
                <a:latin typeface="Comic Sans MS" panose="030F0702030302020204"/>
                <a:cs typeface="Comic Sans MS" panose="030F0702030302020204"/>
              </a:rPr>
              <a:t>Protocol</a:t>
            </a:r>
            <a:r>
              <a:rPr sz="2400" spc="-1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layers,</a:t>
            </a:r>
            <a:r>
              <a:rPr sz="2400" spc="-3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dirty="0">
                <a:latin typeface="Comic Sans MS" panose="030F0702030302020204"/>
                <a:cs typeface="Comic Sans MS" panose="030F0702030302020204"/>
              </a:rPr>
              <a:t>service</a:t>
            </a:r>
            <a:r>
              <a:rPr sz="2400" spc="-3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models</a:t>
            </a:r>
            <a:endParaRPr sz="2400">
              <a:latin typeface="Comic Sans MS" panose="030F0702030302020204"/>
              <a:cs typeface="Comic Sans MS" panose="030F0702030302020204"/>
            </a:endParaRPr>
          </a:p>
          <a:p>
            <a:pPr marL="677545" lvl="1" indent="-487680">
              <a:lnSpc>
                <a:spcPct val="100000"/>
              </a:lnSpc>
              <a:spcBef>
                <a:spcPts val="580"/>
              </a:spcBef>
              <a:buClr>
                <a:srgbClr val="3333CC"/>
              </a:buClr>
              <a:buAutoNum type="arabicPeriod" startAt="5"/>
              <a:tabLst>
                <a:tab pos="678815" algn="l"/>
              </a:tabLst>
            </a:pPr>
            <a:r>
              <a:rPr sz="2400" dirty="0">
                <a:latin typeface="Comic Sans MS" panose="030F0702030302020204"/>
                <a:cs typeface="Comic Sans MS" panose="030F0702030302020204"/>
              </a:rPr>
              <a:t>Networks</a:t>
            </a:r>
            <a:r>
              <a:rPr sz="2400" spc="-4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under attack:</a:t>
            </a:r>
            <a:r>
              <a:rPr sz="2400" spc="-1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400" spc="-5" dirty="0">
                <a:latin typeface="Comic Sans MS" panose="030F0702030302020204"/>
                <a:cs typeface="Comic Sans MS" panose="030F0702030302020204"/>
              </a:rPr>
              <a:t>security</a:t>
            </a:r>
            <a:endParaRPr sz="2400">
              <a:latin typeface="Comic Sans MS" panose="030F0702030302020204"/>
              <a:cs typeface="Comic Sans MS" panose="030F0702030302020204"/>
            </a:endParaRPr>
          </a:p>
          <a:p>
            <a:pPr marL="677545" lvl="1" indent="-487680">
              <a:lnSpc>
                <a:spcPct val="100000"/>
              </a:lnSpc>
              <a:spcBef>
                <a:spcPts val="575"/>
              </a:spcBef>
              <a:buClr>
                <a:srgbClr val="3333CC"/>
              </a:buClr>
              <a:buAutoNum type="arabicPeriod" startAt="5"/>
              <a:tabLst>
                <a:tab pos="678815" algn="l"/>
              </a:tabLst>
            </a:pPr>
            <a:r>
              <a:rPr sz="2400" spc="-5" dirty="0">
                <a:latin typeface="Comic Sans MS" panose="030F0702030302020204"/>
                <a:cs typeface="Comic Sans MS" panose="030F0702030302020204"/>
              </a:rPr>
              <a:t>History</a:t>
            </a:r>
            <a:endParaRPr sz="2400">
              <a:latin typeface="Comic Sans MS" panose="030F0702030302020204"/>
              <a:cs typeface="Comic Sans MS" panose="030F070203030202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647950" y="3098800"/>
            <a:ext cx="3848100" cy="3302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647950" y="4813300"/>
            <a:ext cx="3848100" cy="33020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963411" y="6407698"/>
            <a:ext cx="2263775" cy="294640"/>
          </a:xfrm>
          <a:prstGeom prst="rect">
            <a:avLst/>
          </a:prstGeom>
        </p:spPr>
        <p:txBody>
          <a:bodyPr vert="horz" wrap="square" lIns="0" tIns="81915" rIns="0" bIns="0" rtlCol="0">
            <a:spAutoFit/>
          </a:bodyPr>
          <a:lstStyle/>
          <a:p>
            <a:pPr marL="12700">
              <a:lnSpc>
                <a:spcPts val="1675"/>
              </a:lnSpc>
              <a:spcBef>
                <a:spcPts val="645"/>
              </a:spcBef>
            </a:pPr>
            <a:r>
              <a:rPr sz="80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  <a:hlinkClick r:id="rId2"/>
              </a:rPr>
              <a:t>https://fb.com/tailieudientuc</a:t>
            </a:r>
            <a:r>
              <a:rPr sz="800" spc="-21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  <a:hlinkClick r:id="rId2"/>
              </a:rPr>
              <a:t>n</a:t>
            </a:r>
            <a:r>
              <a:rPr sz="2100" spc="-839" baseline="16000" dirty="0">
                <a:latin typeface="Comic Sans MS" panose="030F0702030302020204"/>
                <a:cs typeface="Comic Sans MS" panose="030F0702030302020204"/>
                <a:hlinkClick r:id="rId2"/>
              </a:rPr>
              <a:t>I</a:t>
            </a:r>
            <a:r>
              <a:rPr sz="80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  <a:hlinkClick r:id="rId2"/>
              </a:rPr>
              <a:t>tt</a:t>
            </a:r>
            <a:r>
              <a:rPr sz="800" spc="-9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  <a:hlinkClick r:id="rId2"/>
              </a:rPr>
              <a:t> </a:t>
            </a:r>
            <a:r>
              <a:rPr sz="2100" spc="-7" baseline="16000" dirty="0">
                <a:latin typeface="Comic Sans MS" panose="030F0702030302020204"/>
                <a:cs typeface="Comic Sans MS" panose="030F0702030302020204"/>
              </a:rPr>
              <a:t>ntro</a:t>
            </a:r>
            <a:r>
              <a:rPr sz="2100" baseline="16000" dirty="0">
                <a:latin typeface="Comic Sans MS" panose="030F0702030302020204"/>
                <a:cs typeface="Comic Sans MS" panose="030F0702030302020204"/>
              </a:rPr>
              <a:t>ducti</a:t>
            </a:r>
            <a:r>
              <a:rPr sz="2100" spc="7" baseline="16000" dirty="0">
                <a:latin typeface="Comic Sans MS" panose="030F0702030302020204"/>
                <a:cs typeface="Comic Sans MS" panose="030F0702030302020204"/>
              </a:rPr>
              <a:t>o</a:t>
            </a:r>
            <a:r>
              <a:rPr sz="2100" baseline="16000" dirty="0">
                <a:latin typeface="Comic Sans MS" panose="030F0702030302020204"/>
                <a:cs typeface="Comic Sans MS" panose="030F0702030302020204"/>
              </a:rPr>
              <a:t>n</a:t>
            </a:r>
            <a:endParaRPr sz="2100" baseline="16000">
              <a:latin typeface="Comic Sans MS" panose="030F0702030302020204"/>
              <a:cs typeface="Comic Sans MS" panose="030F0702030302020204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1-</a:t>
            </a: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1481708" y="6564262"/>
            <a:ext cx="1101090" cy="13843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80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  <a:hlinkClick r:id="rId3"/>
              </a:rPr>
              <a:t>CuuDuongThanCong.com</a:t>
            </a:r>
            <a:endParaRPr sz="8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30352</Words>
  <Application>WPS Presentation</Application>
  <PresentationFormat>On-screen Show (4:3)</PresentationFormat>
  <Paragraphs>2088</Paragraphs>
  <Slides>81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81</vt:i4>
      </vt:variant>
    </vt:vector>
  </HeadingPairs>
  <TitlesOfParts>
    <vt:vector size="93" baseType="lpstr">
      <vt:lpstr>Arial</vt:lpstr>
      <vt:lpstr>SimSun</vt:lpstr>
      <vt:lpstr>Wingdings</vt:lpstr>
      <vt:lpstr>Comic Sans MS</vt:lpstr>
      <vt:lpstr>Times New Roman</vt:lpstr>
      <vt:lpstr>Wingdings</vt:lpstr>
      <vt:lpstr>Arial MT</vt:lpstr>
      <vt:lpstr>Microsoft YaHei</vt:lpstr>
      <vt:lpstr>Arial Unicode MS</vt:lpstr>
      <vt:lpstr>Calibri</vt:lpstr>
      <vt:lpstr>Symbol</vt:lpstr>
      <vt:lpstr>Office Theme</vt:lpstr>
      <vt:lpstr>Chapter 1: Introduction</vt:lpstr>
      <vt:lpstr>Chapter 1: roadmap</vt:lpstr>
      <vt:lpstr>What’s the Internet: “nuts and bolts” view</vt:lpstr>
      <vt:lpstr>“Cool” internet appliances</vt:lpstr>
      <vt:lpstr>What’s the Internet: “nuts and bolts” view</vt:lpstr>
      <vt:lpstr>What’s the Internet: a service view</vt:lpstr>
      <vt:lpstr>What’s a protocol?</vt:lpstr>
      <vt:lpstr>What’s a protocol?</vt:lpstr>
      <vt:lpstr>Chapter 1: roadmap</vt:lpstr>
      <vt:lpstr>A closer look at network structure:</vt:lpstr>
      <vt:lpstr>The network edge:</vt:lpstr>
      <vt:lpstr>Access networks and physical media</vt:lpstr>
      <vt:lpstr>Dial-up	Modem</vt:lpstr>
      <vt:lpstr>Digital Subscriber Line (DSL)</vt:lpstr>
      <vt:lpstr>Residential access: cable modems</vt:lpstr>
      <vt:lpstr>Residential access: cable modems</vt:lpstr>
      <vt:lpstr>Cable Network Architecture: Overview</vt:lpstr>
      <vt:lpstr>Cable Network Architecture: Overview</vt:lpstr>
      <vt:lpstr>Cable Network Architecture: Overview</vt:lpstr>
      <vt:lpstr>Cable Network Architecture: Overview</vt:lpstr>
      <vt:lpstr>Fiber to the Home</vt:lpstr>
      <vt:lpstr>Ethernet Internet access</vt:lpstr>
      <vt:lpstr>Wireless access networks</vt:lpstr>
      <vt:lpstr>Home networks</vt:lpstr>
      <vt:lpstr>Physical Media</vt:lpstr>
      <vt:lpstr>Physical Media: coax, fiber</vt:lpstr>
      <vt:lpstr>Physical media: radio</vt:lpstr>
      <vt:lpstr>Chapter 1: roadmap</vt:lpstr>
      <vt:lpstr>The Network Core</vt:lpstr>
      <vt:lpstr>Network Core: Circuit Switching</vt:lpstr>
      <vt:lpstr>Network Core: Circuit Switching</vt:lpstr>
      <vt:lpstr>Circuit Switching: FDM	and TDM</vt:lpstr>
      <vt:lpstr>Numerical example</vt:lpstr>
      <vt:lpstr>Network Core: Packet	Switching</vt:lpstr>
      <vt:lpstr>Packet Switching: Statistical Multiplexing</vt:lpstr>
      <vt:lpstr>Packet-switching: store-and-forward</vt:lpstr>
      <vt:lpstr>Packet switching versus circuit switching</vt:lpstr>
      <vt:lpstr>Packet switching versus circuit switching</vt:lpstr>
      <vt:lpstr>Internet structure: network of networks</vt:lpstr>
      <vt:lpstr>Tier-1 ISP: e.g., Sprint</vt:lpstr>
      <vt:lpstr>Internet structure: network of networks</vt:lpstr>
      <vt:lpstr>Internet structure: network of networks</vt:lpstr>
      <vt:lpstr>Internet structure: network of networks</vt:lpstr>
      <vt:lpstr>Chapter 1: roadmap</vt:lpstr>
      <vt:lpstr>How do loss and delay occur?</vt:lpstr>
      <vt:lpstr>Four sources of packet delay</vt:lpstr>
      <vt:lpstr>Delay in packet-switched networks</vt:lpstr>
      <vt:lpstr>Caravan analogy</vt:lpstr>
      <vt:lpstr>Caravan analogy (more)</vt:lpstr>
      <vt:lpstr>Nodal delay</vt:lpstr>
      <vt:lpstr>Queueing delay (revisited)</vt:lpstr>
      <vt:lpstr>“Real” Internet delays and routes</vt:lpstr>
      <vt:lpstr>“Real” Internet delays and routes</vt:lpstr>
      <vt:lpstr>Packet loss</vt:lpstr>
      <vt:lpstr>Throughput</vt:lpstr>
      <vt:lpstr>Throughput (more)</vt:lpstr>
      <vt:lpstr>Throughput: Internet scenario</vt:lpstr>
      <vt:lpstr>Chapter 1: roadmap</vt:lpstr>
      <vt:lpstr>Protocol “Layers”</vt:lpstr>
      <vt:lpstr>Organization of air travel</vt:lpstr>
      <vt:lpstr>Layering of airline functionality</vt:lpstr>
      <vt:lpstr>Why layering?</vt:lpstr>
      <vt:lpstr>Internet protocol stack</vt:lpstr>
      <vt:lpstr>ISO/OSI reference model</vt:lpstr>
      <vt:lpstr>Encapsulation</vt:lpstr>
      <vt:lpstr>Chapter 1: roadmap</vt:lpstr>
      <vt:lpstr>Network Security</vt:lpstr>
      <vt:lpstr>Bad guys can put malware into  hosts via Internet</vt:lpstr>
      <vt:lpstr>Bad guys can put malware into  hosts via Internet</vt:lpstr>
      <vt:lpstr>Bad guys can attack servers and  network infrastructure</vt:lpstr>
      <vt:lpstr>The bad guys can sniff packets</vt:lpstr>
      <vt:lpstr>The bad guys can use false source  addresses</vt:lpstr>
      <vt:lpstr>The bad guys can record and  playback</vt:lpstr>
      <vt:lpstr>Network Security</vt:lpstr>
      <vt:lpstr>Chapter 1: roadmap</vt:lpstr>
      <vt:lpstr>Internet History</vt:lpstr>
      <vt:lpstr>Internet History</vt:lpstr>
      <vt:lpstr>Internet History</vt:lpstr>
      <vt:lpstr>Internet History</vt:lpstr>
      <vt:lpstr>Internet History</vt:lpstr>
      <vt:lpstr>Introduction: 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1: Introduction</dc:title>
  <dc:creator>phạm trần vũ</dc:creator>
  <cp:keywords>mạng máy tính,phạm trần vũ,dhbkhcm</cp:keywords>
  <dc:subject>mmt1_lec1-2_introduction.pdf</dc:subject>
  <cp:lastModifiedBy>ASUS</cp:lastModifiedBy>
  <cp:revision>2</cp:revision>
  <dcterms:created xsi:type="dcterms:W3CDTF">2022-07-13T16:05:00Z</dcterms:created>
  <dcterms:modified xsi:type="dcterms:W3CDTF">2022-07-13T16:07:14Z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2011-09-12T14:00:00Z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2022-07-13T14:00:00Z</vt:filetime>
  </property>
  <property fmtid="{D5CDD505-2E9C-101B-9397-08002B2CF9AE}" pid="5" name="ICV">
    <vt:lpwstr>9EDE21718DC4486784AD785E23E0F65C</vt:lpwstr>
  </property>
  <property fmtid="{D5CDD505-2E9C-101B-9397-08002B2CF9AE}" pid="6" name="KSOProductBuildVer">
    <vt:lpwstr>1033-11.2.0.11191</vt:lpwstr>
  </property>
</Properties>
</file>