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4"/>
  </p:notesMasterIdLst>
  <p:sldIdLst>
    <p:sldId id="256" r:id="rId3"/>
    <p:sldId id="257" r:id="rId4"/>
    <p:sldId id="303" r:id="rId5"/>
    <p:sldId id="259" r:id="rId6"/>
    <p:sldId id="260" r:id="rId7"/>
    <p:sldId id="261" r:id="rId8"/>
    <p:sldId id="282" r:id="rId9"/>
    <p:sldId id="304" r:id="rId10"/>
    <p:sldId id="305" r:id="rId11"/>
    <p:sldId id="306" r:id="rId12"/>
    <p:sldId id="292" r:id="rId13"/>
  </p:sldIdLst>
  <p:sldSz cx="9144000" cy="5143500" type="screen16x9"/>
  <p:notesSz cx="6858000" cy="9144000"/>
  <p:embeddedFontLst>
    <p:embeddedFont>
      <p:font typeface="Arvo" panose="020B0604020202020204" charset="0"/>
      <p:regular r:id="rId15"/>
      <p:bold r:id="rId16"/>
      <p:italic r:id="rId17"/>
      <p:boldItalic r:id="rId18"/>
    </p:embeddedFont>
    <p:embeddedFont>
      <p:font typeface="Bodoni" panose="020B0604020202020204" charset="0"/>
      <p:regular r:id="rId19"/>
      <p:bold r:id="rId20"/>
      <p:italic r:id="rId21"/>
      <p:boldItalic r:id="rId22"/>
    </p:embeddedFont>
    <p:embeddedFont>
      <p:font typeface="High Tower Text" panose="02040502050506030303" pitchFamily="18" charset="0"/>
      <p:regular r:id="rId23"/>
      <p:italic r:id="rId24"/>
    </p:embeddedFont>
    <p:embeddedFont>
      <p:font typeface="Josefin Slab" pitchFamily="2" charset="0"/>
      <p:regular r:id="rId25"/>
      <p:bold r:id="rId26"/>
      <p:italic r:id="rId27"/>
      <p:boldItalic r:id="rId28"/>
    </p:embeddedFont>
    <p:embeddedFont>
      <p:font typeface="Josefin Slab Light" pitchFamily="2"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Proxima Nova" panose="020B0604020202020204" charset="0"/>
      <p:regular r:id="rId41"/>
      <p:bold r:id="rId42"/>
      <p:italic r:id="rId43"/>
      <p:boldItalic r:id="rId44"/>
    </p:embeddedFont>
    <p:embeddedFont>
      <p:font typeface="Proxima Nova Semibold" panose="020B0604020202020204" charset="0"/>
      <p:regular r:id="rId45"/>
      <p:bold r:id="rId46"/>
      <p:boldItalic r:id="rId47"/>
    </p:embeddedFont>
    <p:embeddedFont>
      <p:font typeface="Spectral Light" panose="020B0604020202020204" charset="0"/>
      <p:regular r:id="rId48"/>
      <p:bold r:id="rId49"/>
      <p:italic r:id="rId50"/>
      <p:boldItalic r:id="rId51"/>
    </p:embeddedFont>
    <p:embeddedFont>
      <p:font typeface="Ubuntu" panose="020B0604020202020204" charset="0"/>
      <p:regular r:id="rId52"/>
      <p:bold r:id="rId53"/>
      <p:italic r:id="rId54"/>
      <p:boldItalic r:id="rId55"/>
    </p:embeddedFont>
    <p:embeddedFont>
      <p:font typeface="Ubuntu Medium"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482F78-E6A0-4C75-A81E-B9028DBF9D35}">
  <a:tblStyle styleId="{D2482F78-E6A0-4C75-A81E-B9028DBF9D3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font" Target="fonts/font28.fntdata"/><Relationship Id="rId47" Type="http://schemas.openxmlformats.org/officeDocument/2006/relationships/font" Target="fonts/font33.fntdata"/><Relationship Id="rId50" Type="http://schemas.openxmlformats.org/officeDocument/2006/relationships/font" Target="fonts/font36.fntdata"/><Relationship Id="rId55" Type="http://schemas.openxmlformats.org/officeDocument/2006/relationships/font" Target="fonts/font41.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font" Target="fonts/font27.fntdata"/><Relationship Id="rId54" Type="http://schemas.openxmlformats.org/officeDocument/2006/relationships/font" Target="fonts/font4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font" Target="fonts/font31.fntdata"/><Relationship Id="rId53" Type="http://schemas.openxmlformats.org/officeDocument/2006/relationships/font" Target="fonts/font39.fntdata"/><Relationship Id="rId58" Type="http://schemas.openxmlformats.org/officeDocument/2006/relationships/font" Target="fonts/font44.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49" Type="http://schemas.openxmlformats.org/officeDocument/2006/relationships/font" Target="fonts/font35.fntdata"/><Relationship Id="rId57" Type="http://schemas.openxmlformats.org/officeDocument/2006/relationships/font" Target="fonts/font43.fntdata"/><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font" Target="fonts/font30.fntdata"/><Relationship Id="rId52" Type="http://schemas.openxmlformats.org/officeDocument/2006/relationships/font" Target="fonts/font38.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font" Target="fonts/font29.fntdata"/><Relationship Id="rId48" Type="http://schemas.openxmlformats.org/officeDocument/2006/relationships/font" Target="fonts/font34.fntdata"/><Relationship Id="rId56" Type="http://schemas.openxmlformats.org/officeDocument/2006/relationships/font" Target="fonts/font42.fntdata"/><Relationship Id="rId8" Type="http://schemas.openxmlformats.org/officeDocument/2006/relationships/slide" Target="slides/slide6.xml"/><Relationship Id="rId51" Type="http://schemas.openxmlformats.org/officeDocument/2006/relationships/font" Target="fonts/font3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46" Type="http://schemas.openxmlformats.org/officeDocument/2006/relationships/font" Target="fonts/font32.fntdata"/><Relationship Id="rId59" Type="http://schemas.openxmlformats.org/officeDocument/2006/relationships/font" Target="fonts/font4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de7457949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de7457949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523b52df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523b52df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3de745794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3de745794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3de745794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3de745794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752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3de745794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3de745794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6307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6"/>
        <p:cNvGrpSpPr/>
        <p:nvPr/>
      </p:nvGrpSpPr>
      <p:grpSpPr>
        <a:xfrm>
          <a:off x="0" y="0"/>
          <a:ext cx="0" cy="0"/>
          <a:chOff x="0" y="0"/>
          <a:chExt cx="0" cy="0"/>
        </a:xfrm>
      </p:grpSpPr>
      <p:sp>
        <p:nvSpPr>
          <p:cNvPr id="4517" name="Google Shape;4517;g4c944e3e76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8" name="Google Shape;4518;g4c944e3e76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spTree>
      <p:nvGrpSpPr>
        <p:cNvPr id="1" name="Shape 8"/>
        <p:cNvGrpSpPr/>
        <p:nvPr/>
      </p:nvGrpSpPr>
      <p:grpSpPr>
        <a:xfrm>
          <a:off x="0" y="0"/>
          <a:ext cx="0" cy="0"/>
          <a:chOff x="0" y="0"/>
          <a:chExt cx="0" cy="0"/>
        </a:xfrm>
      </p:grpSpPr>
      <p:sp>
        <p:nvSpPr>
          <p:cNvPr id="9" name="Google Shape;9;p2"/>
          <p:cNvSpPr/>
          <p:nvPr/>
        </p:nvSpPr>
        <p:spPr>
          <a:xfrm>
            <a:off x="1178500" y="-9975"/>
            <a:ext cx="33936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txBox="1">
            <a:spLocks noGrp="1"/>
          </p:cNvSpPr>
          <p:nvPr>
            <p:ph type="ctrTitle"/>
          </p:nvPr>
        </p:nvSpPr>
        <p:spPr>
          <a:xfrm>
            <a:off x="1358800" y="1531850"/>
            <a:ext cx="7679400" cy="1431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DEBA"/>
              </a:buClr>
              <a:buSzPts val="7200"/>
              <a:buFont typeface="Ubuntu"/>
              <a:buNone/>
              <a:defRPr sz="7200" b="1">
                <a:solidFill>
                  <a:srgbClr val="00DEBA"/>
                </a:solidFill>
                <a:latin typeface="Ubuntu"/>
                <a:ea typeface="Ubuntu"/>
                <a:cs typeface="Ubuntu"/>
                <a:sym typeface="Ubuntu"/>
              </a:defRPr>
            </a:lvl1pPr>
            <a:lvl2pPr lvl="1" algn="ctr" rtl="0">
              <a:spcBef>
                <a:spcPts val="0"/>
              </a:spcBef>
              <a:spcAft>
                <a:spcPts val="0"/>
              </a:spcAft>
              <a:buClr>
                <a:srgbClr val="434343"/>
              </a:buClr>
              <a:buSzPts val="6000"/>
              <a:buNone/>
              <a:defRPr sz="6000">
                <a:solidFill>
                  <a:srgbClr val="434343"/>
                </a:solidFill>
              </a:defRPr>
            </a:lvl2pPr>
            <a:lvl3pPr lvl="2" algn="ctr" rtl="0">
              <a:spcBef>
                <a:spcPts val="0"/>
              </a:spcBef>
              <a:spcAft>
                <a:spcPts val="0"/>
              </a:spcAft>
              <a:buClr>
                <a:srgbClr val="434343"/>
              </a:buClr>
              <a:buSzPts val="6000"/>
              <a:buNone/>
              <a:defRPr sz="6000">
                <a:solidFill>
                  <a:srgbClr val="434343"/>
                </a:solidFill>
              </a:defRPr>
            </a:lvl3pPr>
            <a:lvl4pPr lvl="3" algn="ctr" rtl="0">
              <a:spcBef>
                <a:spcPts val="0"/>
              </a:spcBef>
              <a:spcAft>
                <a:spcPts val="0"/>
              </a:spcAft>
              <a:buClr>
                <a:srgbClr val="434343"/>
              </a:buClr>
              <a:buSzPts val="6000"/>
              <a:buNone/>
              <a:defRPr sz="6000">
                <a:solidFill>
                  <a:srgbClr val="434343"/>
                </a:solidFill>
              </a:defRPr>
            </a:lvl4pPr>
            <a:lvl5pPr lvl="4" algn="ctr" rtl="0">
              <a:spcBef>
                <a:spcPts val="0"/>
              </a:spcBef>
              <a:spcAft>
                <a:spcPts val="0"/>
              </a:spcAft>
              <a:buClr>
                <a:srgbClr val="434343"/>
              </a:buClr>
              <a:buSzPts val="6000"/>
              <a:buNone/>
              <a:defRPr sz="6000">
                <a:solidFill>
                  <a:srgbClr val="434343"/>
                </a:solidFill>
              </a:defRPr>
            </a:lvl5pPr>
            <a:lvl6pPr lvl="5" algn="ctr" rtl="0">
              <a:spcBef>
                <a:spcPts val="0"/>
              </a:spcBef>
              <a:spcAft>
                <a:spcPts val="0"/>
              </a:spcAft>
              <a:buClr>
                <a:srgbClr val="434343"/>
              </a:buClr>
              <a:buSzPts val="6000"/>
              <a:buNone/>
              <a:defRPr sz="6000">
                <a:solidFill>
                  <a:srgbClr val="434343"/>
                </a:solidFill>
              </a:defRPr>
            </a:lvl6pPr>
            <a:lvl7pPr lvl="6" algn="ctr" rtl="0">
              <a:spcBef>
                <a:spcPts val="0"/>
              </a:spcBef>
              <a:spcAft>
                <a:spcPts val="0"/>
              </a:spcAft>
              <a:buClr>
                <a:srgbClr val="434343"/>
              </a:buClr>
              <a:buSzPts val="6000"/>
              <a:buNone/>
              <a:defRPr sz="6000">
                <a:solidFill>
                  <a:srgbClr val="434343"/>
                </a:solidFill>
              </a:defRPr>
            </a:lvl7pPr>
            <a:lvl8pPr lvl="7" algn="ctr" rtl="0">
              <a:spcBef>
                <a:spcPts val="0"/>
              </a:spcBef>
              <a:spcAft>
                <a:spcPts val="0"/>
              </a:spcAft>
              <a:buClr>
                <a:srgbClr val="434343"/>
              </a:buClr>
              <a:buSzPts val="6000"/>
              <a:buNone/>
              <a:defRPr sz="6000">
                <a:solidFill>
                  <a:srgbClr val="434343"/>
                </a:solidFill>
              </a:defRPr>
            </a:lvl8pPr>
            <a:lvl9pPr lvl="8" algn="ctr" rtl="0">
              <a:spcBef>
                <a:spcPts val="0"/>
              </a:spcBef>
              <a:spcAft>
                <a:spcPts val="0"/>
              </a:spcAft>
              <a:buClr>
                <a:srgbClr val="434343"/>
              </a:buClr>
              <a:buSzPts val="6000"/>
              <a:buNone/>
              <a:defRPr sz="6000">
                <a:solidFill>
                  <a:srgbClr val="434343"/>
                </a:solidFill>
              </a:defRPr>
            </a:lvl9pPr>
          </a:lstStyle>
          <a:p>
            <a:endParaRPr/>
          </a:p>
        </p:txBody>
      </p:sp>
      <p:sp>
        <p:nvSpPr>
          <p:cNvPr id="11" name="Google Shape;11;p2"/>
          <p:cNvSpPr txBox="1">
            <a:spLocks noGrp="1"/>
          </p:cNvSpPr>
          <p:nvPr>
            <p:ph type="subTitle" idx="1"/>
          </p:nvPr>
        </p:nvSpPr>
        <p:spPr>
          <a:xfrm>
            <a:off x="1358794" y="2846353"/>
            <a:ext cx="7137600" cy="578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rgbClr val="434343"/>
                </a:solidFill>
                <a:latin typeface="Josefin Slab"/>
                <a:ea typeface="Josefin Slab"/>
                <a:cs typeface="Josefin Slab"/>
                <a:sym typeface="Josefin Slab"/>
              </a:defRPr>
            </a:lvl1pPr>
            <a:lvl2pPr lvl="1" rtl="0">
              <a:spcBef>
                <a:spcPts val="0"/>
              </a:spcBef>
              <a:spcAft>
                <a:spcPts val="0"/>
              </a:spcAft>
              <a:buNone/>
              <a:defRPr>
                <a:solidFill>
                  <a:srgbClr val="434343"/>
                </a:solidFill>
                <a:latin typeface="Josefin Slab"/>
                <a:ea typeface="Josefin Slab"/>
                <a:cs typeface="Josefin Slab"/>
                <a:sym typeface="Josefin Slab"/>
              </a:defRPr>
            </a:lvl2pPr>
            <a:lvl3pPr lvl="2" rtl="0">
              <a:spcBef>
                <a:spcPts val="0"/>
              </a:spcBef>
              <a:spcAft>
                <a:spcPts val="0"/>
              </a:spcAft>
              <a:buNone/>
              <a:defRPr>
                <a:solidFill>
                  <a:srgbClr val="434343"/>
                </a:solidFill>
                <a:latin typeface="Josefin Slab"/>
                <a:ea typeface="Josefin Slab"/>
                <a:cs typeface="Josefin Slab"/>
                <a:sym typeface="Josefin Slab"/>
              </a:defRPr>
            </a:lvl3pPr>
            <a:lvl4pPr lvl="3" rtl="0">
              <a:spcBef>
                <a:spcPts val="0"/>
              </a:spcBef>
              <a:spcAft>
                <a:spcPts val="0"/>
              </a:spcAft>
              <a:buNone/>
              <a:defRPr>
                <a:solidFill>
                  <a:srgbClr val="434343"/>
                </a:solidFill>
                <a:latin typeface="Josefin Slab"/>
                <a:ea typeface="Josefin Slab"/>
                <a:cs typeface="Josefin Slab"/>
                <a:sym typeface="Josefin Slab"/>
              </a:defRPr>
            </a:lvl4pPr>
            <a:lvl5pPr lvl="4" rtl="0">
              <a:spcBef>
                <a:spcPts val="0"/>
              </a:spcBef>
              <a:spcAft>
                <a:spcPts val="0"/>
              </a:spcAft>
              <a:buNone/>
              <a:defRPr>
                <a:solidFill>
                  <a:srgbClr val="434343"/>
                </a:solidFill>
                <a:latin typeface="Josefin Slab"/>
                <a:ea typeface="Josefin Slab"/>
                <a:cs typeface="Josefin Slab"/>
                <a:sym typeface="Josefin Slab"/>
              </a:defRPr>
            </a:lvl5pPr>
            <a:lvl6pPr lvl="5" rtl="0">
              <a:spcBef>
                <a:spcPts val="0"/>
              </a:spcBef>
              <a:spcAft>
                <a:spcPts val="0"/>
              </a:spcAft>
              <a:buNone/>
              <a:defRPr>
                <a:solidFill>
                  <a:srgbClr val="434343"/>
                </a:solidFill>
                <a:latin typeface="Josefin Slab"/>
                <a:ea typeface="Josefin Slab"/>
                <a:cs typeface="Josefin Slab"/>
                <a:sym typeface="Josefin Slab"/>
              </a:defRPr>
            </a:lvl6pPr>
            <a:lvl7pPr lvl="6" rtl="0">
              <a:spcBef>
                <a:spcPts val="0"/>
              </a:spcBef>
              <a:spcAft>
                <a:spcPts val="0"/>
              </a:spcAft>
              <a:buNone/>
              <a:defRPr>
                <a:solidFill>
                  <a:srgbClr val="434343"/>
                </a:solidFill>
                <a:latin typeface="Josefin Slab"/>
                <a:ea typeface="Josefin Slab"/>
                <a:cs typeface="Josefin Slab"/>
                <a:sym typeface="Josefin Slab"/>
              </a:defRPr>
            </a:lvl7pPr>
            <a:lvl8pPr lvl="7" rtl="0">
              <a:spcBef>
                <a:spcPts val="0"/>
              </a:spcBef>
              <a:spcAft>
                <a:spcPts val="0"/>
              </a:spcAft>
              <a:buNone/>
              <a:defRPr>
                <a:solidFill>
                  <a:srgbClr val="434343"/>
                </a:solidFill>
                <a:latin typeface="Josefin Slab"/>
                <a:ea typeface="Josefin Slab"/>
                <a:cs typeface="Josefin Slab"/>
                <a:sym typeface="Josefin Slab"/>
              </a:defRPr>
            </a:lvl8pPr>
            <a:lvl9pPr lvl="8" rtl="0">
              <a:spcBef>
                <a:spcPts val="0"/>
              </a:spcBef>
              <a:spcAft>
                <a:spcPts val="0"/>
              </a:spcAft>
              <a:buNone/>
              <a:defRPr>
                <a:solidFill>
                  <a:srgbClr val="434343"/>
                </a:solidFill>
                <a:latin typeface="Josefin Slab"/>
                <a:ea typeface="Josefin Slab"/>
                <a:cs typeface="Josefin Slab"/>
                <a:sym typeface="Josefin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TITLE_1_1">
    <p:spTree>
      <p:nvGrpSpPr>
        <p:cNvPr id="1" name="Shape 12"/>
        <p:cNvGrpSpPr/>
        <p:nvPr/>
      </p:nvGrpSpPr>
      <p:grpSpPr>
        <a:xfrm>
          <a:off x="0" y="0"/>
          <a:ext cx="0" cy="0"/>
          <a:chOff x="0" y="0"/>
          <a:chExt cx="0" cy="0"/>
        </a:xfrm>
      </p:grpSpPr>
      <p:sp>
        <p:nvSpPr>
          <p:cNvPr id="13" name="Google Shape;13;p3"/>
          <p:cNvSpPr/>
          <p:nvPr/>
        </p:nvSpPr>
        <p:spPr>
          <a:xfrm>
            <a:off x="0" y="-52850"/>
            <a:ext cx="4572000" cy="51963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3"/>
          <p:cNvSpPr txBox="1">
            <a:spLocks noGrp="1"/>
          </p:cNvSpPr>
          <p:nvPr>
            <p:ph type="ctrTitle"/>
          </p:nvPr>
        </p:nvSpPr>
        <p:spPr>
          <a:xfrm>
            <a:off x="1167450" y="1183650"/>
            <a:ext cx="7976700" cy="1431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DEBA"/>
              </a:buClr>
              <a:buSzPts val="5500"/>
              <a:buFont typeface="Ubuntu"/>
              <a:buNone/>
              <a:defRPr sz="5500" b="1">
                <a:solidFill>
                  <a:srgbClr val="00DEBA"/>
                </a:solidFill>
                <a:latin typeface="Ubuntu"/>
                <a:ea typeface="Ubuntu"/>
                <a:cs typeface="Ubuntu"/>
                <a:sym typeface="Ubuntu"/>
              </a:defRPr>
            </a:lvl1pPr>
            <a:lvl2pPr lvl="1" algn="ctr" rtl="0">
              <a:spcBef>
                <a:spcPts val="0"/>
              </a:spcBef>
              <a:spcAft>
                <a:spcPts val="0"/>
              </a:spcAft>
              <a:buClr>
                <a:srgbClr val="434343"/>
              </a:buClr>
              <a:buSzPts val="6000"/>
              <a:buNone/>
              <a:defRPr sz="6000">
                <a:solidFill>
                  <a:srgbClr val="434343"/>
                </a:solidFill>
              </a:defRPr>
            </a:lvl2pPr>
            <a:lvl3pPr lvl="2" algn="ctr" rtl="0">
              <a:spcBef>
                <a:spcPts val="0"/>
              </a:spcBef>
              <a:spcAft>
                <a:spcPts val="0"/>
              </a:spcAft>
              <a:buClr>
                <a:srgbClr val="434343"/>
              </a:buClr>
              <a:buSzPts val="6000"/>
              <a:buNone/>
              <a:defRPr sz="6000">
                <a:solidFill>
                  <a:srgbClr val="434343"/>
                </a:solidFill>
              </a:defRPr>
            </a:lvl3pPr>
            <a:lvl4pPr lvl="3" algn="ctr" rtl="0">
              <a:spcBef>
                <a:spcPts val="0"/>
              </a:spcBef>
              <a:spcAft>
                <a:spcPts val="0"/>
              </a:spcAft>
              <a:buClr>
                <a:srgbClr val="434343"/>
              </a:buClr>
              <a:buSzPts val="6000"/>
              <a:buNone/>
              <a:defRPr sz="6000">
                <a:solidFill>
                  <a:srgbClr val="434343"/>
                </a:solidFill>
              </a:defRPr>
            </a:lvl4pPr>
            <a:lvl5pPr lvl="4" algn="ctr" rtl="0">
              <a:spcBef>
                <a:spcPts val="0"/>
              </a:spcBef>
              <a:spcAft>
                <a:spcPts val="0"/>
              </a:spcAft>
              <a:buClr>
                <a:srgbClr val="434343"/>
              </a:buClr>
              <a:buSzPts val="6000"/>
              <a:buNone/>
              <a:defRPr sz="6000">
                <a:solidFill>
                  <a:srgbClr val="434343"/>
                </a:solidFill>
              </a:defRPr>
            </a:lvl5pPr>
            <a:lvl6pPr lvl="5" algn="ctr" rtl="0">
              <a:spcBef>
                <a:spcPts val="0"/>
              </a:spcBef>
              <a:spcAft>
                <a:spcPts val="0"/>
              </a:spcAft>
              <a:buClr>
                <a:srgbClr val="434343"/>
              </a:buClr>
              <a:buSzPts val="6000"/>
              <a:buNone/>
              <a:defRPr sz="6000">
                <a:solidFill>
                  <a:srgbClr val="434343"/>
                </a:solidFill>
              </a:defRPr>
            </a:lvl6pPr>
            <a:lvl7pPr lvl="6" algn="ctr" rtl="0">
              <a:spcBef>
                <a:spcPts val="0"/>
              </a:spcBef>
              <a:spcAft>
                <a:spcPts val="0"/>
              </a:spcAft>
              <a:buClr>
                <a:srgbClr val="434343"/>
              </a:buClr>
              <a:buSzPts val="6000"/>
              <a:buNone/>
              <a:defRPr sz="6000">
                <a:solidFill>
                  <a:srgbClr val="434343"/>
                </a:solidFill>
              </a:defRPr>
            </a:lvl7pPr>
            <a:lvl8pPr lvl="7" algn="ctr" rtl="0">
              <a:spcBef>
                <a:spcPts val="0"/>
              </a:spcBef>
              <a:spcAft>
                <a:spcPts val="0"/>
              </a:spcAft>
              <a:buClr>
                <a:srgbClr val="434343"/>
              </a:buClr>
              <a:buSzPts val="6000"/>
              <a:buNone/>
              <a:defRPr sz="6000">
                <a:solidFill>
                  <a:srgbClr val="434343"/>
                </a:solidFill>
              </a:defRPr>
            </a:lvl8pPr>
            <a:lvl9pPr lvl="8" algn="ctr" rtl="0">
              <a:spcBef>
                <a:spcPts val="0"/>
              </a:spcBef>
              <a:spcAft>
                <a:spcPts val="0"/>
              </a:spcAft>
              <a:buClr>
                <a:srgbClr val="434343"/>
              </a:buClr>
              <a:buSzPts val="6000"/>
              <a:buNone/>
              <a:defRPr sz="6000">
                <a:solidFill>
                  <a:srgbClr val="434343"/>
                </a:solidFill>
              </a:defRPr>
            </a:lvl9pPr>
          </a:lstStyle>
          <a:p>
            <a:endParaRPr/>
          </a:p>
        </p:txBody>
      </p:sp>
      <p:sp>
        <p:nvSpPr>
          <p:cNvPr id="15" name="Google Shape;15;p3"/>
          <p:cNvSpPr txBox="1">
            <a:spLocks noGrp="1"/>
          </p:cNvSpPr>
          <p:nvPr>
            <p:ph type="subTitle" idx="1"/>
          </p:nvPr>
        </p:nvSpPr>
        <p:spPr>
          <a:xfrm>
            <a:off x="1665921" y="2434025"/>
            <a:ext cx="3446100" cy="578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b="1">
                <a:solidFill>
                  <a:srgbClr val="FFFFFF"/>
                </a:solidFill>
                <a:latin typeface="Josefin Slab"/>
                <a:ea typeface="Josefin Slab"/>
                <a:cs typeface="Josefin Slab"/>
                <a:sym typeface="Josefin Slab"/>
              </a:defRPr>
            </a:lvl1pPr>
            <a:lvl2pPr lvl="1" rtl="0">
              <a:spcBef>
                <a:spcPts val="0"/>
              </a:spcBef>
              <a:spcAft>
                <a:spcPts val="0"/>
              </a:spcAft>
              <a:buNone/>
              <a:defRPr sz="1400" b="1">
                <a:solidFill>
                  <a:srgbClr val="FFFFFF"/>
                </a:solidFill>
                <a:latin typeface="Josefin Slab"/>
                <a:ea typeface="Josefin Slab"/>
                <a:cs typeface="Josefin Slab"/>
                <a:sym typeface="Josefin Slab"/>
              </a:defRPr>
            </a:lvl2pPr>
            <a:lvl3pPr lvl="2" rtl="0">
              <a:spcBef>
                <a:spcPts val="0"/>
              </a:spcBef>
              <a:spcAft>
                <a:spcPts val="0"/>
              </a:spcAft>
              <a:buNone/>
              <a:defRPr sz="1400" b="1">
                <a:solidFill>
                  <a:srgbClr val="FFFFFF"/>
                </a:solidFill>
                <a:latin typeface="Josefin Slab"/>
                <a:ea typeface="Josefin Slab"/>
                <a:cs typeface="Josefin Slab"/>
                <a:sym typeface="Josefin Slab"/>
              </a:defRPr>
            </a:lvl3pPr>
            <a:lvl4pPr lvl="3" rtl="0">
              <a:spcBef>
                <a:spcPts val="0"/>
              </a:spcBef>
              <a:spcAft>
                <a:spcPts val="0"/>
              </a:spcAft>
              <a:buNone/>
              <a:defRPr sz="1400" b="1">
                <a:solidFill>
                  <a:srgbClr val="FFFFFF"/>
                </a:solidFill>
                <a:latin typeface="Josefin Slab"/>
                <a:ea typeface="Josefin Slab"/>
                <a:cs typeface="Josefin Slab"/>
                <a:sym typeface="Josefin Slab"/>
              </a:defRPr>
            </a:lvl4pPr>
            <a:lvl5pPr lvl="4" rtl="0">
              <a:spcBef>
                <a:spcPts val="0"/>
              </a:spcBef>
              <a:spcAft>
                <a:spcPts val="0"/>
              </a:spcAft>
              <a:buNone/>
              <a:defRPr sz="1400" b="1">
                <a:solidFill>
                  <a:srgbClr val="FFFFFF"/>
                </a:solidFill>
                <a:latin typeface="Josefin Slab"/>
                <a:ea typeface="Josefin Slab"/>
                <a:cs typeface="Josefin Slab"/>
                <a:sym typeface="Josefin Slab"/>
              </a:defRPr>
            </a:lvl5pPr>
            <a:lvl6pPr lvl="5" rtl="0">
              <a:spcBef>
                <a:spcPts val="0"/>
              </a:spcBef>
              <a:spcAft>
                <a:spcPts val="0"/>
              </a:spcAft>
              <a:buNone/>
              <a:defRPr sz="1400" b="1">
                <a:solidFill>
                  <a:srgbClr val="FFFFFF"/>
                </a:solidFill>
                <a:latin typeface="Josefin Slab"/>
                <a:ea typeface="Josefin Slab"/>
                <a:cs typeface="Josefin Slab"/>
                <a:sym typeface="Josefin Slab"/>
              </a:defRPr>
            </a:lvl6pPr>
            <a:lvl7pPr lvl="6" rtl="0">
              <a:spcBef>
                <a:spcPts val="0"/>
              </a:spcBef>
              <a:spcAft>
                <a:spcPts val="0"/>
              </a:spcAft>
              <a:buNone/>
              <a:defRPr sz="1400" b="1">
                <a:solidFill>
                  <a:srgbClr val="FFFFFF"/>
                </a:solidFill>
                <a:latin typeface="Josefin Slab"/>
                <a:ea typeface="Josefin Slab"/>
                <a:cs typeface="Josefin Slab"/>
                <a:sym typeface="Josefin Slab"/>
              </a:defRPr>
            </a:lvl7pPr>
            <a:lvl8pPr lvl="7" rtl="0">
              <a:spcBef>
                <a:spcPts val="0"/>
              </a:spcBef>
              <a:spcAft>
                <a:spcPts val="0"/>
              </a:spcAft>
              <a:buNone/>
              <a:defRPr sz="1400" b="1">
                <a:solidFill>
                  <a:srgbClr val="FFFFFF"/>
                </a:solidFill>
                <a:latin typeface="Josefin Slab"/>
                <a:ea typeface="Josefin Slab"/>
                <a:cs typeface="Josefin Slab"/>
                <a:sym typeface="Josefin Slab"/>
              </a:defRPr>
            </a:lvl8pPr>
            <a:lvl9pPr lvl="8" rtl="0">
              <a:spcBef>
                <a:spcPts val="0"/>
              </a:spcBef>
              <a:spcAft>
                <a:spcPts val="0"/>
              </a:spcAft>
              <a:buNone/>
              <a:defRPr sz="1400" b="1">
                <a:solidFill>
                  <a:srgbClr val="FFFFFF"/>
                </a:solidFill>
                <a:latin typeface="Josefin Slab"/>
                <a:ea typeface="Josefin Slab"/>
                <a:cs typeface="Josefin Slab"/>
                <a:sym typeface="Josefin Slab"/>
              </a:defRPr>
            </a:lvl9pPr>
          </a:lstStyle>
          <a:p>
            <a:endParaRPr/>
          </a:p>
        </p:txBody>
      </p:sp>
      <p:sp>
        <p:nvSpPr>
          <p:cNvPr id="16" name="Google Shape;16;p3"/>
          <p:cNvSpPr txBox="1">
            <a:spLocks noGrp="1"/>
          </p:cNvSpPr>
          <p:nvPr>
            <p:ph type="title" idx="2" hasCustomPrompt="1"/>
          </p:nvPr>
        </p:nvSpPr>
        <p:spPr>
          <a:xfrm>
            <a:off x="728147" y="2495825"/>
            <a:ext cx="937800" cy="4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2400"/>
              <a:buNone/>
              <a:defRPr b="1">
                <a:solidFill>
                  <a:srgbClr val="FFFFFF"/>
                </a:solidFill>
              </a:defRPr>
            </a:lvl1pPr>
            <a:lvl2pPr lvl="1" algn="r" rtl="0">
              <a:spcBef>
                <a:spcPts val="0"/>
              </a:spcBef>
              <a:spcAft>
                <a:spcPts val="0"/>
              </a:spcAft>
              <a:buClr>
                <a:srgbClr val="FFFFFF"/>
              </a:buClr>
              <a:buSzPts val="2400"/>
              <a:buNone/>
              <a:defRPr>
                <a:solidFill>
                  <a:srgbClr val="FFFFFF"/>
                </a:solidFill>
              </a:defRPr>
            </a:lvl2pPr>
            <a:lvl3pPr lvl="2" algn="r" rtl="0">
              <a:spcBef>
                <a:spcPts val="0"/>
              </a:spcBef>
              <a:spcAft>
                <a:spcPts val="0"/>
              </a:spcAft>
              <a:buClr>
                <a:srgbClr val="FFFFFF"/>
              </a:buClr>
              <a:buSzPts val="2400"/>
              <a:buNone/>
              <a:defRPr>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r>
              <a:t>xx%</a:t>
            </a:r>
          </a:p>
        </p:txBody>
      </p:sp>
      <p:sp>
        <p:nvSpPr>
          <p:cNvPr id="17" name="Google Shape;17;p3"/>
          <p:cNvSpPr txBox="1">
            <a:spLocks noGrp="1"/>
          </p:cNvSpPr>
          <p:nvPr>
            <p:ph type="title" idx="3" hasCustomPrompt="1"/>
          </p:nvPr>
        </p:nvSpPr>
        <p:spPr>
          <a:xfrm>
            <a:off x="728147" y="3004523"/>
            <a:ext cx="937800" cy="4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2400"/>
              <a:buNone/>
              <a:defRPr b="1">
                <a:solidFill>
                  <a:srgbClr val="FFFFFF"/>
                </a:solidFill>
              </a:defRPr>
            </a:lvl1pPr>
            <a:lvl2pPr lvl="1" algn="r" rtl="0">
              <a:spcBef>
                <a:spcPts val="0"/>
              </a:spcBef>
              <a:spcAft>
                <a:spcPts val="0"/>
              </a:spcAft>
              <a:buClr>
                <a:srgbClr val="FFFFFF"/>
              </a:buClr>
              <a:buSzPts val="2400"/>
              <a:buNone/>
              <a:defRPr>
                <a:solidFill>
                  <a:srgbClr val="FFFFFF"/>
                </a:solidFill>
              </a:defRPr>
            </a:lvl2pPr>
            <a:lvl3pPr lvl="2" algn="r" rtl="0">
              <a:spcBef>
                <a:spcPts val="0"/>
              </a:spcBef>
              <a:spcAft>
                <a:spcPts val="0"/>
              </a:spcAft>
              <a:buClr>
                <a:srgbClr val="FFFFFF"/>
              </a:buClr>
              <a:buSzPts val="2400"/>
              <a:buNone/>
              <a:defRPr>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r>
              <a:t>xx%</a:t>
            </a:r>
          </a:p>
        </p:txBody>
      </p:sp>
      <p:sp>
        <p:nvSpPr>
          <p:cNvPr id="18" name="Google Shape;18;p3"/>
          <p:cNvSpPr txBox="1">
            <a:spLocks noGrp="1"/>
          </p:cNvSpPr>
          <p:nvPr>
            <p:ph type="title" idx="4" hasCustomPrompt="1"/>
          </p:nvPr>
        </p:nvSpPr>
        <p:spPr>
          <a:xfrm>
            <a:off x="728147" y="3484369"/>
            <a:ext cx="937800" cy="4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2400"/>
              <a:buNone/>
              <a:defRPr b="1">
                <a:solidFill>
                  <a:srgbClr val="FFFFFF"/>
                </a:solidFill>
              </a:defRPr>
            </a:lvl1pPr>
            <a:lvl2pPr lvl="1" algn="r" rtl="0">
              <a:spcBef>
                <a:spcPts val="0"/>
              </a:spcBef>
              <a:spcAft>
                <a:spcPts val="0"/>
              </a:spcAft>
              <a:buClr>
                <a:srgbClr val="FFFFFF"/>
              </a:buClr>
              <a:buSzPts val="2400"/>
              <a:buNone/>
              <a:defRPr>
                <a:solidFill>
                  <a:srgbClr val="FFFFFF"/>
                </a:solidFill>
              </a:defRPr>
            </a:lvl2pPr>
            <a:lvl3pPr lvl="2" algn="r" rtl="0">
              <a:spcBef>
                <a:spcPts val="0"/>
              </a:spcBef>
              <a:spcAft>
                <a:spcPts val="0"/>
              </a:spcAft>
              <a:buClr>
                <a:srgbClr val="FFFFFF"/>
              </a:buClr>
              <a:buSzPts val="2400"/>
              <a:buNone/>
              <a:defRPr>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r>
              <a:t>xx%</a:t>
            </a:r>
          </a:p>
        </p:txBody>
      </p:sp>
      <p:sp>
        <p:nvSpPr>
          <p:cNvPr id="19" name="Google Shape;19;p3"/>
          <p:cNvSpPr txBox="1">
            <a:spLocks noGrp="1"/>
          </p:cNvSpPr>
          <p:nvPr>
            <p:ph type="title" idx="5" hasCustomPrompt="1"/>
          </p:nvPr>
        </p:nvSpPr>
        <p:spPr>
          <a:xfrm>
            <a:off x="728147" y="3986452"/>
            <a:ext cx="937800" cy="4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2400"/>
              <a:buNone/>
              <a:defRPr b="1">
                <a:solidFill>
                  <a:srgbClr val="FFFFFF"/>
                </a:solidFill>
              </a:defRPr>
            </a:lvl1pPr>
            <a:lvl2pPr lvl="1" algn="r" rtl="0">
              <a:spcBef>
                <a:spcPts val="0"/>
              </a:spcBef>
              <a:spcAft>
                <a:spcPts val="0"/>
              </a:spcAft>
              <a:buClr>
                <a:srgbClr val="FFFFFF"/>
              </a:buClr>
              <a:buSzPts val="2400"/>
              <a:buNone/>
              <a:defRPr>
                <a:solidFill>
                  <a:srgbClr val="FFFFFF"/>
                </a:solidFill>
              </a:defRPr>
            </a:lvl2pPr>
            <a:lvl3pPr lvl="2" algn="r" rtl="0">
              <a:spcBef>
                <a:spcPts val="0"/>
              </a:spcBef>
              <a:spcAft>
                <a:spcPts val="0"/>
              </a:spcAft>
              <a:buClr>
                <a:srgbClr val="FFFFFF"/>
              </a:buClr>
              <a:buSzPts val="2400"/>
              <a:buNone/>
              <a:defRPr>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r>
              <a:t>xx%</a:t>
            </a:r>
          </a:p>
        </p:txBody>
      </p:sp>
      <p:sp>
        <p:nvSpPr>
          <p:cNvPr id="20" name="Google Shape;20;p3"/>
          <p:cNvSpPr txBox="1">
            <a:spLocks noGrp="1"/>
          </p:cNvSpPr>
          <p:nvPr>
            <p:ph type="subTitle" idx="6"/>
          </p:nvPr>
        </p:nvSpPr>
        <p:spPr>
          <a:xfrm>
            <a:off x="1665921" y="2942722"/>
            <a:ext cx="3446100" cy="578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b="1">
                <a:solidFill>
                  <a:srgbClr val="FFFFFF"/>
                </a:solidFill>
                <a:latin typeface="Josefin Slab"/>
                <a:ea typeface="Josefin Slab"/>
                <a:cs typeface="Josefin Slab"/>
                <a:sym typeface="Josefin Slab"/>
              </a:defRPr>
            </a:lvl1pPr>
            <a:lvl2pPr lvl="1" rtl="0">
              <a:spcBef>
                <a:spcPts val="0"/>
              </a:spcBef>
              <a:spcAft>
                <a:spcPts val="0"/>
              </a:spcAft>
              <a:buNone/>
              <a:defRPr sz="1400" b="1">
                <a:solidFill>
                  <a:srgbClr val="FFFFFF"/>
                </a:solidFill>
                <a:latin typeface="Josefin Slab"/>
                <a:ea typeface="Josefin Slab"/>
                <a:cs typeface="Josefin Slab"/>
                <a:sym typeface="Josefin Slab"/>
              </a:defRPr>
            </a:lvl2pPr>
            <a:lvl3pPr lvl="2" rtl="0">
              <a:spcBef>
                <a:spcPts val="0"/>
              </a:spcBef>
              <a:spcAft>
                <a:spcPts val="0"/>
              </a:spcAft>
              <a:buNone/>
              <a:defRPr sz="1400" b="1">
                <a:solidFill>
                  <a:srgbClr val="FFFFFF"/>
                </a:solidFill>
                <a:latin typeface="Josefin Slab"/>
                <a:ea typeface="Josefin Slab"/>
                <a:cs typeface="Josefin Slab"/>
                <a:sym typeface="Josefin Slab"/>
              </a:defRPr>
            </a:lvl3pPr>
            <a:lvl4pPr lvl="3" rtl="0">
              <a:spcBef>
                <a:spcPts val="0"/>
              </a:spcBef>
              <a:spcAft>
                <a:spcPts val="0"/>
              </a:spcAft>
              <a:buNone/>
              <a:defRPr sz="1400" b="1">
                <a:solidFill>
                  <a:srgbClr val="FFFFFF"/>
                </a:solidFill>
                <a:latin typeface="Josefin Slab"/>
                <a:ea typeface="Josefin Slab"/>
                <a:cs typeface="Josefin Slab"/>
                <a:sym typeface="Josefin Slab"/>
              </a:defRPr>
            </a:lvl4pPr>
            <a:lvl5pPr lvl="4" rtl="0">
              <a:spcBef>
                <a:spcPts val="0"/>
              </a:spcBef>
              <a:spcAft>
                <a:spcPts val="0"/>
              </a:spcAft>
              <a:buNone/>
              <a:defRPr sz="1400" b="1">
                <a:solidFill>
                  <a:srgbClr val="FFFFFF"/>
                </a:solidFill>
                <a:latin typeface="Josefin Slab"/>
                <a:ea typeface="Josefin Slab"/>
                <a:cs typeface="Josefin Slab"/>
                <a:sym typeface="Josefin Slab"/>
              </a:defRPr>
            </a:lvl5pPr>
            <a:lvl6pPr lvl="5" rtl="0">
              <a:spcBef>
                <a:spcPts val="0"/>
              </a:spcBef>
              <a:spcAft>
                <a:spcPts val="0"/>
              </a:spcAft>
              <a:buNone/>
              <a:defRPr sz="1400" b="1">
                <a:solidFill>
                  <a:srgbClr val="FFFFFF"/>
                </a:solidFill>
                <a:latin typeface="Josefin Slab"/>
                <a:ea typeface="Josefin Slab"/>
                <a:cs typeface="Josefin Slab"/>
                <a:sym typeface="Josefin Slab"/>
              </a:defRPr>
            </a:lvl6pPr>
            <a:lvl7pPr lvl="6" rtl="0">
              <a:spcBef>
                <a:spcPts val="0"/>
              </a:spcBef>
              <a:spcAft>
                <a:spcPts val="0"/>
              </a:spcAft>
              <a:buNone/>
              <a:defRPr sz="1400" b="1">
                <a:solidFill>
                  <a:srgbClr val="FFFFFF"/>
                </a:solidFill>
                <a:latin typeface="Josefin Slab"/>
                <a:ea typeface="Josefin Slab"/>
                <a:cs typeface="Josefin Slab"/>
                <a:sym typeface="Josefin Slab"/>
              </a:defRPr>
            </a:lvl7pPr>
            <a:lvl8pPr lvl="7" rtl="0">
              <a:spcBef>
                <a:spcPts val="0"/>
              </a:spcBef>
              <a:spcAft>
                <a:spcPts val="0"/>
              </a:spcAft>
              <a:buNone/>
              <a:defRPr sz="1400" b="1">
                <a:solidFill>
                  <a:srgbClr val="FFFFFF"/>
                </a:solidFill>
                <a:latin typeface="Josefin Slab"/>
                <a:ea typeface="Josefin Slab"/>
                <a:cs typeface="Josefin Slab"/>
                <a:sym typeface="Josefin Slab"/>
              </a:defRPr>
            </a:lvl8pPr>
            <a:lvl9pPr lvl="8" rtl="0">
              <a:spcBef>
                <a:spcPts val="0"/>
              </a:spcBef>
              <a:spcAft>
                <a:spcPts val="0"/>
              </a:spcAft>
              <a:buNone/>
              <a:defRPr sz="1400" b="1">
                <a:solidFill>
                  <a:srgbClr val="FFFFFF"/>
                </a:solidFill>
                <a:latin typeface="Josefin Slab"/>
                <a:ea typeface="Josefin Slab"/>
                <a:cs typeface="Josefin Slab"/>
                <a:sym typeface="Josefin Slab"/>
              </a:defRPr>
            </a:lvl9pPr>
          </a:lstStyle>
          <a:p>
            <a:endParaRPr/>
          </a:p>
        </p:txBody>
      </p:sp>
      <p:sp>
        <p:nvSpPr>
          <p:cNvPr id="21" name="Google Shape;21;p3"/>
          <p:cNvSpPr txBox="1">
            <a:spLocks noGrp="1"/>
          </p:cNvSpPr>
          <p:nvPr>
            <p:ph type="subTitle" idx="7"/>
          </p:nvPr>
        </p:nvSpPr>
        <p:spPr>
          <a:xfrm>
            <a:off x="1665921" y="3422568"/>
            <a:ext cx="3446100" cy="578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b="1">
                <a:solidFill>
                  <a:srgbClr val="FFFFFF"/>
                </a:solidFill>
                <a:latin typeface="Josefin Slab"/>
                <a:ea typeface="Josefin Slab"/>
                <a:cs typeface="Josefin Slab"/>
                <a:sym typeface="Josefin Slab"/>
              </a:defRPr>
            </a:lvl1pPr>
            <a:lvl2pPr lvl="1" rtl="0">
              <a:spcBef>
                <a:spcPts val="0"/>
              </a:spcBef>
              <a:spcAft>
                <a:spcPts val="0"/>
              </a:spcAft>
              <a:buNone/>
              <a:defRPr sz="1400" b="1">
                <a:solidFill>
                  <a:srgbClr val="FFFFFF"/>
                </a:solidFill>
                <a:latin typeface="Josefin Slab"/>
                <a:ea typeface="Josefin Slab"/>
                <a:cs typeface="Josefin Slab"/>
                <a:sym typeface="Josefin Slab"/>
              </a:defRPr>
            </a:lvl2pPr>
            <a:lvl3pPr lvl="2" rtl="0">
              <a:spcBef>
                <a:spcPts val="0"/>
              </a:spcBef>
              <a:spcAft>
                <a:spcPts val="0"/>
              </a:spcAft>
              <a:buNone/>
              <a:defRPr sz="1400" b="1">
                <a:solidFill>
                  <a:srgbClr val="FFFFFF"/>
                </a:solidFill>
                <a:latin typeface="Josefin Slab"/>
                <a:ea typeface="Josefin Slab"/>
                <a:cs typeface="Josefin Slab"/>
                <a:sym typeface="Josefin Slab"/>
              </a:defRPr>
            </a:lvl3pPr>
            <a:lvl4pPr lvl="3" rtl="0">
              <a:spcBef>
                <a:spcPts val="0"/>
              </a:spcBef>
              <a:spcAft>
                <a:spcPts val="0"/>
              </a:spcAft>
              <a:buNone/>
              <a:defRPr sz="1400" b="1">
                <a:solidFill>
                  <a:srgbClr val="FFFFFF"/>
                </a:solidFill>
                <a:latin typeface="Josefin Slab"/>
                <a:ea typeface="Josefin Slab"/>
                <a:cs typeface="Josefin Slab"/>
                <a:sym typeface="Josefin Slab"/>
              </a:defRPr>
            </a:lvl4pPr>
            <a:lvl5pPr lvl="4" rtl="0">
              <a:spcBef>
                <a:spcPts val="0"/>
              </a:spcBef>
              <a:spcAft>
                <a:spcPts val="0"/>
              </a:spcAft>
              <a:buNone/>
              <a:defRPr sz="1400" b="1">
                <a:solidFill>
                  <a:srgbClr val="FFFFFF"/>
                </a:solidFill>
                <a:latin typeface="Josefin Slab"/>
                <a:ea typeface="Josefin Slab"/>
                <a:cs typeface="Josefin Slab"/>
                <a:sym typeface="Josefin Slab"/>
              </a:defRPr>
            </a:lvl5pPr>
            <a:lvl6pPr lvl="5" rtl="0">
              <a:spcBef>
                <a:spcPts val="0"/>
              </a:spcBef>
              <a:spcAft>
                <a:spcPts val="0"/>
              </a:spcAft>
              <a:buNone/>
              <a:defRPr sz="1400" b="1">
                <a:solidFill>
                  <a:srgbClr val="FFFFFF"/>
                </a:solidFill>
                <a:latin typeface="Josefin Slab"/>
                <a:ea typeface="Josefin Slab"/>
                <a:cs typeface="Josefin Slab"/>
                <a:sym typeface="Josefin Slab"/>
              </a:defRPr>
            </a:lvl6pPr>
            <a:lvl7pPr lvl="6" rtl="0">
              <a:spcBef>
                <a:spcPts val="0"/>
              </a:spcBef>
              <a:spcAft>
                <a:spcPts val="0"/>
              </a:spcAft>
              <a:buNone/>
              <a:defRPr sz="1400" b="1">
                <a:solidFill>
                  <a:srgbClr val="FFFFFF"/>
                </a:solidFill>
                <a:latin typeface="Josefin Slab"/>
                <a:ea typeface="Josefin Slab"/>
                <a:cs typeface="Josefin Slab"/>
                <a:sym typeface="Josefin Slab"/>
              </a:defRPr>
            </a:lvl7pPr>
            <a:lvl8pPr lvl="7" rtl="0">
              <a:spcBef>
                <a:spcPts val="0"/>
              </a:spcBef>
              <a:spcAft>
                <a:spcPts val="0"/>
              </a:spcAft>
              <a:buNone/>
              <a:defRPr sz="1400" b="1">
                <a:solidFill>
                  <a:srgbClr val="FFFFFF"/>
                </a:solidFill>
                <a:latin typeface="Josefin Slab"/>
                <a:ea typeface="Josefin Slab"/>
                <a:cs typeface="Josefin Slab"/>
                <a:sym typeface="Josefin Slab"/>
              </a:defRPr>
            </a:lvl8pPr>
            <a:lvl9pPr lvl="8" rtl="0">
              <a:spcBef>
                <a:spcPts val="0"/>
              </a:spcBef>
              <a:spcAft>
                <a:spcPts val="0"/>
              </a:spcAft>
              <a:buNone/>
              <a:defRPr sz="1400" b="1">
                <a:solidFill>
                  <a:srgbClr val="FFFFFF"/>
                </a:solidFill>
                <a:latin typeface="Josefin Slab"/>
                <a:ea typeface="Josefin Slab"/>
                <a:cs typeface="Josefin Slab"/>
                <a:sym typeface="Josefin Slab"/>
              </a:defRPr>
            </a:lvl9pPr>
          </a:lstStyle>
          <a:p>
            <a:endParaRPr/>
          </a:p>
        </p:txBody>
      </p:sp>
      <p:sp>
        <p:nvSpPr>
          <p:cNvPr id="22" name="Google Shape;22;p3"/>
          <p:cNvSpPr txBox="1">
            <a:spLocks noGrp="1"/>
          </p:cNvSpPr>
          <p:nvPr>
            <p:ph type="subTitle" idx="8"/>
          </p:nvPr>
        </p:nvSpPr>
        <p:spPr>
          <a:xfrm>
            <a:off x="1665921" y="3924651"/>
            <a:ext cx="3446100" cy="578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b="1">
                <a:solidFill>
                  <a:srgbClr val="FFFFFF"/>
                </a:solidFill>
                <a:latin typeface="Josefin Slab"/>
                <a:ea typeface="Josefin Slab"/>
                <a:cs typeface="Josefin Slab"/>
                <a:sym typeface="Josefin Slab"/>
              </a:defRPr>
            </a:lvl1pPr>
            <a:lvl2pPr lvl="1" rtl="0">
              <a:spcBef>
                <a:spcPts val="0"/>
              </a:spcBef>
              <a:spcAft>
                <a:spcPts val="0"/>
              </a:spcAft>
              <a:buNone/>
              <a:defRPr sz="1400" b="1">
                <a:solidFill>
                  <a:srgbClr val="FFFFFF"/>
                </a:solidFill>
                <a:latin typeface="Josefin Slab"/>
                <a:ea typeface="Josefin Slab"/>
                <a:cs typeface="Josefin Slab"/>
                <a:sym typeface="Josefin Slab"/>
              </a:defRPr>
            </a:lvl2pPr>
            <a:lvl3pPr lvl="2" rtl="0">
              <a:spcBef>
                <a:spcPts val="0"/>
              </a:spcBef>
              <a:spcAft>
                <a:spcPts val="0"/>
              </a:spcAft>
              <a:buNone/>
              <a:defRPr sz="1400" b="1">
                <a:solidFill>
                  <a:srgbClr val="FFFFFF"/>
                </a:solidFill>
                <a:latin typeface="Josefin Slab"/>
                <a:ea typeface="Josefin Slab"/>
                <a:cs typeface="Josefin Slab"/>
                <a:sym typeface="Josefin Slab"/>
              </a:defRPr>
            </a:lvl3pPr>
            <a:lvl4pPr lvl="3" rtl="0">
              <a:spcBef>
                <a:spcPts val="0"/>
              </a:spcBef>
              <a:spcAft>
                <a:spcPts val="0"/>
              </a:spcAft>
              <a:buNone/>
              <a:defRPr sz="1400" b="1">
                <a:solidFill>
                  <a:srgbClr val="FFFFFF"/>
                </a:solidFill>
                <a:latin typeface="Josefin Slab"/>
                <a:ea typeface="Josefin Slab"/>
                <a:cs typeface="Josefin Slab"/>
                <a:sym typeface="Josefin Slab"/>
              </a:defRPr>
            </a:lvl4pPr>
            <a:lvl5pPr lvl="4" rtl="0">
              <a:spcBef>
                <a:spcPts val="0"/>
              </a:spcBef>
              <a:spcAft>
                <a:spcPts val="0"/>
              </a:spcAft>
              <a:buNone/>
              <a:defRPr sz="1400" b="1">
                <a:solidFill>
                  <a:srgbClr val="FFFFFF"/>
                </a:solidFill>
                <a:latin typeface="Josefin Slab"/>
                <a:ea typeface="Josefin Slab"/>
                <a:cs typeface="Josefin Slab"/>
                <a:sym typeface="Josefin Slab"/>
              </a:defRPr>
            </a:lvl5pPr>
            <a:lvl6pPr lvl="5" rtl="0">
              <a:spcBef>
                <a:spcPts val="0"/>
              </a:spcBef>
              <a:spcAft>
                <a:spcPts val="0"/>
              </a:spcAft>
              <a:buNone/>
              <a:defRPr sz="1400" b="1">
                <a:solidFill>
                  <a:srgbClr val="FFFFFF"/>
                </a:solidFill>
                <a:latin typeface="Josefin Slab"/>
                <a:ea typeface="Josefin Slab"/>
                <a:cs typeface="Josefin Slab"/>
                <a:sym typeface="Josefin Slab"/>
              </a:defRPr>
            </a:lvl6pPr>
            <a:lvl7pPr lvl="6" rtl="0">
              <a:spcBef>
                <a:spcPts val="0"/>
              </a:spcBef>
              <a:spcAft>
                <a:spcPts val="0"/>
              </a:spcAft>
              <a:buNone/>
              <a:defRPr sz="1400" b="1">
                <a:solidFill>
                  <a:srgbClr val="FFFFFF"/>
                </a:solidFill>
                <a:latin typeface="Josefin Slab"/>
                <a:ea typeface="Josefin Slab"/>
                <a:cs typeface="Josefin Slab"/>
                <a:sym typeface="Josefin Slab"/>
              </a:defRPr>
            </a:lvl7pPr>
            <a:lvl8pPr lvl="7" rtl="0">
              <a:spcBef>
                <a:spcPts val="0"/>
              </a:spcBef>
              <a:spcAft>
                <a:spcPts val="0"/>
              </a:spcAft>
              <a:buNone/>
              <a:defRPr sz="1400" b="1">
                <a:solidFill>
                  <a:srgbClr val="FFFFFF"/>
                </a:solidFill>
                <a:latin typeface="Josefin Slab"/>
                <a:ea typeface="Josefin Slab"/>
                <a:cs typeface="Josefin Slab"/>
                <a:sym typeface="Josefin Slab"/>
              </a:defRPr>
            </a:lvl8pPr>
            <a:lvl9pPr lvl="8" rtl="0">
              <a:spcBef>
                <a:spcPts val="0"/>
              </a:spcBef>
              <a:spcAft>
                <a:spcPts val="0"/>
              </a:spcAft>
              <a:buNone/>
              <a:defRPr sz="1400" b="1">
                <a:solidFill>
                  <a:srgbClr val="FFFFFF"/>
                </a:solidFill>
                <a:latin typeface="Josefin Slab"/>
                <a:ea typeface="Josefin Slab"/>
                <a:cs typeface="Josefin Slab"/>
                <a:sym typeface="Josefin Sla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line" type="secHead">
  <p:cSld name="SECTION_HEADER">
    <p:bg>
      <p:bgPr>
        <a:noFill/>
        <a:effectLst/>
      </p:bgPr>
    </p:bg>
    <p:spTree>
      <p:nvGrpSpPr>
        <p:cNvPr id="1" name="Shape 33"/>
        <p:cNvGrpSpPr/>
        <p:nvPr/>
      </p:nvGrpSpPr>
      <p:grpSpPr>
        <a:xfrm>
          <a:off x="0" y="0"/>
          <a:ext cx="0" cy="0"/>
          <a:chOff x="0" y="0"/>
          <a:chExt cx="0" cy="0"/>
        </a:xfrm>
      </p:grpSpPr>
      <p:sp>
        <p:nvSpPr>
          <p:cNvPr id="34" name="Google Shape;34;p6"/>
          <p:cNvSpPr/>
          <p:nvPr/>
        </p:nvSpPr>
        <p:spPr>
          <a:xfrm>
            <a:off x="0" y="909600"/>
            <a:ext cx="5457900" cy="3324300"/>
          </a:xfrm>
          <a:prstGeom prst="rect">
            <a:avLst/>
          </a:prstGeom>
          <a:solidFill>
            <a:srgbClr val="00D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6"/>
          <p:cNvSpPr/>
          <p:nvPr/>
        </p:nvSpPr>
        <p:spPr>
          <a:xfrm>
            <a:off x="7486650" y="909600"/>
            <a:ext cx="1657200" cy="3324300"/>
          </a:xfrm>
          <a:prstGeom prst="rect">
            <a:avLst/>
          </a:prstGeom>
          <a:solidFill>
            <a:srgbClr val="00D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6"/>
          <p:cNvSpPr txBox="1">
            <a:spLocks noGrp="1"/>
          </p:cNvSpPr>
          <p:nvPr>
            <p:ph type="title"/>
          </p:nvPr>
        </p:nvSpPr>
        <p:spPr>
          <a:xfrm>
            <a:off x="329575" y="1489250"/>
            <a:ext cx="6779700" cy="15942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Montserrat"/>
              <a:buNone/>
              <a:defRPr sz="4800">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6"/>
          <p:cNvSpPr txBox="1">
            <a:spLocks noGrp="1"/>
          </p:cNvSpPr>
          <p:nvPr>
            <p:ph type="subTitle" idx="1"/>
          </p:nvPr>
        </p:nvSpPr>
        <p:spPr>
          <a:xfrm>
            <a:off x="329575" y="3076583"/>
            <a:ext cx="2770200" cy="578100"/>
          </a:xfrm>
          <a:prstGeom prst="rect">
            <a:avLst/>
          </a:prstGeom>
        </p:spPr>
        <p:txBody>
          <a:bodyPr spcFirstLastPara="1" wrap="square" lIns="91425" tIns="91425" rIns="91425" bIns="91425" anchor="ctr" anchorCtr="0">
            <a:noAutofit/>
          </a:bodyPr>
          <a:lstStyle>
            <a:lvl1pPr lvl="0">
              <a:spcBef>
                <a:spcPts val="0"/>
              </a:spcBef>
              <a:spcAft>
                <a:spcPts val="0"/>
              </a:spcAft>
              <a:buNone/>
              <a:defRPr sz="1400" i="1">
                <a:solidFill>
                  <a:srgbClr val="FFFFFF"/>
                </a:solidFill>
                <a:latin typeface="Josefin Slab"/>
                <a:ea typeface="Josefin Slab"/>
                <a:cs typeface="Josefin Slab"/>
                <a:sym typeface="Josefin Slab"/>
              </a:defRPr>
            </a:lvl1pPr>
            <a:lvl2pPr lvl="1">
              <a:spcBef>
                <a:spcPts val="0"/>
              </a:spcBef>
              <a:spcAft>
                <a:spcPts val="0"/>
              </a:spcAft>
              <a:buNone/>
              <a:defRPr i="1">
                <a:solidFill>
                  <a:srgbClr val="FFFFFF"/>
                </a:solidFill>
                <a:latin typeface="Josefin Slab"/>
                <a:ea typeface="Josefin Slab"/>
                <a:cs typeface="Josefin Slab"/>
                <a:sym typeface="Josefin Slab"/>
              </a:defRPr>
            </a:lvl2pPr>
            <a:lvl3pPr lvl="2">
              <a:spcBef>
                <a:spcPts val="0"/>
              </a:spcBef>
              <a:spcAft>
                <a:spcPts val="0"/>
              </a:spcAft>
              <a:buNone/>
              <a:defRPr i="1">
                <a:solidFill>
                  <a:srgbClr val="FFFFFF"/>
                </a:solidFill>
                <a:latin typeface="Josefin Slab"/>
                <a:ea typeface="Josefin Slab"/>
                <a:cs typeface="Josefin Slab"/>
                <a:sym typeface="Josefin Slab"/>
              </a:defRPr>
            </a:lvl3pPr>
            <a:lvl4pPr lvl="3">
              <a:spcBef>
                <a:spcPts val="0"/>
              </a:spcBef>
              <a:spcAft>
                <a:spcPts val="0"/>
              </a:spcAft>
              <a:buNone/>
              <a:defRPr i="1">
                <a:solidFill>
                  <a:srgbClr val="FFFFFF"/>
                </a:solidFill>
                <a:latin typeface="Josefin Slab"/>
                <a:ea typeface="Josefin Slab"/>
                <a:cs typeface="Josefin Slab"/>
                <a:sym typeface="Josefin Slab"/>
              </a:defRPr>
            </a:lvl4pPr>
            <a:lvl5pPr lvl="4">
              <a:spcBef>
                <a:spcPts val="0"/>
              </a:spcBef>
              <a:spcAft>
                <a:spcPts val="0"/>
              </a:spcAft>
              <a:buNone/>
              <a:defRPr i="1">
                <a:solidFill>
                  <a:srgbClr val="FFFFFF"/>
                </a:solidFill>
                <a:latin typeface="Josefin Slab"/>
                <a:ea typeface="Josefin Slab"/>
                <a:cs typeface="Josefin Slab"/>
                <a:sym typeface="Josefin Slab"/>
              </a:defRPr>
            </a:lvl5pPr>
            <a:lvl6pPr lvl="5">
              <a:spcBef>
                <a:spcPts val="0"/>
              </a:spcBef>
              <a:spcAft>
                <a:spcPts val="0"/>
              </a:spcAft>
              <a:buNone/>
              <a:defRPr i="1">
                <a:solidFill>
                  <a:srgbClr val="FFFFFF"/>
                </a:solidFill>
                <a:latin typeface="Josefin Slab"/>
                <a:ea typeface="Josefin Slab"/>
                <a:cs typeface="Josefin Slab"/>
                <a:sym typeface="Josefin Slab"/>
              </a:defRPr>
            </a:lvl6pPr>
            <a:lvl7pPr lvl="6">
              <a:spcBef>
                <a:spcPts val="0"/>
              </a:spcBef>
              <a:spcAft>
                <a:spcPts val="0"/>
              </a:spcAft>
              <a:buNone/>
              <a:defRPr i="1">
                <a:solidFill>
                  <a:srgbClr val="FFFFFF"/>
                </a:solidFill>
                <a:latin typeface="Josefin Slab"/>
                <a:ea typeface="Josefin Slab"/>
                <a:cs typeface="Josefin Slab"/>
                <a:sym typeface="Josefin Slab"/>
              </a:defRPr>
            </a:lvl7pPr>
            <a:lvl8pPr lvl="7">
              <a:spcBef>
                <a:spcPts val="0"/>
              </a:spcBef>
              <a:spcAft>
                <a:spcPts val="0"/>
              </a:spcAft>
              <a:buNone/>
              <a:defRPr i="1">
                <a:solidFill>
                  <a:srgbClr val="FFFFFF"/>
                </a:solidFill>
                <a:latin typeface="Josefin Slab"/>
                <a:ea typeface="Josefin Slab"/>
                <a:cs typeface="Josefin Slab"/>
                <a:sym typeface="Josefin Slab"/>
              </a:defRPr>
            </a:lvl8pPr>
            <a:lvl9pPr lvl="8">
              <a:spcBef>
                <a:spcPts val="0"/>
              </a:spcBef>
              <a:spcAft>
                <a:spcPts val="0"/>
              </a:spcAft>
              <a:buNone/>
              <a:defRPr i="1">
                <a:solidFill>
                  <a:srgbClr val="FFFFFF"/>
                </a:solidFill>
                <a:latin typeface="Josefin Slab"/>
                <a:ea typeface="Josefin Slab"/>
                <a:cs typeface="Josefin Slab"/>
                <a:sym typeface="Josefin Slab"/>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body slide" type="tx">
  <p:cSld name="TITLE_AND_BODY">
    <p:spTree>
      <p:nvGrpSpPr>
        <p:cNvPr id="1" name="Shape 47"/>
        <p:cNvGrpSpPr/>
        <p:nvPr/>
      </p:nvGrpSpPr>
      <p:grpSpPr>
        <a:xfrm>
          <a:off x="0" y="0"/>
          <a:ext cx="0" cy="0"/>
          <a:chOff x="0" y="0"/>
          <a:chExt cx="0" cy="0"/>
        </a:xfrm>
      </p:grpSpPr>
      <p:sp>
        <p:nvSpPr>
          <p:cNvPr id="48" name="Google Shape;48;p9"/>
          <p:cNvSpPr/>
          <p:nvPr/>
        </p:nvSpPr>
        <p:spPr>
          <a:xfrm rot="10800000">
            <a:off x="3685950" y="909600"/>
            <a:ext cx="5457900" cy="3324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9"/>
          <p:cNvSpPr/>
          <p:nvPr/>
        </p:nvSpPr>
        <p:spPr>
          <a:xfrm rot="10800000">
            <a:off x="0" y="909600"/>
            <a:ext cx="1657200" cy="3324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9"/>
          <p:cNvSpPr txBox="1">
            <a:spLocks noGrp="1"/>
          </p:cNvSpPr>
          <p:nvPr>
            <p:ph type="title"/>
          </p:nvPr>
        </p:nvSpPr>
        <p:spPr>
          <a:xfrm>
            <a:off x="4086100" y="1233450"/>
            <a:ext cx="4736700" cy="4824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Ubuntu"/>
              <a:buNone/>
              <a:defRPr b="1">
                <a:latin typeface="Ubuntu"/>
                <a:ea typeface="Ubuntu"/>
                <a:cs typeface="Ubuntu"/>
                <a:sym typeface="Ubuntu"/>
              </a:defRPr>
            </a:lvl1pPr>
            <a:lvl2pPr lvl="1">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2pPr>
            <a:lvl3pPr lvl="2">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3pPr>
            <a:lvl4pPr lvl="3">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4pPr>
            <a:lvl5pPr lvl="4">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5pPr>
            <a:lvl6pPr lvl="5">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6pPr>
            <a:lvl7pPr lvl="6">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7pPr>
            <a:lvl8pPr lvl="7">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8pPr>
            <a:lvl9pPr lvl="8">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9pPr>
          </a:lstStyle>
          <a:p>
            <a:endParaRPr/>
          </a:p>
        </p:txBody>
      </p:sp>
      <p:sp>
        <p:nvSpPr>
          <p:cNvPr id="51" name="Google Shape;51;p9"/>
          <p:cNvSpPr txBox="1">
            <a:spLocks noGrp="1"/>
          </p:cNvSpPr>
          <p:nvPr>
            <p:ph type="body" idx="1"/>
          </p:nvPr>
        </p:nvSpPr>
        <p:spPr>
          <a:xfrm>
            <a:off x="4086100" y="1786050"/>
            <a:ext cx="4291200" cy="2124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Font typeface="Josefin Slab"/>
              <a:buChar char="⏷"/>
              <a:defRPr sz="1400">
                <a:solidFill>
                  <a:srgbClr val="434343"/>
                </a:solidFill>
                <a:latin typeface="Josefin Slab"/>
                <a:ea typeface="Josefin Slab"/>
                <a:cs typeface="Josefin Slab"/>
                <a:sym typeface="Josefin Slab"/>
              </a:defRPr>
            </a:lvl1pPr>
            <a:lvl2pPr marL="914400" lvl="1" indent="-317500" rtl="0">
              <a:lnSpc>
                <a:spcPct val="100000"/>
              </a:lnSpc>
              <a:spcBef>
                <a:spcPts val="0"/>
              </a:spcBef>
              <a:spcAft>
                <a:spcPts val="0"/>
              </a:spcAft>
              <a:buClr>
                <a:srgbClr val="434343"/>
              </a:buClr>
              <a:buSzPts val="1400"/>
              <a:buFont typeface="Josefin Slab"/>
              <a:buChar char="⏷"/>
              <a:defRPr sz="1400">
                <a:solidFill>
                  <a:srgbClr val="434343"/>
                </a:solidFill>
                <a:latin typeface="Josefin Slab"/>
                <a:ea typeface="Josefin Slab"/>
                <a:cs typeface="Josefin Slab"/>
                <a:sym typeface="Josefin Slab"/>
              </a:defRPr>
            </a:lvl2pPr>
            <a:lvl3pPr marL="1371600" lvl="2" indent="-317500" rtl="0">
              <a:lnSpc>
                <a:spcPct val="100000"/>
              </a:lnSpc>
              <a:spcBef>
                <a:spcPts val="0"/>
              </a:spcBef>
              <a:spcAft>
                <a:spcPts val="0"/>
              </a:spcAft>
              <a:buClr>
                <a:srgbClr val="434343"/>
              </a:buClr>
              <a:buSzPts val="1400"/>
              <a:buFont typeface="Josefin Slab"/>
              <a:buChar char="⏷"/>
              <a:defRPr sz="1400">
                <a:solidFill>
                  <a:srgbClr val="434343"/>
                </a:solidFill>
                <a:latin typeface="Josefin Slab"/>
                <a:ea typeface="Josefin Slab"/>
                <a:cs typeface="Josefin Slab"/>
                <a:sym typeface="Josefin Slab"/>
              </a:defRPr>
            </a:lvl3pPr>
            <a:lvl4pPr marL="1828800" lvl="3" indent="-317500" rtl="0">
              <a:lnSpc>
                <a:spcPct val="100000"/>
              </a:lnSpc>
              <a:spcBef>
                <a:spcPts val="0"/>
              </a:spcBef>
              <a:spcAft>
                <a:spcPts val="0"/>
              </a:spcAft>
              <a:buClr>
                <a:srgbClr val="434343"/>
              </a:buClr>
              <a:buSzPts val="1400"/>
              <a:buFont typeface="Josefin Slab"/>
              <a:buChar char="⏷"/>
              <a:defRPr sz="1400">
                <a:solidFill>
                  <a:srgbClr val="434343"/>
                </a:solidFill>
                <a:latin typeface="Josefin Slab"/>
                <a:ea typeface="Josefin Slab"/>
                <a:cs typeface="Josefin Slab"/>
                <a:sym typeface="Josefin Slab"/>
              </a:defRPr>
            </a:lvl4pPr>
            <a:lvl5pPr marL="2286000" lvl="4" indent="-317500" rtl="0">
              <a:lnSpc>
                <a:spcPct val="100000"/>
              </a:lnSpc>
              <a:spcBef>
                <a:spcPts val="0"/>
              </a:spcBef>
              <a:spcAft>
                <a:spcPts val="0"/>
              </a:spcAft>
              <a:buClr>
                <a:srgbClr val="434343"/>
              </a:buClr>
              <a:buSzPts val="1400"/>
              <a:buFont typeface="Josefin Slab"/>
              <a:buChar char="⏷"/>
              <a:defRPr>
                <a:solidFill>
                  <a:srgbClr val="434343"/>
                </a:solidFill>
                <a:latin typeface="Josefin Slab"/>
                <a:ea typeface="Josefin Slab"/>
                <a:cs typeface="Josefin Slab"/>
                <a:sym typeface="Josefin Slab"/>
              </a:defRPr>
            </a:lvl5pPr>
            <a:lvl6pPr marL="2743200" lvl="5" indent="-317500" rtl="0">
              <a:lnSpc>
                <a:spcPct val="100000"/>
              </a:lnSpc>
              <a:spcBef>
                <a:spcPts val="0"/>
              </a:spcBef>
              <a:spcAft>
                <a:spcPts val="0"/>
              </a:spcAft>
              <a:buClr>
                <a:srgbClr val="434343"/>
              </a:buClr>
              <a:buSzPts val="1400"/>
              <a:buFont typeface="Josefin Slab"/>
              <a:buChar char="⏷"/>
              <a:defRPr>
                <a:solidFill>
                  <a:srgbClr val="434343"/>
                </a:solidFill>
                <a:latin typeface="Josefin Slab"/>
                <a:ea typeface="Josefin Slab"/>
                <a:cs typeface="Josefin Slab"/>
                <a:sym typeface="Josefin Slab"/>
              </a:defRPr>
            </a:lvl6pPr>
            <a:lvl7pPr marL="3200400" lvl="6" indent="-317500" rtl="0">
              <a:lnSpc>
                <a:spcPct val="100000"/>
              </a:lnSpc>
              <a:spcBef>
                <a:spcPts val="0"/>
              </a:spcBef>
              <a:spcAft>
                <a:spcPts val="0"/>
              </a:spcAft>
              <a:buClr>
                <a:srgbClr val="434343"/>
              </a:buClr>
              <a:buSzPts val="1400"/>
              <a:buFont typeface="Josefin Slab"/>
              <a:buChar char="⏷"/>
              <a:defRPr sz="1400">
                <a:solidFill>
                  <a:srgbClr val="434343"/>
                </a:solidFill>
                <a:latin typeface="Josefin Slab"/>
                <a:ea typeface="Josefin Slab"/>
                <a:cs typeface="Josefin Slab"/>
                <a:sym typeface="Josefin Slab"/>
              </a:defRPr>
            </a:lvl7pPr>
            <a:lvl8pPr marL="3657600" lvl="7" indent="-317500" rtl="0">
              <a:lnSpc>
                <a:spcPct val="100000"/>
              </a:lnSpc>
              <a:spcBef>
                <a:spcPts val="0"/>
              </a:spcBef>
              <a:spcAft>
                <a:spcPts val="0"/>
              </a:spcAft>
              <a:buClr>
                <a:srgbClr val="434343"/>
              </a:buClr>
              <a:buSzPts val="1400"/>
              <a:buFont typeface="Josefin Slab"/>
              <a:buChar char="⏷"/>
              <a:defRPr sz="1400">
                <a:solidFill>
                  <a:srgbClr val="434343"/>
                </a:solidFill>
                <a:latin typeface="Josefin Slab"/>
                <a:ea typeface="Josefin Slab"/>
                <a:cs typeface="Josefin Slab"/>
                <a:sym typeface="Josefin Slab"/>
              </a:defRPr>
            </a:lvl8pPr>
            <a:lvl9pPr marL="4114800" lvl="8" indent="-317500" rtl="0">
              <a:lnSpc>
                <a:spcPct val="100000"/>
              </a:lnSpc>
              <a:spcBef>
                <a:spcPts val="0"/>
              </a:spcBef>
              <a:spcAft>
                <a:spcPts val="0"/>
              </a:spcAft>
              <a:buClr>
                <a:srgbClr val="434343"/>
              </a:buClr>
              <a:buSzPts val="1400"/>
              <a:buFont typeface="Josefin Slab"/>
              <a:buChar char="⏷"/>
              <a:defRPr sz="1400">
                <a:solidFill>
                  <a:srgbClr val="434343"/>
                </a:solidFill>
                <a:latin typeface="Josefin Slab"/>
                <a:ea typeface="Josefin Slab"/>
                <a:cs typeface="Josefin Slab"/>
                <a:sym typeface="Josefin Slab"/>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 &amp; Image slide">
  <p:cSld name="TITLE_AND_BODY_1">
    <p:spTree>
      <p:nvGrpSpPr>
        <p:cNvPr id="1" name="Shape 52"/>
        <p:cNvGrpSpPr/>
        <p:nvPr/>
      </p:nvGrpSpPr>
      <p:grpSpPr>
        <a:xfrm>
          <a:off x="0" y="0"/>
          <a:ext cx="0" cy="0"/>
          <a:chOff x="0" y="0"/>
          <a:chExt cx="0" cy="0"/>
        </a:xfrm>
      </p:grpSpPr>
      <p:sp>
        <p:nvSpPr>
          <p:cNvPr id="53" name="Google Shape;53;p10"/>
          <p:cNvSpPr/>
          <p:nvPr/>
        </p:nvSpPr>
        <p:spPr>
          <a:xfrm>
            <a:off x="0" y="-10900"/>
            <a:ext cx="4572000" cy="5154300"/>
          </a:xfrm>
          <a:prstGeom prst="rect">
            <a:avLst/>
          </a:prstGeom>
          <a:solidFill>
            <a:srgbClr val="00D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10"/>
          <p:cNvSpPr txBox="1">
            <a:spLocks noGrp="1"/>
          </p:cNvSpPr>
          <p:nvPr>
            <p:ph type="title"/>
          </p:nvPr>
        </p:nvSpPr>
        <p:spPr>
          <a:xfrm>
            <a:off x="-1553975" y="1788750"/>
            <a:ext cx="7655100" cy="10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Font typeface="Ubuntu"/>
              <a:buNone/>
              <a:defRPr sz="6000">
                <a:latin typeface="Ubuntu"/>
                <a:ea typeface="Ubuntu"/>
                <a:cs typeface="Ubuntu"/>
                <a:sym typeface="Ubuntu"/>
              </a:defRPr>
            </a:lvl2pPr>
            <a:lvl3pPr lvl="2" algn="ctr" rtl="0">
              <a:spcBef>
                <a:spcPts val="0"/>
              </a:spcBef>
              <a:spcAft>
                <a:spcPts val="0"/>
              </a:spcAft>
              <a:buSzPts val="6000"/>
              <a:buFont typeface="Ubuntu"/>
              <a:buNone/>
              <a:defRPr sz="6000">
                <a:latin typeface="Ubuntu"/>
                <a:ea typeface="Ubuntu"/>
                <a:cs typeface="Ubuntu"/>
                <a:sym typeface="Ubuntu"/>
              </a:defRPr>
            </a:lvl3pPr>
            <a:lvl4pPr lvl="3" algn="ctr" rtl="0">
              <a:spcBef>
                <a:spcPts val="0"/>
              </a:spcBef>
              <a:spcAft>
                <a:spcPts val="0"/>
              </a:spcAft>
              <a:buSzPts val="6000"/>
              <a:buFont typeface="Ubuntu"/>
              <a:buNone/>
              <a:defRPr sz="6000">
                <a:latin typeface="Ubuntu"/>
                <a:ea typeface="Ubuntu"/>
                <a:cs typeface="Ubuntu"/>
                <a:sym typeface="Ubuntu"/>
              </a:defRPr>
            </a:lvl4pPr>
            <a:lvl5pPr lvl="4" algn="ctr" rtl="0">
              <a:spcBef>
                <a:spcPts val="0"/>
              </a:spcBef>
              <a:spcAft>
                <a:spcPts val="0"/>
              </a:spcAft>
              <a:buSzPts val="6000"/>
              <a:buFont typeface="Ubuntu"/>
              <a:buNone/>
              <a:defRPr sz="6000">
                <a:latin typeface="Ubuntu"/>
                <a:ea typeface="Ubuntu"/>
                <a:cs typeface="Ubuntu"/>
                <a:sym typeface="Ubuntu"/>
              </a:defRPr>
            </a:lvl5pPr>
            <a:lvl6pPr lvl="5" algn="ctr" rtl="0">
              <a:spcBef>
                <a:spcPts val="0"/>
              </a:spcBef>
              <a:spcAft>
                <a:spcPts val="0"/>
              </a:spcAft>
              <a:buSzPts val="6000"/>
              <a:buFont typeface="Ubuntu"/>
              <a:buNone/>
              <a:defRPr sz="6000">
                <a:latin typeface="Ubuntu"/>
                <a:ea typeface="Ubuntu"/>
                <a:cs typeface="Ubuntu"/>
                <a:sym typeface="Ubuntu"/>
              </a:defRPr>
            </a:lvl6pPr>
            <a:lvl7pPr lvl="6" algn="ctr" rtl="0">
              <a:spcBef>
                <a:spcPts val="0"/>
              </a:spcBef>
              <a:spcAft>
                <a:spcPts val="0"/>
              </a:spcAft>
              <a:buSzPts val="6000"/>
              <a:buFont typeface="Ubuntu"/>
              <a:buNone/>
              <a:defRPr sz="6000">
                <a:latin typeface="Ubuntu"/>
                <a:ea typeface="Ubuntu"/>
                <a:cs typeface="Ubuntu"/>
                <a:sym typeface="Ubuntu"/>
              </a:defRPr>
            </a:lvl7pPr>
            <a:lvl8pPr lvl="7" algn="ctr" rtl="0">
              <a:spcBef>
                <a:spcPts val="0"/>
              </a:spcBef>
              <a:spcAft>
                <a:spcPts val="0"/>
              </a:spcAft>
              <a:buSzPts val="6000"/>
              <a:buFont typeface="Ubuntu"/>
              <a:buNone/>
              <a:defRPr sz="6000">
                <a:latin typeface="Ubuntu"/>
                <a:ea typeface="Ubuntu"/>
                <a:cs typeface="Ubuntu"/>
                <a:sym typeface="Ubuntu"/>
              </a:defRPr>
            </a:lvl8pPr>
            <a:lvl9pPr lvl="8" algn="ctr" rtl="0">
              <a:spcBef>
                <a:spcPts val="0"/>
              </a:spcBef>
              <a:spcAft>
                <a:spcPts val="0"/>
              </a:spcAft>
              <a:buSzPts val="6000"/>
              <a:buFont typeface="Ubuntu"/>
              <a:buNone/>
              <a:defRPr sz="6000">
                <a:latin typeface="Ubuntu"/>
                <a:ea typeface="Ubuntu"/>
                <a:cs typeface="Ubuntu"/>
                <a:sym typeface="Ubuntu"/>
              </a:defRPr>
            </a:lvl9pPr>
          </a:lstStyle>
          <a:p>
            <a:endParaRPr/>
          </a:p>
        </p:txBody>
      </p:sp>
      <p:sp>
        <p:nvSpPr>
          <p:cNvPr id="55" name="Google Shape;55;p10"/>
          <p:cNvSpPr txBox="1">
            <a:spLocks noGrp="1"/>
          </p:cNvSpPr>
          <p:nvPr>
            <p:ph type="subTitle" idx="1"/>
          </p:nvPr>
        </p:nvSpPr>
        <p:spPr>
          <a:xfrm>
            <a:off x="683025" y="2650000"/>
            <a:ext cx="3206100" cy="250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FFFFFF"/>
                </a:solidFill>
                <a:latin typeface="Josefin Slab"/>
                <a:ea typeface="Josefin Slab"/>
                <a:cs typeface="Josefin Slab"/>
                <a:sym typeface="Josefin Slab"/>
              </a:defRPr>
            </a:lvl1pPr>
            <a:lvl2pPr lvl="1" algn="ctr" rtl="0">
              <a:spcBef>
                <a:spcPts val="0"/>
              </a:spcBef>
              <a:spcAft>
                <a:spcPts val="0"/>
              </a:spcAft>
              <a:buNone/>
              <a:defRPr>
                <a:solidFill>
                  <a:srgbClr val="FFFFFF"/>
                </a:solidFill>
                <a:latin typeface="Josefin Slab"/>
                <a:ea typeface="Josefin Slab"/>
                <a:cs typeface="Josefin Slab"/>
                <a:sym typeface="Josefin Slab"/>
              </a:defRPr>
            </a:lvl2pPr>
            <a:lvl3pPr lvl="2" algn="ctr" rtl="0">
              <a:spcBef>
                <a:spcPts val="0"/>
              </a:spcBef>
              <a:spcAft>
                <a:spcPts val="0"/>
              </a:spcAft>
              <a:buNone/>
              <a:defRPr>
                <a:solidFill>
                  <a:srgbClr val="FFFFFF"/>
                </a:solidFill>
                <a:latin typeface="Josefin Slab"/>
                <a:ea typeface="Josefin Slab"/>
                <a:cs typeface="Josefin Slab"/>
                <a:sym typeface="Josefin Slab"/>
              </a:defRPr>
            </a:lvl3pPr>
            <a:lvl4pPr lvl="3" algn="ctr" rtl="0">
              <a:spcBef>
                <a:spcPts val="0"/>
              </a:spcBef>
              <a:spcAft>
                <a:spcPts val="0"/>
              </a:spcAft>
              <a:buNone/>
              <a:defRPr>
                <a:solidFill>
                  <a:srgbClr val="FFFFFF"/>
                </a:solidFill>
                <a:latin typeface="Josefin Slab"/>
                <a:ea typeface="Josefin Slab"/>
                <a:cs typeface="Josefin Slab"/>
                <a:sym typeface="Josefin Slab"/>
              </a:defRPr>
            </a:lvl4pPr>
            <a:lvl5pPr lvl="4" algn="ctr" rtl="0">
              <a:spcBef>
                <a:spcPts val="0"/>
              </a:spcBef>
              <a:spcAft>
                <a:spcPts val="0"/>
              </a:spcAft>
              <a:buNone/>
              <a:defRPr>
                <a:solidFill>
                  <a:srgbClr val="FFFFFF"/>
                </a:solidFill>
                <a:latin typeface="Josefin Slab"/>
                <a:ea typeface="Josefin Slab"/>
                <a:cs typeface="Josefin Slab"/>
                <a:sym typeface="Josefin Slab"/>
              </a:defRPr>
            </a:lvl5pPr>
            <a:lvl6pPr lvl="5" algn="ctr" rtl="0">
              <a:spcBef>
                <a:spcPts val="0"/>
              </a:spcBef>
              <a:spcAft>
                <a:spcPts val="0"/>
              </a:spcAft>
              <a:buNone/>
              <a:defRPr>
                <a:solidFill>
                  <a:srgbClr val="FFFFFF"/>
                </a:solidFill>
                <a:latin typeface="Josefin Slab"/>
                <a:ea typeface="Josefin Slab"/>
                <a:cs typeface="Josefin Slab"/>
                <a:sym typeface="Josefin Slab"/>
              </a:defRPr>
            </a:lvl6pPr>
            <a:lvl7pPr lvl="6" algn="ctr" rtl="0">
              <a:spcBef>
                <a:spcPts val="0"/>
              </a:spcBef>
              <a:spcAft>
                <a:spcPts val="0"/>
              </a:spcAft>
              <a:buNone/>
              <a:defRPr>
                <a:solidFill>
                  <a:srgbClr val="FFFFFF"/>
                </a:solidFill>
                <a:latin typeface="Josefin Slab"/>
                <a:ea typeface="Josefin Slab"/>
                <a:cs typeface="Josefin Slab"/>
                <a:sym typeface="Josefin Slab"/>
              </a:defRPr>
            </a:lvl7pPr>
            <a:lvl8pPr lvl="7" algn="ctr" rtl="0">
              <a:spcBef>
                <a:spcPts val="0"/>
              </a:spcBef>
              <a:spcAft>
                <a:spcPts val="0"/>
              </a:spcAft>
              <a:buNone/>
              <a:defRPr>
                <a:solidFill>
                  <a:srgbClr val="FFFFFF"/>
                </a:solidFill>
                <a:latin typeface="Josefin Slab"/>
                <a:ea typeface="Josefin Slab"/>
                <a:cs typeface="Josefin Slab"/>
                <a:sym typeface="Josefin Slab"/>
              </a:defRPr>
            </a:lvl8pPr>
            <a:lvl9pPr lvl="8" algn="ctr" rtl="0">
              <a:spcBef>
                <a:spcPts val="0"/>
              </a:spcBef>
              <a:spcAft>
                <a:spcPts val="0"/>
              </a:spcAft>
              <a:buNone/>
              <a:defRPr>
                <a:solidFill>
                  <a:srgbClr val="FFFFFF"/>
                </a:solidFill>
                <a:latin typeface="Josefin Slab"/>
                <a:ea typeface="Josefin Slab"/>
                <a:cs typeface="Josefin Slab"/>
                <a:sym typeface="Josefin Slab"/>
              </a:defRPr>
            </a:lvl9pPr>
          </a:lstStyle>
          <a:p>
            <a:endParaRPr/>
          </a:p>
        </p:txBody>
      </p:sp>
    </p:spTree>
  </p:cSld>
  <p:clrMapOvr>
    <a:masterClrMapping/>
  </p:clrMapOvr>
  <p:extLst>
    <p:ext uri="{DCECCB84-F9BA-43D5-87BE-67443E8EF086}">
      <p15:sldGuideLst xmlns:p15="http://schemas.microsoft.com/office/powerpoint/2012/main">
        <p15:guide id="1" pos="2880">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chnology design 2">
  <p:cSld name="TITLE_AND_BODY_1_1">
    <p:spTree>
      <p:nvGrpSpPr>
        <p:cNvPr id="1" name="Shape 56"/>
        <p:cNvGrpSpPr/>
        <p:nvPr/>
      </p:nvGrpSpPr>
      <p:grpSpPr>
        <a:xfrm>
          <a:off x="0" y="0"/>
          <a:ext cx="0" cy="0"/>
          <a:chOff x="0" y="0"/>
          <a:chExt cx="0" cy="0"/>
        </a:xfrm>
      </p:grpSpPr>
      <p:sp>
        <p:nvSpPr>
          <p:cNvPr id="57" name="Google Shape;57;p11"/>
          <p:cNvSpPr/>
          <p:nvPr/>
        </p:nvSpPr>
        <p:spPr>
          <a:xfrm>
            <a:off x="0" y="-10900"/>
            <a:ext cx="4572000" cy="5154300"/>
          </a:xfrm>
          <a:prstGeom prst="rect">
            <a:avLst/>
          </a:prstGeom>
          <a:solidFill>
            <a:srgbClr val="00D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1"/>
          <p:cNvSpPr txBox="1">
            <a:spLocks noGrp="1"/>
          </p:cNvSpPr>
          <p:nvPr>
            <p:ph type="subTitle" idx="1"/>
          </p:nvPr>
        </p:nvSpPr>
        <p:spPr>
          <a:xfrm>
            <a:off x="5721225" y="2462150"/>
            <a:ext cx="1989300" cy="1145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434343"/>
                </a:solidFill>
                <a:latin typeface="Josefin Slab"/>
                <a:ea typeface="Josefin Slab"/>
                <a:cs typeface="Josefin Slab"/>
                <a:sym typeface="Josefin Slab"/>
              </a:defRPr>
            </a:lvl1pPr>
            <a:lvl2pPr lvl="1" rtl="0">
              <a:spcBef>
                <a:spcPts val="0"/>
              </a:spcBef>
              <a:spcAft>
                <a:spcPts val="0"/>
              </a:spcAft>
              <a:buNone/>
              <a:defRPr>
                <a:solidFill>
                  <a:srgbClr val="434343"/>
                </a:solidFill>
                <a:latin typeface="Josefin Slab"/>
                <a:ea typeface="Josefin Slab"/>
                <a:cs typeface="Josefin Slab"/>
                <a:sym typeface="Josefin Slab"/>
              </a:defRPr>
            </a:lvl2pPr>
            <a:lvl3pPr lvl="2" rtl="0">
              <a:spcBef>
                <a:spcPts val="0"/>
              </a:spcBef>
              <a:spcAft>
                <a:spcPts val="0"/>
              </a:spcAft>
              <a:buNone/>
              <a:defRPr>
                <a:solidFill>
                  <a:srgbClr val="434343"/>
                </a:solidFill>
                <a:latin typeface="Josefin Slab"/>
                <a:ea typeface="Josefin Slab"/>
                <a:cs typeface="Josefin Slab"/>
                <a:sym typeface="Josefin Slab"/>
              </a:defRPr>
            </a:lvl3pPr>
            <a:lvl4pPr lvl="3" rtl="0">
              <a:spcBef>
                <a:spcPts val="0"/>
              </a:spcBef>
              <a:spcAft>
                <a:spcPts val="0"/>
              </a:spcAft>
              <a:buNone/>
              <a:defRPr>
                <a:solidFill>
                  <a:srgbClr val="434343"/>
                </a:solidFill>
                <a:latin typeface="Josefin Slab"/>
                <a:ea typeface="Josefin Slab"/>
                <a:cs typeface="Josefin Slab"/>
                <a:sym typeface="Josefin Slab"/>
              </a:defRPr>
            </a:lvl4pPr>
            <a:lvl5pPr lvl="4" rtl="0">
              <a:spcBef>
                <a:spcPts val="0"/>
              </a:spcBef>
              <a:spcAft>
                <a:spcPts val="0"/>
              </a:spcAft>
              <a:buNone/>
              <a:defRPr>
                <a:solidFill>
                  <a:srgbClr val="434343"/>
                </a:solidFill>
                <a:latin typeface="Josefin Slab"/>
                <a:ea typeface="Josefin Slab"/>
                <a:cs typeface="Josefin Slab"/>
                <a:sym typeface="Josefin Slab"/>
              </a:defRPr>
            </a:lvl5pPr>
            <a:lvl6pPr lvl="5" rtl="0">
              <a:spcBef>
                <a:spcPts val="0"/>
              </a:spcBef>
              <a:spcAft>
                <a:spcPts val="0"/>
              </a:spcAft>
              <a:buNone/>
              <a:defRPr>
                <a:solidFill>
                  <a:srgbClr val="434343"/>
                </a:solidFill>
                <a:latin typeface="Josefin Slab"/>
                <a:ea typeface="Josefin Slab"/>
                <a:cs typeface="Josefin Slab"/>
                <a:sym typeface="Josefin Slab"/>
              </a:defRPr>
            </a:lvl6pPr>
            <a:lvl7pPr lvl="6" rtl="0">
              <a:spcBef>
                <a:spcPts val="0"/>
              </a:spcBef>
              <a:spcAft>
                <a:spcPts val="0"/>
              </a:spcAft>
              <a:buNone/>
              <a:defRPr>
                <a:solidFill>
                  <a:srgbClr val="434343"/>
                </a:solidFill>
                <a:latin typeface="Josefin Slab"/>
                <a:ea typeface="Josefin Slab"/>
                <a:cs typeface="Josefin Slab"/>
                <a:sym typeface="Josefin Slab"/>
              </a:defRPr>
            </a:lvl7pPr>
            <a:lvl8pPr lvl="7" rtl="0">
              <a:spcBef>
                <a:spcPts val="0"/>
              </a:spcBef>
              <a:spcAft>
                <a:spcPts val="0"/>
              </a:spcAft>
              <a:buNone/>
              <a:defRPr>
                <a:solidFill>
                  <a:srgbClr val="434343"/>
                </a:solidFill>
                <a:latin typeface="Josefin Slab"/>
                <a:ea typeface="Josefin Slab"/>
                <a:cs typeface="Josefin Slab"/>
                <a:sym typeface="Josefin Slab"/>
              </a:defRPr>
            </a:lvl8pPr>
            <a:lvl9pPr lvl="8" rtl="0">
              <a:spcBef>
                <a:spcPts val="0"/>
              </a:spcBef>
              <a:spcAft>
                <a:spcPts val="0"/>
              </a:spcAft>
              <a:buNone/>
              <a:defRPr>
                <a:solidFill>
                  <a:srgbClr val="434343"/>
                </a:solidFill>
                <a:latin typeface="Josefin Slab"/>
                <a:ea typeface="Josefin Slab"/>
                <a:cs typeface="Josefin Slab"/>
                <a:sym typeface="Josefin Slab"/>
              </a:defRPr>
            </a:lvl9pPr>
          </a:lstStyle>
          <a:p>
            <a:endParaRPr/>
          </a:p>
        </p:txBody>
      </p:sp>
      <p:sp>
        <p:nvSpPr>
          <p:cNvPr id="59" name="Google Shape;59;p11"/>
          <p:cNvSpPr txBox="1">
            <a:spLocks noGrp="1"/>
          </p:cNvSpPr>
          <p:nvPr>
            <p:ph type="subTitle" idx="2"/>
          </p:nvPr>
        </p:nvSpPr>
        <p:spPr>
          <a:xfrm>
            <a:off x="5721225" y="1804575"/>
            <a:ext cx="1087200" cy="736800"/>
          </a:xfrm>
          <a:prstGeom prst="rect">
            <a:avLst/>
          </a:prstGeom>
        </p:spPr>
        <p:txBody>
          <a:bodyPr spcFirstLastPara="1" wrap="square" lIns="91425" tIns="91425" rIns="91425" bIns="91425" anchor="b" anchorCtr="0">
            <a:noAutofit/>
          </a:bodyPr>
          <a:lstStyle>
            <a:lvl1pPr lvl="0" rtl="0">
              <a:spcBef>
                <a:spcPts val="0"/>
              </a:spcBef>
              <a:spcAft>
                <a:spcPts val="0"/>
              </a:spcAft>
              <a:buNone/>
              <a:defRPr>
                <a:solidFill>
                  <a:srgbClr val="00DEBA"/>
                </a:solidFill>
                <a:latin typeface="Ubuntu Medium"/>
                <a:ea typeface="Ubuntu Medium"/>
                <a:cs typeface="Ubuntu Medium"/>
                <a:sym typeface="Ubuntu Medium"/>
              </a:defRPr>
            </a:lvl1pPr>
            <a:lvl2pPr lvl="1" rtl="0">
              <a:spcBef>
                <a:spcPts val="0"/>
              </a:spcBef>
              <a:spcAft>
                <a:spcPts val="0"/>
              </a:spcAft>
              <a:buNone/>
              <a:defRPr>
                <a:solidFill>
                  <a:srgbClr val="434343"/>
                </a:solidFill>
                <a:latin typeface="Josefin Slab"/>
                <a:ea typeface="Josefin Slab"/>
                <a:cs typeface="Josefin Slab"/>
                <a:sym typeface="Josefin Slab"/>
              </a:defRPr>
            </a:lvl2pPr>
            <a:lvl3pPr lvl="2" rtl="0">
              <a:spcBef>
                <a:spcPts val="0"/>
              </a:spcBef>
              <a:spcAft>
                <a:spcPts val="0"/>
              </a:spcAft>
              <a:buNone/>
              <a:defRPr>
                <a:solidFill>
                  <a:srgbClr val="434343"/>
                </a:solidFill>
                <a:latin typeface="Josefin Slab"/>
                <a:ea typeface="Josefin Slab"/>
                <a:cs typeface="Josefin Slab"/>
                <a:sym typeface="Josefin Slab"/>
              </a:defRPr>
            </a:lvl3pPr>
            <a:lvl4pPr lvl="3" rtl="0">
              <a:spcBef>
                <a:spcPts val="0"/>
              </a:spcBef>
              <a:spcAft>
                <a:spcPts val="0"/>
              </a:spcAft>
              <a:buNone/>
              <a:defRPr>
                <a:solidFill>
                  <a:srgbClr val="434343"/>
                </a:solidFill>
                <a:latin typeface="Josefin Slab"/>
                <a:ea typeface="Josefin Slab"/>
                <a:cs typeface="Josefin Slab"/>
                <a:sym typeface="Josefin Slab"/>
              </a:defRPr>
            </a:lvl4pPr>
            <a:lvl5pPr lvl="4" rtl="0">
              <a:spcBef>
                <a:spcPts val="0"/>
              </a:spcBef>
              <a:spcAft>
                <a:spcPts val="0"/>
              </a:spcAft>
              <a:buNone/>
              <a:defRPr>
                <a:solidFill>
                  <a:srgbClr val="434343"/>
                </a:solidFill>
                <a:latin typeface="Josefin Slab"/>
                <a:ea typeface="Josefin Slab"/>
                <a:cs typeface="Josefin Slab"/>
                <a:sym typeface="Josefin Slab"/>
              </a:defRPr>
            </a:lvl5pPr>
            <a:lvl6pPr lvl="5" rtl="0">
              <a:spcBef>
                <a:spcPts val="0"/>
              </a:spcBef>
              <a:spcAft>
                <a:spcPts val="0"/>
              </a:spcAft>
              <a:buNone/>
              <a:defRPr>
                <a:solidFill>
                  <a:srgbClr val="434343"/>
                </a:solidFill>
                <a:latin typeface="Josefin Slab"/>
                <a:ea typeface="Josefin Slab"/>
                <a:cs typeface="Josefin Slab"/>
                <a:sym typeface="Josefin Slab"/>
              </a:defRPr>
            </a:lvl6pPr>
            <a:lvl7pPr lvl="6" rtl="0">
              <a:spcBef>
                <a:spcPts val="0"/>
              </a:spcBef>
              <a:spcAft>
                <a:spcPts val="0"/>
              </a:spcAft>
              <a:buNone/>
              <a:defRPr>
                <a:solidFill>
                  <a:srgbClr val="434343"/>
                </a:solidFill>
                <a:latin typeface="Josefin Slab"/>
                <a:ea typeface="Josefin Slab"/>
                <a:cs typeface="Josefin Slab"/>
                <a:sym typeface="Josefin Slab"/>
              </a:defRPr>
            </a:lvl7pPr>
            <a:lvl8pPr lvl="7" rtl="0">
              <a:spcBef>
                <a:spcPts val="0"/>
              </a:spcBef>
              <a:spcAft>
                <a:spcPts val="0"/>
              </a:spcAft>
              <a:buNone/>
              <a:defRPr>
                <a:solidFill>
                  <a:srgbClr val="434343"/>
                </a:solidFill>
                <a:latin typeface="Josefin Slab"/>
                <a:ea typeface="Josefin Slab"/>
                <a:cs typeface="Josefin Slab"/>
                <a:sym typeface="Josefin Slab"/>
              </a:defRPr>
            </a:lvl8pPr>
            <a:lvl9pPr lvl="8" rtl="0">
              <a:spcBef>
                <a:spcPts val="0"/>
              </a:spcBef>
              <a:spcAft>
                <a:spcPts val="0"/>
              </a:spcAft>
              <a:buNone/>
              <a:defRPr>
                <a:solidFill>
                  <a:srgbClr val="434343"/>
                </a:solidFill>
                <a:latin typeface="Josefin Slab"/>
                <a:ea typeface="Josefin Slab"/>
                <a:cs typeface="Josefin Slab"/>
                <a:sym typeface="Josefin Slab"/>
              </a:defRPr>
            </a:lvl9pPr>
          </a:lstStyle>
          <a:p>
            <a:endParaRPr/>
          </a:p>
        </p:txBody>
      </p:sp>
    </p:spTree>
  </p:cSld>
  <p:clrMapOvr>
    <a:masterClrMapping/>
  </p:clrMapOvr>
  <p:extLst>
    <p:ext uri="{DCECCB84-F9BA-43D5-87BE-67443E8EF086}">
      <p15:sldGuideLst xmlns:p15="http://schemas.microsoft.com/office/powerpoint/2012/main">
        <p15:guide id="1" pos="2880">
          <p15:clr>
            <a:srgbClr val="F9AD4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mp; some text slide 2">
  <p:cSld name="BIG_NUMBER_2">
    <p:bg>
      <p:bgPr>
        <a:solidFill>
          <a:srgbClr val="FFFFFF"/>
        </a:solidFill>
        <a:effectLst/>
      </p:bgPr>
    </p:bg>
    <p:spTree>
      <p:nvGrpSpPr>
        <p:cNvPr id="1" name="Shape 116"/>
        <p:cNvGrpSpPr/>
        <p:nvPr/>
      </p:nvGrpSpPr>
      <p:grpSpPr>
        <a:xfrm>
          <a:off x="0" y="0"/>
          <a:ext cx="0" cy="0"/>
          <a:chOff x="0" y="0"/>
          <a:chExt cx="0" cy="0"/>
        </a:xfrm>
      </p:grpSpPr>
      <p:sp>
        <p:nvSpPr>
          <p:cNvPr id="117" name="Google Shape;117;p19"/>
          <p:cNvSpPr/>
          <p:nvPr/>
        </p:nvSpPr>
        <p:spPr>
          <a:xfrm>
            <a:off x="990600" y="687425"/>
            <a:ext cx="7162800" cy="3768600"/>
          </a:xfrm>
          <a:prstGeom prst="rect">
            <a:avLst/>
          </a:prstGeom>
          <a:solidFill>
            <a:srgbClr val="00D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9"/>
          <p:cNvSpPr txBox="1">
            <a:spLocks noGrp="1"/>
          </p:cNvSpPr>
          <p:nvPr>
            <p:ph type="title" hasCustomPrompt="1"/>
          </p:nvPr>
        </p:nvSpPr>
        <p:spPr>
          <a:xfrm>
            <a:off x="2128750" y="762175"/>
            <a:ext cx="4886400" cy="95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44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9" name="Google Shape;119;p19"/>
          <p:cNvSpPr txBox="1">
            <a:spLocks noGrp="1"/>
          </p:cNvSpPr>
          <p:nvPr>
            <p:ph type="subTitle" idx="1"/>
          </p:nvPr>
        </p:nvSpPr>
        <p:spPr>
          <a:xfrm>
            <a:off x="1194950" y="1454975"/>
            <a:ext cx="6754200" cy="360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latin typeface="Spectral Light"/>
                <a:ea typeface="Spectral Light"/>
                <a:cs typeface="Spectral Light"/>
                <a:sym typeface="Spectral Light"/>
              </a:defRPr>
            </a:lvl1pPr>
            <a:lvl2pPr lvl="1" algn="ctr" rtl="0">
              <a:spcBef>
                <a:spcPts val="0"/>
              </a:spcBef>
              <a:spcAft>
                <a:spcPts val="0"/>
              </a:spcAft>
              <a:buNone/>
              <a:defRPr sz="1400">
                <a:solidFill>
                  <a:srgbClr val="FFFFFF"/>
                </a:solidFill>
                <a:latin typeface="Spectral Light"/>
                <a:ea typeface="Spectral Light"/>
                <a:cs typeface="Spectral Light"/>
                <a:sym typeface="Spectral Light"/>
              </a:defRPr>
            </a:lvl2pPr>
            <a:lvl3pPr lvl="2" algn="ctr" rtl="0">
              <a:spcBef>
                <a:spcPts val="0"/>
              </a:spcBef>
              <a:spcAft>
                <a:spcPts val="0"/>
              </a:spcAft>
              <a:buNone/>
              <a:defRPr sz="1400">
                <a:solidFill>
                  <a:srgbClr val="FFFFFF"/>
                </a:solidFill>
                <a:latin typeface="Spectral Light"/>
                <a:ea typeface="Spectral Light"/>
                <a:cs typeface="Spectral Light"/>
                <a:sym typeface="Spectral Light"/>
              </a:defRPr>
            </a:lvl3pPr>
            <a:lvl4pPr lvl="3" algn="ctr" rtl="0">
              <a:spcBef>
                <a:spcPts val="0"/>
              </a:spcBef>
              <a:spcAft>
                <a:spcPts val="0"/>
              </a:spcAft>
              <a:buNone/>
              <a:defRPr sz="1400">
                <a:solidFill>
                  <a:srgbClr val="FFFFFF"/>
                </a:solidFill>
                <a:latin typeface="Spectral Light"/>
                <a:ea typeface="Spectral Light"/>
                <a:cs typeface="Spectral Light"/>
                <a:sym typeface="Spectral Light"/>
              </a:defRPr>
            </a:lvl4pPr>
            <a:lvl5pPr lvl="4" algn="ctr" rtl="0">
              <a:spcBef>
                <a:spcPts val="0"/>
              </a:spcBef>
              <a:spcAft>
                <a:spcPts val="0"/>
              </a:spcAft>
              <a:buNone/>
              <a:defRPr sz="1400">
                <a:solidFill>
                  <a:srgbClr val="FFFFFF"/>
                </a:solidFill>
                <a:latin typeface="Spectral Light"/>
                <a:ea typeface="Spectral Light"/>
                <a:cs typeface="Spectral Light"/>
                <a:sym typeface="Spectral Light"/>
              </a:defRPr>
            </a:lvl5pPr>
            <a:lvl6pPr lvl="5" algn="ctr" rtl="0">
              <a:spcBef>
                <a:spcPts val="0"/>
              </a:spcBef>
              <a:spcAft>
                <a:spcPts val="0"/>
              </a:spcAft>
              <a:buNone/>
              <a:defRPr sz="1400">
                <a:solidFill>
                  <a:srgbClr val="FFFFFF"/>
                </a:solidFill>
                <a:latin typeface="Spectral Light"/>
                <a:ea typeface="Spectral Light"/>
                <a:cs typeface="Spectral Light"/>
                <a:sym typeface="Spectral Light"/>
              </a:defRPr>
            </a:lvl6pPr>
            <a:lvl7pPr lvl="6" algn="ctr" rtl="0">
              <a:spcBef>
                <a:spcPts val="0"/>
              </a:spcBef>
              <a:spcAft>
                <a:spcPts val="0"/>
              </a:spcAft>
              <a:buNone/>
              <a:defRPr sz="1400">
                <a:solidFill>
                  <a:srgbClr val="FFFFFF"/>
                </a:solidFill>
                <a:latin typeface="Spectral Light"/>
                <a:ea typeface="Spectral Light"/>
                <a:cs typeface="Spectral Light"/>
                <a:sym typeface="Spectral Light"/>
              </a:defRPr>
            </a:lvl7pPr>
            <a:lvl8pPr lvl="7" algn="ctr" rtl="0">
              <a:spcBef>
                <a:spcPts val="0"/>
              </a:spcBef>
              <a:spcAft>
                <a:spcPts val="0"/>
              </a:spcAft>
              <a:buNone/>
              <a:defRPr sz="1400">
                <a:solidFill>
                  <a:srgbClr val="FFFFFF"/>
                </a:solidFill>
                <a:latin typeface="Spectral Light"/>
                <a:ea typeface="Spectral Light"/>
                <a:cs typeface="Spectral Light"/>
                <a:sym typeface="Spectral Light"/>
              </a:defRPr>
            </a:lvl8pPr>
            <a:lvl9pPr lvl="8" algn="ctr" rtl="0">
              <a:spcBef>
                <a:spcPts val="0"/>
              </a:spcBef>
              <a:spcAft>
                <a:spcPts val="0"/>
              </a:spcAft>
              <a:buNone/>
              <a:defRPr sz="1400">
                <a:solidFill>
                  <a:srgbClr val="FFFFFF"/>
                </a:solidFill>
                <a:latin typeface="Spectral Light"/>
                <a:ea typeface="Spectral Light"/>
                <a:cs typeface="Spectral Light"/>
                <a:sym typeface="Spectral Light"/>
              </a:defRPr>
            </a:lvl9pPr>
          </a:lstStyle>
          <a:p>
            <a:endParaRPr/>
          </a:p>
        </p:txBody>
      </p:sp>
      <p:sp>
        <p:nvSpPr>
          <p:cNvPr id="120" name="Google Shape;120;p19"/>
          <p:cNvSpPr txBox="1">
            <a:spLocks noGrp="1"/>
          </p:cNvSpPr>
          <p:nvPr>
            <p:ph type="title" idx="2" hasCustomPrompt="1"/>
          </p:nvPr>
        </p:nvSpPr>
        <p:spPr>
          <a:xfrm>
            <a:off x="2128750" y="1833775"/>
            <a:ext cx="4886400" cy="95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44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1" name="Google Shape;121;p19"/>
          <p:cNvSpPr txBox="1">
            <a:spLocks noGrp="1"/>
          </p:cNvSpPr>
          <p:nvPr>
            <p:ph type="subTitle" idx="3"/>
          </p:nvPr>
        </p:nvSpPr>
        <p:spPr>
          <a:xfrm>
            <a:off x="1194950" y="2526575"/>
            <a:ext cx="6754200" cy="360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latin typeface="Spectral Light"/>
                <a:ea typeface="Spectral Light"/>
                <a:cs typeface="Spectral Light"/>
                <a:sym typeface="Spectral Light"/>
              </a:defRPr>
            </a:lvl1pPr>
            <a:lvl2pPr lvl="1" algn="ctr" rtl="0">
              <a:spcBef>
                <a:spcPts val="0"/>
              </a:spcBef>
              <a:spcAft>
                <a:spcPts val="0"/>
              </a:spcAft>
              <a:buNone/>
              <a:defRPr sz="1400">
                <a:solidFill>
                  <a:srgbClr val="FFFFFF"/>
                </a:solidFill>
                <a:latin typeface="Spectral Light"/>
                <a:ea typeface="Spectral Light"/>
                <a:cs typeface="Spectral Light"/>
                <a:sym typeface="Spectral Light"/>
              </a:defRPr>
            </a:lvl2pPr>
            <a:lvl3pPr lvl="2" algn="ctr" rtl="0">
              <a:spcBef>
                <a:spcPts val="0"/>
              </a:spcBef>
              <a:spcAft>
                <a:spcPts val="0"/>
              </a:spcAft>
              <a:buNone/>
              <a:defRPr sz="1400">
                <a:solidFill>
                  <a:srgbClr val="FFFFFF"/>
                </a:solidFill>
                <a:latin typeface="Spectral Light"/>
                <a:ea typeface="Spectral Light"/>
                <a:cs typeface="Spectral Light"/>
                <a:sym typeface="Spectral Light"/>
              </a:defRPr>
            </a:lvl3pPr>
            <a:lvl4pPr lvl="3" algn="ctr" rtl="0">
              <a:spcBef>
                <a:spcPts val="0"/>
              </a:spcBef>
              <a:spcAft>
                <a:spcPts val="0"/>
              </a:spcAft>
              <a:buNone/>
              <a:defRPr sz="1400">
                <a:solidFill>
                  <a:srgbClr val="FFFFFF"/>
                </a:solidFill>
                <a:latin typeface="Spectral Light"/>
                <a:ea typeface="Spectral Light"/>
                <a:cs typeface="Spectral Light"/>
                <a:sym typeface="Spectral Light"/>
              </a:defRPr>
            </a:lvl4pPr>
            <a:lvl5pPr lvl="4" algn="ctr" rtl="0">
              <a:spcBef>
                <a:spcPts val="0"/>
              </a:spcBef>
              <a:spcAft>
                <a:spcPts val="0"/>
              </a:spcAft>
              <a:buNone/>
              <a:defRPr sz="1400">
                <a:solidFill>
                  <a:srgbClr val="FFFFFF"/>
                </a:solidFill>
                <a:latin typeface="Spectral Light"/>
                <a:ea typeface="Spectral Light"/>
                <a:cs typeface="Spectral Light"/>
                <a:sym typeface="Spectral Light"/>
              </a:defRPr>
            </a:lvl5pPr>
            <a:lvl6pPr lvl="5" algn="ctr" rtl="0">
              <a:spcBef>
                <a:spcPts val="0"/>
              </a:spcBef>
              <a:spcAft>
                <a:spcPts val="0"/>
              </a:spcAft>
              <a:buNone/>
              <a:defRPr sz="1400">
                <a:solidFill>
                  <a:srgbClr val="FFFFFF"/>
                </a:solidFill>
                <a:latin typeface="Spectral Light"/>
                <a:ea typeface="Spectral Light"/>
                <a:cs typeface="Spectral Light"/>
                <a:sym typeface="Spectral Light"/>
              </a:defRPr>
            </a:lvl6pPr>
            <a:lvl7pPr lvl="6" algn="ctr" rtl="0">
              <a:spcBef>
                <a:spcPts val="0"/>
              </a:spcBef>
              <a:spcAft>
                <a:spcPts val="0"/>
              </a:spcAft>
              <a:buNone/>
              <a:defRPr sz="1400">
                <a:solidFill>
                  <a:srgbClr val="FFFFFF"/>
                </a:solidFill>
                <a:latin typeface="Spectral Light"/>
                <a:ea typeface="Spectral Light"/>
                <a:cs typeface="Spectral Light"/>
                <a:sym typeface="Spectral Light"/>
              </a:defRPr>
            </a:lvl7pPr>
            <a:lvl8pPr lvl="7" algn="ctr" rtl="0">
              <a:spcBef>
                <a:spcPts val="0"/>
              </a:spcBef>
              <a:spcAft>
                <a:spcPts val="0"/>
              </a:spcAft>
              <a:buNone/>
              <a:defRPr sz="1400">
                <a:solidFill>
                  <a:srgbClr val="FFFFFF"/>
                </a:solidFill>
                <a:latin typeface="Spectral Light"/>
                <a:ea typeface="Spectral Light"/>
                <a:cs typeface="Spectral Light"/>
                <a:sym typeface="Spectral Light"/>
              </a:defRPr>
            </a:lvl8pPr>
            <a:lvl9pPr lvl="8" algn="ctr" rtl="0">
              <a:spcBef>
                <a:spcPts val="0"/>
              </a:spcBef>
              <a:spcAft>
                <a:spcPts val="0"/>
              </a:spcAft>
              <a:buNone/>
              <a:defRPr sz="1400">
                <a:solidFill>
                  <a:srgbClr val="FFFFFF"/>
                </a:solidFill>
                <a:latin typeface="Spectral Light"/>
                <a:ea typeface="Spectral Light"/>
                <a:cs typeface="Spectral Light"/>
                <a:sym typeface="Spectral Light"/>
              </a:defRPr>
            </a:lvl9pPr>
          </a:lstStyle>
          <a:p>
            <a:endParaRPr/>
          </a:p>
        </p:txBody>
      </p:sp>
      <p:sp>
        <p:nvSpPr>
          <p:cNvPr id="122" name="Google Shape;122;p19"/>
          <p:cNvSpPr txBox="1">
            <a:spLocks noGrp="1"/>
          </p:cNvSpPr>
          <p:nvPr>
            <p:ph type="title" idx="4" hasCustomPrompt="1"/>
          </p:nvPr>
        </p:nvSpPr>
        <p:spPr>
          <a:xfrm>
            <a:off x="2128750" y="3023950"/>
            <a:ext cx="4886400" cy="95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44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3" name="Google Shape;123;p19"/>
          <p:cNvSpPr txBox="1">
            <a:spLocks noGrp="1"/>
          </p:cNvSpPr>
          <p:nvPr>
            <p:ph type="subTitle" idx="5"/>
          </p:nvPr>
        </p:nvSpPr>
        <p:spPr>
          <a:xfrm>
            <a:off x="1194950" y="3716750"/>
            <a:ext cx="6754200" cy="360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latin typeface="Spectral Light"/>
                <a:ea typeface="Spectral Light"/>
                <a:cs typeface="Spectral Light"/>
                <a:sym typeface="Spectral Light"/>
              </a:defRPr>
            </a:lvl1pPr>
            <a:lvl2pPr lvl="1" algn="ctr" rtl="0">
              <a:spcBef>
                <a:spcPts val="0"/>
              </a:spcBef>
              <a:spcAft>
                <a:spcPts val="0"/>
              </a:spcAft>
              <a:buNone/>
              <a:defRPr sz="1400">
                <a:solidFill>
                  <a:srgbClr val="FFFFFF"/>
                </a:solidFill>
                <a:latin typeface="Spectral Light"/>
                <a:ea typeface="Spectral Light"/>
                <a:cs typeface="Spectral Light"/>
                <a:sym typeface="Spectral Light"/>
              </a:defRPr>
            </a:lvl2pPr>
            <a:lvl3pPr lvl="2" algn="ctr" rtl="0">
              <a:spcBef>
                <a:spcPts val="0"/>
              </a:spcBef>
              <a:spcAft>
                <a:spcPts val="0"/>
              </a:spcAft>
              <a:buNone/>
              <a:defRPr sz="1400">
                <a:solidFill>
                  <a:srgbClr val="FFFFFF"/>
                </a:solidFill>
                <a:latin typeface="Spectral Light"/>
                <a:ea typeface="Spectral Light"/>
                <a:cs typeface="Spectral Light"/>
                <a:sym typeface="Spectral Light"/>
              </a:defRPr>
            </a:lvl3pPr>
            <a:lvl4pPr lvl="3" algn="ctr" rtl="0">
              <a:spcBef>
                <a:spcPts val="0"/>
              </a:spcBef>
              <a:spcAft>
                <a:spcPts val="0"/>
              </a:spcAft>
              <a:buNone/>
              <a:defRPr sz="1400">
                <a:solidFill>
                  <a:srgbClr val="FFFFFF"/>
                </a:solidFill>
                <a:latin typeface="Spectral Light"/>
                <a:ea typeface="Spectral Light"/>
                <a:cs typeface="Spectral Light"/>
                <a:sym typeface="Spectral Light"/>
              </a:defRPr>
            </a:lvl4pPr>
            <a:lvl5pPr lvl="4" algn="ctr" rtl="0">
              <a:spcBef>
                <a:spcPts val="0"/>
              </a:spcBef>
              <a:spcAft>
                <a:spcPts val="0"/>
              </a:spcAft>
              <a:buNone/>
              <a:defRPr sz="1400">
                <a:solidFill>
                  <a:srgbClr val="FFFFFF"/>
                </a:solidFill>
                <a:latin typeface="Spectral Light"/>
                <a:ea typeface="Spectral Light"/>
                <a:cs typeface="Spectral Light"/>
                <a:sym typeface="Spectral Light"/>
              </a:defRPr>
            </a:lvl5pPr>
            <a:lvl6pPr lvl="5" algn="ctr" rtl="0">
              <a:spcBef>
                <a:spcPts val="0"/>
              </a:spcBef>
              <a:spcAft>
                <a:spcPts val="0"/>
              </a:spcAft>
              <a:buNone/>
              <a:defRPr sz="1400">
                <a:solidFill>
                  <a:srgbClr val="FFFFFF"/>
                </a:solidFill>
                <a:latin typeface="Spectral Light"/>
                <a:ea typeface="Spectral Light"/>
                <a:cs typeface="Spectral Light"/>
                <a:sym typeface="Spectral Light"/>
              </a:defRPr>
            </a:lvl6pPr>
            <a:lvl7pPr lvl="6" algn="ctr" rtl="0">
              <a:spcBef>
                <a:spcPts val="0"/>
              </a:spcBef>
              <a:spcAft>
                <a:spcPts val="0"/>
              </a:spcAft>
              <a:buNone/>
              <a:defRPr sz="1400">
                <a:solidFill>
                  <a:srgbClr val="FFFFFF"/>
                </a:solidFill>
                <a:latin typeface="Spectral Light"/>
                <a:ea typeface="Spectral Light"/>
                <a:cs typeface="Spectral Light"/>
                <a:sym typeface="Spectral Light"/>
              </a:defRPr>
            </a:lvl7pPr>
            <a:lvl8pPr lvl="7" algn="ctr" rtl="0">
              <a:spcBef>
                <a:spcPts val="0"/>
              </a:spcBef>
              <a:spcAft>
                <a:spcPts val="0"/>
              </a:spcAft>
              <a:buNone/>
              <a:defRPr sz="1400">
                <a:solidFill>
                  <a:srgbClr val="FFFFFF"/>
                </a:solidFill>
                <a:latin typeface="Spectral Light"/>
                <a:ea typeface="Spectral Light"/>
                <a:cs typeface="Spectral Light"/>
                <a:sym typeface="Spectral Light"/>
              </a:defRPr>
            </a:lvl8pPr>
            <a:lvl9pPr lvl="8" algn="ctr" rtl="0">
              <a:spcBef>
                <a:spcPts val="0"/>
              </a:spcBef>
              <a:spcAft>
                <a:spcPts val="0"/>
              </a:spcAft>
              <a:buNone/>
              <a:defRPr sz="1400">
                <a:solidFill>
                  <a:srgbClr val="FFFFFF"/>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3"/>
        <p:cNvGrpSpPr/>
        <p:nvPr/>
      </p:nvGrpSpPr>
      <p:grpSpPr>
        <a:xfrm>
          <a:off x="0" y="0"/>
          <a:ext cx="0" cy="0"/>
          <a:chOff x="0" y="0"/>
          <a:chExt cx="0" cy="0"/>
        </a:xfrm>
      </p:grpSpPr>
      <p:sp>
        <p:nvSpPr>
          <p:cNvPr id="154" name="Google Shape;154;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lgn="r">
              <a:buNone/>
              <a:defRPr sz="1300">
                <a:solidFill>
                  <a:srgbClr val="435D74"/>
                </a:solidFill>
                <a:latin typeface="Proxima Nova"/>
                <a:ea typeface="Proxima Nova"/>
                <a:cs typeface="Proxima Nova"/>
                <a:sym typeface="Proxima Nova"/>
              </a:defRPr>
            </a:lvl1pPr>
            <a:lvl2pPr lvl="1" algn="r">
              <a:buNone/>
              <a:defRPr sz="1300">
                <a:solidFill>
                  <a:srgbClr val="435D74"/>
                </a:solidFill>
                <a:latin typeface="Proxima Nova"/>
                <a:ea typeface="Proxima Nova"/>
                <a:cs typeface="Proxima Nova"/>
                <a:sym typeface="Proxima Nova"/>
              </a:defRPr>
            </a:lvl2pPr>
            <a:lvl3pPr lvl="2" algn="r">
              <a:buNone/>
              <a:defRPr sz="1300">
                <a:solidFill>
                  <a:srgbClr val="435D74"/>
                </a:solidFill>
                <a:latin typeface="Proxima Nova"/>
                <a:ea typeface="Proxima Nova"/>
                <a:cs typeface="Proxima Nova"/>
                <a:sym typeface="Proxima Nova"/>
              </a:defRPr>
            </a:lvl3pPr>
            <a:lvl4pPr lvl="3" algn="r">
              <a:buNone/>
              <a:defRPr sz="1300">
                <a:solidFill>
                  <a:srgbClr val="435D74"/>
                </a:solidFill>
                <a:latin typeface="Proxima Nova"/>
                <a:ea typeface="Proxima Nova"/>
                <a:cs typeface="Proxima Nova"/>
                <a:sym typeface="Proxima Nova"/>
              </a:defRPr>
            </a:lvl4pPr>
            <a:lvl5pPr lvl="4" algn="r">
              <a:buNone/>
              <a:defRPr sz="1300">
                <a:solidFill>
                  <a:srgbClr val="435D74"/>
                </a:solidFill>
                <a:latin typeface="Proxima Nova"/>
                <a:ea typeface="Proxima Nova"/>
                <a:cs typeface="Proxima Nova"/>
                <a:sym typeface="Proxima Nova"/>
              </a:defRPr>
            </a:lvl5pPr>
            <a:lvl6pPr lvl="5" algn="r">
              <a:buNone/>
              <a:defRPr sz="1300">
                <a:solidFill>
                  <a:srgbClr val="435D74"/>
                </a:solidFill>
                <a:latin typeface="Proxima Nova"/>
                <a:ea typeface="Proxima Nova"/>
                <a:cs typeface="Proxima Nova"/>
                <a:sym typeface="Proxima Nova"/>
              </a:defRPr>
            </a:lvl6pPr>
            <a:lvl7pPr lvl="6" algn="r">
              <a:buNone/>
              <a:defRPr sz="1300">
                <a:solidFill>
                  <a:srgbClr val="435D74"/>
                </a:solidFill>
                <a:latin typeface="Proxima Nova"/>
                <a:ea typeface="Proxima Nova"/>
                <a:cs typeface="Proxima Nova"/>
                <a:sym typeface="Proxima Nova"/>
              </a:defRPr>
            </a:lvl7pPr>
            <a:lvl8pPr lvl="7" algn="r">
              <a:buNone/>
              <a:defRPr sz="1300">
                <a:solidFill>
                  <a:srgbClr val="435D74"/>
                </a:solidFill>
                <a:latin typeface="Proxima Nova"/>
                <a:ea typeface="Proxima Nova"/>
                <a:cs typeface="Proxima Nova"/>
                <a:sym typeface="Proxima Nova"/>
              </a:defRPr>
            </a:lvl8pPr>
            <a:lvl9pPr lvl="8" algn="r">
              <a:buNone/>
              <a:defRPr sz="1300">
                <a:solidFill>
                  <a:srgbClr val="435D74"/>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400"/>
              <a:buFont typeface="Ubuntu"/>
              <a:buNone/>
              <a:defRPr sz="2400" b="1">
                <a:solidFill>
                  <a:srgbClr val="434343"/>
                </a:solidFill>
                <a:latin typeface="Ubuntu"/>
                <a:ea typeface="Ubuntu"/>
                <a:cs typeface="Ubuntu"/>
                <a:sym typeface="Ubuntu"/>
              </a:defRPr>
            </a:lvl1pPr>
            <a:lvl2pPr lvl="1"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2pPr>
            <a:lvl3pPr lvl="2"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3pPr>
            <a:lvl4pPr lvl="3"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4pPr>
            <a:lvl5pPr lvl="4"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5pPr>
            <a:lvl6pPr lvl="5"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6pPr>
            <a:lvl7pPr lvl="6"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7pPr>
            <a:lvl8pPr lvl="7"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8pPr>
            <a:lvl9pPr lvl="8"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rgbClr val="E76A28"/>
              </a:buClr>
              <a:buSzPts val="1600"/>
              <a:buFont typeface="Josefin Slab Light"/>
              <a:buChar char="●"/>
              <a:defRPr sz="1600">
                <a:solidFill>
                  <a:srgbClr val="999999"/>
                </a:solidFill>
                <a:latin typeface="Josefin Slab Light"/>
                <a:ea typeface="Josefin Slab Light"/>
                <a:cs typeface="Josefin Slab Light"/>
                <a:sym typeface="Josefin Slab Light"/>
              </a:defRPr>
            </a:lvl1pPr>
            <a:lvl2pPr marL="914400" lvl="1" indent="-330200" rtl="0">
              <a:lnSpc>
                <a:spcPct val="100000"/>
              </a:lnSpc>
              <a:spcBef>
                <a:spcPts val="0"/>
              </a:spcBef>
              <a:spcAft>
                <a:spcPts val="0"/>
              </a:spcAft>
              <a:buClr>
                <a:srgbClr val="E76A28"/>
              </a:buClr>
              <a:buSzPts val="1600"/>
              <a:buFont typeface="Josefin Slab Light"/>
              <a:buChar char="○"/>
              <a:defRPr sz="1600">
                <a:solidFill>
                  <a:srgbClr val="999999"/>
                </a:solidFill>
                <a:latin typeface="Josefin Slab Light"/>
                <a:ea typeface="Josefin Slab Light"/>
                <a:cs typeface="Josefin Slab Light"/>
                <a:sym typeface="Josefin Slab Light"/>
              </a:defRPr>
            </a:lvl2pPr>
            <a:lvl3pPr marL="1371600" lvl="2" indent="-323850" rtl="0">
              <a:lnSpc>
                <a:spcPct val="100000"/>
              </a:lnSpc>
              <a:spcBef>
                <a:spcPts val="0"/>
              </a:spcBef>
              <a:spcAft>
                <a:spcPts val="0"/>
              </a:spcAft>
              <a:buClr>
                <a:srgbClr val="E76A28"/>
              </a:buClr>
              <a:buSzPts val="1500"/>
              <a:buFont typeface="Josefin Slab Light"/>
              <a:buChar char="■"/>
              <a:defRPr sz="1500">
                <a:solidFill>
                  <a:srgbClr val="999999"/>
                </a:solidFill>
                <a:latin typeface="Josefin Slab Light"/>
                <a:ea typeface="Josefin Slab Light"/>
                <a:cs typeface="Josefin Slab Light"/>
                <a:sym typeface="Josefin Slab Light"/>
              </a:defRPr>
            </a:lvl3pPr>
            <a:lvl4pPr marL="1828800" lvl="3" indent="-323850" rtl="0">
              <a:lnSpc>
                <a:spcPct val="100000"/>
              </a:lnSpc>
              <a:spcBef>
                <a:spcPts val="0"/>
              </a:spcBef>
              <a:spcAft>
                <a:spcPts val="0"/>
              </a:spcAft>
              <a:buClr>
                <a:srgbClr val="E76A28"/>
              </a:buClr>
              <a:buSzPts val="1500"/>
              <a:buFont typeface="Josefin Slab Light"/>
              <a:buChar char="●"/>
              <a:defRPr sz="1500">
                <a:solidFill>
                  <a:srgbClr val="999999"/>
                </a:solidFill>
                <a:latin typeface="Josefin Slab Light"/>
                <a:ea typeface="Josefin Slab Light"/>
                <a:cs typeface="Josefin Slab Light"/>
                <a:sym typeface="Josefin Slab Light"/>
              </a:defRPr>
            </a:lvl4pPr>
            <a:lvl5pPr marL="2286000" lvl="4" indent="-317500" rtl="0">
              <a:lnSpc>
                <a:spcPct val="100000"/>
              </a:lnSpc>
              <a:spcBef>
                <a:spcPts val="0"/>
              </a:spcBef>
              <a:spcAft>
                <a:spcPts val="0"/>
              </a:spcAft>
              <a:buClr>
                <a:srgbClr val="E76A28"/>
              </a:buClr>
              <a:buSzPts val="1400"/>
              <a:buFont typeface="Josefin Slab Light"/>
              <a:buChar char="○"/>
              <a:defRPr>
                <a:solidFill>
                  <a:srgbClr val="999999"/>
                </a:solidFill>
                <a:latin typeface="Josefin Slab Light"/>
                <a:ea typeface="Josefin Slab Light"/>
                <a:cs typeface="Josefin Slab Light"/>
                <a:sym typeface="Josefin Slab Light"/>
              </a:defRPr>
            </a:lvl5pPr>
            <a:lvl6pPr marL="2743200" lvl="5" indent="-317500" rtl="0">
              <a:lnSpc>
                <a:spcPct val="100000"/>
              </a:lnSpc>
              <a:spcBef>
                <a:spcPts val="0"/>
              </a:spcBef>
              <a:spcAft>
                <a:spcPts val="0"/>
              </a:spcAft>
              <a:buClr>
                <a:srgbClr val="999999"/>
              </a:buClr>
              <a:buSzPts val="1400"/>
              <a:buFont typeface="Josefin Slab Light"/>
              <a:buChar char="■"/>
              <a:defRPr>
                <a:solidFill>
                  <a:srgbClr val="999999"/>
                </a:solidFill>
                <a:latin typeface="Josefin Slab Light"/>
                <a:ea typeface="Josefin Slab Light"/>
                <a:cs typeface="Josefin Slab Light"/>
                <a:sym typeface="Josefin Slab Light"/>
              </a:defRPr>
            </a:lvl6pPr>
            <a:lvl7pPr marL="3200400" lvl="6" indent="-311150" rtl="0">
              <a:lnSpc>
                <a:spcPct val="100000"/>
              </a:lnSpc>
              <a:spcBef>
                <a:spcPts val="0"/>
              </a:spcBef>
              <a:spcAft>
                <a:spcPts val="0"/>
              </a:spcAft>
              <a:buClr>
                <a:srgbClr val="999999"/>
              </a:buClr>
              <a:buSzPts val="1300"/>
              <a:buFont typeface="Josefin Slab Light"/>
              <a:buChar char="●"/>
              <a:defRPr sz="1300">
                <a:solidFill>
                  <a:srgbClr val="999999"/>
                </a:solidFill>
                <a:latin typeface="Josefin Slab Light"/>
                <a:ea typeface="Josefin Slab Light"/>
                <a:cs typeface="Josefin Slab Light"/>
                <a:sym typeface="Josefin Slab Light"/>
              </a:defRPr>
            </a:lvl7pPr>
            <a:lvl8pPr marL="3657600" lvl="7" indent="-311150" rtl="0">
              <a:lnSpc>
                <a:spcPct val="100000"/>
              </a:lnSpc>
              <a:spcBef>
                <a:spcPts val="0"/>
              </a:spcBef>
              <a:spcAft>
                <a:spcPts val="0"/>
              </a:spcAft>
              <a:buClr>
                <a:srgbClr val="999999"/>
              </a:buClr>
              <a:buSzPts val="1300"/>
              <a:buFont typeface="Josefin Slab Light"/>
              <a:buChar char="○"/>
              <a:defRPr sz="1300">
                <a:solidFill>
                  <a:srgbClr val="999999"/>
                </a:solidFill>
                <a:latin typeface="Josefin Slab Light"/>
                <a:ea typeface="Josefin Slab Light"/>
                <a:cs typeface="Josefin Slab Light"/>
                <a:sym typeface="Josefin Slab Light"/>
              </a:defRPr>
            </a:lvl8pPr>
            <a:lvl9pPr marL="4114800" lvl="8" indent="-304800" rtl="0">
              <a:lnSpc>
                <a:spcPct val="100000"/>
              </a:lnSpc>
              <a:spcBef>
                <a:spcPts val="0"/>
              </a:spcBef>
              <a:spcAft>
                <a:spcPts val="0"/>
              </a:spcAft>
              <a:buClr>
                <a:srgbClr val="999999"/>
              </a:buClr>
              <a:buSzPts val="1200"/>
              <a:buFont typeface="Josefin Slab Light"/>
              <a:buChar char="■"/>
              <a:defRPr sz="1200">
                <a:solidFill>
                  <a:srgbClr val="999999"/>
                </a:solidFill>
                <a:latin typeface="Josefin Slab Light"/>
                <a:ea typeface="Josefin Slab Light"/>
                <a:cs typeface="Josefin Slab Light"/>
                <a:sym typeface="Josefin Slab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6" r:id="rId5"/>
    <p:sldLayoutId id="2147483657" r:id="rId6"/>
    <p:sldLayoutId id="214748366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51" name="Google Shape;151;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1pPr>
            <a:lvl2pPr marL="914400" lvl="1"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2pPr>
            <a:lvl3pPr marL="1371600" lvl="2"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3pPr>
            <a:lvl4pPr marL="1828800" lvl="3"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4pPr>
            <a:lvl5pPr marL="2286000" lvl="4"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5pPr>
            <a:lvl6pPr marL="2743200" lvl="5"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6pPr>
            <a:lvl7pPr marL="3200400" lvl="6"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7pPr>
            <a:lvl8pPr marL="3657600" lvl="7"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8pPr>
            <a:lvl9pPr marL="4114800" lvl="8"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9pPr>
          </a:lstStyle>
          <a:p>
            <a:endParaRPr/>
          </a:p>
        </p:txBody>
      </p:sp>
      <p:sp>
        <p:nvSpPr>
          <p:cNvPr id="152" name="Google Shape;152;p25"/>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dirty="0"/>
          </a:p>
        </p:txBody>
      </p:sp>
    </p:spTree>
  </p:cSld>
  <p:clrMap bg1="lt1" tx1="dk1" bg2="dk2" tx2="lt2" accent1="accent1" accent2="accent2" accent3="accent3" accent4="accent4" accent5="accent5" accent6="accent6" hlink="hlink" folHlink="folHlink"/>
  <p:sldLayoutIdLst>
    <p:sldLayoutId id="214748367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tofish.com/k-means-clustering-python/" TargetMode="External"/><Relationship Id="rId2" Type="http://schemas.openxmlformats.org/officeDocument/2006/relationships/hyperlink" Target="https://viettuts.vn/bai-tap-python" TargetMode="External"/><Relationship Id="rId1" Type="http://schemas.openxmlformats.org/officeDocument/2006/relationships/slideLayout" Target="../slideLayouts/slideLayout1.xml"/><Relationship Id="rId4" Type="http://schemas.openxmlformats.org/officeDocument/2006/relationships/hyperlink" Target="https://www.programiz.com/python-programming/exampl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7"/>
          <p:cNvPicPr preferRelativeResize="0"/>
          <p:nvPr/>
        </p:nvPicPr>
        <p:blipFill rotWithShape="1">
          <a:blip r:embed="rId3">
            <a:alphaModFix/>
          </a:blip>
          <a:srcRect r="41224"/>
          <a:stretch/>
        </p:blipFill>
        <p:spPr>
          <a:xfrm flipH="1">
            <a:off x="4572000" y="-21425"/>
            <a:ext cx="4572000" cy="5186374"/>
          </a:xfrm>
          <a:prstGeom prst="rect">
            <a:avLst/>
          </a:prstGeom>
          <a:noFill/>
          <a:ln>
            <a:noFill/>
          </a:ln>
        </p:spPr>
      </p:pic>
      <p:sp>
        <p:nvSpPr>
          <p:cNvPr id="160" name="Google Shape;160;p27"/>
          <p:cNvSpPr txBox="1">
            <a:spLocks noGrp="1"/>
          </p:cNvSpPr>
          <p:nvPr>
            <p:ph type="ctrTitle"/>
          </p:nvPr>
        </p:nvSpPr>
        <p:spPr>
          <a:xfrm>
            <a:off x="1376686" y="531628"/>
            <a:ext cx="7390608" cy="24135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a:solidFill>
                  <a:schemeClr val="accent5">
                    <a:lumMod val="60000"/>
                    <a:lumOff val="40000"/>
                  </a:schemeClr>
                </a:solidFill>
              </a:rPr>
              <a:t>K-nearest</a:t>
            </a:r>
            <a:br>
              <a:rPr lang="en-GB" sz="4000">
                <a:solidFill>
                  <a:schemeClr val="accent5">
                    <a:lumMod val="60000"/>
                    <a:lumOff val="40000"/>
                  </a:schemeClr>
                </a:solidFill>
              </a:rPr>
            </a:br>
            <a:r>
              <a:rPr lang="en-GB" sz="4000">
                <a:solidFill>
                  <a:schemeClr val="accent5">
                    <a:lumMod val="60000"/>
                    <a:lumOff val="40000"/>
                  </a:schemeClr>
                </a:solidFill>
              </a:rPr>
              <a:t>neighbors</a:t>
            </a:r>
            <a:endParaRPr sz="4000">
              <a:solidFill>
                <a:schemeClr val="accent5">
                  <a:lumMod val="60000"/>
                  <a:lumOff val="40000"/>
                </a:schemeClr>
              </a:solidFill>
            </a:endParaRPr>
          </a:p>
        </p:txBody>
      </p:sp>
      <p:sp>
        <p:nvSpPr>
          <p:cNvPr id="161" name="Google Shape;161;p27"/>
          <p:cNvSpPr txBox="1">
            <a:spLocks noGrp="1"/>
          </p:cNvSpPr>
          <p:nvPr>
            <p:ph type="subTitle" idx="1"/>
          </p:nvPr>
        </p:nvSpPr>
        <p:spPr>
          <a:xfrm>
            <a:off x="1105786" y="2846353"/>
            <a:ext cx="7390607"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Sinh Viên : </a:t>
            </a:r>
            <a:r>
              <a:rPr lang="es">
                <a:latin typeface="High Tower Text" panose="02040502050506030303" pitchFamily="18" charset="0"/>
              </a:rPr>
              <a:t>Nguyễn Phú Trang</a:t>
            </a:r>
            <a:endParaRPr>
              <a:latin typeface="High Tower Text" panose="0204050205050603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07B0-CCBE-45FE-A6F6-C504DA8C7DB1}"/>
              </a:ext>
            </a:extLst>
          </p:cNvPr>
          <p:cNvSpPr>
            <a:spLocks noGrp="1"/>
          </p:cNvSpPr>
          <p:nvPr>
            <p:ph type="ctrTitle"/>
          </p:nvPr>
        </p:nvSpPr>
        <p:spPr/>
        <p:txBody>
          <a:bodyPr/>
          <a:lstStyle/>
          <a:p>
            <a:r>
              <a:rPr lang="en-US" sz="6000"/>
              <a:t>Tài liệu tham khảo</a:t>
            </a:r>
          </a:p>
        </p:txBody>
      </p:sp>
      <p:sp>
        <p:nvSpPr>
          <p:cNvPr id="3" name="Subtitle 2">
            <a:extLst>
              <a:ext uri="{FF2B5EF4-FFF2-40B4-BE49-F238E27FC236}">
                <a16:creationId xmlns:a16="http://schemas.microsoft.com/office/drawing/2014/main" id="{CBE3EB54-1F96-4709-8A3C-166D6CD5AEA4}"/>
              </a:ext>
            </a:extLst>
          </p:cNvPr>
          <p:cNvSpPr>
            <a:spLocks noGrp="1"/>
          </p:cNvSpPr>
          <p:nvPr>
            <p:ph type="subTitle" idx="1"/>
          </p:nvPr>
        </p:nvSpPr>
        <p:spPr>
          <a:xfrm>
            <a:off x="1358800" y="2962850"/>
            <a:ext cx="7137600" cy="2054920"/>
          </a:xfrm>
        </p:spPr>
        <p:txBody>
          <a:bodyPr/>
          <a:lstStyle/>
          <a:p>
            <a:pPr>
              <a:lnSpc>
                <a:spcPct val="150000"/>
              </a:lnSpc>
            </a:pPr>
            <a:r>
              <a:rPr lang="en-US"/>
              <a:t>1 . </a:t>
            </a:r>
            <a:r>
              <a:rPr lang="en-US">
                <a:hlinkClick r:id="rId2"/>
              </a:rPr>
              <a:t>https://viettuts.vn/bai-tap-python</a:t>
            </a:r>
            <a:endParaRPr lang="en-US"/>
          </a:p>
          <a:p>
            <a:pPr>
              <a:lnSpc>
                <a:spcPct val="150000"/>
              </a:lnSpc>
            </a:pPr>
            <a:r>
              <a:rPr lang="en-US"/>
              <a:t>2. </a:t>
            </a:r>
            <a:r>
              <a:rPr lang="en-US">
                <a:hlinkClick r:id="rId3"/>
              </a:rPr>
              <a:t>https://datatofish.com/k-means-clustering-python/</a:t>
            </a:r>
            <a:endParaRPr lang="en-US"/>
          </a:p>
          <a:p>
            <a:pPr>
              <a:lnSpc>
                <a:spcPct val="150000"/>
              </a:lnSpc>
            </a:pPr>
            <a:r>
              <a:rPr lang="en-US"/>
              <a:t>3. </a:t>
            </a:r>
            <a:r>
              <a:rPr lang="en-US">
                <a:hlinkClick r:id="rId4"/>
              </a:rPr>
              <a:t>https://www.programiz.com/python-programming/examples</a:t>
            </a:r>
            <a:endParaRPr lang="en-US"/>
          </a:p>
          <a:p>
            <a:pPr>
              <a:lnSpc>
                <a:spcPct val="150000"/>
              </a:lnSpc>
            </a:pPr>
            <a:endParaRPr lang="en-US"/>
          </a:p>
        </p:txBody>
      </p:sp>
    </p:spTree>
    <p:extLst>
      <p:ext uri="{BB962C8B-B14F-4D97-AF65-F5344CB8AC3E}">
        <p14:creationId xmlns:p14="http://schemas.microsoft.com/office/powerpoint/2010/main" val="395188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519"/>
        <p:cNvGrpSpPr/>
        <p:nvPr/>
      </p:nvGrpSpPr>
      <p:grpSpPr>
        <a:xfrm>
          <a:off x="0" y="0"/>
          <a:ext cx="0" cy="0"/>
          <a:chOff x="0" y="0"/>
          <a:chExt cx="0" cy="0"/>
        </a:xfrm>
      </p:grpSpPr>
      <p:sp>
        <p:nvSpPr>
          <p:cNvPr id="4520" name="Google Shape;4520;p63"/>
          <p:cNvSpPr txBox="1">
            <a:spLocks noGrp="1"/>
          </p:cNvSpPr>
          <p:nvPr>
            <p:ph type="title" idx="4294967295"/>
          </p:nvPr>
        </p:nvSpPr>
        <p:spPr>
          <a:xfrm>
            <a:off x="1068100" y="9334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a:solidFill>
                  <a:srgbClr val="FFFFFF"/>
                </a:solidFill>
                <a:latin typeface="Proxima Nova Semibold"/>
                <a:ea typeface="Proxima Nova Semibold"/>
                <a:cs typeface="Proxima Nova Semibold"/>
                <a:sym typeface="Proxima Nova Semibold"/>
              </a:rPr>
              <a:t>Thank you for watching</a:t>
            </a:r>
            <a:endParaRPr>
              <a:solidFill>
                <a:srgbClr val="FFFFFF"/>
              </a:solidFill>
              <a:latin typeface="Proxima Nova Semibold"/>
              <a:ea typeface="Proxima Nova Semibold"/>
              <a:cs typeface="Proxima Nova Semibold"/>
              <a:sym typeface="Proxima Nova Semibold"/>
            </a:endParaRPr>
          </a:p>
        </p:txBody>
      </p:sp>
      <p:grpSp>
        <p:nvGrpSpPr>
          <p:cNvPr id="4521" name="Google Shape;4521;p63"/>
          <p:cNvGrpSpPr/>
          <p:nvPr/>
        </p:nvGrpSpPr>
        <p:grpSpPr>
          <a:xfrm>
            <a:off x="1012848" y="1674363"/>
            <a:ext cx="348568" cy="348541"/>
            <a:chOff x="-65131525" y="1914325"/>
            <a:chExt cx="316650" cy="316625"/>
          </a:xfrm>
        </p:grpSpPr>
        <p:sp>
          <p:nvSpPr>
            <p:cNvPr id="4522" name="Google Shape;4522;p63"/>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63"/>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4" name="Google Shape;4524;p63"/>
          <p:cNvGrpSpPr/>
          <p:nvPr/>
        </p:nvGrpSpPr>
        <p:grpSpPr>
          <a:xfrm>
            <a:off x="1012848" y="2079072"/>
            <a:ext cx="348568" cy="348568"/>
            <a:chOff x="-65131525" y="2281350"/>
            <a:chExt cx="316650" cy="316650"/>
          </a:xfrm>
        </p:grpSpPr>
        <p:sp>
          <p:nvSpPr>
            <p:cNvPr id="4525" name="Google Shape;4525;p63"/>
            <p:cNvSpPr/>
            <p:nvPr/>
          </p:nvSpPr>
          <p:spPr>
            <a:xfrm>
              <a:off x="-65131525" y="2322300"/>
              <a:ext cx="275675" cy="275700"/>
            </a:xfrm>
            <a:custGeom>
              <a:avLst/>
              <a:gdLst/>
              <a:ahLst/>
              <a:cxnLst/>
              <a:rect l="l" t="t" r="r" b="b"/>
              <a:pathLst>
                <a:path w="11027" h="11028" extrusionOk="0">
                  <a:moveTo>
                    <a:pt x="5073" y="820"/>
                  </a:moveTo>
                  <a:lnTo>
                    <a:pt x="5073" y="5514"/>
                  </a:lnTo>
                  <a:cubicBezTo>
                    <a:pt x="5073" y="5766"/>
                    <a:pt x="5262" y="5923"/>
                    <a:pt x="5482" y="5923"/>
                  </a:cubicBezTo>
                  <a:lnTo>
                    <a:pt x="10145" y="5923"/>
                  </a:lnTo>
                  <a:cubicBezTo>
                    <a:pt x="9956" y="8318"/>
                    <a:pt x="7940" y="10208"/>
                    <a:pt x="5482" y="10208"/>
                  </a:cubicBezTo>
                  <a:cubicBezTo>
                    <a:pt x="2867" y="10208"/>
                    <a:pt x="788" y="8129"/>
                    <a:pt x="788" y="5514"/>
                  </a:cubicBezTo>
                  <a:cubicBezTo>
                    <a:pt x="788" y="3088"/>
                    <a:pt x="2678" y="1072"/>
                    <a:pt x="5073" y="820"/>
                  </a:cubicBezTo>
                  <a:close/>
                  <a:moveTo>
                    <a:pt x="5514" y="0"/>
                  </a:moveTo>
                  <a:cubicBezTo>
                    <a:pt x="2458" y="0"/>
                    <a:pt x="0" y="2489"/>
                    <a:pt x="0" y="5514"/>
                  </a:cubicBezTo>
                  <a:cubicBezTo>
                    <a:pt x="0" y="8538"/>
                    <a:pt x="2458" y="11027"/>
                    <a:pt x="5514" y="11027"/>
                  </a:cubicBezTo>
                  <a:cubicBezTo>
                    <a:pt x="8538" y="11027"/>
                    <a:pt x="11027" y="8538"/>
                    <a:pt x="11027" y="5514"/>
                  </a:cubicBezTo>
                  <a:cubicBezTo>
                    <a:pt x="11027" y="5293"/>
                    <a:pt x="10807" y="5104"/>
                    <a:pt x="10618" y="5104"/>
                  </a:cubicBezTo>
                  <a:lnTo>
                    <a:pt x="5923" y="5104"/>
                  </a:lnTo>
                  <a:lnTo>
                    <a:pt x="5923" y="410"/>
                  </a:lnTo>
                  <a:cubicBezTo>
                    <a:pt x="5892" y="158"/>
                    <a:pt x="5734" y="0"/>
                    <a:pt x="55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63"/>
            <p:cNvSpPr/>
            <p:nvPr/>
          </p:nvSpPr>
          <p:spPr>
            <a:xfrm>
              <a:off x="-64963775" y="2281350"/>
              <a:ext cx="148900" cy="148875"/>
            </a:xfrm>
            <a:custGeom>
              <a:avLst/>
              <a:gdLst/>
              <a:ahLst/>
              <a:cxnLst/>
              <a:rect l="l" t="t" r="r" b="b"/>
              <a:pathLst>
                <a:path w="5956" h="5955" extrusionOk="0">
                  <a:moveTo>
                    <a:pt x="852" y="819"/>
                  </a:moveTo>
                  <a:cubicBezTo>
                    <a:pt x="3088" y="1008"/>
                    <a:pt x="4884" y="2836"/>
                    <a:pt x="5105" y="5073"/>
                  </a:cubicBezTo>
                  <a:lnTo>
                    <a:pt x="852" y="5073"/>
                  </a:lnTo>
                  <a:lnTo>
                    <a:pt x="852" y="819"/>
                  </a:lnTo>
                  <a:close/>
                  <a:moveTo>
                    <a:pt x="442" y="0"/>
                  </a:moveTo>
                  <a:cubicBezTo>
                    <a:pt x="221" y="0"/>
                    <a:pt x="1" y="189"/>
                    <a:pt x="1" y="441"/>
                  </a:cubicBezTo>
                  <a:lnTo>
                    <a:pt x="1" y="5514"/>
                  </a:lnTo>
                  <a:cubicBezTo>
                    <a:pt x="1" y="5734"/>
                    <a:pt x="221" y="5955"/>
                    <a:pt x="442" y="5955"/>
                  </a:cubicBezTo>
                  <a:lnTo>
                    <a:pt x="5514" y="5955"/>
                  </a:lnTo>
                  <a:cubicBezTo>
                    <a:pt x="5766" y="5955"/>
                    <a:pt x="5955" y="5734"/>
                    <a:pt x="5955" y="5514"/>
                  </a:cubicBezTo>
                  <a:cubicBezTo>
                    <a:pt x="5955" y="2426"/>
                    <a:pt x="3466" y="0"/>
                    <a:pt x="4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7" name="Google Shape;4527;p63"/>
          <p:cNvGrpSpPr/>
          <p:nvPr/>
        </p:nvGrpSpPr>
        <p:grpSpPr>
          <a:xfrm>
            <a:off x="1015889" y="2481800"/>
            <a:ext cx="342486" cy="349421"/>
            <a:chOff x="-65129950" y="2646800"/>
            <a:chExt cx="311125" cy="317425"/>
          </a:xfrm>
        </p:grpSpPr>
        <p:sp>
          <p:nvSpPr>
            <p:cNvPr id="4528" name="Google Shape;4528;p63"/>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63"/>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0" name="Google Shape;4530;p63"/>
          <p:cNvGrpSpPr/>
          <p:nvPr/>
        </p:nvGrpSpPr>
        <p:grpSpPr>
          <a:xfrm>
            <a:off x="3112739" y="1673042"/>
            <a:ext cx="351155" cy="351183"/>
            <a:chOff x="-63252250" y="1930850"/>
            <a:chExt cx="319000" cy="319025"/>
          </a:xfrm>
        </p:grpSpPr>
        <p:sp>
          <p:nvSpPr>
            <p:cNvPr id="4531" name="Google Shape;4531;p63"/>
            <p:cNvSpPr/>
            <p:nvPr/>
          </p:nvSpPr>
          <p:spPr>
            <a:xfrm>
              <a:off x="-6325225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63"/>
            <p:cNvSpPr/>
            <p:nvPr/>
          </p:nvSpPr>
          <p:spPr>
            <a:xfrm>
              <a:off x="-6316090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3" name="Google Shape;4533;p63"/>
          <p:cNvSpPr/>
          <p:nvPr/>
        </p:nvSpPr>
        <p:spPr>
          <a:xfrm>
            <a:off x="3109167" y="2078344"/>
            <a:ext cx="354375" cy="350164"/>
          </a:xfrm>
          <a:custGeom>
            <a:avLst/>
            <a:gdLst/>
            <a:ahLst/>
            <a:cxnLst/>
            <a:rect l="l" t="t" r="r" b="b"/>
            <a:pathLst>
              <a:path w="12877" h="12724" extrusionOk="0">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4" name="Google Shape;4534;p63"/>
          <p:cNvGrpSpPr/>
          <p:nvPr/>
        </p:nvGrpSpPr>
        <p:grpSpPr>
          <a:xfrm>
            <a:off x="3113606" y="2481359"/>
            <a:ext cx="349421" cy="350302"/>
            <a:chOff x="-63250675" y="2664125"/>
            <a:chExt cx="317425" cy="318225"/>
          </a:xfrm>
        </p:grpSpPr>
        <p:sp>
          <p:nvSpPr>
            <p:cNvPr id="4535" name="Google Shape;4535;p63"/>
            <p:cNvSpPr/>
            <p:nvPr/>
          </p:nvSpPr>
          <p:spPr>
            <a:xfrm>
              <a:off x="-63250675" y="2664125"/>
              <a:ext cx="317425" cy="318225"/>
            </a:xfrm>
            <a:custGeom>
              <a:avLst/>
              <a:gdLst/>
              <a:ahLst/>
              <a:cxnLst/>
              <a:rect l="l" t="t" r="r" b="b"/>
              <a:pathLst>
                <a:path w="12697" h="12729" extrusionOk="0">
                  <a:moveTo>
                    <a:pt x="6364" y="2521"/>
                  </a:moveTo>
                  <a:cubicBezTo>
                    <a:pt x="8475" y="2521"/>
                    <a:pt x="10208" y="4254"/>
                    <a:pt x="10208" y="6396"/>
                  </a:cubicBezTo>
                  <a:cubicBezTo>
                    <a:pt x="10208" y="8507"/>
                    <a:pt x="8475" y="10240"/>
                    <a:pt x="6364" y="10240"/>
                  </a:cubicBezTo>
                  <a:cubicBezTo>
                    <a:pt x="4222" y="10240"/>
                    <a:pt x="2489" y="8507"/>
                    <a:pt x="2489" y="6396"/>
                  </a:cubicBezTo>
                  <a:cubicBezTo>
                    <a:pt x="2489" y="4254"/>
                    <a:pt x="4222" y="2521"/>
                    <a:pt x="6364" y="2521"/>
                  </a:cubicBezTo>
                  <a:close/>
                  <a:moveTo>
                    <a:pt x="6364" y="1"/>
                  </a:moveTo>
                  <a:cubicBezTo>
                    <a:pt x="6112" y="1"/>
                    <a:pt x="5923" y="190"/>
                    <a:pt x="5923" y="442"/>
                  </a:cubicBezTo>
                  <a:lnTo>
                    <a:pt x="5923" y="1702"/>
                  </a:lnTo>
                  <a:cubicBezTo>
                    <a:pt x="4946" y="1765"/>
                    <a:pt x="4033" y="2174"/>
                    <a:pt x="3308" y="2773"/>
                  </a:cubicBezTo>
                  <a:lnTo>
                    <a:pt x="2426" y="1859"/>
                  </a:lnTo>
                  <a:cubicBezTo>
                    <a:pt x="2347" y="1781"/>
                    <a:pt x="2237" y="1741"/>
                    <a:pt x="2127" y="1741"/>
                  </a:cubicBezTo>
                  <a:cubicBezTo>
                    <a:pt x="2017" y="1741"/>
                    <a:pt x="1906" y="1781"/>
                    <a:pt x="1827" y="1859"/>
                  </a:cubicBezTo>
                  <a:cubicBezTo>
                    <a:pt x="1670" y="2017"/>
                    <a:pt x="1670" y="2300"/>
                    <a:pt x="1827" y="2458"/>
                  </a:cubicBezTo>
                  <a:lnTo>
                    <a:pt x="2741" y="3340"/>
                  </a:lnTo>
                  <a:cubicBezTo>
                    <a:pt x="2143" y="4065"/>
                    <a:pt x="1733" y="4978"/>
                    <a:pt x="1670" y="5955"/>
                  </a:cubicBezTo>
                  <a:lnTo>
                    <a:pt x="410" y="5955"/>
                  </a:lnTo>
                  <a:cubicBezTo>
                    <a:pt x="158" y="5955"/>
                    <a:pt x="0" y="6144"/>
                    <a:pt x="0" y="6333"/>
                  </a:cubicBezTo>
                  <a:cubicBezTo>
                    <a:pt x="0" y="6585"/>
                    <a:pt x="221" y="6774"/>
                    <a:pt x="410" y="6774"/>
                  </a:cubicBezTo>
                  <a:lnTo>
                    <a:pt x="1670" y="6774"/>
                  </a:lnTo>
                  <a:cubicBezTo>
                    <a:pt x="1733" y="7751"/>
                    <a:pt x="2143" y="8664"/>
                    <a:pt x="2741" y="9389"/>
                  </a:cubicBezTo>
                  <a:lnTo>
                    <a:pt x="1827" y="10271"/>
                  </a:lnTo>
                  <a:cubicBezTo>
                    <a:pt x="1670" y="10429"/>
                    <a:pt x="1670" y="10712"/>
                    <a:pt x="1827" y="10870"/>
                  </a:cubicBezTo>
                  <a:cubicBezTo>
                    <a:pt x="1890" y="10964"/>
                    <a:pt x="2017" y="10996"/>
                    <a:pt x="2111" y="10996"/>
                  </a:cubicBezTo>
                  <a:cubicBezTo>
                    <a:pt x="2174" y="10996"/>
                    <a:pt x="2300" y="10964"/>
                    <a:pt x="2363" y="10870"/>
                  </a:cubicBezTo>
                  <a:lnTo>
                    <a:pt x="3277" y="9956"/>
                  </a:lnTo>
                  <a:cubicBezTo>
                    <a:pt x="4001" y="10555"/>
                    <a:pt x="4883" y="10964"/>
                    <a:pt x="5892" y="11027"/>
                  </a:cubicBezTo>
                  <a:lnTo>
                    <a:pt x="5892" y="12287"/>
                  </a:lnTo>
                  <a:cubicBezTo>
                    <a:pt x="5892" y="12508"/>
                    <a:pt x="6081" y="12729"/>
                    <a:pt x="6301" y="12729"/>
                  </a:cubicBezTo>
                  <a:cubicBezTo>
                    <a:pt x="6553" y="12729"/>
                    <a:pt x="6711" y="12508"/>
                    <a:pt x="6711" y="12287"/>
                  </a:cubicBezTo>
                  <a:lnTo>
                    <a:pt x="6711" y="11027"/>
                  </a:lnTo>
                  <a:cubicBezTo>
                    <a:pt x="7687" y="10964"/>
                    <a:pt x="8601" y="10555"/>
                    <a:pt x="9294" y="9956"/>
                  </a:cubicBezTo>
                  <a:lnTo>
                    <a:pt x="10208" y="10870"/>
                  </a:lnTo>
                  <a:cubicBezTo>
                    <a:pt x="10302" y="10964"/>
                    <a:pt x="10397" y="10996"/>
                    <a:pt x="10491" y="10996"/>
                  </a:cubicBezTo>
                  <a:cubicBezTo>
                    <a:pt x="10617" y="10996"/>
                    <a:pt x="10680" y="10964"/>
                    <a:pt x="10775" y="10870"/>
                  </a:cubicBezTo>
                  <a:cubicBezTo>
                    <a:pt x="10932" y="10712"/>
                    <a:pt x="10932" y="10429"/>
                    <a:pt x="10775" y="10271"/>
                  </a:cubicBezTo>
                  <a:lnTo>
                    <a:pt x="9861" y="9389"/>
                  </a:lnTo>
                  <a:cubicBezTo>
                    <a:pt x="10460" y="8664"/>
                    <a:pt x="10838" y="7751"/>
                    <a:pt x="10932" y="6774"/>
                  </a:cubicBezTo>
                  <a:lnTo>
                    <a:pt x="12193" y="6774"/>
                  </a:lnTo>
                  <a:cubicBezTo>
                    <a:pt x="12413" y="6774"/>
                    <a:pt x="12602" y="6585"/>
                    <a:pt x="12602" y="6333"/>
                  </a:cubicBezTo>
                  <a:cubicBezTo>
                    <a:pt x="12697" y="6144"/>
                    <a:pt x="12508" y="5955"/>
                    <a:pt x="12256" y="5955"/>
                  </a:cubicBezTo>
                  <a:lnTo>
                    <a:pt x="10995" y="5955"/>
                  </a:lnTo>
                  <a:cubicBezTo>
                    <a:pt x="10932" y="4978"/>
                    <a:pt x="10523" y="4065"/>
                    <a:pt x="9924" y="3340"/>
                  </a:cubicBezTo>
                  <a:lnTo>
                    <a:pt x="10838" y="2458"/>
                  </a:lnTo>
                  <a:cubicBezTo>
                    <a:pt x="10995" y="2300"/>
                    <a:pt x="10995" y="2017"/>
                    <a:pt x="10838" y="1859"/>
                  </a:cubicBezTo>
                  <a:cubicBezTo>
                    <a:pt x="10759" y="1781"/>
                    <a:pt x="10649" y="1741"/>
                    <a:pt x="10539" y="1741"/>
                  </a:cubicBezTo>
                  <a:cubicBezTo>
                    <a:pt x="10428" y="1741"/>
                    <a:pt x="10318" y="1781"/>
                    <a:pt x="10239" y="1859"/>
                  </a:cubicBezTo>
                  <a:lnTo>
                    <a:pt x="9357" y="2773"/>
                  </a:lnTo>
                  <a:cubicBezTo>
                    <a:pt x="8633" y="2174"/>
                    <a:pt x="7719" y="1765"/>
                    <a:pt x="6742" y="1702"/>
                  </a:cubicBezTo>
                  <a:lnTo>
                    <a:pt x="6742" y="442"/>
                  </a:lnTo>
                  <a:cubicBezTo>
                    <a:pt x="6742" y="190"/>
                    <a:pt x="6553" y="1"/>
                    <a:pt x="63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63"/>
            <p:cNvSpPr/>
            <p:nvPr/>
          </p:nvSpPr>
          <p:spPr>
            <a:xfrm>
              <a:off x="-63167975" y="2747625"/>
              <a:ext cx="152025" cy="152025"/>
            </a:xfrm>
            <a:custGeom>
              <a:avLst/>
              <a:gdLst/>
              <a:ahLst/>
              <a:cxnLst/>
              <a:rect l="l" t="t" r="r" b="b"/>
              <a:pathLst>
                <a:path w="6081" h="6081" extrusionOk="0">
                  <a:moveTo>
                    <a:pt x="2615" y="819"/>
                  </a:moveTo>
                  <a:lnTo>
                    <a:pt x="2615" y="1701"/>
                  </a:lnTo>
                  <a:cubicBezTo>
                    <a:pt x="2521" y="1733"/>
                    <a:pt x="2458" y="1733"/>
                    <a:pt x="2363" y="1764"/>
                  </a:cubicBezTo>
                  <a:lnTo>
                    <a:pt x="1796" y="1197"/>
                  </a:lnTo>
                  <a:cubicBezTo>
                    <a:pt x="2017" y="1040"/>
                    <a:pt x="2300" y="914"/>
                    <a:pt x="2615" y="819"/>
                  </a:cubicBezTo>
                  <a:close/>
                  <a:moveTo>
                    <a:pt x="3434" y="882"/>
                  </a:moveTo>
                  <a:cubicBezTo>
                    <a:pt x="3749" y="914"/>
                    <a:pt x="4033" y="1040"/>
                    <a:pt x="4253" y="1229"/>
                  </a:cubicBezTo>
                  <a:lnTo>
                    <a:pt x="3686" y="1827"/>
                  </a:lnTo>
                  <a:cubicBezTo>
                    <a:pt x="3592" y="1796"/>
                    <a:pt x="3529" y="1733"/>
                    <a:pt x="3434" y="1733"/>
                  </a:cubicBezTo>
                  <a:lnTo>
                    <a:pt x="3434" y="882"/>
                  </a:lnTo>
                  <a:close/>
                  <a:moveTo>
                    <a:pt x="1197" y="1796"/>
                  </a:moveTo>
                  <a:lnTo>
                    <a:pt x="1796" y="2363"/>
                  </a:lnTo>
                  <a:cubicBezTo>
                    <a:pt x="1733" y="2457"/>
                    <a:pt x="1701" y="2520"/>
                    <a:pt x="1701" y="2615"/>
                  </a:cubicBezTo>
                  <a:lnTo>
                    <a:pt x="851" y="2615"/>
                  </a:lnTo>
                  <a:cubicBezTo>
                    <a:pt x="914" y="2300"/>
                    <a:pt x="1040" y="2016"/>
                    <a:pt x="1197" y="1796"/>
                  </a:cubicBezTo>
                  <a:close/>
                  <a:moveTo>
                    <a:pt x="4852" y="1796"/>
                  </a:moveTo>
                  <a:cubicBezTo>
                    <a:pt x="5010" y="2016"/>
                    <a:pt x="5136" y="2300"/>
                    <a:pt x="5199" y="2615"/>
                  </a:cubicBezTo>
                  <a:lnTo>
                    <a:pt x="4348" y="2615"/>
                  </a:lnTo>
                  <a:cubicBezTo>
                    <a:pt x="4316" y="2520"/>
                    <a:pt x="4316" y="2457"/>
                    <a:pt x="4253" y="2363"/>
                  </a:cubicBezTo>
                  <a:lnTo>
                    <a:pt x="4852" y="1796"/>
                  </a:lnTo>
                  <a:close/>
                  <a:moveTo>
                    <a:pt x="3056" y="2457"/>
                  </a:moveTo>
                  <a:cubicBezTo>
                    <a:pt x="3214" y="2457"/>
                    <a:pt x="3308" y="2520"/>
                    <a:pt x="3434" y="2615"/>
                  </a:cubicBezTo>
                  <a:cubicBezTo>
                    <a:pt x="3560" y="2741"/>
                    <a:pt x="3592" y="2836"/>
                    <a:pt x="3592" y="2993"/>
                  </a:cubicBezTo>
                  <a:cubicBezTo>
                    <a:pt x="3592" y="3151"/>
                    <a:pt x="3529" y="3308"/>
                    <a:pt x="3434" y="3403"/>
                  </a:cubicBezTo>
                  <a:cubicBezTo>
                    <a:pt x="3308" y="3529"/>
                    <a:pt x="3214" y="3560"/>
                    <a:pt x="3056" y="3560"/>
                  </a:cubicBezTo>
                  <a:cubicBezTo>
                    <a:pt x="2899" y="3560"/>
                    <a:pt x="2773" y="3466"/>
                    <a:pt x="2647" y="3403"/>
                  </a:cubicBezTo>
                  <a:cubicBezTo>
                    <a:pt x="2521" y="3277"/>
                    <a:pt x="2489" y="3151"/>
                    <a:pt x="2489" y="2993"/>
                  </a:cubicBezTo>
                  <a:cubicBezTo>
                    <a:pt x="2489" y="2836"/>
                    <a:pt x="2584" y="2741"/>
                    <a:pt x="2647" y="2615"/>
                  </a:cubicBezTo>
                  <a:cubicBezTo>
                    <a:pt x="2773" y="2489"/>
                    <a:pt x="2899" y="2457"/>
                    <a:pt x="3056" y="2457"/>
                  </a:cubicBezTo>
                  <a:close/>
                  <a:moveTo>
                    <a:pt x="1733" y="3434"/>
                  </a:moveTo>
                  <a:cubicBezTo>
                    <a:pt x="1796" y="3529"/>
                    <a:pt x="1796" y="3592"/>
                    <a:pt x="1828" y="3686"/>
                  </a:cubicBezTo>
                  <a:lnTo>
                    <a:pt x="1229" y="4253"/>
                  </a:lnTo>
                  <a:cubicBezTo>
                    <a:pt x="1040" y="4033"/>
                    <a:pt x="914" y="3749"/>
                    <a:pt x="882" y="3434"/>
                  </a:cubicBezTo>
                  <a:close/>
                  <a:moveTo>
                    <a:pt x="5199" y="3434"/>
                  </a:moveTo>
                  <a:cubicBezTo>
                    <a:pt x="5136" y="3749"/>
                    <a:pt x="5010" y="4033"/>
                    <a:pt x="4852" y="4253"/>
                  </a:cubicBezTo>
                  <a:lnTo>
                    <a:pt x="4253" y="3686"/>
                  </a:lnTo>
                  <a:cubicBezTo>
                    <a:pt x="4316" y="3592"/>
                    <a:pt x="4348" y="3529"/>
                    <a:pt x="4348" y="3434"/>
                  </a:cubicBezTo>
                  <a:close/>
                  <a:moveTo>
                    <a:pt x="2363" y="4253"/>
                  </a:moveTo>
                  <a:cubicBezTo>
                    <a:pt x="2458" y="4316"/>
                    <a:pt x="2521" y="4348"/>
                    <a:pt x="2615" y="4348"/>
                  </a:cubicBezTo>
                  <a:lnTo>
                    <a:pt x="2615" y="5198"/>
                  </a:lnTo>
                  <a:cubicBezTo>
                    <a:pt x="2300" y="5167"/>
                    <a:pt x="2017" y="5041"/>
                    <a:pt x="1796" y="4852"/>
                  </a:cubicBezTo>
                  <a:lnTo>
                    <a:pt x="2363" y="4253"/>
                  </a:lnTo>
                  <a:close/>
                  <a:moveTo>
                    <a:pt x="3686" y="4253"/>
                  </a:moveTo>
                  <a:lnTo>
                    <a:pt x="4253" y="4852"/>
                  </a:lnTo>
                  <a:cubicBezTo>
                    <a:pt x="4033" y="5009"/>
                    <a:pt x="3749" y="5135"/>
                    <a:pt x="3434" y="5198"/>
                  </a:cubicBezTo>
                  <a:lnTo>
                    <a:pt x="3434" y="4348"/>
                  </a:lnTo>
                  <a:cubicBezTo>
                    <a:pt x="3529" y="4316"/>
                    <a:pt x="3592" y="4316"/>
                    <a:pt x="3686" y="4253"/>
                  </a:cubicBezTo>
                  <a:close/>
                  <a:moveTo>
                    <a:pt x="3056" y="0"/>
                  </a:moveTo>
                  <a:cubicBezTo>
                    <a:pt x="1355" y="0"/>
                    <a:pt x="0" y="1386"/>
                    <a:pt x="0" y="3056"/>
                  </a:cubicBezTo>
                  <a:cubicBezTo>
                    <a:pt x="0" y="3875"/>
                    <a:pt x="315" y="4631"/>
                    <a:pt x="882" y="5167"/>
                  </a:cubicBezTo>
                  <a:cubicBezTo>
                    <a:pt x="1229" y="5608"/>
                    <a:pt x="2111" y="6081"/>
                    <a:pt x="3056" y="6081"/>
                  </a:cubicBezTo>
                  <a:cubicBezTo>
                    <a:pt x="4694" y="6081"/>
                    <a:pt x="6081" y="4726"/>
                    <a:pt x="6081" y="3056"/>
                  </a:cubicBezTo>
                  <a:cubicBezTo>
                    <a:pt x="6081" y="1355"/>
                    <a:pt x="4694" y="0"/>
                    <a:pt x="3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7" name="Google Shape;4537;p63"/>
          <p:cNvGrpSpPr/>
          <p:nvPr/>
        </p:nvGrpSpPr>
        <p:grpSpPr>
          <a:xfrm>
            <a:off x="5236493" y="1676729"/>
            <a:ext cx="345954" cy="343807"/>
            <a:chOff x="-61354075" y="1940500"/>
            <a:chExt cx="314275" cy="312325"/>
          </a:xfrm>
        </p:grpSpPr>
        <p:sp>
          <p:nvSpPr>
            <p:cNvPr id="4538" name="Google Shape;4538;p63"/>
            <p:cNvSpPr/>
            <p:nvPr/>
          </p:nvSpPr>
          <p:spPr>
            <a:xfrm>
              <a:off x="-61354075" y="1940500"/>
              <a:ext cx="314275" cy="312325"/>
            </a:xfrm>
            <a:custGeom>
              <a:avLst/>
              <a:gdLst/>
              <a:ahLst/>
              <a:cxnLst/>
              <a:rect l="l" t="t" r="r" b="b"/>
              <a:pathLst>
                <a:path w="12571" h="12493" extrusionOk="0">
                  <a:moveTo>
                    <a:pt x="6270" y="1001"/>
                  </a:moveTo>
                  <a:lnTo>
                    <a:pt x="7687" y="2419"/>
                  </a:lnTo>
                  <a:cubicBezTo>
                    <a:pt x="7750" y="2482"/>
                    <a:pt x="7876" y="2513"/>
                    <a:pt x="7971" y="2513"/>
                  </a:cubicBezTo>
                  <a:lnTo>
                    <a:pt x="9956" y="2513"/>
                  </a:lnTo>
                  <a:lnTo>
                    <a:pt x="9956" y="4529"/>
                  </a:lnTo>
                  <a:cubicBezTo>
                    <a:pt x="9956" y="4655"/>
                    <a:pt x="10019" y="4718"/>
                    <a:pt x="10082" y="4813"/>
                  </a:cubicBezTo>
                  <a:lnTo>
                    <a:pt x="11499" y="6231"/>
                  </a:lnTo>
                  <a:lnTo>
                    <a:pt x="10082" y="7648"/>
                  </a:lnTo>
                  <a:cubicBezTo>
                    <a:pt x="10019" y="7711"/>
                    <a:pt x="9956" y="7837"/>
                    <a:pt x="9956" y="7900"/>
                  </a:cubicBezTo>
                  <a:lnTo>
                    <a:pt x="9956" y="9917"/>
                  </a:lnTo>
                  <a:lnTo>
                    <a:pt x="7971" y="9917"/>
                  </a:lnTo>
                  <a:cubicBezTo>
                    <a:pt x="7845" y="9917"/>
                    <a:pt x="7750" y="9948"/>
                    <a:pt x="7687" y="10043"/>
                  </a:cubicBezTo>
                  <a:lnTo>
                    <a:pt x="6270" y="11460"/>
                  </a:lnTo>
                  <a:lnTo>
                    <a:pt x="4852" y="10043"/>
                  </a:lnTo>
                  <a:cubicBezTo>
                    <a:pt x="4757" y="9948"/>
                    <a:pt x="4631" y="9917"/>
                    <a:pt x="4568" y="9917"/>
                  </a:cubicBezTo>
                  <a:lnTo>
                    <a:pt x="2552" y="9917"/>
                  </a:lnTo>
                  <a:lnTo>
                    <a:pt x="2552" y="7900"/>
                  </a:lnTo>
                  <a:cubicBezTo>
                    <a:pt x="2552" y="7806"/>
                    <a:pt x="2521" y="7711"/>
                    <a:pt x="2426" y="7648"/>
                  </a:cubicBezTo>
                  <a:lnTo>
                    <a:pt x="1008" y="6231"/>
                  </a:lnTo>
                  <a:lnTo>
                    <a:pt x="2426" y="4813"/>
                  </a:lnTo>
                  <a:cubicBezTo>
                    <a:pt x="2521" y="4718"/>
                    <a:pt x="2552" y="4624"/>
                    <a:pt x="2552" y="4529"/>
                  </a:cubicBezTo>
                  <a:lnTo>
                    <a:pt x="2552" y="2513"/>
                  </a:lnTo>
                  <a:lnTo>
                    <a:pt x="4568" y="2513"/>
                  </a:lnTo>
                  <a:cubicBezTo>
                    <a:pt x="4694" y="2513"/>
                    <a:pt x="4757" y="2482"/>
                    <a:pt x="4852" y="2419"/>
                  </a:cubicBezTo>
                  <a:lnTo>
                    <a:pt x="6270" y="1001"/>
                  </a:lnTo>
                  <a:close/>
                  <a:moveTo>
                    <a:pt x="6285" y="1"/>
                  </a:moveTo>
                  <a:cubicBezTo>
                    <a:pt x="6175" y="1"/>
                    <a:pt x="6065" y="40"/>
                    <a:pt x="5986" y="119"/>
                  </a:cubicBezTo>
                  <a:lnTo>
                    <a:pt x="4411" y="1694"/>
                  </a:lnTo>
                  <a:lnTo>
                    <a:pt x="2174" y="1694"/>
                  </a:lnTo>
                  <a:cubicBezTo>
                    <a:pt x="1922" y="1694"/>
                    <a:pt x="1733" y="1883"/>
                    <a:pt x="1733" y="2135"/>
                  </a:cubicBezTo>
                  <a:lnTo>
                    <a:pt x="1733" y="4372"/>
                  </a:lnTo>
                  <a:lnTo>
                    <a:pt x="158" y="5947"/>
                  </a:lnTo>
                  <a:cubicBezTo>
                    <a:pt x="0" y="6105"/>
                    <a:pt x="0" y="6388"/>
                    <a:pt x="158" y="6546"/>
                  </a:cubicBezTo>
                  <a:lnTo>
                    <a:pt x="1733" y="8121"/>
                  </a:lnTo>
                  <a:lnTo>
                    <a:pt x="1733" y="10358"/>
                  </a:lnTo>
                  <a:cubicBezTo>
                    <a:pt x="1733" y="10578"/>
                    <a:pt x="1922" y="10736"/>
                    <a:pt x="2174" y="10736"/>
                  </a:cubicBezTo>
                  <a:lnTo>
                    <a:pt x="4411" y="10736"/>
                  </a:lnTo>
                  <a:lnTo>
                    <a:pt x="5986" y="12374"/>
                  </a:lnTo>
                  <a:cubicBezTo>
                    <a:pt x="6065" y="12453"/>
                    <a:pt x="6175" y="12492"/>
                    <a:pt x="6285" y="12492"/>
                  </a:cubicBezTo>
                  <a:cubicBezTo>
                    <a:pt x="6396" y="12492"/>
                    <a:pt x="6506" y="12453"/>
                    <a:pt x="6585" y="12374"/>
                  </a:cubicBezTo>
                  <a:lnTo>
                    <a:pt x="8160" y="10736"/>
                  </a:lnTo>
                  <a:lnTo>
                    <a:pt x="10397" y="10736"/>
                  </a:lnTo>
                  <a:cubicBezTo>
                    <a:pt x="10617" y="10736"/>
                    <a:pt x="10775" y="10547"/>
                    <a:pt x="10775" y="10358"/>
                  </a:cubicBezTo>
                  <a:lnTo>
                    <a:pt x="10775" y="8121"/>
                  </a:lnTo>
                  <a:lnTo>
                    <a:pt x="12413" y="6546"/>
                  </a:lnTo>
                  <a:cubicBezTo>
                    <a:pt x="12571" y="6388"/>
                    <a:pt x="12571" y="6105"/>
                    <a:pt x="12413" y="5947"/>
                  </a:cubicBezTo>
                  <a:lnTo>
                    <a:pt x="10775" y="4372"/>
                  </a:lnTo>
                  <a:lnTo>
                    <a:pt x="10775" y="2135"/>
                  </a:lnTo>
                  <a:cubicBezTo>
                    <a:pt x="10775" y="1883"/>
                    <a:pt x="10586" y="1694"/>
                    <a:pt x="10397" y="1694"/>
                  </a:cubicBezTo>
                  <a:lnTo>
                    <a:pt x="8160" y="1694"/>
                  </a:lnTo>
                  <a:lnTo>
                    <a:pt x="6585" y="119"/>
                  </a:lnTo>
                  <a:cubicBezTo>
                    <a:pt x="6506" y="40"/>
                    <a:pt x="6396" y="1"/>
                    <a:pt x="62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63"/>
            <p:cNvSpPr/>
            <p:nvPr/>
          </p:nvSpPr>
          <p:spPr>
            <a:xfrm>
              <a:off x="-61268225" y="2024575"/>
              <a:ext cx="60650" cy="61475"/>
            </a:xfrm>
            <a:custGeom>
              <a:avLst/>
              <a:gdLst/>
              <a:ahLst/>
              <a:cxnLst/>
              <a:rect l="l" t="t" r="r" b="b"/>
              <a:pathLst>
                <a:path w="2426" h="2459" extrusionOk="0">
                  <a:moveTo>
                    <a:pt x="1197" y="820"/>
                  </a:moveTo>
                  <a:cubicBezTo>
                    <a:pt x="1449" y="820"/>
                    <a:pt x="1607" y="1009"/>
                    <a:pt x="1607" y="1261"/>
                  </a:cubicBezTo>
                  <a:cubicBezTo>
                    <a:pt x="1607" y="1481"/>
                    <a:pt x="1418" y="1639"/>
                    <a:pt x="1197" y="1639"/>
                  </a:cubicBezTo>
                  <a:cubicBezTo>
                    <a:pt x="1008" y="1639"/>
                    <a:pt x="819" y="1450"/>
                    <a:pt x="819" y="1261"/>
                  </a:cubicBezTo>
                  <a:cubicBezTo>
                    <a:pt x="788" y="977"/>
                    <a:pt x="977" y="820"/>
                    <a:pt x="1197" y="820"/>
                  </a:cubicBezTo>
                  <a:close/>
                  <a:moveTo>
                    <a:pt x="1197" y="1"/>
                  </a:moveTo>
                  <a:cubicBezTo>
                    <a:pt x="536" y="1"/>
                    <a:pt x="0" y="536"/>
                    <a:pt x="0" y="1261"/>
                  </a:cubicBezTo>
                  <a:cubicBezTo>
                    <a:pt x="0" y="1954"/>
                    <a:pt x="504" y="2458"/>
                    <a:pt x="1197" y="2458"/>
                  </a:cubicBezTo>
                  <a:cubicBezTo>
                    <a:pt x="1890" y="2458"/>
                    <a:pt x="2426" y="1922"/>
                    <a:pt x="2426" y="1261"/>
                  </a:cubicBezTo>
                  <a:cubicBezTo>
                    <a:pt x="2426" y="568"/>
                    <a:pt x="1890" y="1"/>
                    <a:pt x="11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63"/>
            <p:cNvSpPr/>
            <p:nvPr/>
          </p:nvSpPr>
          <p:spPr>
            <a:xfrm>
              <a:off x="-61187100" y="2107275"/>
              <a:ext cx="61450" cy="61475"/>
            </a:xfrm>
            <a:custGeom>
              <a:avLst/>
              <a:gdLst/>
              <a:ahLst/>
              <a:cxnLst/>
              <a:rect l="l" t="t" r="r" b="b"/>
              <a:pathLst>
                <a:path w="2458" h="2459" extrusionOk="0">
                  <a:moveTo>
                    <a:pt x="1229" y="788"/>
                  </a:moveTo>
                  <a:cubicBezTo>
                    <a:pt x="1512" y="820"/>
                    <a:pt x="1670" y="977"/>
                    <a:pt x="1670" y="1198"/>
                  </a:cubicBezTo>
                  <a:cubicBezTo>
                    <a:pt x="1670" y="1450"/>
                    <a:pt x="1481" y="1639"/>
                    <a:pt x="1229" y="1639"/>
                  </a:cubicBezTo>
                  <a:cubicBezTo>
                    <a:pt x="1008" y="1639"/>
                    <a:pt x="851" y="1450"/>
                    <a:pt x="851" y="1198"/>
                  </a:cubicBezTo>
                  <a:cubicBezTo>
                    <a:pt x="851" y="977"/>
                    <a:pt x="1040" y="788"/>
                    <a:pt x="1229" y="788"/>
                  </a:cubicBezTo>
                  <a:close/>
                  <a:moveTo>
                    <a:pt x="1229" y="1"/>
                  </a:moveTo>
                  <a:cubicBezTo>
                    <a:pt x="567" y="1"/>
                    <a:pt x="0" y="536"/>
                    <a:pt x="0" y="1198"/>
                  </a:cubicBezTo>
                  <a:cubicBezTo>
                    <a:pt x="0" y="1891"/>
                    <a:pt x="567" y="2458"/>
                    <a:pt x="1229" y="2458"/>
                  </a:cubicBezTo>
                  <a:cubicBezTo>
                    <a:pt x="1922" y="2458"/>
                    <a:pt x="2458" y="1922"/>
                    <a:pt x="2458" y="1198"/>
                  </a:cubicBezTo>
                  <a:cubicBezTo>
                    <a:pt x="2458" y="536"/>
                    <a:pt x="1922"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63"/>
            <p:cNvSpPr/>
            <p:nvPr/>
          </p:nvSpPr>
          <p:spPr>
            <a:xfrm>
              <a:off x="-61250125" y="2044475"/>
              <a:ext cx="105575" cy="103600"/>
            </a:xfrm>
            <a:custGeom>
              <a:avLst/>
              <a:gdLst/>
              <a:ahLst/>
              <a:cxnLst/>
              <a:rect l="l" t="t" r="r" b="b"/>
              <a:pathLst>
                <a:path w="4223" h="4144" extrusionOk="0">
                  <a:moveTo>
                    <a:pt x="3766" y="0"/>
                  </a:moveTo>
                  <a:cubicBezTo>
                    <a:pt x="3655" y="0"/>
                    <a:pt x="3545" y="40"/>
                    <a:pt x="3466" y="118"/>
                  </a:cubicBezTo>
                  <a:lnTo>
                    <a:pt x="158" y="3426"/>
                  </a:lnTo>
                  <a:cubicBezTo>
                    <a:pt x="1" y="3615"/>
                    <a:pt x="1" y="3836"/>
                    <a:pt x="158" y="4025"/>
                  </a:cubicBezTo>
                  <a:cubicBezTo>
                    <a:pt x="237" y="4104"/>
                    <a:pt x="347" y="4143"/>
                    <a:pt x="458" y="4143"/>
                  </a:cubicBezTo>
                  <a:cubicBezTo>
                    <a:pt x="568" y="4143"/>
                    <a:pt x="678" y="4104"/>
                    <a:pt x="757" y="4025"/>
                  </a:cubicBezTo>
                  <a:lnTo>
                    <a:pt x="4065" y="717"/>
                  </a:lnTo>
                  <a:cubicBezTo>
                    <a:pt x="4222" y="559"/>
                    <a:pt x="4222" y="276"/>
                    <a:pt x="4065" y="118"/>
                  </a:cubicBezTo>
                  <a:cubicBezTo>
                    <a:pt x="3986" y="40"/>
                    <a:pt x="3876" y="0"/>
                    <a:pt x="37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2" name="Google Shape;4542;p63"/>
          <p:cNvGrpSpPr/>
          <p:nvPr/>
        </p:nvGrpSpPr>
        <p:grpSpPr>
          <a:xfrm>
            <a:off x="5235185" y="2093382"/>
            <a:ext cx="348568" cy="319948"/>
            <a:chOff x="-61354875" y="2322300"/>
            <a:chExt cx="316650" cy="290650"/>
          </a:xfrm>
        </p:grpSpPr>
        <p:sp>
          <p:nvSpPr>
            <p:cNvPr id="4543" name="Google Shape;4543;p63"/>
            <p:cNvSpPr/>
            <p:nvPr/>
          </p:nvSpPr>
          <p:spPr>
            <a:xfrm>
              <a:off x="-61354875" y="2322300"/>
              <a:ext cx="316650" cy="290650"/>
            </a:xfrm>
            <a:custGeom>
              <a:avLst/>
              <a:gdLst/>
              <a:ahLst/>
              <a:cxnLst/>
              <a:rect l="l" t="t" r="r" b="b"/>
              <a:pathLst>
                <a:path w="12666" h="11626" extrusionOk="0">
                  <a:moveTo>
                    <a:pt x="11405" y="788"/>
                  </a:moveTo>
                  <a:cubicBezTo>
                    <a:pt x="11657" y="788"/>
                    <a:pt x="11847" y="1009"/>
                    <a:pt x="11847" y="1229"/>
                  </a:cubicBezTo>
                  <a:lnTo>
                    <a:pt x="11847" y="10334"/>
                  </a:lnTo>
                  <a:cubicBezTo>
                    <a:pt x="11847" y="10555"/>
                    <a:pt x="11657" y="10775"/>
                    <a:pt x="11405" y="10775"/>
                  </a:cubicBezTo>
                  <a:lnTo>
                    <a:pt x="1198" y="10775"/>
                  </a:lnTo>
                  <a:cubicBezTo>
                    <a:pt x="977" y="10775"/>
                    <a:pt x="820" y="10555"/>
                    <a:pt x="820" y="10334"/>
                  </a:cubicBezTo>
                  <a:lnTo>
                    <a:pt x="820" y="1229"/>
                  </a:lnTo>
                  <a:cubicBezTo>
                    <a:pt x="820" y="1009"/>
                    <a:pt x="1009" y="788"/>
                    <a:pt x="1198" y="788"/>
                  </a:cubicBezTo>
                  <a:close/>
                  <a:moveTo>
                    <a:pt x="1198" y="0"/>
                  </a:moveTo>
                  <a:cubicBezTo>
                    <a:pt x="536" y="0"/>
                    <a:pt x="1" y="568"/>
                    <a:pt x="1" y="1261"/>
                  </a:cubicBezTo>
                  <a:lnTo>
                    <a:pt x="1" y="10366"/>
                  </a:lnTo>
                  <a:cubicBezTo>
                    <a:pt x="1" y="11027"/>
                    <a:pt x="536" y="11626"/>
                    <a:pt x="1198" y="11626"/>
                  </a:cubicBezTo>
                  <a:lnTo>
                    <a:pt x="11405" y="11626"/>
                  </a:lnTo>
                  <a:cubicBezTo>
                    <a:pt x="12067" y="11626"/>
                    <a:pt x="12666" y="11059"/>
                    <a:pt x="12666" y="10366"/>
                  </a:cubicBezTo>
                  <a:lnTo>
                    <a:pt x="12666" y="1261"/>
                  </a:lnTo>
                  <a:cubicBezTo>
                    <a:pt x="12666" y="568"/>
                    <a:pt x="12130" y="0"/>
                    <a:pt x="1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63"/>
            <p:cNvSpPr/>
            <p:nvPr/>
          </p:nvSpPr>
          <p:spPr>
            <a:xfrm>
              <a:off x="-61313925" y="2364050"/>
              <a:ext cx="234750" cy="206375"/>
            </a:xfrm>
            <a:custGeom>
              <a:avLst/>
              <a:gdLst/>
              <a:ahLst/>
              <a:cxnLst/>
              <a:rect l="l" t="t" r="r" b="b"/>
              <a:pathLst>
                <a:path w="9390" h="8255" extrusionOk="0">
                  <a:moveTo>
                    <a:pt x="8539" y="819"/>
                  </a:moveTo>
                  <a:lnTo>
                    <a:pt x="8539" y="7435"/>
                  </a:lnTo>
                  <a:lnTo>
                    <a:pt x="820" y="7435"/>
                  </a:lnTo>
                  <a:lnTo>
                    <a:pt x="820" y="6207"/>
                  </a:lnTo>
                  <a:lnTo>
                    <a:pt x="1671" y="6207"/>
                  </a:lnTo>
                  <a:cubicBezTo>
                    <a:pt x="1891" y="6207"/>
                    <a:pt x="2080" y="6018"/>
                    <a:pt x="2080" y="5797"/>
                  </a:cubicBezTo>
                  <a:cubicBezTo>
                    <a:pt x="2080" y="5545"/>
                    <a:pt x="1891" y="5356"/>
                    <a:pt x="1671" y="5356"/>
                  </a:cubicBezTo>
                  <a:lnTo>
                    <a:pt x="820" y="5356"/>
                  </a:lnTo>
                  <a:lnTo>
                    <a:pt x="820" y="2867"/>
                  </a:lnTo>
                  <a:lnTo>
                    <a:pt x="1671" y="2867"/>
                  </a:lnTo>
                  <a:cubicBezTo>
                    <a:pt x="1891" y="2867"/>
                    <a:pt x="2080" y="2678"/>
                    <a:pt x="2080" y="2426"/>
                  </a:cubicBezTo>
                  <a:cubicBezTo>
                    <a:pt x="2080" y="2206"/>
                    <a:pt x="1891" y="2048"/>
                    <a:pt x="1671" y="2048"/>
                  </a:cubicBezTo>
                  <a:lnTo>
                    <a:pt x="820" y="2048"/>
                  </a:lnTo>
                  <a:lnTo>
                    <a:pt x="820" y="819"/>
                  </a:lnTo>
                  <a:close/>
                  <a:moveTo>
                    <a:pt x="410" y="0"/>
                  </a:moveTo>
                  <a:cubicBezTo>
                    <a:pt x="158" y="0"/>
                    <a:pt x="1" y="189"/>
                    <a:pt x="1" y="378"/>
                  </a:cubicBezTo>
                  <a:lnTo>
                    <a:pt x="1" y="7845"/>
                  </a:lnTo>
                  <a:cubicBezTo>
                    <a:pt x="1" y="8065"/>
                    <a:pt x="190" y="8255"/>
                    <a:pt x="410" y="8255"/>
                  </a:cubicBezTo>
                  <a:lnTo>
                    <a:pt x="8948" y="8255"/>
                  </a:lnTo>
                  <a:cubicBezTo>
                    <a:pt x="9169" y="8255"/>
                    <a:pt x="9326" y="8065"/>
                    <a:pt x="9326" y="7845"/>
                  </a:cubicBezTo>
                  <a:lnTo>
                    <a:pt x="9326" y="378"/>
                  </a:lnTo>
                  <a:cubicBezTo>
                    <a:pt x="9389" y="158"/>
                    <a:pt x="9169" y="0"/>
                    <a:pt x="89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63"/>
            <p:cNvSpPr/>
            <p:nvPr/>
          </p:nvSpPr>
          <p:spPr>
            <a:xfrm>
              <a:off x="-61234375" y="2416225"/>
              <a:ext cx="104775" cy="102225"/>
            </a:xfrm>
            <a:custGeom>
              <a:avLst/>
              <a:gdLst/>
              <a:ahLst/>
              <a:cxnLst/>
              <a:rect l="l" t="t" r="r" b="b"/>
              <a:pathLst>
                <a:path w="4191" h="4089" extrusionOk="0">
                  <a:moveTo>
                    <a:pt x="2175" y="1221"/>
                  </a:moveTo>
                  <a:cubicBezTo>
                    <a:pt x="2647" y="1221"/>
                    <a:pt x="2994" y="1568"/>
                    <a:pt x="2994" y="2040"/>
                  </a:cubicBezTo>
                  <a:cubicBezTo>
                    <a:pt x="2994" y="2513"/>
                    <a:pt x="2647" y="2859"/>
                    <a:pt x="2175" y="2859"/>
                  </a:cubicBezTo>
                  <a:cubicBezTo>
                    <a:pt x="1702" y="2859"/>
                    <a:pt x="1356" y="2513"/>
                    <a:pt x="1356" y="2040"/>
                  </a:cubicBezTo>
                  <a:cubicBezTo>
                    <a:pt x="1356" y="1568"/>
                    <a:pt x="1702" y="1221"/>
                    <a:pt x="2175" y="1221"/>
                  </a:cubicBezTo>
                  <a:close/>
                  <a:moveTo>
                    <a:pt x="458" y="0"/>
                  </a:moveTo>
                  <a:cubicBezTo>
                    <a:pt x="347" y="0"/>
                    <a:pt x="237" y="40"/>
                    <a:pt x="158" y="119"/>
                  </a:cubicBezTo>
                  <a:cubicBezTo>
                    <a:pt x="1" y="276"/>
                    <a:pt x="1" y="560"/>
                    <a:pt x="158" y="717"/>
                  </a:cubicBezTo>
                  <a:lnTo>
                    <a:pt x="694" y="1221"/>
                  </a:lnTo>
                  <a:cubicBezTo>
                    <a:pt x="536" y="1442"/>
                    <a:pt x="442" y="1757"/>
                    <a:pt x="442" y="2040"/>
                  </a:cubicBezTo>
                  <a:cubicBezTo>
                    <a:pt x="442" y="2324"/>
                    <a:pt x="536" y="2639"/>
                    <a:pt x="694" y="2859"/>
                  </a:cubicBezTo>
                  <a:lnTo>
                    <a:pt x="158" y="3395"/>
                  </a:lnTo>
                  <a:cubicBezTo>
                    <a:pt x="95" y="3553"/>
                    <a:pt x="95" y="3805"/>
                    <a:pt x="253" y="3962"/>
                  </a:cubicBezTo>
                  <a:cubicBezTo>
                    <a:pt x="316" y="4057"/>
                    <a:pt x="442" y="4088"/>
                    <a:pt x="536" y="4088"/>
                  </a:cubicBezTo>
                  <a:cubicBezTo>
                    <a:pt x="631" y="4088"/>
                    <a:pt x="726" y="4057"/>
                    <a:pt x="789" y="3962"/>
                  </a:cubicBezTo>
                  <a:lnTo>
                    <a:pt x="1324" y="3458"/>
                  </a:lnTo>
                  <a:cubicBezTo>
                    <a:pt x="1545" y="3616"/>
                    <a:pt x="1860" y="3710"/>
                    <a:pt x="2143" y="3710"/>
                  </a:cubicBezTo>
                  <a:cubicBezTo>
                    <a:pt x="2427" y="3710"/>
                    <a:pt x="2742" y="3616"/>
                    <a:pt x="2962" y="3458"/>
                  </a:cubicBezTo>
                  <a:lnTo>
                    <a:pt x="3498" y="3962"/>
                  </a:lnTo>
                  <a:cubicBezTo>
                    <a:pt x="3561" y="4057"/>
                    <a:pt x="3687" y="4088"/>
                    <a:pt x="3750" y="4088"/>
                  </a:cubicBezTo>
                  <a:cubicBezTo>
                    <a:pt x="3876" y="4088"/>
                    <a:pt x="3971" y="4057"/>
                    <a:pt x="4034" y="3962"/>
                  </a:cubicBezTo>
                  <a:cubicBezTo>
                    <a:pt x="4191" y="3805"/>
                    <a:pt x="4191" y="3553"/>
                    <a:pt x="4034" y="3395"/>
                  </a:cubicBezTo>
                  <a:lnTo>
                    <a:pt x="3529" y="2859"/>
                  </a:lnTo>
                  <a:cubicBezTo>
                    <a:pt x="3687" y="2639"/>
                    <a:pt x="3750" y="2324"/>
                    <a:pt x="3750" y="2040"/>
                  </a:cubicBezTo>
                  <a:cubicBezTo>
                    <a:pt x="3750" y="1757"/>
                    <a:pt x="3687" y="1442"/>
                    <a:pt x="3529" y="1221"/>
                  </a:cubicBezTo>
                  <a:lnTo>
                    <a:pt x="4034" y="717"/>
                  </a:lnTo>
                  <a:cubicBezTo>
                    <a:pt x="4191" y="560"/>
                    <a:pt x="4191" y="276"/>
                    <a:pt x="4034" y="119"/>
                  </a:cubicBezTo>
                  <a:cubicBezTo>
                    <a:pt x="3955" y="40"/>
                    <a:pt x="3845" y="0"/>
                    <a:pt x="3734" y="0"/>
                  </a:cubicBezTo>
                  <a:cubicBezTo>
                    <a:pt x="3624" y="0"/>
                    <a:pt x="3514" y="40"/>
                    <a:pt x="3435" y="119"/>
                  </a:cubicBezTo>
                  <a:lnTo>
                    <a:pt x="2931" y="623"/>
                  </a:lnTo>
                  <a:cubicBezTo>
                    <a:pt x="2679" y="465"/>
                    <a:pt x="2395" y="402"/>
                    <a:pt x="2112" y="402"/>
                  </a:cubicBezTo>
                  <a:cubicBezTo>
                    <a:pt x="1828" y="402"/>
                    <a:pt x="1513" y="465"/>
                    <a:pt x="1261" y="623"/>
                  </a:cubicBezTo>
                  <a:lnTo>
                    <a:pt x="757" y="119"/>
                  </a:lnTo>
                  <a:cubicBezTo>
                    <a:pt x="678" y="40"/>
                    <a:pt x="568" y="0"/>
                    <a:pt x="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6" name="Google Shape;4546;p63"/>
          <p:cNvGrpSpPr/>
          <p:nvPr/>
        </p:nvGrpSpPr>
        <p:grpSpPr>
          <a:xfrm>
            <a:off x="5235185" y="2482226"/>
            <a:ext cx="348568" cy="348568"/>
            <a:chOff x="-61354875" y="2671225"/>
            <a:chExt cx="316650" cy="316650"/>
          </a:xfrm>
        </p:grpSpPr>
        <p:sp>
          <p:nvSpPr>
            <p:cNvPr id="4547" name="Google Shape;4547;p63"/>
            <p:cNvSpPr/>
            <p:nvPr/>
          </p:nvSpPr>
          <p:spPr>
            <a:xfrm>
              <a:off x="-61354875" y="2671225"/>
              <a:ext cx="316650" cy="316650"/>
            </a:xfrm>
            <a:custGeom>
              <a:avLst/>
              <a:gdLst/>
              <a:ahLst/>
              <a:cxnLst/>
              <a:rect l="l" t="t" r="r" b="b"/>
              <a:pathLst>
                <a:path w="12666" h="12666" extrusionOk="0">
                  <a:moveTo>
                    <a:pt x="11405" y="1701"/>
                  </a:moveTo>
                  <a:cubicBezTo>
                    <a:pt x="11657" y="1701"/>
                    <a:pt x="11847" y="1890"/>
                    <a:pt x="11847" y="2111"/>
                  </a:cubicBezTo>
                  <a:lnTo>
                    <a:pt x="11847" y="3340"/>
                  </a:lnTo>
                  <a:lnTo>
                    <a:pt x="820" y="3340"/>
                  </a:lnTo>
                  <a:lnTo>
                    <a:pt x="820" y="2111"/>
                  </a:lnTo>
                  <a:cubicBezTo>
                    <a:pt x="820" y="1890"/>
                    <a:pt x="1009" y="1701"/>
                    <a:pt x="1198" y="1701"/>
                  </a:cubicBezTo>
                  <a:lnTo>
                    <a:pt x="1639" y="1701"/>
                  </a:lnTo>
                  <a:lnTo>
                    <a:pt x="1639" y="2111"/>
                  </a:lnTo>
                  <a:cubicBezTo>
                    <a:pt x="1639" y="2363"/>
                    <a:pt x="1828" y="2552"/>
                    <a:pt x="2048" y="2552"/>
                  </a:cubicBezTo>
                  <a:cubicBezTo>
                    <a:pt x="2237" y="2552"/>
                    <a:pt x="2427" y="2363"/>
                    <a:pt x="2427" y="2111"/>
                  </a:cubicBezTo>
                  <a:lnTo>
                    <a:pt x="2427" y="1701"/>
                  </a:lnTo>
                  <a:lnTo>
                    <a:pt x="5892" y="1701"/>
                  </a:lnTo>
                  <a:lnTo>
                    <a:pt x="5892" y="2111"/>
                  </a:lnTo>
                  <a:cubicBezTo>
                    <a:pt x="5892" y="2363"/>
                    <a:pt x="6081" y="2552"/>
                    <a:pt x="6333" y="2552"/>
                  </a:cubicBezTo>
                  <a:cubicBezTo>
                    <a:pt x="6585" y="2552"/>
                    <a:pt x="6743" y="2363"/>
                    <a:pt x="6743" y="2111"/>
                  </a:cubicBezTo>
                  <a:lnTo>
                    <a:pt x="6743" y="1701"/>
                  </a:lnTo>
                  <a:lnTo>
                    <a:pt x="10208" y="1701"/>
                  </a:lnTo>
                  <a:lnTo>
                    <a:pt x="10208" y="2111"/>
                  </a:lnTo>
                  <a:cubicBezTo>
                    <a:pt x="10208" y="2363"/>
                    <a:pt x="10397" y="2552"/>
                    <a:pt x="10618" y="2552"/>
                  </a:cubicBezTo>
                  <a:cubicBezTo>
                    <a:pt x="10870" y="2552"/>
                    <a:pt x="11027" y="2363"/>
                    <a:pt x="11027" y="2111"/>
                  </a:cubicBezTo>
                  <a:lnTo>
                    <a:pt x="11027" y="1701"/>
                  </a:lnTo>
                  <a:close/>
                  <a:moveTo>
                    <a:pt x="11878" y="4159"/>
                  </a:moveTo>
                  <a:lnTo>
                    <a:pt x="11878" y="6112"/>
                  </a:lnTo>
                  <a:lnTo>
                    <a:pt x="11847" y="6112"/>
                  </a:lnTo>
                  <a:cubicBezTo>
                    <a:pt x="11090" y="5072"/>
                    <a:pt x="9862" y="4442"/>
                    <a:pt x="8538" y="4442"/>
                  </a:cubicBezTo>
                  <a:cubicBezTo>
                    <a:pt x="6239" y="4442"/>
                    <a:pt x="4411" y="6301"/>
                    <a:pt x="4411" y="8569"/>
                  </a:cubicBezTo>
                  <a:cubicBezTo>
                    <a:pt x="4411" y="9168"/>
                    <a:pt x="4506" y="9735"/>
                    <a:pt x="4758" y="10239"/>
                  </a:cubicBezTo>
                  <a:lnTo>
                    <a:pt x="1261" y="10239"/>
                  </a:lnTo>
                  <a:cubicBezTo>
                    <a:pt x="1009" y="10239"/>
                    <a:pt x="851" y="10050"/>
                    <a:pt x="851" y="9830"/>
                  </a:cubicBezTo>
                  <a:lnTo>
                    <a:pt x="851" y="4159"/>
                  </a:lnTo>
                  <a:close/>
                  <a:moveTo>
                    <a:pt x="8538" y="5261"/>
                  </a:moveTo>
                  <a:cubicBezTo>
                    <a:pt x="10334" y="5261"/>
                    <a:pt x="11847" y="6774"/>
                    <a:pt x="11847" y="8569"/>
                  </a:cubicBezTo>
                  <a:cubicBezTo>
                    <a:pt x="11847" y="10397"/>
                    <a:pt x="10334" y="11877"/>
                    <a:pt x="8538" y="11877"/>
                  </a:cubicBezTo>
                  <a:cubicBezTo>
                    <a:pt x="6711" y="11877"/>
                    <a:pt x="5230" y="10397"/>
                    <a:pt x="5230" y="8569"/>
                  </a:cubicBezTo>
                  <a:cubicBezTo>
                    <a:pt x="5230" y="6774"/>
                    <a:pt x="6743" y="5261"/>
                    <a:pt x="8538" y="5261"/>
                  </a:cubicBezTo>
                  <a:close/>
                  <a:moveTo>
                    <a:pt x="2048" y="0"/>
                  </a:moveTo>
                  <a:cubicBezTo>
                    <a:pt x="1828" y="0"/>
                    <a:pt x="1639" y="189"/>
                    <a:pt x="1639" y="441"/>
                  </a:cubicBezTo>
                  <a:lnTo>
                    <a:pt x="1639" y="851"/>
                  </a:lnTo>
                  <a:lnTo>
                    <a:pt x="1198" y="851"/>
                  </a:lnTo>
                  <a:cubicBezTo>
                    <a:pt x="536" y="851"/>
                    <a:pt x="1" y="1418"/>
                    <a:pt x="1" y="2079"/>
                  </a:cubicBezTo>
                  <a:lnTo>
                    <a:pt x="1" y="9798"/>
                  </a:lnTo>
                  <a:cubicBezTo>
                    <a:pt x="1" y="10460"/>
                    <a:pt x="536" y="11027"/>
                    <a:pt x="1198" y="11027"/>
                  </a:cubicBezTo>
                  <a:lnTo>
                    <a:pt x="5230" y="11027"/>
                  </a:lnTo>
                  <a:cubicBezTo>
                    <a:pt x="5987" y="12003"/>
                    <a:pt x="7184" y="12665"/>
                    <a:pt x="8538" y="12665"/>
                  </a:cubicBezTo>
                  <a:cubicBezTo>
                    <a:pt x="10807" y="12665"/>
                    <a:pt x="12666" y="10838"/>
                    <a:pt x="12666" y="8538"/>
                  </a:cubicBezTo>
                  <a:lnTo>
                    <a:pt x="12666" y="2079"/>
                  </a:lnTo>
                  <a:cubicBezTo>
                    <a:pt x="12666" y="1418"/>
                    <a:pt x="12130" y="851"/>
                    <a:pt x="11405" y="851"/>
                  </a:cubicBezTo>
                  <a:lnTo>
                    <a:pt x="11027" y="851"/>
                  </a:lnTo>
                  <a:lnTo>
                    <a:pt x="11027" y="441"/>
                  </a:lnTo>
                  <a:cubicBezTo>
                    <a:pt x="11027" y="189"/>
                    <a:pt x="10807" y="0"/>
                    <a:pt x="10618" y="0"/>
                  </a:cubicBezTo>
                  <a:cubicBezTo>
                    <a:pt x="10397" y="0"/>
                    <a:pt x="10177" y="189"/>
                    <a:pt x="10177" y="441"/>
                  </a:cubicBezTo>
                  <a:lnTo>
                    <a:pt x="10177" y="851"/>
                  </a:lnTo>
                  <a:lnTo>
                    <a:pt x="6711" y="851"/>
                  </a:lnTo>
                  <a:lnTo>
                    <a:pt x="6711" y="441"/>
                  </a:lnTo>
                  <a:cubicBezTo>
                    <a:pt x="6711" y="189"/>
                    <a:pt x="6522" y="0"/>
                    <a:pt x="6333" y="0"/>
                  </a:cubicBezTo>
                  <a:cubicBezTo>
                    <a:pt x="6081" y="0"/>
                    <a:pt x="5892" y="189"/>
                    <a:pt x="5892" y="441"/>
                  </a:cubicBezTo>
                  <a:lnTo>
                    <a:pt x="5892" y="851"/>
                  </a:lnTo>
                  <a:lnTo>
                    <a:pt x="2427" y="851"/>
                  </a:lnTo>
                  <a:lnTo>
                    <a:pt x="2427" y="441"/>
                  </a:lnTo>
                  <a:cubicBezTo>
                    <a:pt x="2427" y="189"/>
                    <a:pt x="2237" y="0"/>
                    <a:pt x="20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63"/>
            <p:cNvSpPr/>
            <p:nvPr/>
          </p:nvSpPr>
          <p:spPr>
            <a:xfrm>
              <a:off x="-61172925" y="2813775"/>
              <a:ext cx="62225" cy="145725"/>
            </a:xfrm>
            <a:custGeom>
              <a:avLst/>
              <a:gdLst/>
              <a:ahLst/>
              <a:cxnLst/>
              <a:rect l="l" t="t" r="r" b="b"/>
              <a:pathLst>
                <a:path w="2489" h="5829" extrusionOk="0">
                  <a:moveTo>
                    <a:pt x="1260" y="0"/>
                  </a:moveTo>
                  <a:cubicBezTo>
                    <a:pt x="1008" y="0"/>
                    <a:pt x="819" y="190"/>
                    <a:pt x="819" y="410"/>
                  </a:cubicBezTo>
                  <a:lnTo>
                    <a:pt x="819" y="662"/>
                  </a:lnTo>
                  <a:cubicBezTo>
                    <a:pt x="347" y="820"/>
                    <a:pt x="0" y="1292"/>
                    <a:pt x="0" y="1859"/>
                  </a:cubicBezTo>
                  <a:cubicBezTo>
                    <a:pt x="0" y="2521"/>
                    <a:pt x="536" y="2899"/>
                    <a:pt x="977" y="3245"/>
                  </a:cubicBezTo>
                  <a:cubicBezTo>
                    <a:pt x="1292" y="3466"/>
                    <a:pt x="1639" y="3687"/>
                    <a:pt x="1639" y="3939"/>
                  </a:cubicBezTo>
                  <a:cubicBezTo>
                    <a:pt x="1639" y="4191"/>
                    <a:pt x="1450" y="4380"/>
                    <a:pt x="1260" y="4380"/>
                  </a:cubicBezTo>
                  <a:cubicBezTo>
                    <a:pt x="1008" y="4380"/>
                    <a:pt x="819" y="4191"/>
                    <a:pt x="819" y="3939"/>
                  </a:cubicBezTo>
                  <a:cubicBezTo>
                    <a:pt x="819" y="3718"/>
                    <a:pt x="630" y="3498"/>
                    <a:pt x="441" y="3498"/>
                  </a:cubicBezTo>
                  <a:cubicBezTo>
                    <a:pt x="189" y="3498"/>
                    <a:pt x="0" y="3718"/>
                    <a:pt x="0" y="3939"/>
                  </a:cubicBezTo>
                  <a:cubicBezTo>
                    <a:pt x="0" y="4506"/>
                    <a:pt x="347" y="4915"/>
                    <a:pt x="819" y="5136"/>
                  </a:cubicBezTo>
                  <a:lnTo>
                    <a:pt x="819" y="5388"/>
                  </a:lnTo>
                  <a:cubicBezTo>
                    <a:pt x="819" y="5640"/>
                    <a:pt x="1008" y="5829"/>
                    <a:pt x="1260" y="5829"/>
                  </a:cubicBezTo>
                  <a:cubicBezTo>
                    <a:pt x="1481" y="5829"/>
                    <a:pt x="1639" y="5640"/>
                    <a:pt x="1639" y="5388"/>
                  </a:cubicBezTo>
                  <a:lnTo>
                    <a:pt x="1639" y="5136"/>
                  </a:lnTo>
                  <a:cubicBezTo>
                    <a:pt x="2111" y="4978"/>
                    <a:pt x="2489" y="4506"/>
                    <a:pt x="2489" y="3939"/>
                  </a:cubicBezTo>
                  <a:cubicBezTo>
                    <a:pt x="2489" y="3277"/>
                    <a:pt x="1922" y="2867"/>
                    <a:pt x="1481" y="2552"/>
                  </a:cubicBezTo>
                  <a:cubicBezTo>
                    <a:pt x="1166" y="2332"/>
                    <a:pt x="819" y="2080"/>
                    <a:pt x="819" y="1859"/>
                  </a:cubicBezTo>
                  <a:cubicBezTo>
                    <a:pt x="819" y="1607"/>
                    <a:pt x="1008" y="1418"/>
                    <a:pt x="1260" y="1418"/>
                  </a:cubicBezTo>
                  <a:cubicBezTo>
                    <a:pt x="1513" y="1418"/>
                    <a:pt x="1639" y="1607"/>
                    <a:pt x="1639" y="1859"/>
                  </a:cubicBezTo>
                  <a:cubicBezTo>
                    <a:pt x="1639" y="2080"/>
                    <a:pt x="1859" y="2269"/>
                    <a:pt x="2048" y="2269"/>
                  </a:cubicBezTo>
                  <a:cubicBezTo>
                    <a:pt x="2300" y="2269"/>
                    <a:pt x="2489" y="2080"/>
                    <a:pt x="2489" y="1859"/>
                  </a:cubicBezTo>
                  <a:cubicBezTo>
                    <a:pt x="2489" y="1292"/>
                    <a:pt x="2143" y="883"/>
                    <a:pt x="1639" y="662"/>
                  </a:cubicBezTo>
                  <a:lnTo>
                    <a:pt x="1639" y="410"/>
                  </a:lnTo>
                  <a:cubicBezTo>
                    <a:pt x="1639" y="158"/>
                    <a:pt x="1450" y="0"/>
                    <a:pt x="12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3"/>
            <p:cNvSpPr/>
            <p:nvPr/>
          </p:nvSpPr>
          <p:spPr>
            <a:xfrm>
              <a:off x="-61313925" y="2796450"/>
              <a:ext cx="40975" cy="20500"/>
            </a:xfrm>
            <a:custGeom>
              <a:avLst/>
              <a:gdLst/>
              <a:ahLst/>
              <a:cxnLst/>
              <a:rect l="l" t="t" r="r" b="b"/>
              <a:pathLst>
                <a:path w="1639" h="820" extrusionOk="0">
                  <a:moveTo>
                    <a:pt x="410" y="0"/>
                  </a:moveTo>
                  <a:cubicBezTo>
                    <a:pt x="158" y="0"/>
                    <a:pt x="1" y="189"/>
                    <a:pt x="1" y="378"/>
                  </a:cubicBezTo>
                  <a:cubicBezTo>
                    <a:pt x="1" y="630"/>
                    <a:pt x="158" y="820"/>
                    <a:pt x="410" y="820"/>
                  </a:cubicBezTo>
                  <a:lnTo>
                    <a:pt x="1230" y="820"/>
                  </a:lnTo>
                  <a:cubicBezTo>
                    <a:pt x="1482" y="820"/>
                    <a:pt x="1639" y="630"/>
                    <a:pt x="1639" y="378"/>
                  </a:cubicBezTo>
                  <a:cubicBezTo>
                    <a:pt x="1639" y="158"/>
                    <a:pt x="1419" y="0"/>
                    <a:pt x="12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3"/>
            <p:cNvSpPr/>
            <p:nvPr/>
          </p:nvSpPr>
          <p:spPr>
            <a:xfrm>
              <a:off x="-61313925" y="2837400"/>
              <a:ext cx="40975" cy="20500"/>
            </a:xfrm>
            <a:custGeom>
              <a:avLst/>
              <a:gdLst/>
              <a:ahLst/>
              <a:cxnLst/>
              <a:rect l="l" t="t" r="r" b="b"/>
              <a:pathLst>
                <a:path w="1639" h="820" extrusionOk="0">
                  <a:moveTo>
                    <a:pt x="410" y="1"/>
                  </a:moveTo>
                  <a:cubicBezTo>
                    <a:pt x="158" y="1"/>
                    <a:pt x="1" y="190"/>
                    <a:pt x="1" y="442"/>
                  </a:cubicBezTo>
                  <a:cubicBezTo>
                    <a:pt x="1" y="631"/>
                    <a:pt x="158" y="820"/>
                    <a:pt x="410" y="820"/>
                  </a:cubicBezTo>
                  <a:lnTo>
                    <a:pt x="1230" y="820"/>
                  </a:lnTo>
                  <a:cubicBezTo>
                    <a:pt x="1482" y="820"/>
                    <a:pt x="1639" y="631"/>
                    <a:pt x="1639" y="442"/>
                  </a:cubicBezTo>
                  <a:cubicBezTo>
                    <a:pt x="1639" y="190"/>
                    <a:pt x="1419" y="1"/>
                    <a:pt x="12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63"/>
            <p:cNvSpPr/>
            <p:nvPr/>
          </p:nvSpPr>
          <p:spPr>
            <a:xfrm>
              <a:off x="-61313925" y="2877575"/>
              <a:ext cx="40975" cy="22075"/>
            </a:xfrm>
            <a:custGeom>
              <a:avLst/>
              <a:gdLst/>
              <a:ahLst/>
              <a:cxnLst/>
              <a:rect l="l" t="t" r="r" b="b"/>
              <a:pathLst>
                <a:path w="1639" h="883" extrusionOk="0">
                  <a:moveTo>
                    <a:pt x="410" y="0"/>
                  </a:moveTo>
                  <a:cubicBezTo>
                    <a:pt x="158" y="0"/>
                    <a:pt x="1" y="221"/>
                    <a:pt x="1" y="441"/>
                  </a:cubicBezTo>
                  <a:cubicBezTo>
                    <a:pt x="1" y="693"/>
                    <a:pt x="158" y="883"/>
                    <a:pt x="410" y="883"/>
                  </a:cubicBezTo>
                  <a:lnTo>
                    <a:pt x="1230" y="883"/>
                  </a:lnTo>
                  <a:cubicBezTo>
                    <a:pt x="1482" y="883"/>
                    <a:pt x="1639" y="693"/>
                    <a:pt x="1639" y="441"/>
                  </a:cubicBezTo>
                  <a:cubicBezTo>
                    <a:pt x="1639" y="221"/>
                    <a:pt x="1419" y="0"/>
                    <a:pt x="12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2" name="Google Shape;4552;p63"/>
          <p:cNvGrpSpPr/>
          <p:nvPr/>
        </p:nvGrpSpPr>
        <p:grpSpPr>
          <a:xfrm>
            <a:off x="7343521" y="1672781"/>
            <a:ext cx="351155" cy="351706"/>
            <a:chOff x="-59502375" y="1904375"/>
            <a:chExt cx="319000" cy="319500"/>
          </a:xfrm>
        </p:grpSpPr>
        <p:sp>
          <p:nvSpPr>
            <p:cNvPr id="4553" name="Google Shape;4553;p63"/>
            <p:cNvSpPr/>
            <p:nvPr/>
          </p:nvSpPr>
          <p:spPr>
            <a:xfrm>
              <a:off x="-59455125" y="2097050"/>
              <a:ext cx="227650" cy="62225"/>
            </a:xfrm>
            <a:custGeom>
              <a:avLst/>
              <a:gdLst/>
              <a:ahLst/>
              <a:cxnLst/>
              <a:rect l="l" t="t" r="r" b="b"/>
              <a:pathLst>
                <a:path w="9106" h="2489" extrusionOk="0">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63"/>
            <p:cNvSpPr/>
            <p:nvPr/>
          </p:nvSpPr>
          <p:spPr>
            <a:xfrm>
              <a:off x="-59502375" y="1966300"/>
              <a:ext cx="319000" cy="257575"/>
            </a:xfrm>
            <a:custGeom>
              <a:avLst/>
              <a:gdLst/>
              <a:ahLst/>
              <a:cxnLst/>
              <a:rect l="l" t="t" r="r" b="b"/>
              <a:pathLst>
                <a:path w="12760" h="10303" extrusionOk="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63"/>
            <p:cNvSpPr/>
            <p:nvPr/>
          </p:nvSpPr>
          <p:spPr>
            <a:xfrm>
              <a:off x="-59322800" y="1904375"/>
              <a:ext cx="106350" cy="41175"/>
            </a:xfrm>
            <a:custGeom>
              <a:avLst/>
              <a:gdLst/>
              <a:ahLst/>
              <a:cxnLst/>
              <a:rect l="l" t="t" r="r" b="b"/>
              <a:pathLst>
                <a:path w="4254" h="1647" extrusionOk="0">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6" name="Google Shape;4556;p63"/>
          <p:cNvGrpSpPr/>
          <p:nvPr/>
        </p:nvGrpSpPr>
        <p:grpSpPr>
          <a:xfrm>
            <a:off x="1435629" y="1675588"/>
            <a:ext cx="351155" cy="346092"/>
            <a:chOff x="-64774725" y="1916550"/>
            <a:chExt cx="319000" cy="314400"/>
          </a:xfrm>
        </p:grpSpPr>
        <p:sp>
          <p:nvSpPr>
            <p:cNvPr id="4557" name="Google Shape;4557;p63"/>
            <p:cNvSpPr/>
            <p:nvPr/>
          </p:nvSpPr>
          <p:spPr>
            <a:xfrm>
              <a:off x="-64774725" y="1916550"/>
              <a:ext cx="319000" cy="314400"/>
            </a:xfrm>
            <a:custGeom>
              <a:avLst/>
              <a:gdLst/>
              <a:ahLst/>
              <a:cxnLst/>
              <a:rect l="l" t="t" r="r" b="b"/>
              <a:pathLst>
                <a:path w="12760" h="12576" extrusionOk="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63"/>
            <p:cNvSpPr/>
            <p:nvPr/>
          </p:nvSpPr>
          <p:spPr>
            <a:xfrm>
              <a:off x="-64636900" y="2010600"/>
              <a:ext cx="89800" cy="82525"/>
            </a:xfrm>
            <a:custGeom>
              <a:avLst/>
              <a:gdLst/>
              <a:ahLst/>
              <a:cxnLst/>
              <a:rect l="l" t="t" r="r" b="b"/>
              <a:pathLst>
                <a:path w="3592" h="3301" extrusionOk="0">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9" name="Google Shape;4559;p63"/>
          <p:cNvGrpSpPr/>
          <p:nvPr/>
        </p:nvGrpSpPr>
        <p:grpSpPr>
          <a:xfrm>
            <a:off x="1436923" y="2077338"/>
            <a:ext cx="348568" cy="352036"/>
            <a:chOff x="-64764500" y="2280550"/>
            <a:chExt cx="316650" cy="319800"/>
          </a:xfrm>
        </p:grpSpPr>
        <p:sp>
          <p:nvSpPr>
            <p:cNvPr id="4560" name="Google Shape;4560;p63"/>
            <p:cNvSpPr/>
            <p:nvPr/>
          </p:nvSpPr>
          <p:spPr>
            <a:xfrm>
              <a:off x="-64764500" y="2280550"/>
              <a:ext cx="316650" cy="319800"/>
            </a:xfrm>
            <a:custGeom>
              <a:avLst/>
              <a:gdLst/>
              <a:ahLst/>
              <a:cxnLst/>
              <a:rect l="l" t="t" r="r" b="b"/>
              <a:pathLst>
                <a:path w="12666" h="12792" extrusionOk="0">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3"/>
            <p:cNvSpPr/>
            <p:nvPr/>
          </p:nvSpPr>
          <p:spPr>
            <a:xfrm>
              <a:off x="-64679425" y="2364825"/>
              <a:ext cx="146500" cy="102450"/>
            </a:xfrm>
            <a:custGeom>
              <a:avLst/>
              <a:gdLst/>
              <a:ahLst/>
              <a:cxnLst/>
              <a:rect l="l" t="t" r="r" b="b"/>
              <a:pathLst>
                <a:path w="5860" h="4098" extrusionOk="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2" name="Google Shape;4562;p63"/>
          <p:cNvSpPr/>
          <p:nvPr/>
        </p:nvSpPr>
        <p:spPr>
          <a:xfrm>
            <a:off x="1457026" y="2482308"/>
            <a:ext cx="304344" cy="348568"/>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3" name="Google Shape;4563;p63"/>
          <p:cNvGrpSpPr/>
          <p:nvPr/>
        </p:nvGrpSpPr>
        <p:grpSpPr>
          <a:xfrm>
            <a:off x="3542063" y="1710757"/>
            <a:ext cx="347688" cy="275750"/>
            <a:chOff x="-62882850" y="1999375"/>
            <a:chExt cx="315850" cy="250500"/>
          </a:xfrm>
        </p:grpSpPr>
        <p:sp>
          <p:nvSpPr>
            <p:cNvPr id="4564" name="Google Shape;4564;p63"/>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63"/>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6" name="Google Shape;4566;p63"/>
          <p:cNvGrpSpPr/>
          <p:nvPr/>
        </p:nvGrpSpPr>
        <p:grpSpPr>
          <a:xfrm>
            <a:off x="3533821" y="2078631"/>
            <a:ext cx="364172" cy="349449"/>
            <a:chOff x="-62890750" y="2296300"/>
            <a:chExt cx="330825" cy="317450"/>
          </a:xfrm>
        </p:grpSpPr>
        <p:sp>
          <p:nvSpPr>
            <p:cNvPr id="4567" name="Google Shape;4567;p63"/>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63"/>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63"/>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63"/>
          <p:cNvGrpSpPr/>
          <p:nvPr/>
        </p:nvGrpSpPr>
        <p:grpSpPr>
          <a:xfrm>
            <a:off x="3542063" y="2481799"/>
            <a:ext cx="347688" cy="349421"/>
            <a:chOff x="-62882850" y="2664925"/>
            <a:chExt cx="315850" cy="317425"/>
          </a:xfrm>
        </p:grpSpPr>
        <p:sp>
          <p:nvSpPr>
            <p:cNvPr id="4571" name="Google Shape;4571;p63"/>
            <p:cNvSpPr/>
            <p:nvPr/>
          </p:nvSpPr>
          <p:spPr>
            <a:xfrm>
              <a:off x="-62882850" y="2664925"/>
              <a:ext cx="315850" cy="317425"/>
            </a:xfrm>
            <a:custGeom>
              <a:avLst/>
              <a:gdLst/>
              <a:ahLst/>
              <a:cxnLst/>
              <a:rect l="l" t="t" r="r" b="b"/>
              <a:pathLst>
                <a:path w="12634" h="12697" extrusionOk="0">
                  <a:moveTo>
                    <a:pt x="11405" y="851"/>
                  </a:moveTo>
                  <a:cubicBezTo>
                    <a:pt x="11657" y="851"/>
                    <a:pt x="11814" y="1040"/>
                    <a:pt x="11814" y="1260"/>
                  </a:cubicBezTo>
                  <a:lnTo>
                    <a:pt x="11814" y="7719"/>
                  </a:lnTo>
                  <a:lnTo>
                    <a:pt x="788" y="7719"/>
                  </a:lnTo>
                  <a:lnTo>
                    <a:pt x="788" y="1260"/>
                  </a:lnTo>
                  <a:cubicBezTo>
                    <a:pt x="788" y="1040"/>
                    <a:pt x="977" y="851"/>
                    <a:pt x="1197" y="851"/>
                  </a:cubicBezTo>
                  <a:close/>
                  <a:moveTo>
                    <a:pt x="11814" y="8506"/>
                  </a:moveTo>
                  <a:lnTo>
                    <a:pt x="11814" y="8947"/>
                  </a:lnTo>
                  <a:cubicBezTo>
                    <a:pt x="11814" y="9199"/>
                    <a:pt x="11594" y="9389"/>
                    <a:pt x="11405" y="9389"/>
                  </a:cubicBezTo>
                  <a:lnTo>
                    <a:pt x="1197" y="9389"/>
                  </a:lnTo>
                  <a:cubicBezTo>
                    <a:pt x="977" y="9389"/>
                    <a:pt x="788" y="9199"/>
                    <a:pt x="788" y="8947"/>
                  </a:cubicBezTo>
                  <a:lnTo>
                    <a:pt x="788" y="8506"/>
                  </a:lnTo>
                  <a:close/>
                  <a:moveTo>
                    <a:pt x="7782" y="10208"/>
                  </a:moveTo>
                  <a:lnTo>
                    <a:pt x="8349" y="11877"/>
                  </a:lnTo>
                  <a:lnTo>
                    <a:pt x="4253" y="11877"/>
                  </a:lnTo>
                  <a:lnTo>
                    <a:pt x="4789" y="10208"/>
                  </a:lnTo>
                  <a:close/>
                  <a:moveTo>
                    <a:pt x="1197" y="0"/>
                  </a:moveTo>
                  <a:cubicBezTo>
                    <a:pt x="536" y="0"/>
                    <a:pt x="0" y="567"/>
                    <a:pt x="0" y="1229"/>
                  </a:cubicBezTo>
                  <a:lnTo>
                    <a:pt x="0" y="8947"/>
                  </a:lnTo>
                  <a:cubicBezTo>
                    <a:pt x="0" y="9609"/>
                    <a:pt x="536" y="10176"/>
                    <a:pt x="1197" y="10176"/>
                  </a:cubicBezTo>
                  <a:lnTo>
                    <a:pt x="3938" y="10176"/>
                  </a:lnTo>
                  <a:lnTo>
                    <a:pt x="3371" y="11814"/>
                  </a:lnTo>
                  <a:lnTo>
                    <a:pt x="2867" y="11814"/>
                  </a:lnTo>
                  <a:cubicBezTo>
                    <a:pt x="2615" y="11814"/>
                    <a:pt x="2457" y="12003"/>
                    <a:pt x="2457" y="12255"/>
                  </a:cubicBezTo>
                  <a:cubicBezTo>
                    <a:pt x="2457" y="12476"/>
                    <a:pt x="2678" y="12697"/>
                    <a:pt x="2867" y="12697"/>
                  </a:cubicBezTo>
                  <a:lnTo>
                    <a:pt x="9767" y="12697"/>
                  </a:lnTo>
                  <a:cubicBezTo>
                    <a:pt x="9987" y="12697"/>
                    <a:pt x="10176" y="12476"/>
                    <a:pt x="10176" y="12255"/>
                  </a:cubicBezTo>
                  <a:cubicBezTo>
                    <a:pt x="10176" y="12003"/>
                    <a:pt x="9987" y="11814"/>
                    <a:pt x="9767" y="11814"/>
                  </a:cubicBezTo>
                  <a:lnTo>
                    <a:pt x="9231" y="11814"/>
                  </a:lnTo>
                  <a:lnTo>
                    <a:pt x="8695" y="10176"/>
                  </a:lnTo>
                  <a:lnTo>
                    <a:pt x="11405" y="10176"/>
                  </a:lnTo>
                  <a:cubicBezTo>
                    <a:pt x="12066" y="10176"/>
                    <a:pt x="12634" y="9609"/>
                    <a:pt x="12634" y="8947"/>
                  </a:cubicBezTo>
                  <a:lnTo>
                    <a:pt x="12634" y="1229"/>
                  </a:lnTo>
                  <a:cubicBezTo>
                    <a:pt x="12634" y="567"/>
                    <a:pt x="12066" y="0"/>
                    <a:pt x="1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63"/>
            <p:cNvSpPr/>
            <p:nvPr/>
          </p:nvSpPr>
          <p:spPr>
            <a:xfrm>
              <a:off x="-62756050" y="2702725"/>
              <a:ext cx="62225" cy="146525"/>
            </a:xfrm>
            <a:custGeom>
              <a:avLst/>
              <a:gdLst/>
              <a:ahLst/>
              <a:cxnLst/>
              <a:rect l="l" t="t" r="r" b="b"/>
              <a:pathLst>
                <a:path w="2489" h="5861" extrusionOk="0">
                  <a:moveTo>
                    <a:pt x="1229" y="0"/>
                  </a:moveTo>
                  <a:cubicBezTo>
                    <a:pt x="977" y="0"/>
                    <a:pt x="819" y="189"/>
                    <a:pt x="819" y="441"/>
                  </a:cubicBezTo>
                  <a:lnTo>
                    <a:pt x="819" y="693"/>
                  </a:lnTo>
                  <a:cubicBezTo>
                    <a:pt x="347" y="851"/>
                    <a:pt x="0" y="1324"/>
                    <a:pt x="0" y="1891"/>
                  </a:cubicBezTo>
                  <a:cubicBezTo>
                    <a:pt x="0" y="2552"/>
                    <a:pt x="536" y="2962"/>
                    <a:pt x="977" y="3277"/>
                  </a:cubicBezTo>
                  <a:cubicBezTo>
                    <a:pt x="1292" y="3497"/>
                    <a:pt x="1639" y="3749"/>
                    <a:pt x="1639" y="3970"/>
                  </a:cubicBezTo>
                  <a:cubicBezTo>
                    <a:pt x="1639" y="4222"/>
                    <a:pt x="1450" y="4411"/>
                    <a:pt x="1229" y="4411"/>
                  </a:cubicBezTo>
                  <a:cubicBezTo>
                    <a:pt x="977" y="4411"/>
                    <a:pt x="819" y="4222"/>
                    <a:pt x="819" y="3970"/>
                  </a:cubicBezTo>
                  <a:cubicBezTo>
                    <a:pt x="819" y="3749"/>
                    <a:pt x="630" y="3529"/>
                    <a:pt x="441" y="3529"/>
                  </a:cubicBezTo>
                  <a:cubicBezTo>
                    <a:pt x="189" y="3529"/>
                    <a:pt x="0" y="3749"/>
                    <a:pt x="0" y="3970"/>
                  </a:cubicBezTo>
                  <a:cubicBezTo>
                    <a:pt x="0" y="4537"/>
                    <a:pt x="347" y="4947"/>
                    <a:pt x="819" y="5167"/>
                  </a:cubicBezTo>
                  <a:lnTo>
                    <a:pt x="819" y="5419"/>
                  </a:lnTo>
                  <a:cubicBezTo>
                    <a:pt x="819" y="5671"/>
                    <a:pt x="1008" y="5860"/>
                    <a:pt x="1229" y="5860"/>
                  </a:cubicBezTo>
                  <a:cubicBezTo>
                    <a:pt x="1450" y="5860"/>
                    <a:pt x="1639" y="5671"/>
                    <a:pt x="1639" y="5419"/>
                  </a:cubicBezTo>
                  <a:lnTo>
                    <a:pt x="1639" y="5167"/>
                  </a:lnTo>
                  <a:cubicBezTo>
                    <a:pt x="2111" y="5010"/>
                    <a:pt x="2489" y="4537"/>
                    <a:pt x="2489" y="3970"/>
                  </a:cubicBezTo>
                  <a:cubicBezTo>
                    <a:pt x="2489" y="3308"/>
                    <a:pt x="1922" y="2899"/>
                    <a:pt x="1481" y="2584"/>
                  </a:cubicBezTo>
                  <a:cubicBezTo>
                    <a:pt x="1166" y="2363"/>
                    <a:pt x="819" y="2111"/>
                    <a:pt x="819" y="1891"/>
                  </a:cubicBezTo>
                  <a:cubicBezTo>
                    <a:pt x="819" y="1639"/>
                    <a:pt x="977" y="1450"/>
                    <a:pt x="1229" y="1450"/>
                  </a:cubicBezTo>
                  <a:cubicBezTo>
                    <a:pt x="1450" y="1450"/>
                    <a:pt x="1639" y="1639"/>
                    <a:pt x="1639" y="1891"/>
                  </a:cubicBezTo>
                  <a:cubicBezTo>
                    <a:pt x="1639" y="2111"/>
                    <a:pt x="1859" y="2332"/>
                    <a:pt x="2048" y="2332"/>
                  </a:cubicBezTo>
                  <a:cubicBezTo>
                    <a:pt x="2237" y="2332"/>
                    <a:pt x="2489" y="2111"/>
                    <a:pt x="2489" y="1891"/>
                  </a:cubicBezTo>
                  <a:cubicBezTo>
                    <a:pt x="2489" y="1324"/>
                    <a:pt x="2143" y="914"/>
                    <a:pt x="1639" y="693"/>
                  </a:cubicBezTo>
                  <a:lnTo>
                    <a:pt x="1639" y="441"/>
                  </a:lnTo>
                  <a:cubicBezTo>
                    <a:pt x="1639" y="189"/>
                    <a:pt x="1450" y="0"/>
                    <a:pt x="12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3" name="Google Shape;4573;p63"/>
          <p:cNvSpPr/>
          <p:nvPr/>
        </p:nvSpPr>
        <p:spPr>
          <a:xfrm>
            <a:off x="5656501" y="1675220"/>
            <a:ext cx="351183" cy="346945"/>
          </a:xfrm>
          <a:custGeom>
            <a:avLst/>
            <a:gdLst/>
            <a:ahLst/>
            <a:cxnLst/>
            <a:rect l="l" t="t" r="r" b="b"/>
            <a:pathLst>
              <a:path w="12761" h="12607" extrusionOk="0">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4" name="Google Shape;4574;p63"/>
          <p:cNvGrpSpPr/>
          <p:nvPr/>
        </p:nvGrpSpPr>
        <p:grpSpPr>
          <a:xfrm>
            <a:off x="5659701" y="2082099"/>
            <a:ext cx="348568" cy="342514"/>
            <a:chOff x="-60988625" y="2310475"/>
            <a:chExt cx="316650" cy="311150"/>
          </a:xfrm>
        </p:grpSpPr>
        <p:sp>
          <p:nvSpPr>
            <p:cNvPr id="4575" name="Google Shape;4575;p63"/>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63"/>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63"/>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63"/>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63"/>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63"/>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1" name="Google Shape;4581;p63"/>
          <p:cNvGrpSpPr/>
          <p:nvPr/>
        </p:nvGrpSpPr>
        <p:grpSpPr>
          <a:xfrm>
            <a:off x="5660141" y="2481029"/>
            <a:ext cx="347688" cy="350963"/>
            <a:chOff x="-60987050" y="2671400"/>
            <a:chExt cx="315850" cy="318825"/>
          </a:xfrm>
        </p:grpSpPr>
        <p:sp>
          <p:nvSpPr>
            <p:cNvPr id="4582" name="Google Shape;4582;p63"/>
            <p:cNvSpPr/>
            <p:nvPr/>
          </p:nvSpPr>
          <p:spPr>
            <a:xfrm>
              <a:off x="-60987050" y="2671400"/>
              <a:ext cx="315850" cy="318825"/>
            </a:xfrm>
            <a:custGeom>
              <a:avLst/>
              <a:gdLst/>
              <a:ahLst/>
              <a:cxnLst/>
              <a:rect l="l" t="t" r="r" b="b"/>
              <a:pathLst>
                <a:path w="12634" h="12753" extrusionOk="0">
                  <a:moveTo>
                    <a:pt x="6270" y="844"/>
                  </a:moveTo>
                  <a:lnTo>
                    <a:pt x="11783" y="3175"/>
                  </a:lnTo>
                  <a:lnTo>
                    <a:pt x="11783" y="4152"/>
                  </a:lnTo>
                  <a:lnTo>
                    <a:pt x="757" y="4152"/>
                  </a:lnTo>
                  <a:lnTo>
                    <a:pt x="757" y="3175"/>
                  </a:lnTo>
                  <a:lnTo>
                    <a:pt x="6270" y="844"/>
                  </a:lnTo>
                  <a:close/>
                  <a:moveTo>
                    <a:pt x="2552" y="5002"/>
                  </a:moveTo>
                  <a:lnTo>
                    <a:pt x="2552" y="10232"/>
                  </a:lnTo>
                  <a:lnTo>
                    <a:pt x="1733" y="10232"/>
                  </a:lnTo>
                  <a:lnTo>
                    <a:pt x="1733" y="5002"/>
                  </a:lnTo>
                  <a:close/>
                  <a:moveTo>
                    <a:pt x="5041" y="5002"/>
                  </a:moveTo>
                  <a:lnTo>
                    <a:pt x="5041" y="10232"/>
                  </a:lnTo>
                  <a:lnTo>
                    <a:pt x="3403" y="10232"/>
                  </a:lnTo>
                  <a:lnTo>
                    <a:pt x="3403" y="5002"/>
                  </a:lnTo>
                  <a:close/>
                  <a:moveTo>
                    <a:pt x="6711" y="5002"/>
                  </a:moveTo>
                  <a:lnTo>
                    <a:pt x="6711" y="10232"/>
                  </a:lnTo>
                  <a:lnTo>
                    <a:pt x="5860" y="10232"/>
                  </a:lnTo>
                  <a:lnTo>
                    <a:pt x="5860" y="5002"/>
                  </a:lnTo>
                  <a:close/>
                  <a:moveTo>
                    <a:pt x="9168" y="5002"/>
                  </a:moveTo>
                  <a:lnTo>
                    <a:pt x="9168" y="10232"/>
                  </a:lnTo>
                  <a:lnTo>
                    <a:pt x="7530" y="10232"/>
                  </a:lnTo>
                  <a:lnTo>
                    <a:pt x="7530" y="5002"/>
                  </a:lnTo>
                  <a:close/>
                  <a:moveTo>
                    <a:pt x="10838" y="5002"/>
                  </a:moveTo>
                  <a:lnTo>
                    <a:pt x="10838" y="10232"/>
                  </a:lnTo>
                  <a:lnTo>
                    <a:pt x="10019" y="10232"/>
                  </a:lnTo>
                  <a:lnTo>
                    <a:pt x="10019" y="5002"/>
                  </a:lnTo>
                  <a:close/>
                  <a:moveTo>
                    <a:pt x="11374" y="11020"/>
                  </a:moveTo>
                  <a:cubicBezTo>
                    <a:pt x="11594" y="11051"/>
                    <a:pt x="11783" y="11209"/>
                    <a:pt x="11783" y="11461"/>
                  </a:cubicBezTo>
                  <a:lnTo>
                    <a:pt x="11783" y="11870"/>
                  </a:lnTo>
                  <a:lnTo>
                    <a:pt x="757" y="11870"/>
                  </a:lnTo>
                  <a:lnTo>
                    <a:pt x="757" y="11461"/>
                  </a:lnTo>
                  <a:cubicBezTo>
                    <a:pt x="757" y="11209"/>
                    <a:pt x="946" y="11020"/>
                    <a:pt x="1198" y="11020"/>
                  </a:cubicBezTo>
                  <a:close/>
                  <a:moveTo>
                    <a:pt x="6290" y="1"/>
                  </a:moveTo>
                  <a:cubicBezTo>
                    <a:pt x="6238" y="1"/>
                    <a:pt x="6191" y="9"/>
                    <a:pt x="6144" y="25"/>
                  </a:cubicBezTo>
                  <a:lnTo>
                    <a:pt x="252" y="2514"/>
                  </a:lnTo>
                  <a:cubicBezTo>
                    <a:pt x="95" y="2577"/>
                    <a:pt x="0" y="2703"/>
                    <a:pt x="0" y="2892"/>
                  </a:cubicBezTo>
                  <a:lnTo>
                    <a:pt x="0" y="4561"/>
                  </a:lnTo>
                  <a:cubicBezTo>
                    <a:pt x="0" y="4782"/>
                    <a:pt x="189" y="5002"/>
                    <a:pt x="410" y="5002"/>
                  </a:cubicBezTo>
                  <a:lnTo>
                    <a:pt x="946" y="5002"/>
                  </a:lnTo>
                  <a:lnTo>
                    <a:pt x="946" y="10264"/>
                  </a:lnTo>
                  <a:cubicBezTo>
                    <a:pt x="410" y="10390"/>
                    <a:pt x="0" y="10894"/>
                    <a:pt x="0" y="11492"/>
                  </a:cubicBezTo>
                  <a:lnTo>
                    <a:pt x="0" y="12311"/>
                  </a:lnTo>
                  <a:cubicBezTo>
                    <a:pt x="0" y="12532"/>
                    <a:pt x="189" y="12753"/>
                    <a:pt x="410" y="12753"/>
                  </a:cubicBezTo>
                  <a:lnTo>
                    <a:pt x="12256" y="12753"/>
                  </a:lnTo>
                  <a:cubicBezTo>
                    <a:pt x="12476" y="12753"/>
                    <a:pt x="12634" y="12532"/>
                    <a:pt x="12634" y="12311"/>
                  </a:cubicBezTo>
                  <a:lnTo>
                    <a:pt x="12634" y="11492"/>
                  </a:lnTo>
                  <a:cubicBezTo>
                    <a:pt x="12634" y="10894"/>
                    <a:pt x="12256" y="10390"/>
                    <a:pt x="11689" y="10264"/>
                  </a:cubicBezTo>
                  <a:lnTo>
                    <a:pt x="11689" y="5002"/>
                  </a:lnTo>
                  <a:lnTo>
                    <a:pt x="12256" y="5002"/>
                  </a:lnTo>
                  <a:cubicBezTo>
                    <a:pt x="12476" y="5002"/>
                    <a:pt x="12634" y="4782"/>
                    <a:pt x="12634" y="4561"/>
                  </a:cubicBezTo>
                  <a:lnTo>
                    <a:pt x="12634" y="2892"/>
                  </a:lnTo>
                  <a:cubicBezTo>
                    <a:pt x="12602" y="2734"/>
                    <a:pt x="12539" y="2577"/>
                    <a:pt x="12382" y="2514"/>
                  </a:cubicBezTo>
                  <a:lnTo>
                    <a:pt x="6459" y="25"/>
                  </a:lnTo>
                  <a:cubicBezTo>
                    <a:pt x="6396" y="9"/>
                    <a:pt x="6341" y="1"/>
                    <a:pt x="62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63"/>
            <p:cNvSpPr/>
            <p:nvPr/>
          </p:nvSpPr>
          <p:spPr>
            <a:xfrm>
              <a:off x="-60839775" y="2731075"/>
              <a:ext cx="19725" cy="19725"/>
            </a:xfrm>
            <a:custGeom>
              <a:avLst/>
              <a:gdLst/>
              <a:ahLst/>
              <a:cxnLst/>
              <a:rect l="l" t="t" r="r" b="b"/>
              <a:pathLst>
                <a:path w="789" h="789" extrusionOk="0">
                  <a:moveTo>
                    <a:pt x="379" y="0"/>
                  </a:moveTo>
                  <a:cubicBezTo>
                    <a:pt x="158" y="0"/>
                    <a:pt x="1" y="190"/>
                    <a:pt x="1" y="379"/>
                  </a:cubicBezTo>
                  <a:cubicBezTo>
                    <a:pt x="1" y="599"/>
                    <a:pt x="158" y="788"/>
                    <a:pt x="379" y="788"/>
                  </a:cubicBezTo>
                  <a:cubicBezTo>
                    <a:pt x="599" y="788"/>
                    <a:pt x="789" y="599"/>
                    <a:pt x="789" y="379"/>
                  </a:cubicBezTo>
                  <a:cubicBezTo>
                    <a:pt x="789" y="190"/>
                    <a:pt x="599"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4" name="Google Shape;4584;p63"/>
          <p:cNvGrpSpPr/>
          <p:nvPr/>
        </p:nvGrpSpPr>
        <p:grpSpPr>
          <a:xfrm>
            <a:off x="7343520" y="2082980"/>
            <a:ext cx="351155" cy="340753"/>
            <a:chOff x="-59481900" y="2290800"/>
            <a:chExt cx="319000" cy="309550"/>
          </a:xfrm>
        </p:grpSpPr>
        <p:sp>
          <p:nvSpPr>
            <p:cNvPr id="4585" name="Google Shape;4585;p63"/>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63"/>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63"/>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63"/>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63"/>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63"/>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1" name="Google Shape;4591;p63"/>
          <p:cNvGrpSpPr/>
          <p:nvPr/>
        </p:nvGrpSpPr>
        <p:grpSpPr>
          <a:xfrm>
            <a:off x="1857395" y="1674005"/>
            <a:ext cx="351155" cy="349256"/>
            <a:chOff x="-64401400" y="1914475"/>
            <a:chExt cx="319000" cy="317275"/>
          </a:xfrm>
        </p:grpSpPr>
        <p:sp>
          <p:nvSpPr>
            <p:cNvPr id="4592" name="Google Shape;4592;p63"/>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63"/>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63"/>
            <p:cNvSpPr/>
            <p:nvPr/>
          </p:nvSpPr>
          <p:spPr>
            <a:xfrm>
              <a:off x="-64212375" y="2210450"/>
              <a:ext cx="5525" cy="25"/>
            </a:xfrm>
            <a:custGeom>
              <a:avLst/>
              <a:gdLst/>
              <a:ahLst/>
              <a:cxnLst/>
              <a:rect l="l" t="t" r="r" b="b"/>
              <a:pathLst>
                <a:path w="221" h="1" extrusionOk="0">
                  <a:moveTo>
                    <a:pt x="1" y="1"/>
                  </a:moveTo>
                  <a:lnTo>
                    <a:pt x="221" y="1"/>
                  </a:lnTo>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63"/>
          <p:cNvGrpSpPr/>
          <p:nvPr/>
        </p:nvGrpSpPr>
        <p:grpSpPr>
          <a:xfrm>
            <a:off x="1918957" y="2079430"/>
            <a:ext cx="228031" cy="347853"/>
            <a:chOff x="-64343900" y="2282125"/>
            <a:chExt cx="207150" cy="316000"/>
          </a:xfrm>
        </p:grpSpPr>
        <p:sp>
          <p:nvSpPr>
            <p:cNvPr id="4596" name="Google Shape;4596;p63"/>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63"/>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8" name="Google Shape;4598;p63"/>
          <p:cNvSpPr/>
          <p:nvPr/>
        </p:nvSpPr>
        <p:spPr>
          <a:xfrm>
            <a:off x="1856263" y="2480574"/>
            <a:ext cx="349421" cy="352036"/>
          </a:xfrm>
          <a:custGeom>
            <a:avLst/>
            <a:gdLst/>
            <a:ahLst/>
            <a:cxnLst/>
            <a:rect l="l" t="t" r="r" b="b"/>
            <a:pathLst>
              <a:path w="12697" h="12792" extrusionOk="0">
                <a:moveTo>
                  <a:pt x="7310" y="3435"/>
                </a:moveTo>
                <a:cubicBezTo>
                  <a:pt x="7404" y="3435"/>
                  <a:pt x="7467" y="3498"/>
                  <a:pt x="7436" y="3624"/>
                </a:cubicBezTo>
                <a:cubicBezTo>
                  <a:pt x="7310" y="3939"/>
                  <a:pt x="7247" y="4223"/>
                  <a:pt x="7215" y="4538"/>
                </a:cubicBezTo>
                <a:lnTo>
                  <a:pt x="5419" y="4538"/>
                </a:lnTo>
                <a:cubicBezTo>
                  <a:pt x="5388" y="4223"/>
                  <a:pt x="5293" y="3908"/>
                  <a:pt x="5199" y="3624"/>
                </a:cubicBezTo>
                <a:cubicBezTo>
                  <a:pt x="5167" y="3498"/>
                  <a:pt x="5230" y="3435"/>
                  <a:pt x="5325" y="3435"/>
                </a:cubicBezTo>
                <a:close/>
                <a:moveTo>
                  <a:pt x="7121" y="5357"/>
                </a:moveTo>
                <a:cubicBezTo>
                  <a:pt x="7089" y="6428"/>
                  <a:pt x="7310" y="7436"/>
                  <a:pt x="7845" y="8381"/>
                </a:cubicBezTo>
                <a:lnTo>
                  <a:pt x="8003" y="8665"/>
                </a:lnTo>
                <a:lnTo>
                  <a:pt x="4726" y="8665"/>
                </a:lnTo>
                <a:lnTo>
                  <a:pt x="4852" y="8381"/>
                </a:lnTo>
                <a:cubicBezTo>
                  <a:pt x="5356" y="7436"/>
                  <a:pt x="5577" y="6396"/>
                  <a:pt x="5545" y="5357"/>
                </a:cubicBezTo>
                <a:close/>
                <a:moveTo>
                  <a:pt x="8381" y="9484"/>
                </a:moveTo>
                <a:cubicBezTo>
                  <a:pt x="8633" y="9484"/>
                  <a:pt x="8790" y="9704"/>
                  <a:pt x="8790" y="9925"/>
                </a:cubicBezTo>
                <a:lnTo>
                  <a:pt x="8790" y="10335"/>
                </a:lnTo>
                <a:lnTo>
                  <a:pt x="3813" y="10335"/>
                </a:lnTo>
                <a:lnTo>
                  <a:pt x="3813" y="9925"/>
                </a:lnTo>
                <a:lnTo>
                  <a:pt x="3844" y="9925"/>
                </a:lnTo>
                <a:cubicBezTo>
                  <a:pt x="3844" y="9704"/>
                  <a:pt x="4065" y="9484"/>
                  <a:pt x="4254" y="9484"/>
                </a:cubicBezTo>
                <a:close/>
                <a:moveTo>
                  <a:pt x="9200" y="11154"/>
                </a:moveTo>
                <a:cubicBezTo>
                  <a:pt x="9452" y="11154"/>
                  <a:pt x="9609" y="11343"/>
                  <a:pt x="9609" y="11595"/>
                </a:cubicBezTo>
                <a:lnTo>
                  <a:pt x="9609" y="12004"/>
                </a:lnTo>
                <a:lnTo>
                  <a:pt x="2993" y="12004"/>
                </a:lnTo>
                <a:lnTo>
                  <a:pt x="2993" y="11595"/>
                </a:lnTo>
                <a:lnTo>
                  <a:pt x="3025" y="11595"/>
                </a:lnTo>
                <a:cubicBezTo>
                  <a:pt x="3025" y="11343"/>
                  <a:pt x="3214" y="11154"/>
                  <a:pt x="3435" y="11154"/>
                </a:cubicBezTo>
                <a:close/>
                <a:moveTo>
                  <a:pt x="6333" y="1"/>
                </a:moveTo>
                <a:cubicBezTo>
                  <a:pt x="6144" y="1"/>
                  <a:pt x="5955" y="190"/>
                  <a:pt x="5955" y="442"/>
                </a:cubicBezTo>
                <a:lnTo>
                  <a:pt x="5955" y="883"/>
                </a:lnTo>
                <a:lnTo>
                  <a:pt x="5514" y="883"/>
                </a:lnTo>
                <a:cubicBezTo>
                  <a:pt x="5262" y="883"/>
                  <a:pt x="5104" y="1072"/>
                  <a:pt x="5104" y="1261"/>
                </a:cubicBezTo>
                <a:cubicBezTo>
                  <a:pt x="5104" y="1513"/>
                  <a:pt x="5325" y="1702"/>
                  <a:pt x="5514" y="1702"/>
                </a:cubicBezTo>
                <a:lnTo>
                  <a:pt x="5955" y="1702"/>
                </a:lnTo>
                <a:lnTo>
                  <a:pt x="5955" y="2521"/>
                </a:lnTo>
                <a:lnTo>
                  <a:pt x="5356" y="2521"/>
                </a:lnTo>
                <a:cubicBezTo>
                  <a:pt x="4695" y="2521"/>
                  <a:pt x="4222" y="3183"/>
                  <a:pt x="4443" y="3813"/>
                </a:cubicBezTo>
                <a:cubicBezTo>
                  <a:pt x="4537" y="4034"/>
                  <a:pt x="4569" y="4254"/>
                  <a:pt x="4632" y="4443"/>
                </a:cubicBezTo>
                <a:lnTo>
                  <a:pt x="4285" y="4443"/>
                </a:lnTo>
                <a:cubicBezTo>
                  <a:pt x="4065" y="4443"/>
                  <a:pt x="3907" y="4664"/>
                  <a:pt x="3907" y="4884"/>
                </a:cubicBezTo>
                <a:cubicBezTo>
                  <a:pt x="3907" y="5136"/>
                  <a:pt x="4096" y="5325"/>
                  <a:pt x="4285" y="5325"/>
                </a:cubicBezTo>
                <a:lnTo>
                  <a:pt x="4726" y="5325"/>
                </a:lnTo>
                <a:cubicBezTo>
                  <a:pt x="4821" y="6901"/>
                  <a:pt x="4191" y="7846"/>
                  <a:pt x="3718" y="8791"/>
                </a:cubicBezTo>
                <a:cubicBezTo>
                  <a:pt x="3308" y="8980"/>
                  <a:pt x="3025" y="9421"/>
                  <a:pt x="3025" y="9893"/>
                </a:cubicBezTo>
                <a:lnTo>
                  <a:pt x="3025" y="10366"/>
                </a:lnTo>
                <a:cubicBezTo>
                  <a:pt x="2552" y="10524"/>
                  <a:pt x="2206" y="10996"/>
                  <a:pt x="2206" y="11532"/>
                </a:cubicBezTo>
                <a:lnTo>
                  <a:pt x="2206" y="11973"/>
                </a:lnTo>
                <a:lnTo>
                  <a:pt x="442" y="11973"/>
                </a:lnTo>
                <a:cubicBezTo>
                  <a:pt x="189" y="11973"/>
                  <a:pt x="0" y="12162"/>
                  <a:pt x="0" y="12382"/>
                </a:cubicBezTo>
                <a:cubicBezTo>
                  <a:pt x="0" y="12603"/>
                  <a:pt x="158" y="12792"/>
                  <a:pt x="379" y="12792"/>
                </a:cubicBezTo>
                <a:lnTo>
                  <a:pt x="12256" y="12792"/>
                </a:lnTo>
                <a:cubicBezTo>
                  <a:pt x="12476" y="12792"/>
                  <a:pt x="12697" y="12603"/>
                  <a:pt x="12697" y="12382"/>
                </a:cubicBezTo>
                <a:cubicBezTo>
                  <a:pt x="12697" y="12130"/>
                  <a:pt x="12476" y="11973"/>
                  <a:pt x="12256" y="11973"/>
                </a:cubicBezTo>
                <a:lnTo>
                  <a:pt x="10460" y="11973"/>
                </a:lnTo>
                <a:lnTo>
                  <a:pt x="10460" y="11532"/>
                </a:lnTo>
                <a:cubicBezTo>
                  <a:pt x="10460" y="10996"/>
                  <a:pt x="10114" y="10555"/>
                  <a:pt x="9641" y="10366"/>
                </a:cubicBezTo>
                <a:lnTo>
                  <a:pt x="9641" y="9893"/>
                </a:lnTo>
                <a:cubicBezTo>
                  <a:pt x="9641" y="9421"/>
                  <a:pt x="9357" y="8980"/>
                  <a:pt x="8979" y="8791"/>
                </a:cubicBezTo>
                <a:cubicBezTo>
                  <a:pt x="8507" y="7877"/>
                  <a:pt x="7877" y="6932"/>
                  <a:pt x="7940" y="5325"/>
                </a:cubicBezTo>
                <a:lnTo>
                  <a:pt x="8381" y="5325"/>
                </a:lnTo>
                <a:cubicBezTo>
                  <a:pt x="8633" y="5325"/>
                  <a:pt x="8790" y="5136"/>
                  <a:pt x="8790" y="4884"/>
                </a:cubicBezTo>
                <a:cubicBezTo>
                  <a:pt x="8790" y="4664"/>
                  <a:pt x="8570" y="4443"/>
                  <a:pt x="8381" y="4443"/>
                </a:cubicBezTo>
                <a:lnTo>
                  <a:pt x="8034" y="4443"/>
                </a:lnTo>
                <a:cubicBezTo>
                  <a:pt x="8066" y="4254"/>
                  <a:pt x="8160" y="4034"/>
                  <a:pt x="8223" y="3813"/>
                </a:cubicBezTo>
                <a:cubicBezTo>
                  <a:pt x="8475" y="3183"/>
                  <a:pt x="8003" y="2521"/>
                  <a:pt x="7310" y="2521"/>
                </a:cubicBezTo>
                <a:lnTo>
                  <a:pt x="6743" y="2521"/>
                </a:lnTo>
                <a:lnTo>
                  <a:pt x="6743" y="1702"/>
                </a:lnTo>
                <a:lnTo>
                  <a:pt x="7184" y="1702"/>
                </a:lnTo>
                <a:cubicBezTo>
                  <a:pt x="7404" y="1702"/>
                  <a:pt x="7562" y="1513"/>
                  <a:pt x="7562" y="1261"/>
                </a:cubicBezTo>
                <a:cubicBezTo>
                  <a:pt x="7562" y="1041"/>
                  <a:pt x="7373" y="883"/>
                  <a:pt x="7184" y="883"/>
                </a:cubicBezTo>
                <a:lnTo>
                  <a:pt x="6743" y="883"/>
                </a:lnTo>
                <a:lnTo>
                  <a:pt x="6743" y="442"/>
                </a:lnTo>
                <a:cubicBezTo>
                  <a:pt x="6743" y="190"/>
                  <a:pt x="6522"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9" name="Google Shape;4599;p63"/>
          <p:cNvGrpSpPr/>
          <p:nvPr/>
        </p:nvGrpSpPr>
        <p:grpSpPr>
          <a:xfrm>
            <a:off x="3994027" y="1674252"/>
            <a:ext cx="303463" cy="348761"/>
            <a:chOff x="-62496925" y="1931475"/>
            <a:chExt cx="275675" cy="316825"/>
          </a:xfrm>
        </p:grpSpPr>
        <p:sp>
          <p:nvSpPr>
            <p:cNvPr id="4600" name="Google Shape;4600;p63"/>
            <p:cNvSpPr/>
            <p:nvPr/>
          </p:nvSpPr>
          <p:spPr>
            <a:xfrm>
              <a:off x="-62496925" y="1931475"/>
              <a:ext cx="275675" cy="316825"/>
            </a:xfrm>
            <a:custGeom>
              <a:avLst/>
              <a:gdLst/>
              <a:ahLst/>
              <a:cxnLst/>
              <a:rect l="l" t="t" r="r" b="b"/>
              <a:pathLst>
                <a:path w="11027" h="12673" extrusionOk="0">
                  <a:moveTo>
                    <a:pt x="5514" y="1047"/>
                  </a:moveTo>
                  <a:cubicBezTo>
                    <a:pt x="6238" y="1519"/>
                    <a:pt x="7215" y="1834"/>
                    <a:pt x="8003" y="1834"/>
                  </a:cubicBezTo>
                  <a:cubicBezTo>
                    <a:pt x="8538" y="1834"/>
                    <a:pt x="9294" y="1708"/>
                    <a:pt x="10208" y="1204"/>
                  </a:cubicBezTo>
                  <a:lnTo>
                    <a:pt x="10208" y="5237"/>
                  </a:lnTo>
                  <a:cubicBezTo>
                    <a:pt x="10177" y="8198"/>
                    <a:pt x="8349" y="10845"/>
                    <a:pt x="5514" y="11821"/>
                  </a:cubicBezTo>
                  <a:cubicBezTo>
                    <a:pt x="2710" y="10845"/>
                    <a:pt x="820" y="8198"/>
                    <a:pt x="820" y="5237"/>
                  </a:cubicBezTo>
                  <a:lnTo>
                    <a:pt x="820" y="1204"/>
                  </a:lnTo>
                  <a:cubicBezTo>
                    <a:pt x="1513" y="1582"/>
                    <a:pt x="2269" y="1834"/>
                    <a:pt x="3025" y="1834"/>
                  </a:cubicBezTo>
                  <a:cubicBezTo>
                    <a:pt x="3844" y="1834"/>
                    <a:pt x="4758" y="1551"/>
                    <a:pt x="5514" y="1047"/>
                  </a:cubicBezTo>
                  <a:close/>
                  <a:moveTo>
                    <a:pt x="10654" y="1"/>
                  </a:moveTo>
                  <a:cubicBezTo>
                    <a:pt x="10567" y="1"/>
                    <a:pt x="10476" y="33"/>
                    <a:pt x="10397" y="102"/>
                  </a:cubicBezTo>
                  <a:cubicBezTo>
                    <a:pt x="9389" y="826"/>
                    <a:pt x="8538" y="952"/>
                    <a:pt x="8034" y="952"/>
                  </a:cubicBezTo>
                  <a:cubicBezTo>
                    <a:pt x="7310" y="952"/>
                    <a:pt x="6396" y="637"/>
                    <a:pt x="5766" y="165"/>
                  </a:cubicBezTo>
                  <a:cubicBezTo>
                    <a:pt x="5703" y="102"/>
                    <a:pt x="5616" y="70"/>
                    <a:pt x="5526" y="70"/>
                  </a:cubicBezTo>
                  <a:cubicBezTo>
                    <a:pt x="5435" y="70"/>
                    <a:pt x="5341" y="102"/>
                    <a:pt x="5262" y="165"/>
                  </a:cubicBezTo>
                  <a:cubicBezTo>
                    <a:pt x="4632" y="637"/>
                    <a:pt x="3781" y="952"/>
                    <a:pt x="3025" y="952"/>
                  </a:cubicBezTo>
                  <a:cubicBezTo>
                    <a:pt x="2237" y="952"/>
                    <a:pt x="1450" y="637"/>
                    <a:pt x="662" y="102"/>
                  </a:cubicBezTo>
                  <a:cubicBezTo>
                    <a:pt x="582" y="40"/>
                    <a:pt x="495" y="13"/>
                    <a:pt x="411" y="13"/>
                  </a:cubicBezTo>
                  <a:cubicBezTo>
                    <a:pt x="196" y="13"/>
                    <a:pt x="0" y="190"/>
                    <a:pt x="0" y="417"/>
                  </a:cubicBezTo>
                  <a:lnTo>
                    <a:pt x="0" y="5237"/>
                  </a:lnTo>
                  <a:cubicBezTo>
                    <a:pt x="0" y="8608"/>
                    <a:pt x="2080" y="11601"/>
                    <a:pt x="5388" y="12641"/>
                  </a:cubicBezTo>
                  <a:cubicBezTo>
                    <a:pt x="5419" y="12641"/>
                    <a:pt x="5451" y="12672"/>
                    <a:pt x="5514" y="12672"/>
                  </a:cubicBezTo>
                  <a:cubicBezTo>
                    <a:pt x="5545" y="12672"/>
                    <a:pt x="5577" y="12672"/>
                    <a:pt x="5640" y="12641"/>
                  </a:cubicBezTo>
                  <a:cubicBezTo>
                    <a:pt x="8979" y="11538"/>
                    <a:pt x="11027" y="8513"/>
                    <a:pt x="11027" y="5237"/>
                  </a:cubicBezTo>
                  <a:lnTo>
                    <a:pt x="11027" y="417"/>
                  </a:lnTo>
                  <a:cubicBezTo>
                    <a:pt x="11027" y="157"/>
                    <a:pt x="10848" y="1"/>
                    <a:pt x="106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63"/>
            <p:cNvSpPr/>
            <p:nvPr/>
          </p:nvSpPr>
          <p:spPr>
            <a:xfrm>
              <a:off x="-62390600" y="2016700"/>
              <a:ext cx="63025" cy="146525"/>
            </a:xfrm>
            <a:custGeom>
              <a:avLst/>
              <a:gdLst/>
              <a:ahLst/>
              <a:cxnLst/>
              <a:rect l="l" t="t" r="r" b="b"/>
              <a:pathLst>
                <a:path w="2521" h="5861" extrusionOk="0">
                  <a:moveTo>
                    <a:pt x="1261" y="1"/>
                  </a:moveTo>
                  <a:cubicBezTo>
                    <a:pt x="1009" y="1"/>
                    <a:pt x="820" y="190"/>
                    <a:pt x="820" y="410"/>
                  </a:cubicBezTo>
                  <a:lnTo>
                    <a:pt x="820" y="694"/>
                  </a:lnTo>
                  <a:cubicBezTo>
                    <a:pt x="347" y="851"/>
                    <a:pt x="1" y="1324"/>
                    <a:pt x="1" y="1891"/>
                  </a:cubicBezTo>
                  <a:cubicBezTo>
                    <a:pt x="1" y="2553"/>
                    <a:pt x="536" y="2931"/>
                    <a:pt x="977" y="3246"/>
                  </a:cubicBezTo>
                  <a:cubicBezTo>
                    <a:pt x="1292" y="3498"/>
                    <a:pt x="1639" y="3718"/>
                    <a:pt x="1639" y="3970"/>
                  </a:cubicBezTo>
                  <a:cubicBezTo>
                    <a:pt x="1639" y="4191"/>
                    <a:pt x="1450" y="4411"/>
                    <a:pt x="1261" y="4411"/>
                  </a:cubicBezTo>
                  <a:cubicBezTo>
                    <a:pt x="1040" y="4411"/>
                    <a:pt x="820" y="4191"/>
                    <a:pt x="820" y="3970"/>
                  </a:cubicBezTo>
                  <a:cubicBezTo>
                    <a:pt x="820" y="3718"/>
                    <a:pt x="631" y="3561"/>
                    <a:pt x="410" y="3561"/>
                  </a:cubicBezTo>
                  <a:cubicBezTo>
                    <a:pt x="221" y="3561"/>
                    <a:pt x="32" y="3781"/>
                    <a:pt x="32" y="3970"/>
                  </a:cubicBezTo>
                  <a:cubicBezTo>
                    <a:pt x="32" y="4506"/>
                    <a:pt x="379" y="4947"/>
                    <a:pt x="851" y="5136"/>
                  </a:cubicBezTo>
                  <a:lnTo>
                    <a:pt x="851" y="5419"/>
                  </a:lnTo>
                  <a:cubicBezTo>
                    <a:pt x="851" y="5671"/>
                    <a:pt x="1040" y="5861"/>
                    <a:pt x="1292" y="5861"/>
                  </a:cubicBezTo>
                  <a:cubicBezTo>
                    <a:pt x="1513" y="5861"/>
                    <a:pt x="1670" y="5671"/>
                    <a:pt x="1670" y="5419"/>
                  </a:cubicBezTo>
                  <a:lnTo>
                    <a:pt x="1670" y="5136"/>
                  </a:lnTo>
                  <a:cubicBezTo>
                    <a:pt x="2143" y="4978"/>
                    <a:pt x="2521" y="4506"/>
                    <a:pt x="2521" y="3970"/>
                  </a:cubicBezTo>
                  <a:cubicBezTo>
                    <a:pt x="2521" y="3309"/>
                    <a:pt x="1954" y="2899"/>
                    <a:pt x="1513" y="2584"/>
                  </a:cubicBezTo>
                  <a:cubicBezTo>
                    <a:pt x="1198" y="2363"/>
                    <a:pt x="851" y="2111"/>
                    <a:pt x="851" y="1891"/>
                  </a:cubicBezTo>
                  <a:cubicBezTo>
                    <a:pt x="851" y="1670"/>
                    <a:pt x="1040" y="1481"/>
                    <a:pt x="1261" y="1481"/>
                  </a:cubicBezTo>
                  <a:cubicBezTo>
                    <a:pt x="1481" y="1481"/>
                    <a:pt x="1639" y="1670"/>
                    <a:pt x="1639" y="1891"/>
                  </a:cubicBezTo>
                  <a:cubicBezTo>
                    <a:pt x="1639" y="2111"/>
                    <a:pt x="1828" y="2300"/>
                    <a:pt x="2080" y="2300"/>
                  </a:cubicBezTo>
                  <a:cubicBezTo>
                    <a:pt x="2300" y="2300"/>
                    <a:pt x="2458" y="2111"/>
                    <a:pt x="2458" y="1891"/>
                  </a:cubicBezTo>
                  <a:cubicBezTo>
                    <a:pt x="2458" y="1324"/>
                    <a:pt x="2111" y="883"/>
                    <a:pt x="1639" y="694"/>
                  </a:cubicBezTo>
                  <a:lnTo>
                    <a:pt x="1639" y="410"/>
                  </a:lnTo>
                  <a:cubicBezTo>
                    <a:pt x="1639" y="190"/>
                    <a:pt x="1450"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2" name="Google Shape;4602;p63"/>
          <p:cNvGrpSpPr/>
          <p:nvPr/>
        </p:nvGrpSpPr>
        <p:grpSpPr>
          <a:xfrm>
            <a:off x="3971901" y="2078521"/>
            <a:ext cx="347715" cy="349669"/>
            <a:chOff x="-62516625" y="2297875"/>
            <a:chExt cx="315875" cy="317650"/>
          </a:xfrm>
        </p:grpSpPr>
        <p:sp>
          <p:nvSpPr>
            <p:cNvPr id="4603" name="Google Shape;4603;p63"/>
            <p:cNvSpPr/>
            <p:nvPr/>
          </p:nvSpPr>
          <p:spPr>
            <a:xfrm>
              <a:off x="-62516625" y="2297875"/>
              <a:ext cx="315875" cy="317650"/>
            </a:xfrm>
            <a:custGeom>
              <a:avLst/>
              <a:gdLst/>
              <a:ahLst/>
              <a:cxnLst/>
              <a:rect l="l" t="t" r="r" b="b"/>
              <a:pathLst>
                <a:path w="12635" h="12706" extrusionOk="0">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63"/>
            <p:cNvSpPr/>
            <p:nvPr/>
          </p:nvSpPr>
          <p:spPr>
            <a:xfrm>
              <a:off x="-62335475" y="2438075"/>
              <a:ext cx="62250" cy="145750"/>
            </a:xfrm>
            <a:custGeom>
              <a:avLst/>
              <a:gdLst/>
              <a:ahLst/>
              <a:cxnLst/>
              <a:rect l="l" t="t" r="r" b="b"/>
              <a:pathLst>
                <a:path w="2490" h="5830" extrusionOk="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63"/>
          <p:cNvGrpSpPr/>
          <p:nvPr/>
        </p:nvGrpSpPr>
        <p:grpSpPr>
          <a:xfrm>
            <a:off x="3970608" y="2497389"/>
            <a:ext cx="350302" cy="318241"/>
            <a:chOff x="-62518200" y="2692475"/>
            <a:chExt cx="318225" cy="289100"/>
          </a:xfrm>
        </p:grpSpPr>
        <p:sp>
          <p:nvSpPr>
            <p:cNvPr id="4606" name="Google Shape;4606;p63"/>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63"/>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8" name="Google Shape;4608;p63"/>
          <p:cNvGrpSpPr/>
          <p:nvPr/>
        </p:nvGrpSpPr>
        <p:grpSpPr>
          <a:xfrm>
            <a:off x="6103002" y="1674789"/>
            <a:ext cx="294822" cy="347688"/>
            <a:chOff x="-60597975" y="1939525"/>
            <a:chExt cx="267825" cy="315850"/>
          </a:xfrm>
        </p:grpSpPr>
        <p:sp>
          <p:nvSpPr>
            <p:cNvPr id="4609" name="Google Shape;4609;p63"/>
            <p:cNvSpPr/>
            <p:nvPr/>
          </p:nvSpPr>
          <p:spPr>
            <a:xfrm>
              <a:off x="-60597975" y="1939525"/>
              <a:ext cx="267825" cy="315850"/>
            </a:xfrm>
            <a:custGeom>
              <a:avLst/>
              <a:gdLst/>
              <a:ahLst/>
              <a:cxnLst/>
              <a:rect l="l" t="t" r="r" b="b"/>
              <a:pathLst>
                <a:path w="10713" h="12634" extrusionOk="0">
                  <a:moveTo>
                    <a:pt x="7436" y="788"/>
                  </a:moveTo>
                  <a:lnTo>
                    <a:pt x="7436" y="1859"/>
                  </a:lnTo>
                  <a:cubicBezTo>
                    <a:pt x="7310" y="1733"/>
                    <a:pt x="7247" y="1607"/>
                    <a:pt x="6995" y="1607"/>
                  </a:cubicBezTo>
                  <a:cubicBezTo>
                    <a:pt x="6806" y="1607"/>
                    <a:pt x="6743" y="1733"/>
                    <a:pt x="6617" y="1859"/>
                  </a:cubicBezTo>
                  <a:lnTo>
                    <a:pt x="6617" y="788"/>
                  </a:lnTo>
                  <a:close/>
                  <a:moveTo>
                    <a:pt x="9515" y="788"/>
                  </a:moveTo>
                  <a:cubicBezTo>
                    <a:pt x="9767" y="788"/>
                    <a:pt x="9925" y="977"/>
                    <a:pt x="9925" y="1197"/>
                  </a:cubicBezTo>
                  <a:lnTo>
                    <a:pt x="9925" y="4222"/>
                  </a:lnTo>
                  <a:lnTo>
                    <a:pt x="2490" y="4222"/>
                  </a:lnTo>
                  <a:lnTo>
                    <a:pt x="2490" y="788"/>
                  </a:lnTo>
                  <a:lnTo>
                    <a:pt x="5798" y="788"/>
                  </a:lnTo>
                  <a:lnTo>
                    <a:pt x="5798" y="2867"/>
                  </a:lnTo>
                  <a:cubicBezTo>
                    <a:pt x="5798" y="3119"/>
                    <a:pt x="5980" y="3287"/>
                    <a:pt x="6185" y="3287"/>
                  </a:cubicBezTo>
                  <a:cubicBezTo>
                    <a:pt x="6288" y="3287"/>
                    <a:pt x="6396" y="3245"/>
                    <a:pt x="6491" y="3151"/>
                  </a:cubicBezTo>
                  <a:lnTo>
                    <a:pt x="7058" y="2615"/>
                  </a:lnTo>
                  <a:lnTo>
                    <a:pt x="7594" y="3151"/>
                  </a:lnTo>
                  <a:cubicBezTo>
                    <a:pt x="7688" y="3245"/>
                    <a:pt x="7800" y="3287"/>
                    <a:pt x="7907" y="3287"/>
                  </a:cubicBezTo>
                  <a:cubicBezTo>
                    <a:pt x="8122" y="3287"/>
                    <a:pt x="8318" y="3119"/>
                    <a:pt x="8318" y="2867"/>
                  </a:cubicBezTo>
                  <a:lnTo>
                    <a:pt x="8318" y="788"/>
                  </a:lnTo>
                  <a:close/>
                  <a:moveTo>
                    <a:pt x="9925" y="5041"/>
                  </a:moveTo>
                  <a:lnTo>
                    <a:pt x="9925" y="8349"/>
                  </a:lnTo>
                  <a:lnTo>
                    <a:pt x="2490" y="8349"/>
                  </a:lnTo>
                  <a:lnTo>
                    <a:pt x="2490" y="5041"/>
                  </a:lnTo>
                  <a:close/>
                  <a:moveTo>
                    <a:pt x="9925" y="9168"/>
                  </a:moveTo>
                  <a:lnTo>
                    <a:pt x="9925" y="11373"/>
                  </a:lnTo>
                  <a:cubicBezTo>
                    <a:pt x="9925" y="11625"/>
                    <a:pt x="9736" y="11783"/>
                    <a:pt x="9515" y="11783"/>
                  </a:cubicBezTo>
                  <a:lnTo>
                    <a:pt x="2490" y="11783"/>
                  </a:lnTo>
                  <a:lnTo>
                    <a:pt x="2490" y="9168"/>
                  </a:lnTo>
                  <a:close/>
                  <a:moveTo>
                    <a:pt x="1639" y="788"/>
                  </a:moveTo>
                  <a:lnTo>
                    <a:pt x="1639" y="11814"/>
                  </a:lnTo>
                  <a:lnTo>
                    <a:pt x="820" y="11814"/>
                  </a:lnTo>
                  <a:lnTo>
                    <a:pt x="820" y="788"/>
                  </a:lnTo>
                  <a:close/>
                  <a:moveTo>
                    <a:pt x="379" y="0"/>
                  </a:moveTo>
                  <a:cubicBezTo>
                    <a:pt x="158" y="0"/>
                    <a:pt x="1" y="189"/>
                    <a:pt x="1" y="410"/>
                  </a:cubicBezTo>
                  <a:lnTo>
                    <a:pt x="1" y="12256"/>
                  </a:lnTo>
                  <a:cubicBezTo>
                    <a:pt x="1" y="12445"/>
                    <a:pt x="190" y="12634"/>
                    <a:pt x="379" y="12634"/>
                  </a:cubicBezTo>
                  <a:lnTo>
                    <a:pt x="9484" y="12634"/>
                  </a:lnTo>
                  <a:cubicBezTo>
                    <a:pt x="10146" y="12634"/>
                    <a:pt x="10713" y="12098"/>
                    <a:pt x="10713" y="11436"/>
                  </a:cubicBezTo>
                  <a:lnTo>
                    <a:pt x="10713" y="1229"/>
                  </a:lnTo>
                  <a:cubicBezTo>
                    <a:pt x="10713" y="567"/>
                    <a:pt x="10177" y="0"/>
                    <a:pt x="948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63"/>
            <p:cNvSpPr/>
            <p:nvPr/>
          </p:nvSpPr>
          <p:spPr>
            <a:xfrm>
              <a:off x="-60494775" y="2097050"/>
              <a:ext cx="103175" cy="20500"/>
            </a:xfrm>
            <a:custGeom>
              <a:avLst/>
              <a:gdLst/>
              <a:ahLst/>
              <a:cxnLst/>
              <a:rect l="l" t="t" r="r" b="b"/>
              <a:pathLst>
                <a:path w="4127" h="820" extrusionOk="0">
                  <a:moveTo>
                    <a:pt x="410" y="0"/>
                  </a:moveTo>
                  <a:cubicBezTo>
                    <a:pt x="158" y="0"/>
                    <a:pt x="0" y="189"/>
                    <a:pt x="0" y="410"/>
                  </a:cubicBezTo>
                  <a:cubicBezTo>
                    <a:pt x="0" y="630"/>
                    <a:pt x="189" y="819"/>
                    <a:pt x="410" y="819"/>
                  </a:cubicBezTo>
                  <a:lnTo>
                    <a:pt x="3718" y="819"/>
                  </a:lnTo>
                  <a:cubicBezTo>
                    <a:pt x="3938" y="819"/>
                    <a:pt x="4127" y="630"/>
                    <a:pt x="4127" y="410"/>
                  </a:cubicBezTo>
                  <a:cubicBezTo>
                    <a:pt x="4127" y="158"/>
                    <a:pt x="3938" y="0"/>
                    <a:pt x="37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1" name="Google Shape;4611;p63"/>
          <p:cNvGrpSpPr/>
          <p:nvPr/>
        </p:nvGrpSpPr>
        <p:grpSpPr>
          <a:xfrm>
            <a:off x="6074836" y="2077998"/>
            <a:ext cx="351155" cy="350715"/>
            <a:chOff x="-60620800" y="2304600"/>
            <a:chExt cx="319000" cy="318600"/>
          </a:xfrm>
        </p:grpSpPr>
        <p:sp>
          <p:nvSpPr>
            <p:cNvPr id="4612" name="Google Shape;4612;p63"/>
            <p:cNvSpPr/>
            <p:nvPr/>
          </p:nvSpPr>
          <p:spPr>
            <a:xfrm>
              <a:off x="-60620800" y="2304600"/>
              <a:ext cx="319000" cy="318600"/>
            </a:xfrm>
            <a:custGeom>
              <a:avLst/>
              <a:gdLst/>
              <a:ahLst/>
              <a:cxnLst/>
              <a:rect l="l" t="t" r="r" b="b"/>
              <a:pathLst>
                <a:path w="12760" h="12744" extrusionOk="0">
                  <a:moveTo>
                    <a:pt x="10939" y="845"/>
                  </a:moveTo>
                  <a:cubicBezTo>
                    <a:pt x="10969" y="845"/>
                    <a:pt x="11001" y="853"/>
                    <a:pt x="11027" y="866"/>
                  </a:cubicBezTo>
                  <a:lnTo>
                    <a:pt x="11752" y="1276"/>
                  </a:lnTo>
                  <a:cubicBezTo>
                    <a:pt x="11783" y="1339"/>
                    <a:pt x="11815" y="1433"/>
                    <a:pt x="11783" y="1465"/>
                  </a:cubicBezTo>
                  <a:lnTo>
                    <a:pt x="11437" y="2063"/>
                  </a:lnTo>
                  <a:lnTo>
                    <a:pt x="10491" y="1496"/>
                  </a:lnTo>
                  <a:lnTo>
                    <a:pt x="10838" y="898"/>
                  </a:lnTo>
                  <a:cubicBezTo>
                    <a:pt x="10856" y="861"/>
                    <a:pt x="10897" y="845"/>
                    <a:pt x="10939" y="845"/>
                  </a:cubicBezTo>
                  <a:close/>
                  <a:moveTo>
                    <a:pt x="10050" y="2252"/>
                  </a:moveTo>
                  <a:lnTo>
                    <a:pt x="10995" y="2819"/>
                  </a:lnTo>
                  <a:lnTo>
                    <a:pt x="8916" y="6379"/>
                  </a:lnTo>
                  <a:lnTo>
                    <a:pt x="7971" y="5844"/>
                  </a:lnTo>
                  <a:lnTo>
                    <a:pt x="10050" y="2252"/>
                  </a:lnTo>
                  <a:close/>
                  <a:moveTo>
                    <a:pt x="7813" y="6663"/>
                  </a:moveTo>
                  <a:lnTo>
                    <a:pt x="8318" y="6978"/>
                  </a:lnTo>
                  <a:lnTo>
                    <a:pt x="7782" y="7324"/>
                  </a:lnTo>
                  <a:lnTo>
                    <a:pt x="7813" y="6663"/>
                  </a:lnTo>
                  <a:close/>
                  <a:moveTo>
                    <a:pt x="11342" y="5245"/>
                  </a:moveTo>
                  <a:cubicBezTo>
                    <a:pt x="11594" y="5245"/>
                    <a:pt x="11752" y="5434"/>
                    <a:pt x="11752" y="5686"/>
                  </a:cubicBezTo>
                  <a:lnTo>
                    <a:pt x="11752" y="11483"/>
                  </a:lnTo>
                  <a:cubicBezTo>
                    <a:pt x="11752" y="11704"/>
                    <a:pt x="11531" y="11893"/>
                    <a:pt x="11342" y="11893"/>
                  </a:cubicBezTo>
                  <a:lnTo>
                    <a:pt x="1197" y="11893"/>
                  </a:lnTo>
                  <a:cubicBezTo>
                    <a:pt x="945" y="11893"/>
                    <a:pt x="788" y="11704"/>
                    <a:pt x="788" y="11483"/>
                  </a:cubicBezTo>
                  <a:lnTo>
                    <a:pt x="788" y="5686"/>
                  </a:lnTo>
                  <a:cubicBezTo>
                    <a:pt x="788" y="5434"/>
                    <a:pt x="977" y="5245"/>
                    <a:pt x="1197" y="5245"/>
                  </a:cubicBezTo>
                  <a:lnTo>
                    <a:pt x="7372" y="5245"/>
                  </a:lnTo>
                  <a:lnTo>
                    <a:pt x="7057" y="5749"/>
                  </a:lnTo>
                  <a:cubicBezTo>
                    <a:pt x="7026" y="5812"/>
                    <a:pt x="7026" y="5875"/>
                    <a:pt x="7026" y="5970"/>
                  </a:cubicBezTo>
                  <a:lnTo>
                    <a:pt x="6900" y="7734"/>
                  </a:lnTo>
                  <a:lnTo>
                    <a:pt x="5545" y="7734"/>
                  </a:lnTo>
                  <a:cubicBezTo>
                    <a:pt x="5325" y="7734"/>
                    <a:pt x="5167" y="7923"/>
                    <a:pt x="5167" y="8175"/>
                  </a:cubicBezTo>
                  <a:cubicBezTo>
                    <a:pt x="5167" y="8396"/>
                    <a:pt x="5356" y="8585"/>
                    <a:pt x="5545" y="8585"/>
                  </a:cubicBezTo>
                  <a:lnTo>
                    <a:pt x="10523" y="8585"/>
                  </a:lnTo>
                  <a:cubicBezTo>
                    <a:pt x="10743" y="8585"/>
                    <a:pt x="10964" y="8396"/>
                    <a:pt x="10964" y="8175"/>
                  </a:cubicBezTo>
                  <a:cubicBezTo>
                    <a:pt x="10964" y="7923"/>
                    <a:pt x="10743" y="7734"/>
                    <a:pt x="10523" y="7734"/>
                  </a:cubicBezTo>
                  <a:lnTo>
                    <a:pt x="8633" y="7734"/>
                  </a:lnTo>
                  <a:lnTo>
                    <a:pt x="9294" y="7293"/>
                  </a:lnTo>
                  <a:cubicBezTo>
                    <a:pt x="9326" y="7261"/>
                    <a:pt x="9420" y="7230"/>
                    <a:pt x="9420" y="7135"/>
                  </a:cubicBezTo>
                  <a:lnTo>
                    <a:pt x="10523" y="5245"/>
                  </a:lnTo>
                  <a:close/>
                  <a:moveTo>
                    <a:pt x="10933" y="0"/>
                  </a:moveTo>
                  <a:cubicBezTo>
                    <a:pt x="10599" y="0"/>
                    <a:pt x="10280" y="175"/>
                    <a:pt x="10113" y="488"/>
                  </a:cubicBezTo>
                  <a:lnTo>
                    <a:pt x="9578" y="1433"/>
                  </a:lnTo>
                  <a:lnTo>
                    <a:pt x="7877" y="4395"/>
                  </a:lnTo>
                  <a:lnTo>
                    <a:pt x="1229" y="4395"/>
                  </a:lnTo>
                  <a:cubicBezTo>
                    <a:pt x="567" y="4395"/>
                    <a:pt x="0" y="4930"/>
                    <a:pt x="0" y="5592"/>
                  </a:cubicBezTo>
                  <a:lnTo>
                    <a:pt x="0" y="11483"/>
                  </a:lnTo>
                  <a:cubicBezTo>
                    <a:pt x="0" y="12145"/>
                    <a:pt x="567" y="12743"/>
                    <a:pt x="1229" y="12743"/>
                  </a:cubicBezTo>
                  <a:lnTo>
                    <a:pt x="11374" y="12743"/>
                  </a:lnTo>
                  <a:cubicBezTo>
                    <a:pt x="12067" y="12743"/>
                    <a:pt x="12602" y="12176"/>
                    <a:pt x="12602" y="11483"/>
                  </a:cubicBezTo>
                  <a:lnTo>
                    <a:pt x="12602" y="5686"/>
                  </a:lnTo>
                  <a:cubicBezTo>
                    <a:pt x="12602" y="5025"/>
                    <a:pt x="12067" y="4458"/>
                    <a:pt x="11374" y="4458"/>
                  </a:cubicBezTo>
                  <a:lnTo>
                    <a:pt x="11027" y="4458"/>
                  </a:lnTo>
                  <a:lnTo>
                    <a:pt x="12508" y="1937"/>
                  </a:lnTo>
                  <a:cubicBezTo>
                    <a:pt x="12760" y="1433"/>
                    <a:pt x="12602" y="835"/>
                    <a:pt x="12130" y="551"/>
                  </a:cubicBezTo>
                  <a:lnTo>
                    <a:pt x="11437" y="141"/>
                  </a:lnTo>
                  <a:cubicBezTo>
                    <a:pt x="11277" y="46"/>
                    <a:pt x="11103" y="0"/>
                    <a:pt x="109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63"/>
            <p:cNvSpPr/>
            <p:nvPr/>
          </p:nvSpPr>
          <p:spPr>
            <a:xfrm>
              <a:off x="-60491625" y="2560150"/>
              <a:ext cx="144925" cy="20525"/>
            </a:xfrm>
            <a:custGeom>
              <a:avLst/>
              <a:gdLst/>
              <a:ahLst/>
              <a:cxnLst/>
              <a:rect l="l" t="t" r="r" b="b"/>
              <a:pathLst>
                <a:path w="5797" h="821" extrusionOk="0">
                  <a:moveTo>
                    <a:pt x="378" y="1"/>
                  </a:moveTo>
                  <a:cubicBezTo>
                    <a:pt x="158" y="1"/>
                    <a:pt x="0" y="190"/>
                    <a:pt x="0" y="411"/>
                  </a:cubicBezTo>
                  <a:cubicBezTo>
                    <a:pt x="0" y="663"/>
                    <a:pt x="189" y="820"/>
                    <a:pt x="378" y="820"/>
                  </a:cubicBezTo>
                  <a:lnTo>
                    <a:pt x="5356" y="820"/>
                  </a:lnTo>
                  <a:cubicBezTo>
                    <a:pt x="5576" y="820"/>
                    <a:pt x="5797" y="631"/>
                    <a:pt x="5797" y="411"/>
                  </a:cubicBezTo>
                  <a:cubicBezTo>
                    <a:pt x="5797" y="190"/>
                    <a:pt x="5576" y="1"/>
                    <a:pt x="5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63"/>
            <p:cNvSpPr/>
            <p:nvPr/>
          </p:nvSpPr>
          <p:spPr>
            <a:xfrm>
              <a:off x="-60573550" y="2445950"/>
              <a:ext cx="62250" cy="146525"/>
            </a:xfrm>
            <a:custGeom>
              <a:avLst/>
              <a:gdLst/>
              <a:ahLst/>
              <a:cxnLst/>
              <a:rect l="l" t="t" r="r" b="b"/>
              <a:pathLst>
                <a:path w="2490" h="5861" extrusionOk="0">
                  <a:moveTo>
                    <a:pt x="1229" y="1"/>
                  </a:moveTo>
                  <a:cubicBezTo>
                    <a:pt x="977" y="1"/>
                    <a:pt x="820" y="190"/>
                    <a:pt x="820" y="410"/>
                  </a:cubicBezTo>
                  <a:lnTo>
                    <a:pt x="820" y="694"/>
                  </a:lnTo>
                  <a:cubicBezTo>
                    <a:pt x="347" y="851"/>
                    <a:pt x="1" y="1324"/>
                    <a:pt x="1" y="1891"/>
                  </a:cubicBezTo>
                  <a:cubicBezTo>
                    <a:pt x="1" y="2553"/>
                    <a:pt x="568" y="2931"/>
                    <a:pt x="977" y="3246"/>
                  </a:cubicBezTo>
                  <a:cubicBezTo>
                    <a:pt x="1292" y="3498"/>
                    <a:pt x="1670" y="3718"/>
                    <a:pt x="1670" y="3970"/>
                  </a:cubicBezTo>
                  <a:cubicBezTo>
                    <a:pt x="1670" y="4191"/>
                    <a:pt x="1450" y="4348"/>
                    <a:pt x="1229" y="4348"/>
                  </a:cubicBezTo>
                  <a:cubicBezTo>
                    <a:pt x="977" y="4348"/>
                    <a:pt x="820" y="4159"/>
                    <a:pt x="820" y="3970"/>
                  </a:cubicBezTo>
                  <a:cubicBezTo>
                    <a:pt x="820" y="3718"/>
                    <a:pt x="631" y="3529"/>
                    <a:pt x="442" y="3529"/>
                  </a:cubicBezTo>
                  <a:cubicBezTo>
                    <a:pt x="190" y="3529"/>
                    <a:pt x="1" y="3718"/>
                    <a:pt x="1" y="3970"/>
                  </a:cubicBezTo>
                  <a:cubicBezTo>
                    <a:pt x="1" y="4506"/>
                    <a:pt x="347" y="4947"/>
                    <a:pt x="820" y="5136"/>
                  </a:cubicBezTo>
                  <a:lnTo>
                    <a:pt x="820" y="5420"/>
                  </a:lnTo>
                  <a:cubicBezTo>
                    <a:pt x="820" y="5672"/>
                    <a:pt x="1040" y="5861"/>
                    <a:pt x="1229" y="5861"/>
                  </a:cubicBezTo>
                  <a:cubicBezTo>
                    <a:pt x="1450" y="5861"/>
                    <a:pt x="1670" y="5672"/>
                    <a:pt x="1670" y="5420"/>
                  </a:cubicBezTo>
                  <a:lnTo>
                    <a:pt x="1670" y="5136"/>
                  </a:lnTo>
                  <a:cubicBezTo>
                    <a:pt x="2143" y="4979"/>
                    <a:pt x="2489" y="4506"/>
                    <a:pt x="2489" y="3970"/>
                  </a:cubicBezTo>
                  <a:cubicBezTo>
                    <a:pt x="2489" y="3309"/>
                    <a:pt x="1922" y="2899"/>
                    <a:pt x="1513" y="2584"/>
                  </a:cubicBezTo>
                  <a:cubicBezTo>
                    <a:pt x="1198" y="2364"/>
                    <a:pt x="820" y="2112"/>
                    <a:pt x="820" y="1891"/>
                  </a:cubicBezTo>
                  <a:cubicBezTo>
                    <a:pt x="788" y="1639"/>
                    <a:pt x="977" y="1450"/>
                    <a:pt x="1229" y="1450"/>
                  </a:cubicBezTo>
                  <a:cubicBezTo>
                    <a:pt x="1450" y="1450"/>
                    <a:pt x="1670" y="1639"/>
                    <a:pt x="1670" y="1891"/>
                  </a:cubicBezTo>
                  <a:cubicBezTo>
                    <a:pt x="1670" y="2112"/>
                    <a:pt x="1859" y="2269"/>
                    <a:pt x="2048" y="2269"/>
                  </a:cubicBezTo>
                  <a:cubicBezTo>
                    <a:pt x="2300" y="2269"/>
                    <a:pt x="2489" y="2080"/>
                    <a:pt x="2489" y="1891"/>
                  </a:cubicBezTo>
                  <a:cubicBezTo>
                    <a:pt x="2489" y="1324"/>
                    <a:pt x="2143" y="883"/>
                    <a:pt x="1670" y="694"/>
                  </a:cubicBezTo>
                  <a:lnTo>
                    <a:pt x="1670" y="410"/>
                  </a:lnTo>
                  <a:cubicBezTo>
                    <a:pt x="1670" y="190"/>
                    <a:pt x="1450"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5" name="Google Shape;4615;p63"/>
          <p:cNvGrpSpPr/>
          <p:nvPr/>
        </p:nvGrpSpPr>
        <p:grpSpPr>
          <a:xfrm>
            <a:off x="6076129" y="2531638"/>
            <a:ext cx="348568" cy="249744"/>
            <a:chOff x="-60621600" y="2716100"/>
            <a:chExt cx="316650" cy="226875"/>
          </a:xfrm>
        </p:grpSpPr>
        <p:sp>
          <p:nvSpPr>
            <p:cNvPr id="4616" name="Google Shape;4616;p63"/>
            <p:cNvSpPr/>
            <p:nvPr/>
          </p:nvSpPr>
          <p:spPr>
            <a:xfrm>
              <a:off x="-60621600" y="2716100"/>
              <a:ext cx="316650" cy="226875"/>
            </a:xfrm>
            <a:custGeom>
              <a:avLst/>
              <a:gdLst/>
              <a:ahLst/>
              <a:cxnLst/>
              <a:rect l="l" t="t" r="r" b="b"/>
              <a:pathLst>
                <a:path w="12666" h="9075" extrusionOk="0">
                  <a:moveTo>
                    <a:pt x="11374" y="789"/>
                  </a:moveTo>
                  <a:cubicBezTo>
                    <a:pt x="11626" y="789"/>
                    <a:pt x="11815" y="1009"/>
                    <a:pt x="11815" y="1230"/>
                  </a:cubicBezTo>
                  <a:lnTo>
                    <a:pt x="11815" y="1671"/>
                  </a:lnTo>
                  <a:lnTo>
                    <a:pt x="788" y="1671"/>
                  </a:lnTo>
                  <a:lnTo>
                    <a:pt x="788" y="1230"/>
                  </a:lnTo>
                  <a:cubicBezTo>
                    <a:pt x="788" y="1009"/>
                    <a:pt x="977" y="789"/>
                    <a:pt x="1166" y="789"/>
                  </a:cubicBezTo>
                  <a:close/>
                  <a:moveTo>
                    <a:pt x="11815" y="2490"/>
                  </a:moveTo>
                  <a:lnTo>
                    <a:pt x="11815" y="7877"/>
                  </a:lnTo>
                  <a:cubicBezTo>
                    <a:pt x="11815" y="8129"/>
                    <a:pt x="11626" y="8318"/>
                    <a:pt x="11374" y="8318"/>
                  </a:cubicBezTo>
                  <a:lnTo>
                    <a:pt x="1166" y="8318"/>
                  </a:lnTo>
                  <a:cubicBezTo>
                    <a:pt x="946" y="8318"/>
                    <a:pt x="788" y="8129"/>
                    <a:pt x="788" y="7877"/>
                  </a:cubicBezTo>
                  <a:lnTo>
                    <a:pt x="788" y="2490"/>
                  </a:lnTo>
                  <a:close/>
                  <a:moveTo>
                    <a:pt x="1229" y="1"/>
                  </a:moveTo>
                  <a:cubicBezTo>
                    <a:pt x="536" y="1"/>
                    <a:pt x="1" y="568"/>
                    <a:pt x="1" y="1230"/>
                  </a:cubicBezTo>
                  <a:lnTo>
                    <a:pt x="1" y="7846"/>
                  </a:lnTo>
                  <a:cubicBezTo>
                    <a:pt x="1" y="8507"/>
                    <a:pt x="536" y="9074"/>
                    <a:pt x="1229" y="9074"/>
                  </a:cubicBezTo>
                  <a:lnTo>
                    <a:pt x="11406" y="9074"/>
                  </a:lnTo>
                  <a:cubicBezTo>
                    <a:pt x="12099" y="9074"/>
                    <a:pt x="12666" y="8507"/>
                    <a:pt x="12666" y="7846"/>
                  </a:cubicBezTo>
                  <a:lnTo>
                    <a:pt x="12666" y="1230"/>
                  </a:lnTo>
                  <a:cubicBezTo>
                    <a:pt x="12634" y="568"/>
                    <a:pt x="12099" y="1"/>
                    <a:pt x="114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63"/>
            <p:cNvSpPr/>
            <p:nvPr/>
          </p:nvSpPr>
          <p:spPr>
            <a:xfrm>
              <a:off x="-60546775" y="2798025"/>
              <a:ext cx="166225" cy="104775"/>
            </a:xfrm>
            <a:custGeom>
              <a:avLst/>
              <a:gdLst/>
              <a:ahLst/>
              <a:cxnLst/>
              <a:rect l="l" t="t" r="r" b="b"/>
              <a:pathLst>
                <a:path w="6649" h="4191" extrusionOk="0">
                  <a:moveTo>
                    <a:pt x="2080" y="883"/>
                  </a:moveTo>
                  <a:cubicBezTo>
                    <a:pt x="2332" y="883"/>
                    <a:pt x="2553" y="946"/>
                    <a:pt x="2805" y="1072"/>
                  </a:cubicBezTo>
                  <a:cubicBezTo>
                    <a:pt x="2647" y="1387"/>
                    <a:pt x="2521" y="1733"/>
                    <a:pt x="2521" y="2080"/>
                  </a:cubicBezTo>
                  <a:cubicBezTo>
                    <a:pt x="2521" y="2489"/>
                    <a:pt x="2647" y="2804"/>
                    <a:pt x="2805" y="3119"/>
                  </a:cubicBezTo>
                  <a:cubicBezTo>
                    <a:pt x="2584" y="3245"/>
                    <a:pt x="2364" y="3308"/>
                    <a:pt x="2080" y="3308"/>
                  </a:cubicBezTo>
                  <a:cubicBezTo>
                    <a:pt x="1418" y="3308"/>
                    <a:pt x="820" y="2741"/>
                    <a:pt x="820" y="2048"/>
                  </a:cubicBezTo>
                  <a:cubicBezTo>
                    <a:pt x="820" y="1418"/>
                    <a:pt x="1418" y="883"/>
                    <a:pt x="2080" y="883"/>
                  </a:cubicBezTo>
                  <a:close/>
                  <a:moveTo>
                    <a:pt x="4569" y="883"/>
                  </a:moveTo>
                  <a:cubicBezTo>
                    <a:pt x="5231" y="883"/>
                    <a:pt x="5798" y="1418"/>
                    <a:pt x="5798" y="2080"/>
                  </a:cubicBezTo>
                  <a:cubicBezTo>
                    <a:pt x="5798" y="2741"/>
                    <a:pt x="5231" y="3340"/>
                    <a:pt x="4569" y="3340"/>
                  </a:cubicBezTo>
                  <a:cubicBezTo>
                    <a:pt x="3907" y="3340"/>
                    <a:pt x="3340" y="2804"/>
                    <a:pt x="3340" y="2080"/>
                  </a:cubicBezTo>
                  <a:cubicBezTo>
                    <a:pt x="3309" y="1418"/>
                    <a:pt x="3907" y="883"/>
                    <a:pt x="4569" y="883"/>
                  </a:cubicBezTo>
                  <a:close/>
                  <a:moveTo>
                    <a:pt x="2080" y="0"/>
                  </a:moveTo>
                  <a:cubicBezTo>
                    <a:pt x="946" y="0"/>
                    <a:pt x="1" y="946"/>
                    <a:pt x="1" y="2080"/>
                  </a:cubicBezTo>
                  <a:cubicBezTo>
                    <a:pt x="1" y="3245"/>
                    <a:pt x="946" y="4191"/>
                    <a:pt x="2080" y="4191"/>
                  </a:cubicBezTo>
                  <a:cubicBezTo>
                    <a:pt x="2521" y="4191"/>
                    <a:pt x="2962" y="4033"/>
                    <a:pt x="3340" y="3749"/>
                  </a:cubicBezTo>
                  <a:cubicBezTo>
                    <a:pt x="3687" y="4033"/>
                    <a:pt x="4128" y="4191"/>
                    <a:pt x="4569" y="4191"/>
                  </a:cubicBezTo>
                  <a:cubicBezTo>
                    <a:pt x="5703" y="4191"/>
                    <a:pt x="6648" y="3245"/>
                    <a:pt x="6648" y="2080"/>
                  </a:cubicBezTo>
                  <a:cubicBezTo>
                    <a:pt x="6648" y="946"/>
                    <a:pt x="5703" y="0"/>
                    <a:pt x="4569" y="0"/>
                  </a:cubicBezTo>
                  <a:cubicBezTo>
                    <a:pt x="4096" y="0"/>
                    <a:pt x="3655" y="158"/>
                    <a:pt x="3340" y="441"/>
                  </a:cubicBezTo>
                  <a:cubicBezTo>
                    <a:pt x="2994" y="158"/>
                    <a:pt x="2553"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8" name="Google Shape;4618;p63"/>
          <p:cNvGrpSpPr/>
          <p:nvPr/>
        </p:nvGrpSpPr>
        <p:grpSpPr>
          <a:xfrm>
            <a:off x="7348722" y="2482240"/>
            <a:ext cx="340753" cy="348541"/>
            <a:chOff x="-59475600" y="2658625"/>
            <a:chExt cx="309550" cy="316625"/>
          </a:xfrm>
        </p:grpSpPr>
        <p:sp>
          <p:nvSpPr>
            <p:cNvPr id="4619" name="Google Shape;4619;p63"/>
            <p:cNvSpPr/>
            <p:nvPr/>
          </p:nvSpPr>
          <p:spPr>
            <a:xfrm>
              <a:off x="-59427550" y="291302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630" y="788"/>
                    <a:pt x="788" y="630"/>
                    <a:pt x="788" y="410"/>
                  </a:cubicBezTo>
                  <a:cubicBezTo>
                    <a:pt x="788" y="189"/>
                    <a:pt x="630"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63"/>
            <p:cNvSpPr/>
            <p:nvPr/>
          </p:nvSpPr>
          <p:spPr>
            <a:xfrm>
              <a:off x="-59428350" y="2699575"/>
              <a:ext cx="20500" cy="152825"/>
            </a:xfrm>
            <a:custGeom>
              <a:avLst/>
              <a:gdLst/>
              <a:ahLst/>
              <a:cxnLst/>
              <a:rect l="l" t="t" r="r" b="b"/>
              <a:pathLst>
                <a:path w="820" h="6113" extrusionOk="0">
                  <a:moveTo>
                    <a:pt x="442" y="0"/>
                  </a:moveTo>
                  <a:cubicBezTo>
                    <a:pt x="190" y="0"/>
                    <a:pt x="1" y="189"/>
                    <a:pt x="1" y="441"/>
                  </a:cubicBezTo>
                  <a:lnTo>
                    <a:pt x="1" y="5671"/>
                  </a:lnTo>
                  <a:cubicBezTo>
                    <a:pt x="1" y="5923"/>
                    <a:pt x="190" y="6112"/>
                    <a:pt x="442" y="6112"/>
                  </a:cubicBezTo>
                  <a:cubicBezTo>
                    <a:pt x="662" y="6112"/>
                    <a:pt x="820" y="5923"/>
                    <a:pt x="820" y="5671"/>
                  </a:cubicBezTo>
                  <a:lnTo>
                    <a:pt x="820" y="410"/>
                  </a:lnTo>
                  <a:cubicBezTo>
                    <a:pt x="820" y="158"/>
                    <a:pt x="631" y="0"/>
                    <a:pt x="4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63"/>
            <p:cNvSpPr/>
            <p:nvPr/>
          </p:nvSpPr>
          <p:spPr>
            <a:xfrm>
              <a:off x="-59330675" y="2913025"/>
              <a:ext cx="19700" cy="19700"/>
            </a:xfrm>
            <a:custGeom>
              <a:avLst/>
              <a:gdLst/>
              <a:ahLst/>
              <a:cxnLst/>
              <a:rect l="l" t="t" r="r" b="b"/>
              <a:pathLst>
                <a:path w="788" h="788" extrusionOk="0">
                  <a:moveTo>
                    <a:pt x="378" y="0"/>
                  </a:moveTo>
                  <a:cubicBezTo>
                    <a:pt x="158" y="0"/>
                    <a:pt x="0" y="189"/>
                    <a:pt x="0" y="410"/>
                  </a:cubicBezTo>
                  <a:cubicBezTo>
                    <a:pt x="0" y="630"/>
                    <a:pt x="158" y="788"/>
                    <a:pt x="378" y="788"/>
                  </a:cubicBezTo>
                  <a:cubicBezTo>
                    <a:pt x="599" y="788"/>
                    <a:pt x="788" y="630"/>
                    <a:pt x="788" y="410"/>
                  </a:cubicBezTo>
                  <a:cubicBezTo>
                    <a:pt x="788" y="189"/>
                    <a:pt x="599"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63"/>
            <p:cNvSpPr/>
            <p:nvPr/>
          </p:nvSpPr>
          <p:spPr>
            <a:xfrm>
              <a:off x="-59330675" y="2699575"/>
              <a:ext cx="20500" cy="152825"/>
            </a:xfrm>
            <a:custGeom>
              <a:avLst/>
              <a:gdLst/>
              <a:ahLst/>
              <a:cxnLst/>
              <a:rect l="l" t="t" r="r" b="b"/>
              <a:pathLst>
                <a:path w="820" h="6113" extrusionOk="0">
                  <a:moveTo>
                    <a:pt x="378" y="0"/>
                  </a:moveTo>
                  <a:cubicBezTo>
                    <a:pt x="158" y="0"/>
                    <a:pt x="0" y="189"/>
                    <a:pt x="0" y="441"/>
                  </a:cubicBezTo>
                  <a:lnTo>
                    <a:pt x="0" y="5671"/>
                  </a:lnTo>
                  <a:cubicBezTo>
                    <a:pt x="0" y="5923"/>
                    <a:pt x="189" y="6112"/>
                    <a:pt x="378" y="6112"/>
                  </a:cubicBezTo>
                  <a:cubicBezTo>
                    <a:pt x="630" y="6112"/>
                    <a:pt x="820" y="5923"/>
                    <a:pt x="820" y="5671"/>
                  </a:cubicBezTo>
                  <a:lnTo>
                    <a:pt x="820" y="410"/>
                  </a:lnTo>
                  <a:cubicBezTo>
                    <a:pt x="788" y="158"/>
                    <a:pt x="567"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63"/>
            <p:cNvSpPr/>
            <p:nvPr/>
          </p:nvSpPr>
          <p:spPr>
            <a:xfrm>
              <a:off x="-59475600" y="2658625"/>
              <a:ext cx="309550" cy="316625"/>
            </a:xfrm>
            <a:custGeom>
              <a:avLst/>
              <a:gdLst/>
              <a:ahLst/>
              <a:cxnLst/>
              <a:rect l="l" t="t" r="r" b="b"/>
              <a:pathLst>
                <a:path w="12382" h="12665" extrusionOk="0">
                  <a:moveTo>
                    <a:pt x="3372" y="788"/>
                  </a:moveTo>
                  <a:cubicBezTo>
                    <a:pt x="3624" y="788"/>
                    <a:pt x="3813" y="977"/>
                    <a:pt x="3813" y="1197"/>
                  </a:cubicBezTo>
                  <a:lnTo>
                    <a:pt x="3813" y="8538"/>
                  </a:lnTo>
                  <a:lnTo>
                    <a:pt x="788" y="8538"/>
                  </a:lnTo>
                  <a:lnTo>
                    <a:pt x="788" y="1197"/>
                  </a:lnTo>
                  <a:cubicBezTo>
                    <a:pt x="788" y="977"/>
                    <a:pt x="977" y="788"/>
                    <a:pt x="1166" y="788"/>
                  </a:cubicBezTo>
                  <a:close/>
                  <a:moveTo>
                    <a:pt x="7278" y="788"/>
                  </a:moveTo>
                  <a:cubicBezTo>
                    <a:pt x="7530" y="788"/>
                    <a:pt x="7688" y="977"/>
                    <a:pt x="7688" y="1197"/>
                  </a:cubicBezTo>
                  <a:lnTo>
                    <a:pt x="7688" y="8538"/>
                  </a:lnTo>
                  <a:lnTo>
                    <a:pt x="4632" y="8538"/>
                  </a:lnTo>
                  <a:lnTo>
                    <a:pt x="4632" y="1197"/>
                  </a:lnTo>
                  <a:cubicBezTo>
                    <a:pt x="4632" y="977"/>
                    <a:pt x="4852" y="788"/>
                    <a:pt x="5073" y="788"/>
                  </a:cubicBezTo>
                  <a:close/>
                  <a:moveTo>
                    <a:pt x="11122" y="788"/>
                  </a:moveTo>
                  <a:cubicBezTo>
                    <a:pt x="11342" y="788"/>
                    <a:pt x="11500" y="977"/>
                    <a:pt x="11500" y="1197"/>
                  </a:cubicBezTo>
                  <a:lnTo>
                    <a:pt x="11500" y="8538"/>
                  </a:lnTo>
                  <a:lnTo>
                    <a:pt x="8507" y="8538"/>
                  </a:lnTo>
                  <a:lnTo>
                    <a:pt x="8507" y="1197"/>
                  </a:lnTo>
                  <a:cubicBezTo>
                    <a:pt x="8507" y="977"/>
                    <a:pt x="8696" y="788"/>
                    <a:pt x="8885" y="788"/>
                  </a:cubicBezTo>
                  <a:close/>
                  <a:moveTo>
                    <a:pt x="3813" y="9325"/>
                  </a:moveTo>
                  <a:lnTo>
                    <a:pt x="3813" y="11405"/>
                  </a:lnTo>
                  <a:cubicBezTo>
                    <a:pt x="3813" y="11657"/>
                    <a:pt x="3624" y="11846"/>
                    <a:pt x="3372" y="11846"/>
                  </a:cubicBezTo>
                  <a:lnTo>
                    <a:pt x="1166" y="11846"/>
                  </a:lnTo>
                  <a:cubicBezTo>
                    <a:pt x="946" y="11846"/>
                    <a:pt x="788" y="11657"/>
                    <a:pt x="788" y="11405"/>
                  </a:cubicBezTo>
                  <a:lnTo>
                    <a:pt x="788" y="9325"/>
                  </a:lnTo>
                  <a:close/>
                  <a:moveTo>
                    <a:pt x="7688" y="9325"/>
                  </a:moveTo>
                  <a:lnTo>
                    <a:pt x="7688" y="11405"/>
                  </a:lnTo>
                  <a:cubicBezTo>
                    <a:pt x="7688" y="11657"/>
                    <a:pt x="7467" y="11846"/>
                    <a:pt x="7278" y="11846"/>
                  </a:cubicBezTo>
                  <a:lnTo>
                    <a:pt x="5073" y="11846"/>
                  </a:lnTo>
                  <a:cubicBezTo>
                    <a:pt x="4852" y="11846"/>
                    <a:pt x="4632" y="11657"/>
                    <a:pt x="4632" y="11405"/>
                  </a:cubicBezTo>
                  <a:lnTo>
                    <a:pt x="4632" y="9325"/>
                  </a:lnTo>
                  <a:close/>
                  <a:moveTo>
                    <a:pt x="11563" y="9325"/>
                  </a:moveTo>
                  <a:lnTo>
                    <a:pt x="11563" y="11405"/>
                  </a:lnTo>
                  <a:lnTo>
                    <a:pt x="11531" y="11405"/>
                  </a:lnTo>
                  <a:cubicBezTo>
                    <a:pt x="11531" y="11657"/>
                    <a:pt x="11342" y="11846"/>
                    <a:pt x="11153" y="11846"/>
                  </a:cubicBezTo>
                  <a:lnTo>
                    <a:pt x="8948" y="11846"/>
                  </a:lnTo>
                  <a:cubicBezTo>
                    <a:pt x="8696" y="11846"/>
                    <a:pt x="8538" y="11657"/>
                    <a:pt x="8538" y="11405"/>
                  </a:cubicBezTo>
                  <a:lnTo>
                    <a:pt x="8538" y="9325"/>
                  </a:lnTo>
                  <a:close/>
                  <a:moveTo>
                    <a:pt x="1229" y="0"/>
                  </a:moveTo>
                  <a:cubicBezTo>
                    <a:pt x="536" y="0"/>
                    <a:pt x="0" y="536"/>
                    <a:pt x="0" y="1197"/>
                  </a:cubicBezTo>
                  <a:lnTo>
                    <a:pt x="0" y="11405"/>
                  </a:lnTo>
                  <a:cubicBezTo>
                    <a:pt x="0" y="12066"/>
                    <a:pt x="536" y="12665"/>
                    <a:pt x="1229" y="12665"/>
                  </a:cubicBezTo>
                  <a:lnTo>
                    <a:pt x="3435" y="12665"/>
                  </a:lnTo>
                  <a:cubicBezTo>
                    <a:pt x="3750" y="12665"/>
                    <a:pt x="4002" y="12539"/>
                    <a:pt x="4254" y="12350"/>
                  </a:cubicBezTo>
                  <a:cubicBezTo>
                    <a:pt x="4474" y="12539"/>
                    <a:pt x="4758" y="12665"/>
                    <a:pt x="5073" y="12665"/>
                  </a:cubicBezTo>
                  <a:lnTo>
                    <a:pt x="7278" y="12665"/>
                  </a:lnTo>
                  <a:cubicBezTo>
                    <a:pt x="7593" y="12665"/>
                    <a:pt x="7877" y="12539"/>
                    <a:pt x="8097" y="12350"/>
                  </a:cubicBezTo>
                  <a:cubicBezTo>
                    <a:pt x="8349" y="12539"/>
                    <a:pt x="8633" y="12665"/>
                    <a:pt x="8948" y="12665"/>
                  </a:cubicBezTo>
                  <a:lnTo>
                    <a:pt x="11153" y="12665"/>
                  </a:lnTo>
                  <a:cubicBezTo>
                    <a:pt x="11815" y="12665"/>
                    <a:pt x="12382" y="12129"/>
                    <a:pt x="12382" y="11405"/>
                  </a:cubicBezTo>
                  <a:lnTo>
                    <a:pt x="12382" y="1197"/>
                  </a:lnTo>
                  <a:cubicBezTo>
                    <a:pt x="12350" y="536"/>
                    <a:pt x="11815" y="0"/>
                    <a:pt x="11153" y="0"/>
                  </a:cubicBezTo>
                  <a:lnTo>
                    <a:pt x="8948" y="0"/>
                  </a:lnTo>
                  <a:cubicBezTo>
                    <a:pt x="8633" y="0"/>
                    <a:pt x="8349" y="95"/>
                    <a:pt x="8097" y="315"/>
                  </a:cubicBezTo>
                  <a:cubicBezTo>
                    <a:pt x="7877" y="95"/>
                    <a:pt x="7593" y="0"/>
                    <a:pt x="7278" y="0"/>
                  </a:cubicBezTo>
                  <a:lnTo>
                    <a:pt x="5073" y="0"/>
                  </a:lnTo>
                  <a:cubicBezTo>
                    <a:pt x="4758" y="0"/>
                    <a:pt x="4474" y="95"/>
                    <a:pt x="4254" y="315"/>
                  </a:cubicBezTo>
                  <a:cubicBezTo>
                    <a:pt x="4002" y="95"/>
                    <a:pt x="3750" y="0"/>
                    <a:pt x="34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63"/>
            <p:cNvSpPr/>
            <p:nvPr/>
          </p:nvSpPr>
          <p:spPr>
            <a:xfrm>
              <a:off x="-59234600" y="2913025"/>
              <a:ext cx="19725" cy="19700"/>
            </a:xfrm>
            <a:custGeom>
              <a:avLst/>
              <a:gdLst/>
              <a:ahLst/>
              <a:cxnLst/>
              <a:rect l="l" t="t" r="r" b="b"/>
              <a:pathLst>
                <a:path w="789" h="788" extrusionOk="0">
                  <a:moveTo>
                    <a:pt x="411" y="0"/>
                  </a:moveTo>
                  <a:cubicBezTo>
                    <a:pt x="190" y="0"/>
                    <a:pt x="1" y="189"/>
                    <a:pt x="1" y="410"/>
                  </a:cubicBezTo>
                  <a:cubicBezTo>
                    <a:pt x="1" y="630"/>
                    <a:pt x="190" y="788"/>
                    <a:pt x="411" y="788"/>
                  </a:cubicBezTo>
                  <a:cubicBezTo>
                    <a:pt x="631" y="788"/>
                    <a:pt x="789" y="630"/>
                    <a:pt x="789" y="410"/>
                  </a:cubicBezTo>
                  <a:cubicBezTo>
                    <a:pt x="789" y="189"/>
                    <a:pt x="631" y="0"/>
                    <a:pt x="4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63"/>
            <p:cNvSpPr/>
            <p:nvPr/>
          </p:nvSpPr>
          <p:spPr>
            <a:xfrm>
              <a:off x="-59235375" y="2699575"/>
              <a:ext cx="20500" cy="152825"/>
            </a:xfrm>
            <a:custGeom>
              <a:avLst/>
              <a:gdLst/>
              <a:ahLst/>
              <a:cxnLst/>
              <a:rect l="l" t="t" r="r" b="b"/>
              <a:pathLst>
                <a:path w="820" h="6113" extrusionOk="0">
                  <a:moveTo>
                    <a:pt x="442" y="0"/>
                  </a:moveTo>
                  <a:cubicBezTo>
                    <a:pt x="190" y="0"/>
                    <a:pt x="0" y="189"/>
                    <a:pt x="0" y="441"/>
                  </a:cubicBezTo>
                  <a:lnTo>
                    <a:pt x="0" y="5671"/>
                  </a:lnTo>
                  <a:cubicBezTo>
                    <a:pt x="0" y="5923"/>
                    <a:pt x="190" y="6112"/>
                    <a:pt x="442" y="6112"/>
                  </a:cubicBezTo>
                  <a:cubicBezTo>
                    <a:pt x="662" y="6112"/>
                    <a:pt x="820" y="5923"/>
                    <a:pt x="820" y="5671"/>
                  </a:cubicBezTo>
                  <a:lnTo>
                    <a:pt x="820" y="410"/>
                  </a:lnTo>
                  <a:cubicBezTo>
                    <a:pt x="820" y="158"/>
                    <a:pt x="631" y="0"/>
                    <a:pt x="4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6" name="Google Shape;4626;p63"/>
          <p:cNvSpPr/>
          <p:nvPr/>
        </p:nvSpPr>
        <p:spPr>
          <a:xfrm>
            <a:off x="2274374" y="1674849"/>
            <a:ext cx="347715" cy="347688"/>
          </a:xfrm>
          <a:custGeom>
            <a:avLst/>
            <a:gdLst/>
            <a:ahLst/>
            <a:cxnLst/>
            <a:rect l="l" t="t" r="r" b="b"/>
            <a:pathLst>
              <a:path w="12635" h="12634" extrusionOk="0">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63"/>
          <p:cNvSpPr/>
          <p:nvPr/>
        </p:nvSpPr>
        <p:spPr>
          <a:xfrm>
            <a:off x="2300395" y="2077835"/>
            <a:ext cx="295675" cy="351183"/>
          </a:xfrm>
          <a:custGeom>
            <a:avLst/>
            <a:gdLst/>
            <a:ahLst/>
            <a:cxnLst/>
            <a:rect l="l" t="t" r="r" b="b"/>
            <a:pathLst>
              <a:path w="10744" h="12761" extrusionOk="0">
                <a:moveTo>
                  <a:pt x="5419" y="820"/>
                </a:moveTo>
                <a:cubicBezTo>
                  <a:pt x="6585" y="820"/>
                  <a:pt x="7530" y="1765"/>
                  <a:pt x="7530" y="2899"/>
                </a:cubicBezTo>
                <a:cubicBezTo>
                  <a:pt x="7530" y="3655"/>
                  <a:pt x="7121" y="4317"/>
                  <a:pt x="6490" y="4663"/>
                </a:cubicBezTo>
                <a:cubicBezTo>
                  <a:pt x="6364" y="4758"/>
                  <a:pt x="6301" y="4884"/>
                  <a:pt x="6301" y="5042"/>
                </a:cubicBezTo>
                <a:lnTo>
                  <a:pt x="6301" y="7436"/>
                </a:lnTo>
                <a:lnTo>
                  <a:pt x="4632" y="7436"/>
                </a:lnTo>
                <a:lnTo>
                  <a:pt x="4632" y="5042"/>
                </a:lnTo>
                <a:cubicBezTo>
                  <a:pt x="4632" y="4884"/>
                  <a:pt x="4569" y="4758"/>
                  <a:pt x="4443" y="4663"/>
                </a:cubicBezTo>
                <a:cubicBezTo>
                  <a:pt x="3687" y="4317"/>
                  <a:pt x="3340" y="3655"/>
                  <a:pt x="3340" y="2899"/>
                </a:cubicBezTo>
                <a:cubicBezTo>
                  <a:pt x="3340" y="1765"/>
                  <a:pt x="4285" y="820"/>
                  <a:pt x="5419" y="820"/>
                </a:cubicBezTo>
                <a:close/>
                <a:moveTo>
                  <a:pt x="8696" y="8286"/>
                </a:moveTo>
                <a:cubicBezTo>
                  <a:pt x="9357" y="8286"/>
                  <a:pt x="9924" y="8854"/>
                  <a:pt x="9924" y="9547"/>
                </a:cubicBezTo>
                <a:lnTo>
                  <a:pt x="9924" y="10271"/>
                </a:lnTo>
                <a:lnTo>
                  <a:pt x="820" y="10271"/>
                </a:lnTo>
                <a:lnTo>
                  <a:pt x="820" y="9547"/>
                </a:lnTo>
                <a:cubicBezTo>
                  <a:pt x="820" y="8885"/>
                  <a:pt x="1387" y="8286"/>
                  <a:pt x="2048" y="8286"/>
                </a:cubicBezTo>
                <a:close/>
                <a:moveTo>
                  <a:pt x="9137" y="11059"/>
                </a:moveTo>
                <a:lnTo>
                  <a:pt x="9137" y="11878"/>
                </a:lnTo>
                <a:lnTo>
                  <a:pt x="1702" y="11878"/>
                </a:lnTo>
                <a:lnTo>
                  <a:pt x="1702" y="11059"/>
                </a:lnTo>
                <a:close/>
                <a:moveTo>
                  <a:pt x="5325" y="1"/>
                </a:moveTo>
                <a:cubicBezTo>
                  <a:pt x="3718" y="1"/>
                  <a:pt x="2458" y="1292"/>
                  <a:pt x="2458" y="2899"/>
                </a:cubicBezTo>
                <a:cubicBezTo>
                  <a:pt x="2458" y="3403"/>
                  <a:pt x="2615" y="3939"/>
                  <a:pt x="2836" y="4348"/>
                </a:cubicBezTo>
                <a:cubicBezTo>
                  <a:pt x="3025" y="4726"/>
                  <a:pt x="3340" y="5010"/>
                  <a:pt x="3655" y="5262"/>
                </a:cubicBezTo>
                <a:lnTo>
                  <a:pt x="3655" y="7467"/>
                </a:lnTo>
                <a:lnTo>
                  <a:pt x="2080" y="7467"/>
                </a:lnTo>
                <a:cubicBezTo>
                  <a:pt x="946" y="7467"/>
                  <a:pt x="0" y="8413"/>
                  <a:pt x="0" y="9547"/>
                </a:cubicBezTo>
                <a:lnTo>
                  <a:pt x="0" y="10649"/>
                </a:lnTo>
                <a:cubicBezTo>
                  <a:pt x="0" y="10901"/>
                  <a:pt x="189" y="11059"/>
                  <a:pt x="441" y="11059"/>
                </a:cubicBezTo>
                <a:lnTo>
                  <a:pt x="820" y="11059"/>
                </a:lnTo>
                <a:lnTo>
                  <a:pt x="820" y="12319"/>
                </a:lnTo>
                <a:cubicBezTo>
                  <a:pt x="820" y="12540"/>
                  <a:pt x="1009" y="12760"/>
                  <a:pt x="1229" y="12760"/>
                </a:cubicBezTo>
                <a:lnTo>
                  <a:pt x="9483" y="12760"/>
                </a:lnTo>
                <a:cubicBezTo>
                  <a:pt x="9735" y="12760"/>
                  <a:pt x="9924" y="12540"/>
                  <a:pt x="9924" y="12319"/>
                </a:cubicBezTo>
                <a:lnTo>
                  <a:pt x="9924" y="11059"/>
                </a:lnTo>
                <a:lnTo>
                  <a:pt x="10303" y="11059"/>
                </a:lnTo>
                <a:cubicBezTo>
                  <a:pt x="10555" y="11059"/>
                  <a:pt x="10744" y="10870"/>
                  <a:pt x="10744" y="10649"/>
                </a:cubicBezTo>
                <a:lnTo>
                  <a:pt x="10744" y="9547"/>
                </a:lnTo>
                <a:cubicBezTo>
                  <a:pt x="10744" y="8413"/>
                  <a:pt x="9798" y="7467"/>
                  <a:pt x="8664" y="7467"/>
                </a:cubicBezTo>
                <a:lnTo>
                  <a:pt x="7026" y="7467"/>
                </a:lnTo>
                <a:lnTo>
                  <a:pt x="7026" y="5262"/>
                </a:lnTo>
                <a:cubicBezTo>
                  <a:pt x="7373" y="5042"/>
                  <a:pt x="7656" y="4726"/>
                  <a:pt x="7845" y="4348"/>
                </a:cubicBezTo>
                <a:cubicBezTo>
                  <a:pt x="8129" y="3939"/>
                  <a:pt x="8223" y="3403"/>
                  <a:pt x="8223" y="2899"/>
                </a:cubicBezTo>
                <a:cubicBezTo>
                  <a:pt x="8223" y="1292"/>
                  <a:pt x="6932" y="1"/>
                  <a:pt x="53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8" name="Google Shape;4628;p63"/>
          <p:cNvGrpSpPr/>
          <p:nvPr/>
        </p:nvGrpSpPr>
        <p:grpSpPr>
          <a:xfrm>
            <a:off x="2324934" y="2481800"/>
            <a:ext cx="250570" cy="349421"/>
            <a:chOff x="-63987100" y="2646800"/>
            <a:chExt cx="227625" cy="317425"/>
          </a:xfrm>
        </p:grpSpPr>
        <p:sp>
          <p:nvSpPr>
            <p:cNvPr id="4629" name="Google Shape;4629;p63"/>
            <p:cNvSpPr/>
            <p:nvPr/>
          </p:nvSpPr>
          <p:spPr>
            <a:xfrm>
              <a:off x="-63987100" y="2646800"/>
              <a:ext cx="227625" cy="317425"/>
            </a:xfrm>
            <a:custGeom>
              <a:avLst/>
              <a:gdLst/>
              <a:ahLst/>
              <a:cxnLst/>
              <a:rect l="l" t="t" r="r" b="b"/>
              <a:pathLst>
                <a:path w="9105" h="12697" extrusionOk="0">
                  <a:moveTo>
                    <a:pt x="7467" y="851"/>
                  </a:moveTo>
                  <a:lnTo>
                    <a:pt x="7467" y="2426"/>
                  </a:lnTo>
                  <a:cubicBezTo>
                    <a:pt x="7152" y="2300"/>
                    <a:pt x="6711" y="2237"/>
                    <a:pt x="6238" y="2237"/>
                  </a:cubicBezTo>
                  <a:cubicBezTo>
                    <a:pt x="5198" y="2237"/>
                    <a:pt x="4411" y="2678"/>
                    <a:pt x="4379" y="2710"/>
                  </a:cubicBezTo>
                  <a:cubicBezTo>
                    <a:pt x="4379" y="2710"/>
                    <a:pt x="3718" y="3056"/>
                    <a:pt x="2930" y="3056"/>
                  </a:cubicBezTo>
                  <a:cubicBezTo>
                    <a:pt x="2426" y="3056"/>
                    <a:pt x="1953" y="2899"/>
                    <a:pt x="1701" y="2773"/>
                  </a:cubicBezTo>
                  <a:lnTo>
                    <a:pt x="1701" y="851"/>
                  </a:lnTo>
                  <a:close/>
                  <a:moveTo>
                    <a:pt x="6207" y="3088"/>
                  </a:moveTo>
                  <a:cubicBezTo>
                    <a:pt x="6711" y="3088"/>
                    <a:pt x="7183" y="3245"/>
                    <a:pt x="7404" y="3371"/>
                  </a:cubicBezTo>
                  <a:cubicBezTo>
                    <a:pt x="7309" y="4789"/>
                    <a:pt x="6049" y="5986"/>
                    <a:pt x="4537" y="5986"/>
                  </a:cubicBezTo>
                  <a:cubicBezTo>
                    <a:pt x="3151" y="5986"/>
                    <a:pt x="2016" y="5041"/>
                    <a:pt x="1701" y="3718"/>
                  </a:cubicBezTo>
                  <a:lnTo>
                    <a:pt x="1701" y="3718"/>
                  </a:lnTo>
                  <a:cubicBezTo>
                    <a:pt x="2016" y="3844"/>
                    <a:pt x="2426" y="3939"/>
                    <a:pt x="2899" y="3939"/>
                  </a:cubicBezTo>
                  <a:cubicBezTo>
                    <a:pt x="3907" y="3939"/>
                    <a:pt x="4694" y="3498"/>
                    <a:pt x="4726" y="3466"/>
                  </a:cubicBezTo>
                  <a:cubicBezTo>
                    <a:pt x="4726" y="3466"/>
                    <a:pt x="5419" y="3088"/>
                    <a:pt x="6207" y="3088"/>
                  </a:cubicBezTo>
                  <a:close/>
                  <a:moveTo>
                    <a:pt x="4537" y="10240"/>
                  </a:moveTo>
                  <a:cubicBezTo>
                    <a:pt x="5135" y="10240"/>
                    <a:pt x="5639" y="10933"/>
                    <a:pt x="5765" y="11878"/>
                  </a:cubicBezTo>
                  <a:lnTo>
                    <a:pt x="3308" y="11878"/>
                  </a:lnTo>
                  <a:cubicBezTo>
                    <a:pt x="3434" y="10933"/>
                    <a:pt x="3938" y="10240"/>
                    <a:pt x="4537" y="10240"/>
                  </a:cubicBezTo>
                  <a:close/>
                  <a:moveTo>
                    <a:pt x="4505" y="6774"/>
                  </a:moveTo>
                  <a:cubicBezTo>
                    <a:pt x="6144" y="6806"/>
                    <a:pt x="7467" y="8066"/>
                    <a:pt x="7467" y="9672"/>
                  </a:cubicBezTo>
                  <a:lnTo>
                    <a:pt x="7467" y="11878"/>
                  </a:lnTo>
                  <a:lnTo>
                    <a:pt x="6585" y="11878"/>
                  </a:lnTo>
                  <a:cubicBezTo>
                    <a:pt x="6553" y="11279"/>
                    <a:pt x="6364" y="10744"/>
                    <a:pt x="6049" y="10303"/>
                  </a:cubicBezTo>
                  <a:cubicBezTo>
                    <a:pt x="5639" y="9704"/>
                    <a:pt x="5104" y="9389"/>
                    <a:pt x="4537" y="9389"/>
                  </a:cubicBezTo>
                  <a:cubicBezTo>
                    <a:pt x="3938" y="9389"/>
                    <a:pt x="3434" y="9704"/>
                    <a:pt x="3056" y="10303"/>
                  </a:cubicBezTo>
                  <a:cubicBezTo>
                    <a:pt x="2772" y="10744"/>
                    <a:pt x="2583" y="11279"/>
                    <a:pt x="2489" y="11878"/>
                  </a:cubicBezTo>
                  <a:lnTo>
                    <a:pt x="1638" y="11878"/>
                  </a:lnTo>
                  <a:lnTo>
                    <a:pt x="1638" y="9672"/>
                  </a:lnTo>
                  <a:cubicBezTo>
                    <a:pt x="1638" y="8066"/>
                    <a:pt x="2930" y="6774"/>
                    <a:pt x="4505" y="6774"/>
                  </a:cubicBezTo>
                  <a:close/>
                  <a:moveTo>
                    <a:pt x="410" y="0"/>
                  </a:moveTo>
                  <a:cubicBezTo>
                    <a:pt x="158" y="0"/>
                    <a:pt x="0" y="189"/>
                    <a:pt x="0" y="410"/>
                  </a:cubicBezTo>
                  <a:cubicBezTo>
                    <a:pt x="0" y="662"/>
                    <a:pt x="221" y="851"/>
                    <a:pt x="410" y="851"/>
                  </a:cubicBezTo>
                  <a:lnTo>
                    <a:pt x="851" y="851"/>
                  </a:lnTo>
                  <a:lnTo>
                    <a:pt x="851" y="3056"/>
                  </a:lnTo>
                  <a:cubicBezTo>
                    <a:pt x="851" y="4506"/>
                    <a:pt x="1670" y="5734"/>
                    <a:pt x="2867" y="6364"/>
                  </a:cubicBezTo>
                  <a:cubicBezTo>
                    <a:pt x="1670" y="6995"/>
                    <a:pt x="851" y="8223"/>
                    <a:pt x="851" y="9672"/>
                  </a:cubicBezTo>
                  <a:lnTo>
                    <a:pt x="851" y="11878"/>
                  </a:lnTo>
                  <a:lnTo>
                    <a:pt x="410" y="11878"/>
                  </a:lnTo>
                  <a:cubicBezTo>
                    <a:pt x="158" y="11878"/>
                    <a:pt x="0" y="12067"/>
                    <a:pt x="0" y="12287"/>
                  </a:cubicBezTo>
                  <a:cubicBezTo>
                    <a:pt x="0" y="12508"/>
                    <a:pt x="221" y="12697"/>
                    <a:pt x="410" y="12697"/>
                  </a:cubicBezTo>
                  <a:lnTo>
                    <a:pt x="8664" y="12697"/>
                  </a:lnTo>
                  <a:cubicBezTo>
                    <a:pt x="8916" y="12697"/>
                    <a:pt x="9105" y="12508"/>
                    <a:pt x="9105" y="12287"/>
                  </a:cubicBezTo>
                  <a:cubicBezTo>
                    <a:pt x="9105" y="12035"/>
                    <a:pt x="8916" y="11878"/>
                    <a:pt x="8664" y="11878"/>
                  </a:cubicBezTo>
                  <a:lnTo>
                    <a:pt x="8286" y="11878"/>
                  </a:lnTo>
                  <a:lnTo>
                    <a:pt x="8286" y="9672"/>
                  </a:lnTo>
                  <a:cubicBezTo>
                    <a:pt x="8286" y="8223"/>
                    <a:pt x="7467" y="6995"/>
                    <a:pt x="6270" y="6364"/>
                  </a:cubicBezTo>
                  <a:cubicBezTo>
                    <a:pt x="7467" y="5734"/>
                    <a:pt x="8286" y="4506"/>
                    <a:pt x="8286" y="3056"/>
                  </a:cubicBezTo>
                  <a:lnTo>
                    <a:pt x="8286" y="851"/>
                  </a:lnTo>
                  <a:lnTo>
                    <a:pt x="8664" y="851"/>
                  </a:lnTo>
                  <a:cubicBezTo>
                    <a:pt x="8916" y="851"/>
                    <a:pt x="9105" y="662"/>
                    <a:pt x="9105" y="410"/>
                  </a:cubicBezTo>
                  <a:cubicBezTo>
                    <a:pt x="9105" y="189"/>
                    <a:pt x="8916" y="0"/>
                    <a:pt x="86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63"/>
            <p:cNvSpPr/>
            <p:nvPr/>
          </p:nvSpPr>
          <p:spPr>
            <a:xfrm>
              <a:off x="-63883150" y="2826375"/>
              <a:ext cx="20500" cy="41775"/>
            </a:xfrm>
            <a:custGeom>
              <a:avLst/>
              <a:gdLst/>
              <a:ahLst/>
              <a:cxnLst/>
              <a:rect l="l" t="t" r="r" b="b"/>
              <a:pathLst>
                <a:path w="820" h="1671" extrusionOk="0">
                  <a:moveTo>
                    <a:pt x="379" y="1"/>
                  </a:moveTo>
                  <a:cubicBezTo>
                    <a:pt x="158" y="1"/>
                    <a:pt x="1" y="221"/>
                    <a:pt x="1" y="442"/>
                  </a:cubicBezTo>
                  <a:lnTo>
                    <a:pt x="1" y="1261"/>
                  </a:lnTo>
                  <a:cubicBezTo>
                    <a:pt x="1" y="1513"/>
                    <a:pt x="190" y="1670"/>
                    <a:pt x="379" y="1670"/>
                  </a:cubicBezTo>
                  <a:cubicBezTo>
                    <a:pt x="631" y="1670"/>
                    <a:pt x="820" y="1481"/>
                    <a:pt x="820" y="1261"/>
                  </a:cubicBezTo>
                  <a:lnTo>
                    <a:pt x="820" y="442"/>
                  </a:lnTo>
                  <a:cubicBezTo>
                    <a:pt x="820" y="221"/>
                    <a:pt x="631"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1" name="Google Shape;4631;p63"/>
          <p:cNvGrpSpPr/>
          <p:nvPr/>
        </p:nvGrpSpPr>
        <p:grpSpPr>
          <a:xfrm>
            <a:off x="4393267" y="1672615"/>
            <a:ext cx="340753" cy="352036"/>
            <a:chOff x="-62148000" y="1930075"/>
            <a:chExt cx="309550" cy="319800"/>
          </a:xfrm>
        </p:grpSpPr>
        <p:sp>
          <p:nvSpPr>
            <p:cNvPr id="4632" name="Google Shape;4632;p63"/>
            <p:cNvSpPr/>
            <p:nvPr/>
          </p:nvSpPr>
          <p:spPr>
            <a:xfrm>
              <a:off x="-62148000" y="1930075"/>
              <a:ext cx="309550" cy="319800"/>
            </a:xfrm>
            <a:custGeom>
              <a:avLst/>
              <a:gdLst/>
              <a:ahLst/>
              <a:cxnLst/>
              <a:rect l="l" t="t" r="r" b="b"/>
              <a:pathLst>
                <a:path w="12382" h="12792" extrusionOk="0">
                  <a:moveTo>
                    <a:pt x="11594" y="1670"/>
                  </a:moveTo>
                  <a:lnTo>
                    <a:pt x="11594" y="2899"/>
                  </a:lnTo>
                  <a:cubicBezTo>
                    <a:pt x="11594" y="3970"/>
                    <a:pt x="10775" y="4883"/>
                    <a:pt x="9735" y="4946"/>
                  </a:cubicBezTo>
                  <a:cubicBezTo>
                    <a:pt x="9861" y="4631"/>
                    <a:pt x="9924" y="4190"/>
                    <a:pt x="9924" y="3781"/>
                  </a:cubicBezTo>
                  <a:lnTo>
                    <a:pt x="9924" y="1670"/>
                  </a:lnTo>
                  <a:close/>
                  <a:moveTo>
                    <a:pt x="2489" y="1733"/>
                  </a:moveTo>
                  <a:lnTo>
                    <a:pt x="2489" y="3812"/>
                  </a:lnTo>
                  <a:cubicBezTo>
                    <a:pt x="2489" y="4253"/>
                    <a:pt x="2584" y="4631"/>
                    <a:pt x="2678" y="5041"/>
                  </a:cubicBezTo>
                  <a:cubicBezTo>
                    <a:pt x="1638" y="4915"/>
                    <a:pt x="851" y="4033"/>
                    <a:pt x="851" y="2993"/>
                  </a:cubicBezTo>
                  <a:lnTo>
                    <a:pt x="851" y="1733"/>
                  </a:lnTo>
                  <a:close/>
                  <a:moveTo>
                    <a:pt x="9105" y="882"/>
                  </a:moveTo>
                  <a:lnTo>
                    <a:pt x="9105" y="3812"/>
                  </a:lnTo>
                  <a:cubicBezTo>
                    <a:pt x="9105" y="5419"/>
                    <a:pt x="7813" y="6679"/>
                    <a:pt x="6207" y="6679"/>
                  </a:cubicBezTo>
                  <a:cubicBezTo>
                    <a:pt x="4600" y="6679"/>
                    <a:pt x="3308" y="5387"/>
                    <a:pt x="3308" y="3812"/>
                  </a:cubicBezTo>
                  <a:lnTo>
                    <a:pt x="3308" y="882"/>
                  </a:lnTo>
                  <a:close/>
                  <a:moveTo>
                    <a:pt x="6648" y="7467"/>
                  </a:moveTo>
                  <a:lnTo>
                    <a:pt x="6648" y="8601"/>
                  </a:lnTo>
                  <a:lnTo>
                    <a:pt x="5797" y="8601"/>
                  </a:lnTo>
                  <a:lnTo>
                    <a:pt x="5797" y="7467"/>
                  </a:lnTo>
                  <a:cubicBezTo>
                    <a:pt x="5923" y="7467"/>
                    <a:pt x="6081" y="7498"/>
                    <a:pt x="6207" y="7498"/>
                  </a:cubicBezTo>
                  <a:cubicBezTo>
                    <a:pt x="6301" y="7498"/>
                    <a:pt x="6459" y="7498"/>
                    <a:pt x="6648" y="7467"/>
                  </a:cubicBezTo>
                  <a:close/>
                  <a:moveTo>
                    <a:pt x="7057" y="9389"/>
                  </a:moveTo>
                  <a:cubicBezTo>
                    <a:pt x="7309" y="9389"/>
                    <a:pt x="7498" y="9609"/>
                    <a:pt x="7498" y="9830"/>
                  </a:cubicBezTo>
                  <a:lnTo>
                    <a:pt x="7498" y="10271"/>
                  </a:lnTo>
                  <a:lnTo>
                    <a:pt x="5009" y="10271"/>
                  </a:lnTo>
                  <a:lnTo>
                    <a:pt x="5009" y="9830"/>
                  </a:lnTo>
                  <a:lnTo>
                    <a:pt x="4978" y="9830"/>
                  </a:lnTo>
                  <a:cubicBezTo>
                    <a:pt x="4978" y="9609"/>
                    <a:pt x="5167" y="9389"/>
                    <a:pt x="5419" y="9389"/>
                  </a:cubicBezTo>
                  <a:close/>
                  <a:moveTo>
                    <a:pt x="8727" y="11090"/>
                  </a:moveTo>
                  <a:cubicBezTo>
                    <a:pt x="8948" y="11090"/>
                    <a:pt x="9105" y="11279"/>
                    <a:pt x="9105" y="11499"/>
                  </a:cubicBezTo>
                  <a:lnTo>
                    <a:pt x="9105" y="11909"/>
                  </a:lnTo>
                  <a:lnTo>
                    <a:pt x="3308" y="11909"/>
                  </a:lnTo>
                  <a:lnTo>
                    <a:pt x="3308" y="11499"/>
                  </a:lnTo>
                  <a:cubicBezTo>
                    <a:pt x="3308" y="11247"/>
                    <a:pt x="3529" y="11090"/>
                    <a:pt x="3718" y="11090"/>
                  </a:cubicBezTo>
                  <a:close/>
                  <a:moveTo>
                    <a:pt x="2899" y="0"/>
                  </a:moveTo>
                  <a:cubicBezTo>
                    <a:pt x="2647" y="0"/>
                    <a:pt x="2489" y="189"/>
                    <a:pt x="2489" y="410"/>
                  </a:cubicBezTo>
                  <a:lnTo>
                    <a:pt x="2489" y="819"/>
                  </a:lnTo>
                  <a:lnTo>
                    <a:pt x="410" y="819"/>
                  </a:lnTo>
                  <a:cubicBezTo>
                    <a:pt x="221" y="882"/>
                    <a:pt x="0" y="1040"/>
                    <a:pt x="0" y="1292"/>
                  </a:cubicBezTo>
                  <a:lnTo>
                    <a:pt x="0" y="2930"/>
                  </a:lnTo>
                  <a:cubicBezTo>
                    <a:pt x="0" y="4568"/>
                    <a:pt x="1323" y="5860"/>
                    <a:pt x="2930" y="5860"/>
                  </a:cubicBezTo>
                  <a:lnTo>
                    <a:pt x="3119" y="5860"/>
                  </a:lnTo>
                  <a:cubicBezTo>
                    <a:pt x="3560" y="6522"/>
                    <a:pt x="4222" y="7026"/>
                    <a:pt x="4978" y="7309"/>
                  </a:cubicBezTo>
                  <a:lnTo>
                    <a:pt x="4978" y="8695"/>
                  </a:lnTo>
                  <a:cubicBezTo>
                    <a:pt x="4505" y="8853"/>
                    <a:pt x="4159" y="9326"/>
                    <a:pt x="4159" y="9861"/>
                  </a:cubicBezTo>
                  <a:lnTo>
                    <a:pt x="4159" y="10302"/>
                  </a:lnTo>
                  <a:lnTo>
                    <a:pt x="3749" y="10302"/>
                  </a:lnTo>
                  <a:cubicBezTo>
                    <a:pt x="3088" y="10302"/>
                    <a:pt x="2521" y="10869"/>
                    <a:pt x="2521" y="11531"/>
                  </a:cubicBezTo>
                  <a:lnTo>
                    <a:pt x="2521" y="12350"/>
                  </a:lnTo>
                  <a:cubicBezTo>
                    <a:pt x="2521" y="12571"/>
                    <a:pt x="2741" y="12791"/>
                    <a:pt x="2930" y="12791"/>
                  </a:cubicBezTo>
                  <a:lnTo>
                    <a:pt x="9546" y="12791"/>
                  </a:lnTo>
                  <a:cubicBezTo>
                    <a:pt x="9767" y="12791"/>
                    <a:pt x="9924" y="12571"/>
                    <a:pt x="9924" y="12350"/>
                  </a:cubicBezTo>
                  <a:lnTo>
                    <a:pt x="9924" y="11499"/>
                  </a:lnTo>
                  <a:cubicBezTo>
                    <a:pt x="9924" y="10806"/>
                    <a:pt x="9389" y="10271"/>
                    <a:pt x="8727" y="10271"/>
                  </a:cubicBezTo>
                  <a:lnTo>
                    <a:pt x="8286" y="10271"/>
                  </a:lnTo>
                  <a:lnTo>
                    <a:pt x="8286" y="9830"/>
                  </a:lnTo>
                  <a:cubicBezTo>
                    <a:pt x="8286" y="9294"/>
                    <a:pt x="7939" y="8853"/>
                    <a:pt x="7467" y="8664"/>
                  </a:cubicBezTo>
                  <a:lnTo>
                    <a:pt x="7467" y="7278"/>
                  </a:lnTo>
                  <a:cubicBezTo>
                    <a:pt x="8191" y="6994"/>
                    <a:pt x="8885" y="6490"/>
                    <a:pt x="9294" y="5828"/>
                  </a:cubicBezTo>
                  <a:lnTo>
                    <a:pt x="9515" y="5828"/>
                  </a:lnTo>
                  <a:cubicBezTo>
                    <a:pt x="11121" y="5828"/>
                    <a:pt x="12382" y="4505"/>
                    <a:pt x="12382" y="2899"/>
                  </a:cubicBezTo>
                  <a:lnTo>
                    <a:pt x="12382" y="1260"/>
                  </a:lnTo>
                  <a:cubicBezTo>
                    <a:pt x="12382" y="1008"/>
                    <a:pt x="12193" y="819"/>
                    <a:pt x="11972" y="819"/>
                  </a:cubicBezTo>
                  <a:lnTo>
                    <a:pt x="9893" y="819"/>
                  </a:lnTo>
                  <a:lnTo>
                    <a:pt x="9893" y="410"/>
                  </a:lnTo>
                  <a:cubicBezTo>
                    <a:pt x="9893" y="189"/>
                    <a:pt x="9704" y="0"/>
                    <a:pt x="9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63"/>
            <p:cNvSpPr/>
            <p:nvPr/>
          </p:nvSpPr>
          <p:spPr>
            <a:xfrm>
              <a:off x="-62044825" y="1972200"/>
              <a:ext cx="107125" cy="97700"/>
            </a:xfrm>
            <a:custGeom>
              <a:avLst/>
              <a:gdLst/>
              <a:ahLst/>
              <a:cxnLst/>
              <a:rect l="l" t="t" r="r" b="b"/>
              <a:pathLst>
                <a:path w="4285" h="3908" extrusionOk="0">
                  <a:moveTo>
                    <a:pt x="2111" y="1308"/>
                  </a:moveTo>
                  <a:lnTo>
                    <a:pt x="2237" y="1560"/>
                  </a:lnTo>
                  <a:cubicBezTo>
                    <a:pt x="2300" y="1686"/>
                    <a:pt x="2395" y="1781"/>
                    <a:pt x="2552" y="1812"/>
                  </a:cubicBezTo>
                  <a:lnTo>
                    <a:pt x="2867" y="1844"/>
                  </a:lnTo>
                  <a:lnTo>
                    <a:pt x="2615" y="2033"/>
                  </a:lnTo>
                  <a:cubicBezTo>
                    <a:pt x="2552" y="2127"/>
                    <a:pt x="2458" y="2285"/>
                    <a:pt x="2521" y="2411"/>
                  </a:cubicBezTo>
                  <a:lnTo>
                    <a:pt x="2552" y="2726"/>
                  </a:lnTo>
                  <a:lnTo>
                    <a:pt x="2269" y="2568"/>
                  </a:lnTo>
                  <a:cubicBezTo>
                    <a:pt x="2206" y="2505"/>
                    <a:pt x="2143" y="2505"/>
                    <a:pt x="2080" y="2505"/>
                  </a:cubicBezTo>
                  <a:cubicBezTo>
                    <a:pt x="1985" y="2505"/>
                    <a:pt x="1954" y="2505"/>
                    <a:pt x="1891" y="2568"/>
                  </a:cubicBezTo>
                  <a:lnTo>
                    <a:pt x="1607" y="2726"/>
                  </a:lnTo>
                  <a:lnTo>
                    <a:pt x="1639" y="2411"/>
                  </a:lnTo>
                  <a:cubicBezTo>
                    <a:pt x="1670" y="2285"/>
                    <a:pt x="1607" y="2127"/>
                    <a:pt x="1513" y="2033"/>
                  </a:cubicBezTo>
                  <a:lnTo>
                    <a:pt x="1292" y="1844"/>
                  </a:lnTo>
                  <a:lnTo>
                    <a:pt x="1670" y="1812"/>
                  </a:lnTo>
                  <a:cubicBezTo>
                    <a:pt x="1796" y="1812"/>
                    <a:pt x="1922" y="1686"/>
                    <a:pt x="1985" y="1560"/>
                  </a:cubicBezTo>
                  <a:lnTo>
                    <a:pt x="2111" y="1308"/>
                  </a:lnTo>
                  <a:close/>
                  <a:moveTo>
                    <a:pt x="2143" y="1"/>
                  </a:moveTo>
                  <a:cubicBezTo>
                    <a:pt x="1993" y="1"/>
                    <a:pt x="1843" y="79"/>
                    <a:pt x="1765" y="237"/>
                  </a:cubicBezTo>
                  <a:lnTo>
                    <a:pt x="1355" y="1056"/>
                  </a:lnTo>
                  <a:lnTo>
                    <a:pt x="473" y="1182"/>
                  </a:lnTo>
                  <a:cubicBezTo>
                    <a:pt x="95" y="1214"/>
                    <a:pt x="0" y="1655"/>
                    <a:pt x="221" y="1875"/>
                  </a:cubicBezTo>
                  <a:lnTo>
                    <a:pt x="851" y="2505"/>
                  </a:lnTo>
                  <a:lnTo>
                    <a:pt x="693" y="3419"/>
                  </a:lnTo>
                  <a:cubicBezTo>
                    <a:pt x="668" y="3693"/>
                    <a:pt x="880" y="3908"/>
                    <a:pt x="1110" y="3908"/>
                  </a:cubicBezTo>
                  <a:cubicBezTo>
                    <a:pt x="1171" y="3908"/>
                    <a:pt x="1233" y="3893"/>
                    <a:pt x="1292" y="3860"/>
                  </a:cubicBezTo>
                  <a:lnTo>
                    <a:pt x="2111" y="3419"/>
                  </a:lnTo>
                  <a:lnTo>
                    <a:pt x="2930" y="3860"/>
                  </a:lnTo>
                  <a:cubicBezTo>
                    <a:pt x="2992" y="3891"/>
                    <a:pt x="3056" y="3905"/>
                    <a:pt x="3119" y="3905"/>
                  </a:cubicBezTo>
                  <a:cubicBezTo>
                    <a:pt x="3376" y="3905"/>
                    <a:pt x="3605" y="3672"/>
                    <a:pt x="3529" y="3419"/>
                  </a:cubicBezTo>
                  <a:lnTo>
                    <a:pt x="3371" y="2505"/>
                  </a:lnTo>
                  <a:lnTo>
                    <a:pt x="4033" y="1875"/>
                  </a:lnTo>
                  <a:cubicBezTo>
                    <a:pt x="4285" y="1655"/>
                    <a:pt x="4159" y="1214"/>
                    <a:pt x="3812" y="1182"/>
                  </a:cubicBezTo>
                  <a:lnTo>
                    <a:pt x="2899" y="1056"/>
                  </a:lnTo>
                  <a:lnTo>
                    <a:pt x="2521" y="237"/>
                  </a:lnTo>
                  <a:cubicBezTo>
                    <a:pt x="2442" y="79"/>
                    <a:pt x="2292" y="1"/>
                    <a:pt x="21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4" name="Google Shape;4634;p63"/>
          <p:cNvGrpSpPr/>
          <p:nvPr/>
        </p:nvGrpSpPr>
        <p:grpSpPr>
          <a:xfrm>
            <a:off x="4390667" y="2079498"/>
            <a:ext cx="345954" cy="347715"/>
            <a:chOff x="-62150375" y="2297875"/>
            <a:chExt cx="314275" cy="315875"/>
          </a:xfrm>
        </p:grpSpPr>
        <p:sp>
          <p:nvSpPr>
            <p:cNvPr id="4635" name="Google Shape;4635;p63"/>
            <p:cNvSpPr/>
            <p:nvPr/>
          </p:nvSpPr>
          <p:spPr>
            <a:xfrm>
              <a:off x="-61994425" y="2297875"/>
              <a:ext cx="64600" cy="69925"/>
            </a:xfrm>
            <a:custGeom>
              <a:avLst/>
              <a:gdLst/>
              <a:ahLst/>
              <a:cxnLst/>
              <a:rect l="l" t="t" r="r" b="b"/>
              <a:pathLst>
                <a:path w="2584" h="2797" extrusionOk="0">
                  <a:moveTo>
                    <a:pt x="1324" y="1"/>
                  </a:moveTo>
                  <a:cubicBezTo>
                    <a:pt x="1072" y="1"/>
                    <a:pt x="883" y="190"/>
                    <a:pt x="883" y="442"/>
                  </a:cubicBezTo>
                  <a:lnTo>
                    <a:pt x="883" y="1387"/>
                  </a:lnTo>
                  <a:lnTo>
                    <a:pt x="757" y="1261"/>
                  </a:lnTo>
                  <a:cubicBezTo>
                    <a:pt x="678" y="1182"/>
                    <a:pt x="568" y="1143"/>
                    <a:pt x="457" y="1143"/>
                  </a:cubicBezTo>
                  <a:cubicBezTo>
                    <a:pt x="347" y="1143"/>
                    <a:pt x="237" y="1182"/>
                    <a:pt x="158" y="1261"/>
                  </a:cubicBezTo>
                  <a:cubicBezTo>
                    <a:pt x="1" y="1419"/>
                    <a:pt x="1" y="1702"/>
                    <a:pt x="158" y="1860"/>
                  </a:cubicBezTo>
                  <a:lnTo>
                    <a:pt x="1009" y="2679"/>
                  </a:lnTo>
                  <a:cubicBezTo>
                    <a:pt x="1088" y="2758"/>
                    <a:pt x="1190" y="2797"/>
                    <a:pt x="1292" y="2797"/>
                  </a:cubicBezTo>
                  <a:cubicBezTo>
                    <a:pt x="1395" y="2797"/>
                    <a:pt x="1497" y="2758"/>
                    <a:pt x="1576" y="2679"/>
                  </a:cubicBezTo>
                  <a:lnTo>
                    <a:pt x="2426" y="1860"/>
                  </a:lnTo>
                  <a:cubicBezTo>
                    <a:pt x="2584" y="1702"/>
                    <a:pt x="2584" y="1419"/>
                    <a:pt x="2426" y="1261"/>
                  </a:cubicBezTo>
                  <a:cubicBezTo>
                    <a:pt x="2348" y="1182"/>
                    <a:pt x="2237" y="1143"/>
                    <a:pt x="2127" y="1143"/>
                  </a:cubicBezTo>
                  <a:cubicBezTo>
                    <a:pt x="2017" y="1143"/>
                    <a:pt x="1907" y="1182"/>
                    <a:pt x="1828" y="1261"/>
                  </a:cubicBezTo>
                  <a:lnTo>
                    <a:pt x="1702" y="1387"/>
                  </a:lnTo>
                  <a:lnTo>
                    <a:pt x="1702" y="442"/>
                  </a:lnTo>
                  <a:cubicBezTo>
                    <a:pt x="1733" y="190"/>
                    <a:pt x="1544" y="1"/>
                    <a:pt x="13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63"/>
            <p:cNvSpPr/>
            <p:nvPr/>
          </p:nvSpPr>
          <p:spPr>
            <a:xfrm>
              <a:off x="-62150375" y="2338050"/>
              <a:ext cx="314275" cy="275700"/>
            </a:xfrm>
            <a:custGeom>
              <a:avLst/>
              <a:gdLst/>
              <a:ahLst/>
              <a:cxnLst/>
              <a:rect l="l" t="t" r="r" b="b"/>
              <a:pathLst>
                <a:path w="12571" h="11028" extrusionOk="0">
                  <a:moveTo>
                    <a:pt x="11752" y="2805"/>
                  </a:moveTo>
                  <a:lnTo>
                    <a:pt x="11059" y="6932"/>
                  </a:lnTo>
                  <a:lnTo>
                    <a:pt x="3970" y="6932"/>
                  </a:lnTo>
                  <a:lnTo>
                    <a:pt x="3183" y="2805"/>
                  </a:lnTo>
                  <a:close/>
                  <a:moveTo>
                    <a:pt x="5199" y="9421"/>
                  </a:moveTo>
                  <a:cubicBezTo>
                    <a:pt x="5388" y="9452"/>
                    <a:pt x="5514" y="9610"/>
                    <a:pt x="5514" y="9830"/>
                  </a:cubicBezTo>
                  <a:cubicBezTo>
                    <a:pt x="5514" y="10051"/>
                    <a:pt x="5293" y="10240"/>
                    <a:pt x="5073" y="10240"/>
                  </a:cubicBezTo>
                  <a:cubicBezTo>
                    <a:pt x="4821" y="10240"/>
                    <a:pt x="4663" y="10051"/>
                    <a:pt x="4663" y="9830"/>
                  </a:cubicBezTo>
                  <a:cubicBezTo>
                    <a:pt x="4663" y="9610"/>
                    <a:pt x="4789" y="9452"/>
                    <a:pt x="4978" y="9421"/>
                  </a:cubicBezTo>
                  <a:close/>
                  <a:moveTo>
                    <a:pt x="9830" y="9421"/>
                  </a:moveTo>
                  <a:cubicBezTo>
                    <a:pt x="10019" y="9452"/>
                    <a:pt x="10145" y="9610"/>
                    <a:pt x="10145" y="9830"/>
                  </a:cubicBezTo>
                  <a:cubicBezTo>
                    <a:pt x="10145" y="10051"/>
                    <a:pt x="9956" y="10240"/>
                    <a:pt x="9704" y="10240"/>
                  </a:cubicBezTo>
                  <a:cubicBezTo>
                    <a:pt x="9484" y="10240"/>
                    <a:pt x="9326" y="10051"/>
                    <a:pt x="9326" y="9830"/>
                  </a:cubicBezTo>
                  <a:cubicBezTo>
                    <a:pt x="9358" y="9610"/>
                    <a:pt x="9484" y="9452"/>
                    <a:pt x="9673" y="9421"/>
                  </a:cubicBezTo>
                  <a:close/>
                  <a:moveTo>
                    <a:pt x="284" y="1"/>
                  </a:moveTo>
                  <a:cubicBezTo>
                    <a:pt x="190" y="64"/>
                    <a:pt x="1" y="253"/>
                    <a:pt x="1" y="473"/>
                  </a:cubicBezTo>
                  <a:cubicBezTo>
                    <a:pt x="1" y="725"/>
                    <a:pt x="190" y="883"/>
                    <a:pt x="379" y="883"/>
                  </a:cubicBezTo>
                  <a:lnTo>
                    <a:pt x="1954" y="883"/>
                  </a:lnTo>
                  <a:lnTo>
                    <a:pt x="3151" y="7058"/>
                  </a:lnTo>
                  <a:cubicBezTo>
                    <a:pt x="2710" y="7247"/>
                    <a:pt x="2427" y="7688"/>
                    <a:pt x="2427" y="8192"/>
                  </a:cubicBezTo>
                  <a:cubicBezTo>
                    <a:pt x="2427" y="8885"/>
                    <a:pt x="2994" y="9421"/>
                    <a:pt x="3655" y="9421"/>
                  </a:cubicBezTo>
                  <a:lnTo>
                    <a:pt x="3844" y="9421"/>
                  </a:lnTo>
                  <a:cubicBezTo>
                    <a:pt x="3813" y="9547"/>
                    <a:pt x="3781" y="9704"/>
                    <a:pt x="3781" y="9830"/>
                  </a:cubicBezTo>
                  <a:cubicBezTo>
                    <a:pt x="3781" y="10492"/>
                    <a:pt x="4317" y="11027"/>
                    <a:pt x="5010" y="11027"/>
                  </a:cubicBezTo>
                  <a:cubicBezTo>
                    <a:pt x="5672" y="11027"/>
                    <a:pt x="6207" y="10492"/>
                    <a:pt x="6207" y="9830"/>
                  </a:cubicBezTo>
                  <a:cubicBezTo>
                    <a:pt x="6207" y="9673"/>
                    <a:pt x="6176" y="9547"/>
                    <a:pt x="6144" y="9421"/>
                  </a:cubicBezTo>
                  <a:lnTo>
                    <a:pt x="8475" y="9421"/>
                  </a:lnTo>
                  <a:cubicBezTo>
                    <a:pt x="8412" y="9547"/>
                    <a:pt x="8381" y="9704"/>
                    <a:pt x="8381" y="9830"/>
                  </a:cubicBezTo>
                  <a:cubicBezTo>
                    <a:pt x="8381" y="10492"/>
                    <a:pt x="8948" y="11027"/>
                    <a:pt x="9610" y="11027"/>
                  </a:cubicBezTo>
                  <a:cubicBezTo>
                    <a:pt x="10271" y="11027"/>
                    <a:pt x="10870" y="10492"/>
                    <a:pt x="10870" y="9830"/>
                  </a:cubicBezTo>
                  <a:cubicBezTo>
                    <a:pt x="10870" y="9673"/>
                    <a:pt x="10838" y="9547"/>
                    <a:pt x="10775" y="9421"/>
                  </a:cubicBezTo>
                  <a:lnTo>
                    <a:pt x="11405" y="9421"/>
                  </a:lnTo>
                  <a:cubicBezTo>
                    <a:pt x="11657" y="9421"/>
                    <a:pt x="11815" y="9231"/>
                    <a:pt x="11815" y="9042"/>
                  </a:cubicBezTo>
                  <a:cubicBezTo>
                    <a:pt x="11815" y="8822"/>
                    <a:pt x="11626" y="8601"/>
                    <a:pt x="11405" y="8601"/>
                  </a:cubicBezTo>
                  <a:lnTo>
                    <a:pt x="3529" y="8601"/>
                  </a:lnTo>
                  <a:cubicBezTo>
                    <a:pt x="3309" y="8601"/>
                    <a:pt x="3151" y="8412"/>
                    <a:pt x="3151" y="8160"/>
                  </a:cubicBezTo>
                  <a:cubicBezTo>
                    <a:pt x="3151" y="7940"/>
                    <a:pt x="3340" y="7719"/>
                    <a:pt x="3529" y="7719"/>
                  </a:cubicBezTo>
                  <a:lnTo>
                    <a:pt x="11311" y="7719"/>
                  </a:lnTo>
                  <a:cubicBezTo>
                    <a:pt x="11500" y="7719"/>
                    <a:pt x="11689" y="7562"/>
                    <a:pt x="11689" y="7373"/>
                  </a:cubicBezTo>
                  <a:lnTo>
                    <a:pt x="12508" y="2426"/>
                  </a:lnTo>
                  <a:cubicBezTo>
                    <a:pt x="12571" y="2174"/>
                    <a:pt x="12351" y="1954"/>
                    <a:pt x="12130" y="1954"/>
                  </a:cubicBezTo>
                  <a:lnTo>
                    <a:pt x="2899" y="1954"/>
                  </a:lnTo>
                  <a:lnTo>
                    <a:pt x="2584" y="379"/>
                  </a:lnTo>
                  <a:cubicBezTo>
                    <a:pt x="2553" y="158"/>
                    <a:pt x="2395" y="1"/>
                    <a:pt x="22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63"/>
            <p:cNvSpPr/>
            <p:nvPr/>
          </p:nvSpPr>
          <p:spPr>
            <a:xfrm>
              <a:off x="-61972375" y="2430200"/>
              <a:ext cx="20500" cy="60675"/>
            </a:xfrm>
            <a:custGeom>
              <a:avLst/>
              <a:gdLst/>
              <a:ahLst/>
              <a:cxnLst/>
              <a:rect l="l" t="t" r="r" b="b"/>
              <a:pathLst>
                <a:path w="820" h="2427" extrusionOk="0">
                  <a:moveTo>
                    <a:pt x="442" y="1"/>
                  </a:moveTo>
                  <a:cubicBezTo>
                    <a:pt x="190" y="1"/>
                    <a:pt x="1" y="190"/>
                    <a:pt x="1" y="379"/>
                  </a:cubicBezTo>
                  <a:lnTo>
                    <a:pt x="1" y="2048"/>
                  </a:lnTo>
                  <a:cubicBezTo>
                    <a:pt x="32" y="2269"/>
                    <a:pt x="221" y="2427"/>
                    <a:pt x="442" y="2427"/>
                  </a:cubicBezTo>
                  <a:cubicBezTo>
                    <a:pt x="662" y="2427"/>
                    <a:pt x="820" y="2237"/>
                    <a:pt x="820" y="2048"/>
                  </a:cubicBezTo>
                  <a:lnTo>
                    <a:pt x="820" y="379"/>
                  </a:lnTo>
                  <a:cubicBezTo>
                    <a:pt x="820" y="158"/>
                    <a:pt x="631" y="1"/>
                    <a:pt x="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63"/>
            <p:cNvSpPr/>
            <p:nvPr/>
          </p:nvSpPr>
          <p:spPr>
            <a:xfrm>
              <a:off x="-61909350" y="2430200"/>
              <a:ext cx="19700" cy="60675"/>
            </a:xfrm>
            <a:custGeom>
              <a:avLst/>
              <a:gdLst/>
              <a:ahLst/>
              <a:cxnLst/>
              <a:rect l="l" t="t" r="r" b="b"/>
              <a:pathLst>
                <a:path w="788" h="2427" extrusionOk="0">
                  <a:moveTo>
                    <a:pt x="378" y="1"/>
                  </a:moveTo>
                  <a:cubicBezTo>
                    <a:pt x="189" y="1"/>
                    <a:pt x="0" y="190"/>
                    <a:pt x="0" y="379"/>
                  </a:cubicBezTo>
                  <a:lnTo>
                    <a:pt x="0" y="2048"/>
                  </a:lnTo>
                  <a:cubicBezTo>
                    <a:pt x="0" y="2269"/>
                    <a:pt x="189" y="2427"/>
                    <a:pt x="378" y="2427"/>
                  </a:cubicBezTo>
                  <a:cubicBezTo>
                    <a:pt x="630" y="2427"/>
                    <a:pt x="788" y="2237"/>
                    <a:pt x="788" y="2048"/>
                  </a:cubicBezTo>
                  <a:lnTo>
                    <a:pt x="788" y="379"/>
                  </a:lnTo>
                  <a:cubicBezTo>
                    <a:pt x="788" y="158"/>
                    <a:pt x="599"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63"/>
            <p:cNvSpPr/>
            <p:nvPr/>
          </p:nvSpPr>
          <p:spPr>
            <a:xfrm>
              <a:off x="-62033800" y="2430200"/>
              <a:ext cx="21275" cy="60675"/>
            </a:xfrm>
            <a:custGeom>
              <a:avLst/>
              <a:gdLst/>
              <a:ahLst/>
              <a:cxnLst/>
              <a:rect l="l" t="t" r="r" b="b"/>
              <a:pathLst>
                <a:path w="851" h="2427" extrusionOk="0">
                  <a:moveTo>
                    <a:pt x="410" y="1"/>
                  </a:moveTo>
                  <a:cubicBezTo>
                    <a:pt x="158" y="1"/>
                    <a:pt x="0" y="190"/>
                    <a:pt x="0" y="379"/>
                  </a:cubicBezTo>
                  <a:lnTo>
                    <a:pt x="0" y="2048"/>
                  </a:lnTo>
                  <a:cubicBezTo>
                    <a:pt x="0" y="2269"/>
                    <a:pt x="221" y="2427"/>
                    <a:pt x="410" y="2427"/>
                  </a:cubicBezTo>
                  <a:cubicBezTo>
                    <a:pt x="630" y="2427"/>
                    <a:pt x="851" y="2237"/>
                    <a:pt x="851" y="2048"/>
                  </a:cubicBezTo>
                  <a:lnTo>
                    <a:pt x="851" y="379"/>
                  </a:lnTo>
                  <a:cubicBezTo>
                    <a:pt x="851" y="158"/>
                    <a:pt x="630" y="1"/>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0" name="Google Shape;4640;p63"/>
          <p:cNvGrpSpPr/>
          <p:nvPr/>
        </p:nvGrpSpPr>
        <p:grpSpPr>
          <a:xfrm>
            <a:off x="4389359" y="2481359"/>
            <a:ext cx="348568" cy="350302"/>
            <a:chOff x="-62150375" y="2664925"/>
            <a:chExt cx="316650" cy="318225"/>
          </a:xfrm>
        </p:grpSpPr>
        <p:sp>
          <p:nvSpPr>
            <p:cNvPr id="4641" name="Google Shape;4641;p63"/>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63"/>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63"/>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63"/>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5" name="Google Shape;4645;p63"/>
          <p:cNvGrpSpPr/>
          <p:nvPr/>
        </p:nvGrpSpPr>
        <p:grpSpPr>
          <a:xfrm>
            <a:off x="6499777" y="1673096"/>
            <a:ext cx="349421" cy="351073"/>
            <a:chOff x="-60254550" y="1938025"/>
            <a:chExt cx="317425" cy="318925"/>
          </a:xfrm>
        </p:grpSpPr>
        <p:sp>
          <p:nvSpPr>
            <p:cNvPr id="4646" name="Google Shape;4646;p63"/>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63"/>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63"/>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63"/>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0" name="Google Shape;4650;p63"/>
          <p:cNvGrpSpPr/>
          <p:nvPr/>
        </p:nvGrpSpPr>
        <p:grpSpPr>
          <a:xfrm>
            <a:off x="6479471" y="2079003"/>
            <a:ext cx="348923" cy="348706"/>
            <a:chOff x="6479471" y="2079003"/>
            <a:chExt cx="348923" cy="348706"/>
          </a:xfrm>
        </p:grpSpPr>
        <p:sp>
          <p:nvSpPr>
            <p:cNvPr id="4651" name="Google Shape;4651;p63"/>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2" name="Google Shape;4652;p63"/>
            <p:cNvGrpSpPr/>
            <p:nvPr/>
          </p:nvGrpSpPr>
          <p:grpSpPr>
            <a:xfrm>
              <a:off x="6520582" y="2079003"/>
              <a:ext cx="307811" cy="348706"/>
              <a:chOff x="-60218325" y="2304850"/>
              <a:chExt cx="279625" cy="316775"/>
            </a:xfrm>
          </p:grpSpPr>
          <p:sp>
            <p:nvSpPr>
              <p:cNvPr id="4653" name="Google Shape;4653;p63"/>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63"/>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63"/>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63"/>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63"/>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63"/>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63"/>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60" name="Google Shape;4660;p63"/>
          <p:cNvGrpSpPr/>
          <p:nvPr/>
        </p:nvGrpSpPr>
        <p:grpSpPr>
          <a:xfrm>
            <a:off x="6526651" y="2480932"/>
            <a:ext cx="295675" cy="351155"/>
            <a:chOff x="-60232500" y="2671225"/>
            <a:chExt cx="268600" cy="319000"/>
          </a:xfrm>
        </p:grpSpPr>
        <p:sp>
          <p:nvSpPr>
            <p:cNvPr id="4661" name="Google Shape;4661;p63"/>
            <p:cNvSpPr/>
            <p:nvPr/>
          </p:nvSpPr>
          <p:spPr>
            <a:xfrm>
              <a:off x="-60222275" y="2843700"/>
              <a:ext cx="63025" cy="146525"/>
            </a:xfrm>
            <a:custGeom>
              <a:avLst/>
              <a:gdLst/>
              <a:ahLst/>
              <a:cxnLst/>
              <a:rect l="l" t="t" r="r" b="b"/>
              <a:pathLst>
                <a:path w="2521" h="5861" extrusionOk="0">
                  <a:moveTo>
                    <a:pt x="1261" y="1"/>
                  </a:moveTo>
                  <a:cubicBezTo>
                    <a:pt x="1040" y="1"/>
                    <a:pt x="851" y="190"/>
                    <a:pt x="851" y="410"/>
                  </a:cubicBezTo>
                  <a:lnTo>
                    <a:pt x="851" y="694"/>
                  </a:lnTo>
                  <a:cubicBezTo>
                    <a:pt x="379" y="851"/>
                    <a:pt x="1" y="1324"/>
                    <a:pt x="1" y="1891"/>
                  </a:cubicBezTo>
                  <a:cubicBezTo>
                    <a:pt x="1" y="2553"/>
                    <a:pt x="568" y="2931"/>
                    <a:pt x="1009" y="3246"/>
                  </a:cubicBezTo>
                  <a:cubicBezTo>
                    <a:pt x="1324" y="3498"/>
                    <a:pt x="1671" y="3718"/>
                    <a:pt x="1671" y="3970"/>
                  </a:cubicBezTo>
                  <a:cubicBezTo>
                    <a:pt x="1671" y="4191"/>
                    <a:pt x="1482" y="4348"/>
                    <a:pt x="1261" y="4348"/>
                  </a:cubicBezTo>
                  <a:cubicBezTo>
                    <a:pt x="1072" y="4348"/>
                    <a:pt x="851" y="4159"/>
                    <a:pt x="851" y="3970"/>
                  </a:cubicBezTo>
                  <a:cubicBezTo>
                    <a:pt x="851" y="3718"/>
                    <a:pt x="631" y="3529"/>
                    <a:pt x="442" y="3529"/>
                  </a:cubicBezTo>
                  <a:cubicBezTo>
                    <a:pt x="253" y="3529"/>
                    <a:pt x="64" y="3718"/>
                    <a:pt x="64" y="3970"/>
                  </a:cubicBezTo>
                  <a:cubicBezTo>
                    <a:pt x="64" y="4506"/>
                    <a:pt x="410" y="4947"/>
                    <a:pt x="883" y="5136"/>
                  </a:cubicBezTo>
                  <a:lnTo>
                    <a:pt x="883" y="5419"/>
                  </a:lnTo>
                  <a:cubicBezTo>
                    <a:pt x="883" y="5672"/>
                    <a:pt x="1072" y="5861"/>
                    <a:pt x="1324" y="5861"/>
                  </a:cubicBezTo>
                  <a:cubicBezTo>
                    <a:pt x="1545" y="5861"/>
                    <a:pt x="1702" y="5672"/>
                    <a:pt x="1702" y="5419"/>
                  </a:cubicBezTo>
                  <a:lnTo>
                    <a:pt x="1702" y="5136"/>
                  </a:lnTo>
                  <a:cubicBezTo>
                    <a:pt x="2175" y="4978"/>
                    <a:pt x="2521" y="4506"/>
                    <a:pt x="2521" y="3970"/>
                  </a:cubicBezTo>
                  <a:cubicBezTo>
                    <a:pt x="2521" y="3309"/>
                    <a:pt x="1986" y="2899"/>
                    <a:pt x="1545" y="2584"/>
                  </a:cubicBezTo>
                  <a:cubicBezTo>
                    <a:pt x="1229" y="2364"/>
                    <a:pt x="883" y="2111"/>
                    <a:pt x="883" y="1891"/>
                  </a:cubicBezTo>
                  <a:cubicBezTo>
                    <a:pt x="883" y="1639"/>
                    <a:pt x="1072" y="1450"/>
                    <a:pt x="1261" y="1450"/>
                  </a:cubicBezTo>
                  <a:cubicBezTo>
                    <a:pt x="1513" y="1450"/>
                    <a:pt x="1671" y="1639"/>
                    <a:pt x="1671" y="1891"/>
                  </a:cubicBezTo>
                  <a:cubicBezTo>
                    <a:pt x="1671" y="2111"/>
                    <a:pt x="1860" y="2269"/>
                    <a:pt x="2112" y="2269"/>
                  </a:cubicBezTo>
                  <a:cubicBezTo>
                    <a:pt x="2332" y="2269"/>
                    <a:pt x="2490" y="2080"/>
                    <a:pt x="2490" y="1891"/>
                  </a:cubicBezTo>
                  <a:cubicBezTo>
                    <a:pt x="2490" y="1324"/>
                    <a:pt x="2143" y="883"/>
                    <a:pt x="1671" y="694"/>
                  </a:cubicBezTo>
                  <a:lnTo>
                    <a:pt x="1671" y="410"/>
                  </a:lnTo>
                  <a:cubicBezTo>
                    <a:pt x="1671" y="190"/>
                    <a:pt x="1482"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63"/>
            <p:cNvSpPr/>
            <p:nvPr/>
          </p:nvSpPr>
          <p:spPr>
            <a:xfrm>
              <a:off x="-60232500" y="2671225"/>
              <a:ext cx="268600" cy="318225"/>
            </a:xfrm>
            <a:custGeom>
              <a:avLst/>
              <a:gdLst/>
              <a:ahLst/>
              <a:cxnLst/>
              <a:rect l="l" t="t" r="r" b="b"/>
              <a:pathLst>
                <a:path w="10744" h="12729" extrusionOk="0">
                  <a:moveTo>
                    <a:pt x="5419" y="1701"/>
                  </a:moveTo>
                  <a:cubicBezTo>
                    <a:pt x="7561" y="1701"/>
                    <a:pt x="9357" y="3151"/>
                    <a:pt x="9830" y="5167"/>
                  </a:cubicBezTo>
                  <a:cubicBezTo>
                    <a:pt x="9641" y="5041"/>
                    <a:pt x="9389" y="5009"/>
                    <a:pt x="9137" y="5009"/>
                  </a:cubicBezTo>
                  <a:cubicBezTo>
                    <a:pt x="8601" y="5009"/>
                    <a:pt x="8191" y="5230"/>
                    <a:pt x="7908" y="5545"/>
                  </a:cubicBezTo>
                  <a:cubicBezTo>
                    <a:pt x="7593" y="5198"/>
                    <a:pt x="7152" y="5009"/>
                    <a:pt x="6679" y="5009"/>
                  </a:cubicBezTo>
                  <a:cubicBezTo>
                    <a:pt x="6175" y="5009"/>
                    <a:pt x="5734" y="5230"/>
                    <a:pt x="5419" y="5545"/>
                  </a:cubicBezTo>
                  <a:cubicBezTo>
                    <a:pt x="5104" y="5198"/>
                    <a:pt x="4663" y="5009"/>
                    <a:pt x="4190" y="5009"/>
                  </a:cubicBezTo>
                  <a:cubicBezTo>
                    <a:pt x="3686" y="5009"/>
                    <a:pt x="3245" y="5230"/>
                    <a:pt x="2993" y="5545"/>
                  </a:cubicBezTo>
                  <a:cubicBezTo>
                    <a:pt x="2678" y="5198"/>
                    <a:pt x="2237" y="5009"/>
                    <a:pt x="1764" y="5009"/>
                  </a:cubicBezTo>
                  <a:cubicBezTo>
                    <a:pt x="1512" y="5009"/>
                    <a:pt x="1292" y="5041"/>
                    <a:pt x="1040" y="5167"/>
                  </a:cubicBezTo>
                  <a:cubicBezTo>
                    <a:pt x="1481" y="3151"/>
                    <a:pt x="3308" y="1701"/>
                    <a:pt x="5419" y="1701"/>
                  </a:cubicBezTo>
                  <a:close/>
                  <a:moveTo>
                    <a:pt x="5356" y="0"/>
                  </a:moveTo>
                  <a:cubicBezTo>
                    <a:pt x="5104" y="0"/>
                    <a:pt x="4946" y="189"/>
                    <a:pt x="4946" y="441"/>
                  </a:cubicBezTo>
                  <a:lnTo>
                    <a:pt x="4946" y="851"/>
                  </a:lnTo>
                  <a:cubicBezTo>
                    <a:pt x="2206" y="1071"/>
                    <a:pt x="0" y="3371"/>
                    <a:pt x="0" y="6207"/>
                  </a:cubicBezTo>
                  <a:lnTo>
                    <a:pt x="0" y="6648"/>
                  </a:lnTo>
                  <a:lnTo>
                    <a:pt x="32" y="6648"/>
                  </a:lnTo>
                  <a:cubicBezTo>
                    <a:pt x="32" y="6900"/>
                    <a:pt x="221" y="7089"/>
                    <a:pt x="473" y="7089"/>
                  </a:cubicBezTo>
                  <a:cubicBezTo>
                    <a:pt x="693" y="7089"/>
                    <a:pt x="851" y="6900"/>
                    <a:pt x="851" y="6648"/>
                  </a:cubicBezTo>
                  <a:cubicBezTo>
                    <a:pt x="851" y="6175"/>
                    <a:pt x="1197" y="5829"/>
                    <a:pt x="1701" y="5829"/>
                  </a:cubicBezTo>
                  <a:cubicBezTo>
                    <a:pt x="2143" y="5829"/>
                    <a:pt x="2521" y="6175"/>
                    <a:pt x="2521" y="6648"/>
                  </a:cubicBezTo>
                  <a:cubicBezTo>
                    <a:pt x="2521" y="6900"/>
                    <a:pt x="2710" y="7089"/>
                    <a:pt x="2899" y="7089"/>
                  </a:cubicBezTo>
                  <a:cubicBezTo>
                    <a:pt x="3119" y="7089"/>
                    <a:pt x="3308" y="6900"/>
                    <a:pt x="3308" y="6648"/>
                  </a:cubicBezTo>
                  <a:cubicBezTo>
                    <a:pt x="3308" y="6175"/>
                    <a:pt x="3655" y="5829"/>
                    <a:pt x="4127" y="5829"/>
                  </a:cubicBezTo>
                  <a:cubicBezTo>
                    <a:pt x="4600" y="5829"/>
                    <a:pt x="4946" y="6175"/>
                    <a:pt x="4946" y="6648"/>
                  </a:cubicBezTo>
                  <a:lnTo>
                    <a:pt x="4946" y="11499"/>
                  </a:lnTo>
                  <a:cubicBezTo>
                    <a:pt x="4946" y="12161"/>
                    <a:pt x="5514" y="12728"/>
                    <a:pt x="6175" y="12728"/>
                  </a:cubicBezTo>
                  <a:cubicBezTo>
                    <a:pt x="6837" y="12728"/>
                    <a:pt x="7404" y="12161"/>
                    <a:pt x="7404" y="11499"/>
                  </a:cubicBezTo>
                  <a:lnTo>
                    <a:pt x="7404" y="10680"/>
                  </a:lnTo>
                  <a:cubicBezTo>
                    <a:pt x="7404" y="10428"/>
                    <a:pt x="7215" y="10239"/>
                    <a:pt x="6994" y="10239"/>
                  </a:cubicBezTo>
                  <a:cubicBezTo>
                    <a:pt x="6805" y="10239"/>
                    <a:pt x="6616" y="10428"/>
                    <a:pt x="6616" y="10680"/>
                  </a:cubicBezTo>
                  <a:lnTo>
                    <a:pt x="6616" y="11499"/>
                  </a:lnTo>
                  <a:cubicBezTo>
                    <a:pt x="6616" y="11720"/>
                    <a:pt x="6427" y="11940"/>
                    <a:pt x="6175" y="11940"/>
                  </a:cubicBezTo>
                  <a:cubicBezTo>
                    <a:pt x="5955" y="11940"/>
                    <a:pt x="5797" y="11720"/>
                    <a:pt x="5797" y="11499"/>
                  </a:cubicBezTo>
                  <a:lnTo>
                    <a:pt x="5797" y="6648"/>
                  </a:lnTo>
                  <a:cubicBezTo>
                    <a:pt x="5797" y="6175"/>
                    <a:pt x="6144" y="5829"/>
                    <a:pt x="6616" y="5829"/>
                  </a:cubicBezTo>
                  <a:cubicBezTo>
                    <a:pt x="7089" y="5829"/>
                    <a:pt x="7435" y="6175"/>
                    <a:pt x="7435" y="6648"/>
                  </a:cubicBezTo>
                  <a:cubicBezTo>
                    <a:pt x="7435" y="6900"/>
                    <a:pt x="7624" y="7089"/>
                    <a:pt x="7876" y="7089"/>
                  </a:cubicBezTo>
                  <a:cubicBezTo>
                    <a:pt x="8097" y="7089"/>
                    <a:pt x="8255" y="6900"/>
                    <a:pt x="8255" y="6648"/>
                  </a:cubicBezTo>
                  <a:cubicBezTo>
                    <a:pt x="8255" y="6175"/>
                    <a:pt x="8633" y="5829"/>
                    <a:pt x="9105" y="5829"/>
                  </a:cubicBezTo>
                  <a:cubicBezTo>
                    <a:pt x="9578" y="5829"/>
                    <a:pt x="9924" y="6175"/>
                    <a:pt x="9924" y="6648"/>
                  </a:cubicBezTo>
                  <a:cubicBezTo>
                    <a:pt x="9924" y="6900"/>
                    <a:pt x="10113" y="7089"/>
                    <a:pt x="10302" y="7089"/>
                  </a:cubicBezTo>
                  <a:cubicBezTo>
                    <a:pt x="10554" y="7089"/>
                    <a:pt x="10743" y="6900"/>
                    <a:pt x="10743" y="6648"/>
                  </a:cubicBezTo>
                  <a:lnTo>
                    <a:pt x="10743" y="6207"/>
                  </a:lnTo>
                  <a:cubicBezTo>
                    <a:pt x="10743" y="3371"/>
                    <a:pt x="8538" y="1071"/>
                    <a:pt x="5797" y="851"/>
                  </a:cubicBezTo>
                  <a:lnTo>
                    <a:pt x="5797" y="441"/>
                  </a:lnTo>
                  <a:cubicBezTo>
                    <a:pt x="5797" y="189"/>
                    <a:pt x="5577" y="0"/>
                    <a:pt x="53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3" name="Google Shape;4663;p63"/>
          <p:cNvGrpSpPr/>
          <p:nvPr/>
        </p:nvGrpSpPr>
        <p:grpSpPr>
          <a:xfrm>
            <a:off x="7768638" y="1673056"/>
            <a:ext cx="347715" cy="351155"/>
            <a:chOff x="-59100700" y="1911950"/>
            <a:chExt cx="315875" cy="319000"/>
          </a:xfrm>
        </p:grpSpPr>
        <p:sp>
          <p:nvSpPr>
            <p:cNvPr id="4664" name="Google Shape;4664;p63"/>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63"/>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63"/>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63"/>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63"/>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63"/>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63"/>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63"/>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63"/>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63"/>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4" name="Google Shape;4674;p63"/>
          <p:cNvGrpSpPr/>
          <p:nvPr/>
        </p:nvGrpSpPr>
        <p:grpSpPr>
          <a:xfrm>
            <a:off x="2694871" y="1674459"/>
            <a:ext cx="361558" cy="348348"/>
            <a:chOff x="-63665750" y="1914325"/>
            <a:chExt cx="328450" cy="316450"/>
          </a:xfrm>
        </p:grpSpPr>
        <p:sp>
          <p:nvSpPr>
            <p:cNvPr id="4675" name="Google Shape;4675;p63"/>
            <p:cNvSpPr/>
            <p:nvPr/>
          </p:nvSpPr>
          <p:spPr>
            <a:xfrm>
              <a:off x="-63665750" y="1914325"/>
              <a:ext cx="328450" cy="316450"/>
            </a:xfrm>
            <a:custGeom>
              <a:avLst/>
              <a:gdLst/>
              <a:ahLst/>
              <a:cxnLst/>
              <a:rect l="l" t="t" r="r" b="b"/>
              <a:pathLst>
                <a:path w="13138" h="12658" extrusionOk="0">
                  <a:moveTo>
                    <a:pt x="8144" y="835"/>
                  </a:moveTo>
                  <a:cubicBezTo>
                    <a:pt x="9097" y="835"/>
                    <a:pt x="10050" y="1197"/>
                    <a:pt x="10775" y="1922"/>
                  </a:cubicBezTo>
                  <a:cubicBezTo>
                    <a:pt x="12256" y="3371"/>
                    <a:pt x="12256" y="5734"/>
                    <a:pt x="10775" y="7183"/>
                  </a:cubicBezTo>
                  <a:cubicBezTo>
                    <a:pt x="10050" y="7908"/>
                    <a:pt x="9097" y="8270"/>
                    <a:pt x="8144" y="8270"/>
                  </a:cubicBezTo>
                  <a:cubicBezTo>
                    <a:pt x="7191" y="8270"/>
                    <a:pt x="6238" y="7908"/>
                    <a:pt x="5513" y="7183"/>
                  </a:cubicBezTo>
                  <a:cubicBezTo>
                    <a:pt x="4064" y="5734"/>
                    <a:pt x="4064" y="3371"/>
                    <a:pt x="5513" y="1922"/>
                  </a:cubicBezTo>
                  <a:cubicBezTo>
                    <a:pt x="6238" y="1197"/>
                    <a:pt x="7191" y="835"/>
                    <a:pt x="8144" y="835"/>
                  </a:cubicBezTo>
                  <a:close/>
                  <a:moveTo>
                    <a:pt x="3466" y="8632"/>
                  </a:moveTo>
                  <a:lnTo>
                    <a:pt x="4064" y="9231"/>
                  </a:lnTo>
                  <a:lnTo>
                    <a:pt x="1607" y="11688"/>
                  </a:lnTo>
                  <a:lnTo>
                    <a:pt x="1008" y="11090"/>
                  </a:lnTo>
                  <a:lnTo>
                    <a:pt x="3466" y="8632"/>
                  </a:lnTo>
                  <a:close/>
                  <a:moveTo>
                    <a:pt x="8172" y="0"/>
                  </a:moveTo>
                  <a:cubicBezTo>
                    <a:pt x="7010" y="0"/>
                    <a:pt x="5844" y="441"/>
                    <a:pt x="4946" y="1323"/>
                  </a:cubicBezTo>
                  <a:cubicBezTo>
                    <a:pt x="3277" y="3024"/>
                    <a:pt x="3182" y="5671"/>
                    <a:pt x="4694" y="7467"/>
                  </a:cubicBezTo>
                  <a:lnTo>
                    <a:pt x="4096" y="8065"/>
                  </a:lnTo>
                  <a:lnTo>
                    <a:pt x="3214" y="7183"/>
                  </a:lnTo>
                  <a:cubicBezTo>
                    <a:pt x="3151" y="7104"/>
                    <a:pt x="3048" y="7065"/>
                    <a:pt x="2942" y="7065"/>
                  </a:cubicBezTo>
                  <a:cubicBezTo>
                    <a:pt x="2836" y="7065"/>
                    <a:pt x="2725" y="7104"/>
                    <a:pt x="2646" y="7183"/>
                  </a:cubicBezTo>
                  <a:cubicBezTo>
                    <a:pt x="2489" y="7341"/>
                    <a:pt x="2489" y="7624"/>
                    <a:pt x="2646" y="7782"/>
                  </a:cubicBezTo>
                  <a:lnTo>
                    <a:pt x="2899" y="8065"/>
                  </a:lnTo>
                  <a:lnTo>
                    <a:pt x="158" y="10806"/>
                  </a:lnTo>
                  <a:cubicBezTo>
                    <a:pt x="0" y="10964"/>
                    <a:pt x="0" y="11247"/>
                    <a:pt x="158" y="11405"/>
                  </a:cubicBezTo>
                  <a:lnTo>
                    <a:pt x="1292" y="12539"/>
                  </a:lnTo>
                  <a:cubicBezTo>
                    <a:pt x="1371" y="12618"/>
                    <a:pt x="1481" y="12657"/>
                    <a:pt x="1591" y="12657"/>
                  </a:cubicBezTo>
                  <a:cubicBezTo>
                    <a:pt x="1701" y="12657"/>
                    <a:pt x="1812" y="12618"/>
                    <a:pt x="1890" y="12539"/>
                  </a:cubicBezTo>
                  <a:lnTo>
                    <a:pt x="4631" y="9798"/>
                  </a:lnTo>
                  <a:lnTo>
                    <a:pt x="4915" y="10050"/>
                  </a:lnTo>
                  <a:cubicBezTo>
                    <a:pt x="4994" y="10129"/>
                    <a:pt x="5104" y="10168"/>
                    <a:pt x="5214" y="10168"/>
                  </a:cubicBezTo>
                  <a:cubicBezTo>
                    <a:pt x="5324" y="10168"/>
                    <a:pt x="5435" y="10129"/>
                    <a:pt x="5513" y="10050"/>
                  </a:cubicBezTo>
                  <a:cubicBezTo>
                    <a:pt x="5671" y="9893"/>
                    <a:pt x="5671" y="9640"/>
                    <a:pt x="5513" y="9483"/>
                  </a:cubicBezTo>
                  <a:lnTo>
                    <a:pt x="4631" y="8601"/>
                  </a:lnTo>
                  <a:lnTo>
                    <a:pt x="5230" y="8034"/>
                  </a:lnTo>
                  <a:cubicBezTo>
                    <a:pt x="6059" y="8730"/>
                    <a:pt x="7090" y="9078"/>
                    <a:pt x="8127" y="9078"/>
                  </a:cubicBezTo>
                  <a:cubicBezTo>
                    <a:pt x="9296" y="9078"/>
                    <a:pt x="10472" y="8635"/>
                    <a:pt x="11373" y="7750"/>
                  </a:cubicBezTo>
                  <a:cubicBezTo>
                    <a:pt x="13138" y="5986"/>
                    <a:pt x="13138" y="3087"/>
                    <a:pt x="11373" y="1323"/>
                  </a:cubicBezTo>
                  <a:cubicBezTo>
                    <a:pt x="10491" y="441"/>
                    <a:pt x="9333" y="0"/>
                    <a:pt x="81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63"/>
            <p:cNvSpPr/>
            <p:nvPr/>
          </p:nvSpPr>
          <p:spPr>
            <a:xfrm>
              <a:off x="-63524775" y="1955275"/>
              <a:ext cx="123675" cy="134700"/>
            </a:xfrm>
            <a:custGeom>
              <a:avLst/>
              <a:gdLst/>
              <a:ahLst/>
              <a:cxnLst/>
              <a:rect l="l" t="t" r="r" b="b"/>
              <a:pathLst>
                <a:path w="4947" h="5388" extrusionOk="0">
                  <a:moveTo>
                    <a:pt x="2458" y="882"/>
                  </a:moveTo>
                  <a:cubicBezTo>
                    <a:pt x="2930" y="882"/>
                    <a:pt x="3308" y="1229"/>
                    <a:pt x="3308" y="1702"/>
                  </a:cubicBezTo>
                  <a:cubicBezTo>
                    <a:pt x="3308" y="2174"/>
                    <a:pt x="2962" y="2521"/>
                    <a:pt x="2458" y="2521"/>
                  </a:cubicBezTo>
                  <a:cubicBezTo>
                    <a:pt x="1985" y="2521"/>
                    <a:pt x="1639" y="2174"/>
                    <a:pt x="1639" y="1702"/>
                  </a:cubicBezTo>
                  <a:cubicBezTo>
                    <a:pt x="1639" y="1229"/>
                    <a:pt x="2048" y="882"/>
                    <a:pt x="2458" y="882"/>
                  </a:cubicBezTo>
                  <a:close/>
                  <a:moveTo>
                    <a:pt x="2458" y="3340"/>
                  </a:moveTo>
                  <a:cubicBezTo>
                    <a:pt x="3245" y="3340"/>
                    <a:pt x="3876" y="3875"/>
                    <a:pt x="4096" y="4600"/>
                  </a:cubicBezTo>
                  <a:lnTo>
                    <a:pt x="883" y="4600"/>
                  </a:lnTo>
                  <a:cubicBezTo>
                    <a:pt x="1040" y="3875"/>
                    <a:pt x="1733" y="3340"/>
                    <a:pt x="2458" y="3340"/>
                  </a:cubicBezTo>
                  <a:close/>
                  <a:moveTo>
                    <a:pt x="2458" y="0"/>
                  </a:moveTo>
                  <a:cubicBezTo>
                    <a:pt x="1576" y="0"/>
                    <a:pt x="820" y="756"/>
                    <a:pt x="820" y="1670"/>
                  </a:cubicBezTo>
                  <a:cubicBezTo>
                    <a:pt x="820" y="2080"/>
                    <a:pt x="977" y="2489"/>
                    <a:pt x="1292" y="2804"/>
                  </a:cubicBezTo>
                  <a:cubicBezTo>
                    <a:pt x="536" y="3245"/>
                    <a:pt x="0" y="4033"/>
                    <a:pt x="0" y="4978"/>
                  </a:cubicBezTo>
                  <a:cubicBezTo>
                    <a:pt x="0" y="5230"/>
                    <a:pt x="189" y="5388"/>
                    <a:pt x="410" y="5388"/>
                  </a:cubicBezTo>
                  <a:lnTo>
                    <a:pt x="4569" y="5388"/>
                  </a:lnTo>
                  <a:cubicBezTo>
                    <a:pt x="4789" y="5388"/>
                    <a:pt x="4947" y="5199"/>
                    <a:pt x="4947" y="4978"/>
                  </a:cubicBezTo>
                  <a:cubicBezTo>
                    <a:pt x="4947" y="4033"/>
                    <a:pt x="4443" y="3245"/>
                    <a:pt x="3655" y="2804"/>
                  </a:cubicBezTo>
                  <a:cubicBezTo>
                    <a:pt x="3939" y="2489"/>
                    <a:pt x="4128" y="2080"/>
                    <a:pt x="4128" y="1670"/>
                  </a:cubicBezTo>
                  <a:cubicBezTo>
                    <a:pt x="4128" y="756"/>
                    <a:pt x="3371"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7" name="Google Shape;4677;p63"/>
          <p:cNvGrpSpPr/>
          <p:nvPr/>
        </p:nvGrpSpPr>
        <p:grpSpPr>
          <a:xfrm>
            <a:off x="2699632" y="2077985"/>
            <a:ext cx="352036" cy="350742"/>
            <a:chOff x="-63666550" y="2278975"/>
            <a:chExt cx="319800" cy="318625"/>
          </a:xfrm>
        </p:grpSpPr>
        <p:sp>
          <p:nvSpPr>
            <p:cNvPr id="4678" name="Google Shape;4678;p63"/>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63"/>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0" name="Google Shape;4680;p63"/>
          <p:cNvGrpSpPr/>
          <p:nvPr/>
        </p:nvGrpSpPr>
        <p:grpSpPr>
          <a:xfrm>
            <a:off x="2697031" y="2481690"/>
            <a:ext cx="357237" cy="349642"/>
            <a:chOff x="-63669700" y="2646600"/>
            <a:chExt cx="324525" cy="317625"/>
          </a:xfrm>
        </p:grpSpPr>
        <p:sp>
          <p:nvSpPr>
            <p:cNvPr id="4681" name="Google Shape;4681;p63"/>
            <p:cNvSpPr/>
            <p:nvPr/>
          </p:nvSpPr>
          <p:spPr>
            <a:xfrm>
              <a:off x="-63669700" y="2646600"/>
              <a:ext cx="324525" cy="317550"/>
            </a:xfrm>
            <a:custGeom>
              <a:avLst/>
              <a:gdLst/>
              <a:ahLst/>
              <a:cxnLst/>
              <a:rect l="l" t="t" r="r" b="b"/>
              <a:pathLst>
                <a:path w="12981" h="12702" extrusionOk="0">
                  <a:moveTo>
                    <a:pt x="6947" y="867"/>
                  </a:moveTo>
                  <a:cubicBezTo>
                    <a:pt x="7058" y="867"/>
                    <a:pt x="7168" y="906"/>
                    <a:pt x="7247" y="985"/>
                  </a:cubicBezTo>
                  <a:cubicBezTo>
                    <a:pt x="7404" y="1143"/>
                    <a:pt x="7404" y="1426"/>
                    <a:pt x="7247" y="1584"/>
                  </a:cubicBezTo>
                  <a:lnTo>
                    <a:pt x="5199" y="3632"/>
                  </a:lnTo>
                  <a:cubicBezTo>
                    <a:pt x="5120" y="3710"/>
                    <a:pt x="5010" y="3750"/>
                    <a:pt x="4900" y="3750"/>
                  </a:cubicBezTo>
                  <a:cubicBezTo>
                    <a:pt x="4789" y="3750"/>
                    <a:pt x="4679" y="3710"/>
                    <a:pt x="4600" y="3632"/>
                  </a:cubicBezTo>
                  <a:cubicBezTo>
                    <a:pt x="4443" y="3474"/>
                    <a:pt x="4443" y="3190"/>
                    <a:pt x="4600" y="3033"/>
                  </a:cubicBezTo>
                  <a:lnTo>
                    <a:pt x="6648" y="985"/>
                  </a:lnTo>
                  <a:cubicBezTo>
                    <a:pt x="6727" y="906"/>
                    <a:pt x="6837" y="867"/>
                    <a:pt x="6947" y="867"/>
                  </a:cubicBezTo>
                  <a:close/>
                  <a:moveTo>
                    <a:pt x="7530" y="2434"/>
                  </a:moveTo>
                  <a:lnTo>
                    <a:pt x="10429" y="5364"/>
                  </a:lnTo>
                  <a:lnTo>
                    <a:pt x="8979" y="6814"/>
                  </a:lnTo>
                  <a:lnTo>
                    <a:pt x="6050" y="3884"/>
                  </a:lnTo>
                  <a:lnTo>
                    <a:pt x="7530" y="2434"/>
                  </a:lnTo>
                  <a:close/>
                  <a:moveTo>
                    <a:pt x="6648" y="5679"/>
                  </a:moveTo>
                  <a:lnTo>
                    <a:pt x="7247" y="6246"/>
                  </a:lnTo>
                  <a:lnTo>
                    <a:pt x="5482" y="8042"/>
                  </a:lnTo>
                  <a:lnTo>
                    <a:pt x="4884" y="7444"/>
                  </a:lnTo>
                  <a:lnTo>
                    <a:pt x="6648" y="5679"/>
                  </a:lnTo>
                  <a:close/>
                  <a:moveTo>
                    <a:pt x="11642" y="5561"/>
                  </a:moveTo>
                  <a:cubicBezTo>
                    <a:pt x="11752" y="5561"/>
                    <a:pt x="11862" y="5601"/>
                    <a:pt x="11941" y="5679"/>
                  </a:cubicBezTo>
                  <a:cubicBezTo>
                    <a:pt x="12098" y="5837"/>
                    <a:pt x="12098" y="6089"/>
                    <a:pt x="11941" y="6246"/>
                  </a:cubicBezTo>
                  <a:lnTo>
                    <a:pt x="9893" y="8294"/>
                  </a:lnTo>
                  <a:cubicBezTo>
                    <a:pt x="9814" y="8373"/>
                    <a:pt x="9704" y="8412"/>
                    <a:pt x="9594" y="8412"/>
                  </a:cubicBezTo>
                  <a:cubicBezTo>
                    <a:pt x="9484" y="8412"/>
                    <a:pt x="9373" y="8373"/>
                    <a:pt x="9295" y="8294"/>
                  </a:cubicBezTo>
                  <a:cubicBezTo>
                    <a:pt x="9137" y="8137"/>
                    <a:pt x="9137" y="7885"/>
                    <a:pt x="9295" y="7727"/>
                  </a:cubicBezTo>
                  <a:lnTo>
                    <a:pt x="11342" y="5679"/>
                  </a:lnTo>
                  <a:cubicBezTo>
                    <a:pt x="11421" y="5601"/>
                    <a:pt x="11531" y="5561"/>
                    <a:pt x="11642" y="5561"/>
                  </a:cubicBezTo>
                  <a:close/>
                  <a:moveTo>
                    <a:pt x="4065" y="7664"/>
                  </a:moveTo>
                  <a:lnTo>
                    <a:pt x="5230" y="8861"/>
                  </a:lnTo>
                  <a:lnTo>
                    <a:pt x="2426" y="11665"/>
                  </a:lnTo>
                  <a:cubicBezTo>
                    <a:pt x="2269" y="11823"/>
                    <a:pt x="2064" y="11902"/>
                    <a:pt x="1855" y="11902"/>
                  </a:cubicBezTo>
                  <a:cubicBezTo>
                    <a:pt x="1647" y="11902"/>
                    <a:pt x="1434" y="11823"/>
                    <a:pt x="1261" y="11665"/>
                  </a:cubicBezTo>
                  <a:cubicBezTo>
                    <a:pt x="914" y="11350"/>
                    <a:pt x="914" y="10783"/>
                    <a:pt x="1261" y="10468"/>
                  </a:cubicBezTo>
                  <a:lnTo>
                    <a:pt x="4065" y="7664"/>
                  </a:lnTo>
                  <a:close/>
                  <a:moveTo>
                    <a:pt x="6971" y="1"/>
                  </a:moveTo>
                  <a:cubicBezTo>
                    <a:pt x="6648" y="1"/>
                    <a:pt x="6317" y="119"/>
                    <a:pt x="6050" y="355"/>
                  </a:cubicBezTo>
                  <a:lnTo>
                    <a:pt x="4002" y="2403"/>
                  </a:lnTo>
                  <a:cubicBezTo>
                    <a:pt x="3529" y="2875"/>
                    <a:pt x="3529" y="3663"/>
                    <a:pt x="4002" y="4167"/>
                  </a:cubicBezTo>
                  <a:cubicBezTo>
                    <a:pt x="4258" y="4424"/>
                    <a:pt x="4564" y="4544"/>
                    <a:pt x="4874" y="4544"/>
                  </a:cubicBezTo>
                  <a:cubicBezTo>
                    <a:pt x="5058" y="4544"/>
                    <a:pt x="5243" y="4501"/>
                    <a:pt x="5419" y="4419"/>
                  </a:cubicBezTo>
                  <a:lnTo>
                    <a:pt x="6081" y="5018"/>
                  </a:lnTo>
                  <a:lnTo>
                    <a:pt x="4285" y="6814"/>
                  </a:lnTo>
                  <a:cubicBezTo>
                    <a:pt x="4206" y="6735"/>
                    <a:pt x="4096" y="6695"/>
                    <a:pt x="3990" y="6695"/>
                  </a:cubicBezTo>
                  <a:cubicBezTo>
                    <a:pt x="3884" y="6695"/>
                    <a:pt x="3781" y="6735"/>
                    <a:pt x="3718" y="6814"/>
                  </a:cubicBezTo>
                  <a:lnTo>
                    <a:pt x="631" y="9869"/>
                  </a:lnTo>
                  <a:cubicBezTo>
                    <a:pt x="1" y="10500"/>
                    <a:pt x="1" y="11571"/>
                    <a:pt x="631" y="12201"/>
                  </a:cubicBezTo>
                  <a:cubicBezTo>
                    <a:pt x="965" y="12536"/>
                    <a:pt x="1405" y="12701"/>
                    <a:pt x="1840" y="12701"/>
                  </a:cubicBezTo>
                  <a:cubicBezTo>
                    <a:pt x="2264" y="12701"/>
                    <a:pt x="2682" y="12544"/>
                    <a:pt x="2994" y="12232"/>
                  </a:cubicBezTo>
                  <a:lnTo>
                    <a:pt x="6050" y="9176"/>
                  </a:lnTo>
                  <a:cubicBezTo>
                    <a:pt x="6207" y="9019"/>
                    <a:pt x="6207" y="8735"/>
                    <a:pt x="6050" y="8578"/>
                  </a:cubicBezTo>
                  <a:lnTo>
                    <a:pt x="7845" y="6814"/>
                  </a:lnTo>
                  <a:lnTo>
                    <a:pt x="8475" y="7444"/>
                  </a:lnTo>
                  <a:cubicBezTo>
                    <a:pt x="8255" y="7853"/>
                    <a:pt x="8318" y="8452"/>
                    <a:pt x="8696" y="8861"/>
                  </a:cubicBezTo>
                  <a:cubicBezTo>
                    <a:pt x="8932" y="9098"/>
                    <a:pt x="9247" y="9216"/>
                    <a:pt x="9566" y="9216"/>
                  </a:cubicBezTo>
                  <a:cubicBezTo>
                    <a:pt x="9885" y="9216"/>
                    <a:pt x="10208" y="9098"/>
                    <a:pt x="10460" y="8861"/>
                  </a:cubicBezTo>
                  <a:lnTo>
                    <a:pt x="12508" y="6814"/>
                  </a:lnTo>
                  <a:cubicBezTo>
                    <a:pt x="12981" y="6341"/>
                    <a:pt x="12981" y="5553"/>
                    <a:pt x="12508" y="5018"/>
                  </a:cubicBezTo>
                  <a:cubicBezTo>
                    <a:pt x="12274" y="4784"/>
                    <a:pt x="11979" y="4670"/>
                    <a:pt x="11669" y="4670"/>
                  </a:cubicBezTo>
                  <a:cubicBezTo>
                    <a:pt x="11479" y="4670"/>
                    <a:pt x="11282" y="4713"/>
                    <a:pt x="11090" y="4797"/>
                  </a:cubicBezTo>
                  <a:lnTo>
                    <a:pt x="8066" y="1773"/>
                  </a:lnTo>
                  <a:cubicBezTo>
                    <a:pt x="8255" y="1332"/>
                    <a:pt x="8223" y="733"/>
                    <a:pt x="7845" y="355"/>
                  </a:cubicBezTo>
                  <a:cubicBezTo>
                    <a:pt x="7609" y="119"/>
                    <a:pt x="7294" y="1"/>
                    <a:pt x="69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63"/>
            <p:cNvSpPr/>
            <p:nvPr/>
          </p:nvSpPr>
          <p:spPr>
            <a:xfrm>
              <a:off x="-63532650" y="2901200"/>
              <a:ext cx="185900" cy="63025"/>
            </a:xfrm>
            <a:custGeom>
              <a:avLst/>
              <a:gdLst/>
              <a:ahLst/>
              <a:cxnLst/>
              <a:rect l="l" t="t" r="r" b="b"/>
              <a:pathLst>
                <a:path w="7436" h="2521" extrusionOk="0">
                  <a:moveTo>
                    <a:pt x="5356" y="851"/>
                  </a:moveTo>
                  <a:cubicBezTo>
                    <a:pt x="5577" y="851"/>
                    <a:pt x="5734" y="1040"/>
                    <a:pt x="5734" y="1261"/>
                  </a:cubicBezTo>
                  <a:lnTo>
                    <a:pt x="5734" y="1702"/>
                  </a:lnTo>
                  <a:lnTo>
                    <a:pt x="1607" y="1702"/>
                  </a:lnTo>
                  <a:lnTo>
                    <a:pt x="1607" y="1261"/>
                  </a:lnTo>
                  <a:cubicBezTo>
                    <a:pt x="1607" y="1040"/>
                    <a:pt x="1796" y="851"/>
                    <a:pt x="2048" y="851"/>
                  </a:cubicBezTo>
                  <a:close/>
                  <a:moveTo>
                    <a:pt x="2048" y="1"/>
                  </a:moveTo>
                  <a:cubicBezTo>
                    <a:pt x="1355" y="1"/>
                    <a:pt x="788" y="568"/>
                    <a:pt x="788" y="1261"/>
                  </a:cubicBezTo>
                  <a:lnTo>
                    <a:pt x="788" y="1702"/>
                  </a:lnTo>
                  <a:lnTo>
                    <a:pt x="378" y="1702"/>
                  </a:lnTo>
                  <a:cubicBezTo>
                    <a:pt x="158" y="1702"/>
                    <a:pt x="0" y="1891"/>
                    <a:pt x="0" y="2111"/>
                  </a:cubicBezTo>
                  <a:cubicBezTo>
                    <a:pt x="0" y="2332"/>
                    <a:pt x="189" y="2521"/>
                    <a:pt x="378" y="2521"/>
                  </a:cubicBezTo>
                  <a:lnTo>
                    <a:pt x="6995" y="2521"/>
                  </a:lnTo>
                  <a:cubicBezTo>
                    <a:pt x="7247" y="2521"/>
                    <a:pt x="7436" y="2332"/>
                    <a:pt x="7436" y="2111"/>
                  </a:cubicBezTo>
                  <a:cubicBezTo>
                    <a:pt x="7404" y="1891"/>
                    <a:pt x="7184" y="1702"/>
                    <a:pt x="6963" y="1702"/>
                  </a:cubicBezTo>
                  <a:lnTo>
                    <a:pt x="6553" y="1702"/>
                  </a:lnTo>
                  <a:lnTo>
                    <a:pt x="6553" y="1261"/>
                  </a:lnTo>
                  <a:cubicBezTo>
                    <a:pt x="6553" y="599"/>
                    <a:pt x="6018" y="1"/>
                    <a:pt x="5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3" name="Google Shape;4683;p63"/>
          <p:cNvGrpSpPr/>
          <p:nvPr/>
        </p:nvGrpSpPr>
        <p:grpSpPr>
          <a:xfrm>
            <a:off x="4806228" y="1674129"/>
            <a:ext cx="348568" cy="349009"/>
            <a:chOff x="-61784125" y="1931250"/>
            <a:chExt cx="316650" cy="317050"/>
          </a:xfrm>
        </p:grpSpPr>
        <p:sp>
          <p:nvSpPr>
            <p:cNvPr id="4684" name="Google Shape;4684;p63"/>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63"/>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63"/>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63"/>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8" name="Google Shape;4688;p63"/>
          <p:cNvGrpSpPr/>
          <p:nvPr/>
        </p:nvGrpSpPr>
        <p:grpSpPr>
          <a:xfrm>
            <a:off x="4806228" y="2079072"/>
            <a:ext cx="348568" cy="348568"/>
            <a:chOff x="-61783350" y="2297100"/>
            <a:chExt cx="316650" cy="316650"/>
          </a:xfrm>
        </p:grpSpPr>
        <p:sp>
          <p:nvSpPr>
            <p:cNvPr id="4689" name="Google Shape;4689;p63"/>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63"/>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1" name="Google Shape;4691;p63"/>
          <p:cNvGrpSpPr/>
          <p:nvPr/>
        </p:nvGrpSpPr>
        <p:grpSpPr>
          <a:xfrm>
            <a:off x="4806228" y="2480781"/>
            <a:ext cx="348568" cy="351458"/>
            <a:chOff x="-61782550" y="2664925"/>
            <a:chExt cx="316650" cy="319275"/>
          </a:xfrm>
        </p:grpSpPr>
        <p:sp>
          <p:nvSpPr>
            <p:cNvPr id="4692" name="Google Shape;4692;p63"/>
            <p:cNvSpPr/>
            <p:nvPr/>
          </p:nvSpPr>
          <p:spPr>
            <a:xfrm>
              <a:off x="-61782550" y="2664925"/>
              <a:ext cx="316650" cy="319275"/>
            </a:xfrm>
            <a:custGeom>
              <a:avLst/>
              <a:gdLst/>
              <a:ahLst/>
              <a:cxnLst/>
              <a:rect l="l" t="t" r="r" b="b"/>
              <a:pathLst>
                <a:path w="12666" h="12771" extrusionOk="0">
                  <a:moveTo>
                    <a:pt x="10208" y="851"/>
                  </a:moveTo>
                  <a:cubicBezTo>
                    <a:pt x="10366" y="1670"/>
                    <a:pt x="10996" y="2300"/>
                    <a:pt x="11815" y="2457"/>
                  </a:cubicBezTo>
                  <a:lnTo>
                    <a:pt x="11815" y="6679"/>
                  </a:lnTo>
                  <a:lnTo>
                    <a:pt x="11783" y="6679"/>
                  </a:lnTo>
                  <a:cubicBezTo>
                    <a:pt x="10964" y="6837"/>
                    <a:pt x="10334" y="7467"/>
                    <a:pt x="10177" y="8286"/>
                  </a:cubicBezTo>
                  <a:lnTo>
                    <a:pt x="9011" y="8286"/>
                  </a:lnTo>
                  <a:cubicBezTo>
                    <a:pt x="9105" y="8002"/>
                    <a:pt x="9168" y="7719"/>
                    <a:pt x="9168" y="7467"/>
                  </a:cubicBezTo>
                  <a:cubicBezTo>
                    <a:pt x="9168" y="6081"/>
                    <a:pt x="8066" y="4978"/>
                    <a:pt x="6711" y="4978"/>
                  </a:cubicBezTo>
                  <a:cubicBezTo>
                    <a:pt x="5325" y="4978"/>
                    <a:pt x="4222" y="6081"/>
                    <a:pt x="4222" y="7467"/>
                  </a:cubicBezTo>
                  <a:cubicBezTo>
                    <a:pt x="4222" y="7719"/>
                    <a:pt x="4254" y="8002"/>
                    <a:pt x="4380" y="8286"/>
                  </a:cubicBezTo>
                  <a:lnTo>
                    <a:pt x="2395" y="8286"/>
                  </a:lnTo>
                  <a:cubicBezTo>
                    <a:pt x="2237" y="7467"/>
                    <a:pt x="1607" y="6837"/>
                    <a:pt x="788" y="6679"/>
                  </a:cubicBezTo>
                  <a:lnTo>
                    <a:pt x="788" y="2457"/>
                  </a:lnTo>
                  <a:cubicBezTo>
                    <a:pt x="1607" y="2300"/>
                    <a:pt x="2237" y="1670"/>
                    <a:pt x="2395" y="851"/>
                  </a:cubicBezTo>
                  <a:close/>
                  <a:moveTo>
                    <a:pt x="6711" y="5797"/>
                  </a:moveTo>
                  <a:cubicBezTo>
                    <a:pt x="7593" y="5797"/>
                    <a:pt x="8349" y="6553"/>
                    <a:pt x="8349" y="7467"/>
                  </a:cubicBezTo>
                  <a:cubicBezTo>
                    <a:pt x="8349" y="8349"/>
                    <a:pt x="7593" y="9105"/>
                    <a:pt x="6711" y="9105"/>
                  </a:cubicBezTo>
                  <a:cubicBezTo>
                    <a:pt x="5797" y="9105"/>
                    <a:pt x="5041" y="8349"/>
                    <a:pt x="5041" y="7467"/>
                  </a:cubicBezTo>
                  <a:cubicBezTo>
                    <a:pt x="5041" y="6553"/>
                    <a:pt x="5797" y="5797"/>
                    <a:pt x="6711" y="5797"/>
                  </a:cubicBezTo>
                  <a:close/>
                  <a:moveTo>
                    <a:pt x="7530" y="9767"/>
                  </a:moveTo>
                  <a:lnTo>
                    <a:pt x="7530" y="11468"/>
                  </a:lnTo>
                  <a:lnTo>
                    <a:pt x="6932" y="11090"/>
                  </a:lnTo>
                  <a:cubicBezTo>
                    <a:pt x="6853" y="11043"/>
                    <a:pt x="6774" y="11019"/>
                    <a:pt x="6695" y="11019"/>
                  </a:cubicBezTo>
                  <a:cubicBezTo>
                    <a:pt x="6616" y="11019"/>
                    <a:pt x="6538" y="11043"/>
                    <a:pt x="6459" y="11090"/>
                  </a:cubicBezTo>
                  <a:lnTo>
                    <a:pt x="5860" y="11468"/>
                  </a:lnTo>
                  <a:lnTo>
                    <a:pt x="5860" y="9767"/>
                  </a:lnTo>
                  <a:cubicBezTo>
                    <a:pt x="6144" y="9861"/>
                    <a:pt x="6427" y="9924"/>
                    <a:pt x="6711" y="9924"/>
                  </a:cubicBezTo>
                  <a:cubicBezTo>
                    <a:pt x="6995" y="9924"/>
                    <a:pt x="7247" y="9893"/>
                    <a:pt x="7530" y="9767"/>
                  </a:cubicBezTo>
                  <a:close/>
                  <a:moveTo>
                    <a:pt x="2048" y="0"/>
                  </a:moveTo>
                  <a:cubicBezTo>
                    <a:pt x="1828" y="0"/>
                    <a:pt x="1670" y="221"/>
                    <a:pt x="1670" y="441"/>
                  </a:cubicBezTo>
                  <a:cubicBezTo>
                    <a:pt x="1670" y="1103"/>
                    <a:pt x="1103" y="1670"/>
                    <a:pt x="410" y="1670"/>
                  </a:cubicBezTo>
                  <a:cubicBezTo>
                    <a:pt x="158" y="1670"/>
                    <a:pt x="0" y="1859"/>
                    <a:pt x="0" y="2111"/>
                  </a:cubicBezTo>
                  <a:lnTo>
                    <a:pt x="0" y="7057"/>
                  </a:lnTo>
                  <a:cubicBezTo>
                    <a:pt x="0" y="7278"/>
                    <a:pt x="189" y="7498"/>
                    <a:pt x="410" y="7498"/>
                  </a:cubicBezTo>
                  <a:cubicBezTo>
                    <a:pt x="1072" y="7498"/>
                    <a:pt x="1670" y="8034"/>
                    <a:pt x="1670" y="8758"/>
                  </a:cubicBezTo>
                  <a:cubicBezTo>
                    <a:pt x="1670" y="8979"/>
                    <a:pt x="1859" y="9136"/>
                    <a:pt x="2048" y="9136"/>
                  </a:cubicBezTo>
                  <a:lnTo>
                    <a:pt x="4884" y="9136"/>
                  </a:lnTo>
                  <a:lnTo>
                    <a:pt x="5073" y="9326"/>
                  </a:lnTo>
                  <a:lnTo>
                    <a:pt x="5073" y="12318"/>
                  </a:lnTo>
                  <a:cubicBezTo>
                    <a:pt x="5073" y="12562"/>
                    <a:pt x="5298" y="12749"/>
                    <a:pt x="5517" y="12749"/>
                  </a:cubicBezTo>
                  <a:cubicBezTo>
                    <a:pt x="5581" y="12749"/>
                    <a:pt x="5645" y="12732"/>
                    <a:pt x="5703" y="12697"/>
                  </a:cubicBezTo>
                  <a:lnTo>
                    <a:pt x="6743" y="12003"/>
                  </a:lnTo>
                  <a:lnTo>
                    <a:pt x="7782" y="12697"/>
                  </a:lnTo>
                  <a:cubicBezTo>
                    <a:pt x="7850" y="12747"/>
                    <a:pt x="7926" y="12771"/>
                    <a:pt x="8002" y="12771"/>
                  </a:cubicBezTo>
                  <a:cubicBezTo>
                    <a:pt x="8210" y="12771"/>
                    <a:pt x="8412" y="12595"/>
                    <a:pt x="8412" y="12318"/>
                  </a:cubicBezTo>
                  <a:lnTo>
                    <a:pt x="8412" y="9262"/>
                  </a:lnTo>
                  <a:lnTo>
                    <a:pt x="8601" y="9073"/>
                  </a:lnTo>
                  <a:lnTo>
                    <a:pt x="10618" y="9073"/>
                  </a:lnTo>
                  <a:cubicBezTo>
                    <a:pt x="10838" y="9073"/>
                    <a:pt x="10996" y="8884"/>
                    <a:pt x="10996" y="8664"/>
                  </a:cubicBezTo>
                  <a:cubicBezTo>
                    <a:pt x="10996" y="8002"/>
                    <a:pt x="11563" y="7404"/>
                    <a:pt x="12224" y="7404"/>
                  </a:cubicBezTo>
                  <a:cubicBezTo>
                    <a:pt x="12445" y="7404"/>
                    <a:pt x="12665" y="7215"/>
                    <a:pt x="12665" y="6994"/>
                  </a:cubicBezTo>
                  <a:lnTo>
                    <a:pt x="12665" y="2016"/>
                  </a:lnTo>
                  <a:cubicBezTo>
                    <a:pt x="12602" y="1827"/>
                    <a:pt x="12445" y="1670"/>
                    <a:pt x="12224" y="1670"/>
                  </a:cubicBezTo>
                  <a:cubicBezTo>
                    <a:pt x="11531" y="1670"/>
                    <a:pt x="10996" y="1103"/>
                    <a:pt x="10996" y="441"/>
                  </a:cubicBezTo>
                  <a:cubicBezTo>
                    <a:pt x="10996" y="221"/>
                    <a:pt x="10807" y="0"/>
                    <a:pt x="10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63"/>
            <p:cNvSpPr/>
            <p:nvPr/>
          </p:nvSpPr>
          <p:spPr>
            <a:xfrm>
              <a:off x="-61701425" y="2705875"/>
              <a:ext cx="151250" cy="21275"/>
            </a:xfrm>
            <a:custGeom>
              <a:avLst/>
              <a:gdLst/>
              <a:ahLst/>
              <a:cxnLst/>
              <a:rect l="l" t="t" r="r" b="b"/>
              <a:pathLst>
                <a:path w="6050" h="851" extrusionOk="0">
                  <a:moveTo>
                    <a:pt x="410" y="0"/>
                  </a:moveTo>
                  <a:cubicBezTo>
                    <a:pt x="189" y="0"/>
                    <a:pt x="0" y="189"/>
                    <a:pt x="0" y="410"/>
                  </a:cubicBezTo>
                  <a:cubicBezTo>
                    <a:pt x="0" y="662"/>
                    <a:pt x="189" y="851"/>
                    <a:pt x="410" y="851"/>
                  </a:cubicBezTo>
                  <a:lnTo>
                    <a:pt x="5671" y="851"/>
                  </a:lnTo>
                  <a:cubicBezTo>
                    <a:pt x="5892" y="851"/>
                    <a:pt x="6049" y="662"/>
                    <a:pt x="6049" y="410"/>
                  </a:cubicBezTo>
                  <a:cubicBezTo>
                    <a:pt x="6049" y="189"/>
                    <a:pt x="5860" y="0"/>
                    <a:pt x="56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63"/>
            <p:cNvSpPr/>
            <p:nvPr/>
          </p:nvSpPr>
          <p:spPr>
            <a:xfrm>
              <a:off x="-61742375" y="2747625"/>
              <a:ext cx="233925" cy="22075"/>
            </a:xfrm>
            <a:custGeom>
              <a:avLst/>
              <a:gdLst/>
              <a:ahLst/>
              <a:cxnLst/>
              <a:rect l="l" t="t" r="r" b="b"/>
              <a:pathLst>
                <a:path w="9357" h="883" extrusionOk="0">
                  <a:moveTo>
                    <a:pt x="410" y="0"/>
                  </a:moveTo>
                  <a:cubicBezTo>
                    <a:pt x="158" y="0"/>
                    <a:pt x="0" y="221"/>
                    <a:pt x="0" y="441"/>
                  </a:cubicBezTo>
                  <a:cubicBezTo>
                    <a:pt x="0" y="693"/>
                    <a:pt x="221" y="882"/>
                    <a:pt x="410" y="882"/>
                  </a:cubicBezTo>
                  <a:lnTo>
                    <a:pt x="8948" y="882"/>
                  </a:lnTo>
                  <a:cubicBezTo>
                    <a:pt x="9200" y="882"/>
                    <a:pt x="9357" y="693"/>
                    <a:pt x="9357" y="441"/>
                  </a:cubicBezTo>
                  <a:cubicBezTo>
                    <a:pt x="9357" y="221"/>
                    <a:pt x="9137" y="0"/>
                    <a:pt x="89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5" name="Google Shape;4695;p63"/>
          <p:cNvGrpSpPr/>
          <p:nvPr/>
        </p:nvGrpSpPr>
        <p:grpSpPr>
          <a:xfrm>
            <a:off x="6920631" y="1682426"/>
            <a:ext cx="349421" cy="332414"/>
            <a:chOff x="-59889100" y="1945025"/>
            <a:chExt cx="317425" cy="301975"/>
          </a:xfrm>
        </p:grpSpPr>
        <p:sp>
          <p:nvSpPr>
            <p:cNvPr id="4696" name="Google Shape;4696;p63"/>
            <p:cNvSpPr/>
            <p:nvPr/>
          </p:nvSpPr>
          <p:spPr>
            <a:xfrm>
              <a:off x="-59845000" y="2074200"/>
              <a:ext cx="63025" cy="61450"/>
            </a:xfrm>
            <a:custGeom>
              <a:avLst/>
              <a:gdLst/>
              <a:ahLst/>
              <a:cxnLst/>
              <a:rect l="l" t="t" r="r" b="b"/>
              <a:pathLst>
                <a:path w="2521" h="2458" extrusionOk="0">
                  <a:moveTo>
                    <a:pt x="1702" y="788"/>
                  </a:moveTo>
                  <a:lnTo>
                    <a:pt x="1702" y="1639"/>
                  </a:lnTo>
                  <a:lnTo>
                    <a:pt x="883" y="1639"/>
                  </a:lnTo>
                  <a:lnTo>
                    <a:pt x="883" y="788"/>
                  </a:lnTo>
                  <a:close/>
                  <a:moveTo>
                    <a:pt x="442" y="0"/>
                  </a:moveTo>
                  <a:cubicBezTo>
                    <a:pt x="190" y="0"/>
                    <a:pt x="1" y="190"/>
                    <a:pt x="1" y="410"/>
                  </a:cubicBezTo>
                  <a:lnTo>
                    <a:pt x="1" y="2048"/>
                  </a:lnTo>
                  <a:cubicBezTo>
                    <a:pt x="1" y="2300"/>
                    <a:pt x="190" y="2458"/>
                    <a:pt x="442" y="2458"/>
                  </a:cubicBezTo>
                  <a:lnTo>
                    <a:pt x="2080" y="2458"/>
                  </a:lnTo>
                  <a:cubicBezTo>
                    <a:pt x="2332" y="2458"/>
                    <a:pt x="2521" y="2237"/>
                    <a:pt x="2521" y="2048"/>
                  </a:cubicBezTo>
                  <a:lnTo>
                    <a:pt x="2521" y="410"/>
                  </a:lnTo>
                  <a:cubicBezTo>
                    <a:pt x="2521" y="158"/>
                    <a:pt x="2332"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63"/>
            <p:cNvSpPr/>
            <p:nvPr/>
          </p:nvSpPr>
          <p:spPr>
            <a:xfrm>
              <a:off x="-59761500" y="1990700"/>
              <a:ext cx="61450" cy="144950"/>
            </a:xfrm>
            <a:custGeom>
              <a:avLst/>
              <a:gdLst/>
              <a:ahLst/>
              <a:cxnLst/>
              <a:rect l="l" t="t" r="r" b="b"/>
              <a:pathLst>
                <a:path w="2458" h="5798" extrusionOk="0">
                  <a:moveTo>
                    <a:pt x="1670" y="820"/>
                  </a:moveTo>
                  <a:lnTo>
                    <a:pt x="1670" y="4979"/>
                  </a:lnTo>
                  <a:lnTo>
                    <a:pt x="851" y="4979"/>
                  </a:lnTo>
                  <a:lnTo>
                    <a:pt x="851" y="820"/>
                  </a:lnTo>
                  <a:close/>
                  <a:moveTo>
                    <a:pt x="410" y="1"/>
                  </a:moveTo>
                  <a:cubicBezTo>
                    <a:pt x="158" y="1"/>
                    <a:pt x="0" y="190"/>
                    <a:pt x="0" y="411"/>
                  </a:cubicBezTo>
                  <a:lnTo>
                    <a:pt x="0" y="5357"/>
                  </a:lnTo>
                  <a:cubicBezTo>
                    <a:pt x="0" y="5577"/>
                    <a:pt x="158" y="5798"/>
                    <a:pt x="410" y="5798"/>
                  </a:cubicBezTo>
                  <a:lnTo>
                    <a:pt x="2048" y="5798"/>
                  </a:lnTo>
                  <a:cubicBezTo>
                    <a:pt x="2300" y="5798"/>
                    <a:pt x="2458" y="5577"/>
                    <a:pt x="2458" y="5388"/>
                  </a:cubicBezTo>
                  <a:lnTo>
                    <a:pt x="2458" y="411"/>
                  </a:lnTo>
                  <a:cubicBezTo>
                    <a:pt x="2458" y="158"/>
                    <a:pt x="2269"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63"/>
            <p:cNvSpPr/>
            <p:nvPr/>
          </p:nvSpPr>
          <p:spPr>
            <a:xfrm>
              <a:off x="-59678800" y="2053725"/>
              <a:ext cx="61450" cy="81925"/>
            </a:xfrm>
            <a:custGeom>
              <a:avLst/>
              <a:gdLst/>
              <a:ahLst/>
              <a:cxnLst/>
              <a:rect l="l" t="t" r="r" b="b"/>
              <a:pathLst>
                <a:path w="2458" h="3277" extrusionOk="0">
                  <a:moveTo>
                    <a:pt x="1670" y="788"/>
                  </a:moveTo>
                  <a:lnTo>
                    <a:pt x="1670" y="2458"/>
                  </a:lnTo>
                  <a:lnTo>
                    <a:pt x="851" y="2458"/>
                  </a:lnTo>
                  <a:lnTo>
                    <a:pt x="851" y="788"/>
                  </a:lnTo>
                  <a:close/>
                  <a:moveTo>
                    <a:pt x="410" y="0"/>
                  </a:moveTo>
                  <a:cubicBezTo>
                    <a:pt x="158" y="0"/>
                    <a:pt x="0" y="189"/>
                    <a:pt x="0" y="410"/>
                  </a:cubicBezTo>
                  <a:lnTo>
                    <a:pt x="0" y="2867"/>
                  </a:lnTo>
                  <a:cubicBezTo>
                    <a:pt x="0" y="3056"/>
                    <a:pt x="158" y="3277"/>
                    <a:pt x="410" y="3277"/>
                  </a:cubicBezTo>
                  <a:lnTo>
                    <a:pt x="2048" y="3277"/>
                  </a:lnTo>
                  <a:cubicBezTo>
                    <a:pt x="2300" y="3277"/>
                    <a:pt x="2458" y="3056"/>
                    <a:pt x="2458" y="2867"/>
                  </a:cubicBezTo>
                  <a:lnTo>
                    <a:pt x="2458" y="410"/>
                  </a:lnTo>
                  <a:cubicBezTo>
                    <a:pt x="2458" y="158"/>
                    <a:pt x="2269" y="0"/>
                    <a:pt x="20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63"/>
            <p:cNvSpPr/>
            <p:nvPr/>
          </p:nvSpPr>
          <p:spPr>
            <a:xfrm>
              <a:off x="-59889100" y="1945025"/>
              <a:ext cx="317425" cy="301975"/>
            </a:xfrm>
            <a:custGeom>
              <a:avLst/>
              <a:gdLst/>
              <a:ahLst/>
              <a:cxnLst/>
              <a:rect l="l" t="t" r="r" b="b"/>
              <a:pathLst>
                <a:path w="12697" h="12079" extrusionOk="0">
                  <a:moveTo>
                    <a:pt x="6333" y="851"/>
                  </a:moveTo>
                  <a:cubicBezTo>
                    <a:pt x="9357" y="851"/>
                    <a:pt x="11846" y="2931"/>
                    <a:pt x="11846" y="5546"/>
                  </a:cubicBezTo>
                  <a:cubicBezTo>
                    <a:pt x="11846" y="8129"/>
                    <a:pt x="9357" y="10208"/>
                    <a:pt x="6333" y="10208"/>
                  </a:cubicBezTo>
                  <a:cubicBezTo>
                    <a:pt x="5482" y="10208"/>
                    <a:pt x="4600" y="10019"/>
                    <a:pt x="3812" y="9704"/>
                  </a:cubicBezTo>
                  <a:cubicBezTo>
                    <a:pt x="3757" y="9682"/>
                    <a:pt x="3697" y="9671"/>
                    <a:pt x="3637" y="9671"/>
                  </a:cubicBezTo>
                  <a:cubicBezTo>
                    <a:pt x="3529" y="9671"/>
                    <a:pt x="3421" y="9706"/>
                    <a:pt x="3340" y="9767"/>
                  </a:cubicBezTo>
                  <a:lnTo>
                    <a:pt x="2489" y="10649"/>
                  </a:lnTo>
                  <a:lnTo>
                    <a:pt x="2489" y="9074"/>
                  </a:lnTo>
                  <a:cubicBezTo>
                    <a:pt x="2489" y="8948"/>
                    <a:pt x="2426" y="8822"/>
                    <a:pt x="2363" y="8759"/>
                  </a:cubicBezTo>
                  <a:cubicBezTo>
                    <a:pt x="1387" y="7877"/>
                    <a:pt x="819" y="6743"/>
                    <a:pt x="819" y="5514"/>
                  </a:cubicBezTo>
                  <a:cubicBezTo>
                    <a:pt x="819" y="2962"/>
                    <a:pt x="3308" y="851"/>
                    <a:pt x="6333" y="851"/>
                  </a:cubicBezTo>
                  <a:close/>
                  <a:moveTo>
                    <a:pt x="6333" y="1"/>
                  </a:moveTo>
                  <a:cubicBezTo>
                    <a:pt x="2836" y="1"/>
                    <a:pt x="0" y="2490"/>
                    <a:pt x="0" y="5514"/>
                  </a:cubicBezTo>
                  <a:cubicBezTo>
                    <a:pt x="0" y="6963"/>
                    <a:pt x="599" y="8255"/>
                    <a:pt x="1639" y="9263"/>
                  </a:cubicBezTo>
                  <a:lnTo>
                    <a:pt x="1639" y="11689"/>
                  </a:lnTo>
                  <a:cubicBezTo>
                    <a:pt x="1639" y="11918"/>
                    <a:pt x="1832" y="12079"/>
                    <a:pt x="2045" y="12079"/>
                  </a:cubicBezTo>
                  <a:cubicBezTo>
                    <a:pt x="2153" y="12079"/>
                    <a:pt x="2267" y="12037"/>
                    <a:pt x="2363" y="11941"/>
                  </a:cubicBezTo>
                  <a:lnTo>
                    <a:pt x="3749" y="10555"/>
                  </a:lnTo>
                  <a:cubicBezTo>
                    <a:pt x="4569" y="10901"/>
                    <a:pt x="5419" y="11027"/>
                    <a:pt x="6333" y="11027"/>
                  </a:cubicBezTo>
                  <a:cubicBezTo>
                    <a:pt x="9830" y="11027"/>
                    <a:pt x="12697" y="8570"/>
                    <a:pt x="12697" y="5514"/>
                  </a:cubicBezTo>
                  <a:cubicBezTo>
                    <a:pt x="12697" y="2490"/>
                    <a:pt x="9861"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0" name="Google Shape;4700;p63"/>
          <p:cNvSpPr/>
          <p:nvPr/>
        </p:nvSpPr>
        <p:spPr>
          <a:xfrm>
            <a:off x="6918333" y="2116860"/>
            <a:ext cx="350302" cy="273136"/>
          </a:xfrm>
          <a:custGeom>
            <a:avLst/>
            <a:gdLst/>
            <a:ahLst/>
            <a:cxnLst/>
            <a:rect l="l" t="t" r="r" b="b"/>
            <a:pathLst>
              <a:path w="12729" h="9925" extrusionOk="0">
                <a:moveTo>
                  <a:pt x="925" y="3644"/>
                </a:moveTo>
                <a:cubicBezTo>
                  <a:pt x="944" y="3644"/>
                  <a:pt x="963" y="3648"/>
                  <a:pt x="978" y="3655"/>
                </a:cubicBezTo>
                <a:lnTo>
                  <a:pt x="1608" y="3970"/>
                </a:lnTo>
                <a:lnTo>
                  <a:pt x="1608" y="5923"/>
                </a:lnTo>
                <a:lnTo>
                  <a:pt x="978" y="6239"/>
                </a:lnTo>
                <a:cubicBezTo>
                  <a:pt x="963" y="6253"/>
                  <a:pt x="945" y="6259"/>
                  <a:pt x="926" y="6259"/>
                </a:cubicBezTo>
                <a:cubicBezTo>
                  <a:pt x="863" y="6259"/>
                  <a:pt x="788" y="6192"/>
                  <a:pt x="788" y="6144"/>
                </a:cubicBezTo>
                <a:lnTo>
                  <a:pt x="788" y="3781"/>
                </a:lnTo>
                <a:cubicBezTo>
                  <a:pt x="788" y="3685"/>
                  <a:pt x="862" y="3644"/>
                  <a:pt x="925" y="3644"/>
                </a:cubicBezTo>
                <a:close/>
                <a:moveTo>
                  <a:pt x="10177" y="1796"/>
                </a:moveTo>
                <a:lnTo>
                  <a:pt x="10177" y="8129"/>
                </a:lnTo>
                <a:lnTo>
                  <a:pt x="2458" y="5892"/>
                </a:lnTo>
                <a:lnTo>
                  <a:pt x="2458" y="4033"/>
                </a:lnTo>
                <a:lnTo>
                  <a:pt x="10177" y="1796"/>
                </a:lnTo>
                <a:close/>
                <a:moveTo>
                  <a:pt x="4128" y="7247"/>
                </a:moveTo>
                <a:lnTo>
                  <a:pt x="6963" y="8066"/>
                </a:lnTo>
                <a:cubicBezTo>
                  <a:pt x="6648" y="8507"/>
                  <a:pt x="6176" y="8822"/>
                  <a:pt x="5640" y="8822"/>
                </a:cubicBezTo>
                <a:cubicBezTo>
                  <a:pt x="4758" y="8822"/>
                  <a:pt x="4097" y="8097"/>
                  <a:pt x="4128" y="7247"/>
                </a:cubicBezTo>
                <a:close/>
                <a:moveTo>
                  <a:pt x="11374" y="820"/>
                </a:moveTo>
                <a:cubicBezTo>
                  <a:pt x="11626" y="820"/>
                  <a:pt x="11815" y="1009"/>
                  <a:pt x="11815" y="1261"/>
                </a:cubicBezTo>
                <a:lnTo>
                  <a:pt x="11815" y="8696"/>
                </a:lnTo>
                <a:cubicBezTo>
                  <a:pt x="11815" y="8916"/>
                  <a:pt x="11626" y="9137"/>
                  <a:pt x="11374" y="9137"/>
                </a:cubicBezTo>
                <a:cubicBezTo>
                  <a:pt x="11154" y="9137"/>
                  <a:pt x="10996" y="8916"/>
                  <a:pt x="10996" y="8696"/>
                </a:cubicBezTo>
                <a:lnTo>
                  <a:pt x="10996" y="1261"/>
                </a:lnTo>
                <a:cubicBezTo>
                  <a:pt x="10996" y="1009"/>
                  <a:pt x="11185" y="820"/>
                  <a:pt x="11374" y="820"/>
                </a:cubicBezTo>
                <a:close/>
                <a:moveTo>
                  <a:pt x="11437" y="1"/>
                </a:moveTo>
                <a:cubicBezTo>
                  <a:pt x="10839"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4"/>
                  <a:pt x="983" y="7094"/>
                </a:cubicBezTo>
                <a:cubicBezTo>
                  <a:pt x="1127" y="7094"/>
                  <a:pt x="1275" y="7063"/>
                  <a:pt x="1419" y="6995"/>
                </a:cubicBezTo>
                <a:lnTo>
                  <a:pt x="2143" y="6648"/>
                </a:lnTo>
                <a:lnTo>
                  <a:pt x="3340" y="6995"/>
                </a:lnTo>
                <a:cubicBezTo>
                  <a:pt x="3151" y="8412"/>
                  <a:pt x="4254" y="9641"/>
                  <a:pt x="5672" y="9641"/>
                </a:cubicBezTo>
                <a:cubicBezTo>
                  <a:pt x="6585" y="9641"/>
                  <a:pt x="7405" y="9074"/>
                  <a:pt x="7814" y="8286"/>
                </a:cubicBezTo>
                <a:lnTo>
                  <a:pt x="10271" y="9011"/>
                </a:lnTo>
                <a:cubicBezTo>
                  <a:pt x="10429" y="9515"/>
                  <a:pt x="10902" y="9925"/>
                  <a:pt x="11469" y="9925"/>
                </a:cubicBezTo>
                <a:cubicBezTo>
                  <a:pt x="12130" y="9925"/>
                  <a:pt x="12729" y="9358"/>
                  <a:pt x="12729" y="8664"/>
                </a:cubicBezTo>
                <a:lnTo>
                  <a:pt x="12729" y="1198"/>
                </a:lnTo>
                <a:cubicBezTo>
                  <a:pt x="12634" y="536"/>
                  <a:pt x="12099" y="1"/>
                  <a:pt x="114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1" name="Google Shape;4701;p63"/>
          <p:cNvGrpSpPr/>
          <p:nvPr/>
        </p:nvGrpSpPr>
        <p:grpSpPr>
          <a:xfrm>
            <a:off x="6919764" y="2482611"/>
            <a:ext cx="351155" cy="347798"/>
            <a:chOff x="-59889100" y="2671925"/>
            <a:chExt cx="319000" cy="315950"/>
          </a:xfrm>
        </p:grpSpPr>
        <p:sp>
          <p:nvSpPr>
            <p:cNvPr id="4702" name="Google Shape;4702;p63"/>
            <p:cNvSpPr/>
            <p:nvPr/>
          </p:nvSpPr>
          <p:spPr>
            <a:xfrm>
              <a:off x="-59889100" y="2672000"/>
              <a:ext cx="149675" cy="256025"/>
            </a:xfrm>
            <a:custGeom>
              <a:avLst/>
              <a:gdLst/>
              <a:ahLst/>
              <a:cxnLst/>
              <a:rect l="l" t="t" r="r" b="b"/>
              <a:pathLst>
                <a:path w="5987" h="10241" extrusionOk="0">
                  <a:moveTo>
                    <a:pt x="5073" y="946"/>
                  </a:moveTo>
                  <a:lnTo>
                    <a:pt x="5073" y="2647"/>
                  </a:lnTo>
                  <a:lnTo>
                    <a:pt x="5104" y="2647"/>
                  </a:lnTo>
                  <a:cubicBezTo>
                    <a:pt x="3623" y="3151"/>
                    <a:pt x="2489" y="4569"/>
                    <a:pt x="2489" y="6302"/>
                  </a:cubicBezTo>
                  <a:cubicBezTo>
                    <a:pt x="2489" y="6900"/>
                    <a:pt x="2647" y="7499"/>
                    <a:pt x="2867" y="8034"/>
                  </a:cubicBezTo>
                  <a:lnTo>
                    <a:pt x="1639" y="9263"/>
                  </a:lnTo>
                  <a:cubicBezTo>
                    <a:pt x="1103" y="8381"/>
                    <a:pt x="788" y="7373"/>
                    <a:pt x="788" y="6302"/>
                  </a:cubicBezTo>
                  <a:cubicBezTo>
                    <a:pt x="788" y="3750"/>
                    <a:pt x="2584" y="1513"/>
                    <a:pt x="5073" y="946"/>
                  </a:cubicBezTo>
                  <a:close/>
                  <a:moveTo>
                    <a:pt x="5482" y="1"/>
                  </a:moveTo>
                  <a:cubicBezTo>
                    <a:pt x="2395" y="442"/>
                    <a:pt x="0" y="3088"/>
                    <a:pt x="0" y="6270"/>
                  </a:cubicBezTo>
                  <a:cubicBezTo>
                    <a:pt x="0" y="7688"/>
                    <a:pt x="441" y="8979"/>
                    <a:pt x="1292" y="10082"/>
                  </a:cubicBezTo>
                  <a:cubicBezTo>
                    <a:pt x="1377" y="10184"/>
                    <a:pt x="1500" y="10241"/>
                    <a:pt x="1624" y="10241"/>
                  </a:cubicBezTo>
                  <a:cubicBezTo>
                    <a:pt x="1729" y="10241"/>
                    <a:pt x="1835" y="10200"/>
                    <a:pt x="1922" y="10114"/>
                  </a:cubicBezTo>
                  <a:lnTo>
                    <a:pt x="3718" y="8349"/>
                  </a:lnTo>
                  <a:cubicBezTo>
                    <a:pt x="3812" y="8223"/>
                    <a:pt x="3844" y="8003"/>
                    <a:pt x="3781" y="7845"/>
                  </a:cubicBezTo>
                  <a:cubicBezTo>
                    <a:pt x="3497" y="7373"/>
                    <a:pt x="3340" y="6806"/>
                    <a:pt x="3340" y="6270"/>
                  </a:cubicBezTo>
                  <a:cubicBezTo>
                    <a:pt x="3340" y="4884"/>
                    <a:pt x="4285" y="3655"/>
                    <a:pt x="5671" y="3309"/>
                  </a:cubicBezTo>
                  <a:cubicBezTo>
                    <a:pt x="5860" y="3277"/>
                    <a:pt x="5986" y="3120"/>
                    <a:pt x="5986" y="2899"/>
                  </a:cubicBezTo>
                  <a:lnTo>
                    <a:pt x="5986" y="379"/>
                  </a:lnTo>
                  <a:cubicBezTo>
                    <a:pt x="5955" y="190"/>
                    <a:pt x="5703" y="1"/>
                    <a:pt x="54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63"/>
            <p:cNvSpPr/>
            <p:nvPr/>
          </p:nvSpPr>
          <p:spPr>
            <a:xfrm>
              <a:off x="-59830825" y="2892525"/>
              <a:ext cx="201650" cy="95350"/>
            </a:xfrm>
            <a:custGeom>
              <a:avLst/>
              <a:gdLst/>
              <a:ahLst/>
              <a:cxnLst/>
              <a:rect l="l" t="t" r="r" b="b"/>
              <a:pathLst>
                <a:path w="8066" h="3814" extrusionOk="0">
                  <a:moveTo>
                    <a:pt x="5735" y="946"/>
                  </a:moveTo>
                  <a:lnTo>
                    <a:pt x="6963" y="2175"/>
                  </a:lnTo>
                  <a:cubicBezTo>
                    <a:pt x="6113" y="2710"/>
                    <a:pt x="5073" y="2994"/>
                    <a:pt x="4065" y="2994"/>
                  </a:cubicBezTo>
                  <a:cubicBezTo>
                    <a:pt x="3025" y="2994"/>
                    <a:pt x="2017" y="2710"/>
                    <a:pt x="1135" y="2175"/>
                  </a:cubicBezTo>
                  <a:lnTo>
                    <a:pt x="2364" y="946"/>
                  </a:lnTo>
                  <a:cubicBezTo>
                    <a:pt x="2868" y="1198"/>
                    <a:pt x="3466" y="1356"/>
                    <a:pt x="4065" y="1356"/>
                  </a:cubicBezTo>
                  <a:cubicBezTo>
                    <a:pt x="4600" y="1356"/>
                    <a:pt x="5199" y="1198"/>
                    <a:pt x="5735" y="946"/>
                  </a:cubicBezTo>
                  <a:close/>
                  <a:moveTo>
                    <a:pt x="5758" y="1"/>
                  </a:moveTo>
                  <a:cubicBezTo>
                    <a:pt x="5693" y="1"/>
                    <a:pt x="5630" y="11"/>
                    <a:pt x="5577" y="32"/>
                  </a:cubicBezTo>
                  <a:cubicBezTo>
                    <a:pt x="5105" y="316"/>
                    <a:pt x="4569" y="474"/>
                    <a:pt x="4002" y="474"/>
                  </a:cubicBezTo>
                  <a:cubicBezTo>
                    <a:pt x="3956" y="476"/>
                    <a:pt x="3911" y="478"/>
                    <a:pt x="3865" y="478"/>
                  </a:cubicBezTo>
                  <a:cubicBezTo>
                    <a:pt x="3376" y="478"/>
                    <a:pt x="2890" y="326"/>
                    <a:pt x="2458" y="95"/>
                  </a:cubicBezTo>
                  <a:cubicBezTo>
                    <a:pt x="2389" y="54"/>
                    <a:pt x="2315" y="31"/>
                    <a:pt x="2239" y="31"/>
                  </a:cubicBezTo>
                  <a:cubicBezTo>
                    <a:pt x="2142" y="31"/>
                    <a:pt x="2043" y="70"/>
                    <a:pt x="1954" y="158"/>
                  </a:cubicBezTo>
                  <a:lnTo>
                    <a:pt x="190" y="1923"/>
                  </a:lnTo>
                  <a:cubicBezTo>
                    <a:pt x="1" y="2143"/>
                    <a:pt x="32" y="2395"/>
                    <a:pt x="221" y="2553"/>
                  </a:cubicBezTo>
                  <a:cubicBezTo>
                    <a:pt x="1324" y="3403"/>
                    <a:pt x="2616" y="3813"/>
                    <a:pt x="4002" y="3813"/>
                  </a:cubicBezTo>
                  <a:cubicBezTo>
                    <a:pt x="5388" y="3813"/>
                    <a:pt x="6711" y="3403"/>
                    <a:pt x="7814" y="2521"/>
                  </a:cubicBezTo>
                  <a:cubicBezTo>
                    <a:pt x="8035" y="2364"/>
                    <a:pt x="8066" y="2080"/>
                    <a:pt x="7877" y="1891"/>
                  </a:cubicBezTo>
                  <a:lnTo>
                    <a:pt x="6113" y="127"/>
                  </a:lnTo>
                  <a:cubicBezTo>
                    <a:pt x="6029" y="43"/>
                    <a:pt x="5889" y="1"/>
                    <a:pt x="57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63"/>
            <p:cNvSpPr/>
            <p:nvPr/>
          </p:nvSpPr>
          <p:spPr>
            <a:xfrm>
              <a:off x="-59719775" y="2671925"/>
              <a:ext cx="149675" cy="256425"/>
            </a:xfrm>
            <a:custGeom>
              <a:avLst/>
              <a:gdLst/>
              <a:ahLst/>
              <a:cxnLst/>
              <a:rect l="l" t="t" r="r" b="b"/>
              <a:pathLst>
                <a:path w="5987" h="10257" extrusionOk="0">
                  <a:moveTo>
                    <a:pt x="820" y="917"/>
                  </a:moveTo>
                  <a:cubicBezTo>
                    <a:pt x="3309" y="1453"/>
                    <a:pt x="5105" y="3690"/>
                    <a:pt x="5105" y="6273"/>
                  </a:cubicBezTo>
                  <a:cubicBezTo>
                    <a:pt x="5073" y="7344"/>
                    <a:pt x="4790" y="8352"/>
                    <a:pt x="4254" y="9235"/>
                  </a:cubicBezTo>
                  <a:lnTo>
                    <a:pt x="3025" y="8006"/>
                  </a:lnTo>
                  <a:cubicBezTo>
                    <a:pt x="3309" y="7502"/>
                    <a:pt x="3435" y="6903"/>
                    <a:pt x="3435" y="6305"/>
                  </a:cubicBezTo>
                  <a:cubicBezTo>
                    <a:pt x="3435" y="4572"/>
                    <a:pt x="2332" y="3154"/>
                    <a:pt x="820" y="2650"/>
                  </a:cubicBezTo>
                  <a:lnTo>
                    <a:pt x="820" y="917"/>
                  </a:lnTo>
                  <a:close/>
                  <a:moveTo>
                    <a:pt x="419" y="0"/>
                  </a:moveTo>
                  <a:cubicBezTo>
                    <a:pt x="190" y="0"/>
                    <a:pt x="1" y="180"/>
                    <a:pt x="1" y="413"/>
                  </a:cubicBezTo>
                  <a:lnTo>
                    <a:pt x="1" y="2934"/>
                  </a:lnTo>
                  <a:cubicBezTo>
                    <a:pt x="1" y="3123"/>
                    <a:pt x="127" y="3280"/>
                    <a:pt x="316" y="3312"/>
                  </a:cubicBezTo>
                  <a:cubicBezTo>
                    <a:pt x="1639" y="3658"/>
                    <a:pt x="2647" y="4855"/>
                    <a:pt x="2647" y="6273"/>
                  </a:cubicBezTo>
                  <a:cubicBezTo>
                    <a:pt x="2647" y="6809"/>
                    <a:pt x="2490" y="7376"/>
                    <a:pt x="2206" y="7848"/>
                  </a:cubicBezTo>
                  <a:cubicBezTo>
                    <a:pt x="2080" y="8006"/>
                    <a:pt x="2112" y="8195"/>
                    <a:pt x="2269" y="8352"/>
                  </a:cubicBezTo>
                  <a:lnTo>
                    <a:pt x="4065" y="10117"/>
                  </a:lnTo>
                  <a:cubicBezTo>
                    <a:pt x="4149" y="10214"/>
                    <a:pt x="4251" y="10257"/>
                    <a:pt x="4353" y="10257"/>
                  </a:cubicBezTo>
                  <a:cubicBezTo>
                    <a:pt x="4481" y="10257"/>
                    <a:pt x="4608" y="10190"/>
                    <a:pt x="4695" y="10085"/>
                  </a:cubicBezTo>
                  <a:cubicBezTo>
                    <a:pt x="5514" y="8982"/>
                    <a:pt x="5987" y="7659"/>
                    <a:pt x="5987" y="6273"/>
                  </a:cubicBezTo>
                  <a:cubicBezTo>
                    <a:pt x="5892" y="3123"/>
                    <a:pt x="3529" y="445"/>
                    <a:pt x="474" y="4"/>
                  </a:cubicBezTo>
                  <a:cubicBezTo>
                    <a:pt x="455" y="1"/>
                    <a:pt x="437" y="0"/>
                    <a:pt x="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63"/>
            <p:cNvSpPr/>
            <p:nvPr/>
          </p:nvSpPr>
          <p:spPr>
            <a:xfrm>
              <a:off x="-59762300" y="2757075"/>
              <a:ext cx="63025" cy="145725"/>
            </a:xfrm>
            <a:custGeom>
              <a:avLst/>
              <a:gdLst/>
              <a:ahLst/>
              <a:cxnLst/>
              <a:rect l="l" t="t" r="r" b="b"/>
              <a:pathLst>
                <a:path w="2521" h="5829" extrusionOk="0">
                  <a:moveTo>
                    <a:pt x="1261" y="0"/>
                  </a:moveTo>
                  <a:cubicBezTo>
                    <a:pt x="1040" y="0"/>
                    <a:pt x="820" y="189"/>
                    <a:pt x="820" y="378"/>
                  </a:cubicBezTo>
                  <a:lnTo>
                    <a:pt x="820" y="662"/>
                  </a:lnTo>
                  <a:cubicBezTo>
                    <a:pt x="347" y="819"/>
                    <a:pt x="1" y="1292"/>
                    <a:pt x="1" y="1827"/>
                  </a:cubicBezTo>
                  <a:cubicBezTo>
                    <a:pt x="1" y="2521"/>
                    <a:pt x="568" y="2899"/>
                    <a:pt x="977" y="3214"/>
                  </a:cubicBezTo>
                  <a:cubicBezTo>
                    <a:pt x="1292" y="3466"/>
                    <a:pt x="1670" y="3686"/>
                    <a:pt x="1670" y="3938"/>
                  </a:cubicBezTo>
                  <a:cubicBezTo>
                    <a:pt x="1670" y="4159"/>
                    <a:pt x="1450" y="4348"/>
                    <a:pt x="1261" y="4348"/>
                  </a:cubicBezTo>
                  <a:cubicBezTo>
                    <a:pt x="1072" y="4348"/>
                    <a:pt x="820" y="4159"/>
                    <a:pt x="820" y="3938"/>
                  </a:cubicBezTo>
                  <a:cubicBezTo>
                    <a:pt x="820" y="3686"/>
                    <a:pt x="631" y="3497"/>
                    <a:pt x="442" y="3497"/>
                  </a:cubicBezTo>
                  <a:cubicBezTo>
                    <a:pt x="253" y="3497"/>
                    <a:pt x="32" y="3686"/>
                    <a:pt x="32" y="3938"/>
                  </a:cubicBezTo>
                  <a:cubicBezTo>
                    <a:pt x="32" y="4474"/>
                    <a:pt x="410" y="4915"/>
                    <a:pt x="883" y="5104"/>
                  </a:cubicBezTo>
                  <a:lnTo>
                    <a:pt x="883" y="5387"/>
                  </a:lnTo>
                  <a:cubicBezTo>
                    <a:pt x="883" y="5608"/>
                    <a:pt x="1072" y="5829"/>
                    <a:pt x="1292" y="5829"/>
                  </a:cubicBezTo>
                  <a:cubicBezTo>
                    <a:pt x="1544" y="5829"/>
                    <a:pt x="1702" y="5608"/>
                    <a:pt x="1702" y="5387"/>
                  </a:cubicBezTo>
                  <a:lnTo>
                    <a:pt x="1702" y="5104"/>
                  </a:lnTo>
                  <a:cubicBezTo>
                    <a:pt x="2175" y="4946"/>
                    <a:pt x="2521" y="4474"/>
                    <a:pt x="2521" y="3938"/>
                  </a:cubicBezTo>
                  <a:cubicBezTo>
                    <a:pt x="2521" y="3245"/>
                    <a:pt x="1985" y="2867"/>
                    <a:pt x="1544" y="2552"/>
                  </a:cubicBezTo>
                  <a:cubicBezTo>
                    <a:pt x="1229" y="2300"/>
                    <a:pt x="883" y="2079"/>
                    <a:pt x="883" y="1827"/>
                  </a:cubicBezTo>
                  <a:cubicBezTo>
                    <a:pt x="883" y="1607"/>
                    <a:pt x="1072" y="1418"/>
                    <a:pt x="1292" y="1418"/>
                  </a:cubicBezTo>
                  <a:cubicBezTo>
                    <a:pt x="1544" y="1418"/>
                    <a:pt x="1702" y="1607"/>
                    <a:pt x="1702" y="1827"/>
                  </a:cubicBezTo>
                  <a:cubicBezTo>
                    <a:pt x="1702" y="2079"/>
                    <a:pt x="1891" y="2268"/>
                    <a:pt x="2143" y="2268"/>
                  </a:cubicBezTo>
                  <a:cubicBezTo>
                    <a:pt x="2364" y="2268"/>
                    <a:pt x="2521" y="2079"/>
                    <a:pt x="2521" y="1827"/>
                  </a:cubicBezTo>
                  <a:cubicBezTo>
                    <a:pt x="2521" y="1292"/>
                    <a:pt x="2175" y="851"/>
                    <a:pt x="1702" y="662"/>
                  </a:cubicBezTo>
                  <a:lnTo>
                    <a:pt x="1702" y="378"/>
                  </a:lnTo>
                  <a:cubicBezTo>
                    <a:pt x="1702" y="189"/>
                    <a:pt x="1513" y="0"/>
                    <a:pt x="12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6" name="Google Shape;4706;p63"/>
          <p:cNvGrpSpPr/>
          <p:nvPr/>
        </p:nvGrpSpPr>
        <p:grpSpPr>
          <a:xfrm>
            <a:off x="7767785" y="2079072"/>
            <a:ext cx="349421" cy="348568"/>
            <a:chOff x="-59092025" y="2296300"/>
            <a:chExt cx="317425" cy="316650"/>
          </a:xfrm>
        </p:grpSpPr>
        <p:sp>
          <p:nvSpPr>
            <p:cNvPr id="4707" name="Google Shape;4707;p63"/>
            <p:cNvSpPr/>
            <p:nvPr/>
          </p:nvSpPr>
          <p:spPr>
            <a:xfrm>
              <a:off x="-58994350" y="2382950"/>
              <a:ext cx="122875" cy="133925"/>
            </a:xfrm>
            <a:custGeom>
              <a:avLst/>
              <a:gdLst/>
              <a:ahLst/>
              <a:cxnLst/>
              <a:rect l="l" t="t" r="r" b="b"/>
              <a:pathLst>
                <a:path w="4915" h="5357" extrusionOk="0">
                  <a:moveTo>
                    <a:pt x="2457" y="819"/>
                  </a:moveTo>
                  <a:cubicBezTo>
                    <a:pt x="2930" y="819"/>
                    <a:pt x="3277" y="1166"/>
                    <a:pt x="3277" y="1639"/>
                  </a:cubicBezTo>
                  <a:cubicBezTo>
                    <a:pt x="3277" y="2111"/>
                    <a:pt x="2930" y="2458"/>
                    <a:pt x="2457" y="2458"/>
                  </a:cubicBezTo>
                  <a:cubicBezTo>
                    <a:pt x="1985" y="2458"/>
                    <a:pt x="1607" y="2111"/>
                    <a:pt x="1607" y="1639"/>
                  </a:cubicBezTo>
                  <a:cubicBezTo>
                    <a:pt x="1607" y="1166"/>
                    <a:pt x="2016" y="819"/>
                    <a:pt x="2457" y="819"/>
                  </a:cubicBezTo>
                  <a:close/>
                  <a:moveTo>
                    <a:pt x="2489" y="3245"/>
                  </a:moveTo>
                  <a:cubicBezTo>
                    <a:pt x="3277" y="3245"/>
                    <a:pt x="3907" y="3781"/>
                    <a:pt x="4096" y="4506"/>
                  </a:cubicBezTo>
                  <a:lnTo>
                    <a:pt x="882" y="4506"/>
                  </a:lnTo>
                  <a:cubicBezTo>
                    <a:pt x="1071" y="3812"/>
                    <a:pt x="1701" y="3245"/>
                    <a:pt x="2489" y="3245"/>
                  </a:cubicBezTo>
                  <a:close/>
                  <a:moveTo>
                    <a:pt x="2489" y="0"/>
                  </a:moveTo>
                  <a:cubicBezTo>
                    <a:pt x="1575" y="0"/>
                    <a:pt x="819" y="725"/>
                    <a:pt x="819" y="1639"/>
                  </a:cubicBezTo>
                  <a:cubicBezTo>
                    <a:pt x="819" y="2080"/>
                    <a:pt x="977" y="2458"/>
                    <a:pt x="1292" y="2773"/>
                  </a:cubicBezTo>
                  <a:cubicBezTo>
                    <a:pt x="567" y="3214"/>
                    <a:pt x="0" y="4001"/>
                    <a:pt x="0" y="4947"/>
                  </a:cubicBezTo>
                  <a:cubicBezTo>
                    <a:pt x="0" y="5199"/>
                    <a:pt x="189" y="5356"/>
                    <a:pt x="410" y="5356"/>
                  </a:cubicBezTo>
                  <a:lnTo>
                    <a:pt x="4537" y="5356"/>
                  </a:lnTo>
                  <a:cubicBezTo>
                    <a:pt x="4757" y="5356"/>
                    <a:pt x="4915" y="5136"/>
                    <a:pt x="4915" y="4947"/>
                  </a:cubicBezTo>
                  <a:cubicBezTo>
                    <a:pt x="4915" y="4001"/>
                    <a:pt x="4411" y="3182"/>
                    <a:pt x="3655" y="2773"/>
                  </a:cubicBezTo>
                  <a:cubicBezTo>
                    <a:pt x="3938" y="2458"/>
                    <a:pt x="4127" y="2080"/>
                    <a:pt x="4127" y="1639"/>
                  </a:cubicBezTo>
                  <a:cubicBezTo>
                    <a:pt x="4127" y="725"/>
                    <a:pt x="3403" y="0"/>
                    <a:pt x="24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63"/>
            <p:cNvSpPr/>
            <p:nvPr/>
          </p:nvSpPr>
          <p:spPr>
            <a:xfrm>
              <a:off x="-59092025" y="2296300"/>
              <a:ext cx="317425" cy="316650"/>
            </a:xfrm>
            <a:custGeom>
              <a:avLst/>
              <a:gdLst/>
              <a:ahLst/>
              <a:cxnLst/>
              <a:rect l="l" t="t" r="r" b="b"/>
              <a:pathLst>
                <a:path w="12697" h="12666" extrusionOk="0">
                  <a:moveTo>
                    <a:pt x="1261" y="820"/>
                  </a:moveTo>
                  <a:cubicBezTo>
                    <a:pt x="1513" y="820"/>
                    <a:pt x="1702" y="1009"/>
                    <a:pt x="1702" y="1198"/>
                  </a:cubicBezTo>
                  <a:cubicBezTo>
                    <a:pt x="1670" y="1450"/>
                    <a:pt x="1513" y="1639"/>
                    <a:pt x="1261" y="1639"/>
                  </a:cubicBezTo>
                  <a:cubicBezTo>
                    <a:pt x="1040" y="1639"/>
                    <a:pt x="883" y="1450"/>
                    <a:pt x="883" y="1198"/>
                  </a:cubicBezTo>
                  <a:cubicBezTo>
                    <a:pt x="883" y="977"/>
                    <a:pt x="1072" y="820"/>
                    <a:pt x="1261" y="820"/>
                  </a:cubicBezTo>
                  <a:close/>
                  <a:moveTo>
                    <a:pt x="11468" y="820"/>
                  </a:moveTo>
                  <a:cubicBezTo>
                    <a:pt x="11720" y="820"/>
                    <a:pt x="11878" y="1009"/>
                    <a:pt x="11878" y="1198"/>
                  </a:cubicBezTo>
                  <a:cubicBezTo>
                    <a:pt x="11878" y="1450"/>
                    <a:pt x="11657" y="1639"/>
                    <a:pt x="11468" y="1639"/>
                  </a:cubicBezTo>
                  <a:cubicBezTo>
                    <a:pt x="11248" y="1639"/>
                    <a:pt x="11027" y="1450"/>
                    <a:pt x="11027" y="1198"/>
                  </a:cubicBezTo>
                  <a:cubicBezTo>
                    <a:pt x="11027" y="1009"/>
                    <a:pt x="11248" y="820"/>
                    <a:pt x="11468" y="820"/>
                  </a:cubicBezTo>
                  <a:close/>
                  <a:moveTo>
                    <a:pt x="6396" y="2616"/>
                  </a:moveTo>
                  <a:cubicBezTo>
                    <a:pt x="7341" y="2616"/>
                    <a:pt x="8286" y="2994"/>
                    <a:pt x="9042" y="3718"/>
                  </a:cubicBezTo>
                  <a:cubicBezTo>
                    <a:pt x="10492" y="5136"/>
                    <a:pt x="10492" y="7499"/>
                    <a:pt x="9042" y="8917"/>
                  </a:cubicBezTo>
                  <a:cubicBezTo>
                    <a:pt x="8318" y="9641"/>
                    <a:pt x="7373" y="10019"/>
                    <a:pt x="6396" y="10019"/>
                  </a:cubicBezTo>
                  <a:cubicBezTo>
                    <a:pt x="4348" y="10019"/>
                    <a:pt x="2647" y="8381"/>
                    <a:pt x="2647" y="6333"/>
                  </a:cubicBezTo>
                  <a:cubicBezTo>
                    <a:pt x="2647" y="4222"/>
                    <a:pt x="4348" y="2616"/>
                    <a:pt x="6396" y="2616"/>
                  </a:cubicBezTo>
                  <a:close/>
                  <a:moveTo>
                    <a:pt x="1261" y="10965"/>
                  </a:moveTo>
                  <a:cubicBezTo>
                    <a:pt x="1513" y="10965"/>
                    <a:pt x="1702" y="11185"/>
                    <a:pt x="1702" y="11406"/>
                  </a:cubicBezTo>
                  <a:cubicBezTo>
                    <a:pt x="1670" y="11658"/>
                    <a:pt x="1513" y="11847"/>
                    <a:pt x="1261" y="11847"/>
                  </a:cubicBezTo>
                  <a:cubicBezTo>
                    <a:pt x="1040" y="11847"/>
                    <a:pt x="883" y="11658"/>
                    <a:pt x="883" y="11406"/>
                  </a:cubicBezTo>
                  <a:cubicBezTo>
                    <a:pt x="883" y="11185"/>
                    <a:pt x="1072" y="10965"/>
                    <a:pt x="1261" y="10965"/>
                  </a:cubicBezTo>
                  <a:close/>
                  <a:moveTo>
                    <a:pt x="11468" y="11028"/>
                  </a:moveTo>
                  <a:cubicBezTo>
                    <a:pt x="11720" y="11028"/>
                    <a:pt x="11878" y="11217"/>
                    <a:pt x="11878" y="11437"/>
                  </a:cubicBezTo>
                  <a:cubicBezTo>
                    <a:pt x="11878" y="11689"/>
                    <a:pt x="11657" y="11878"/>
                    <a:pt x="11468" y="11878"/>
                  </a:cubicBezTo>
                  <a:cubicBezTo>
                    <a:pt x="11248" y="11878"/>
                    <a:pt x="11027" y="11689"/>
                    <a:pt x="11027" y="11437"/>
                  </a:cubicBezTo>
                  <a:cubicBezTo>
                    <a:pt x="11027" y="11217"/>
                    <a:pt x="11248" y="11028"/>
                    <a:pt x="11468" y="11028"/>
                  </a:cubicBezTo>
                  <a:close/>
                  <a:moveTo>
                    <a:pt x="1229" y="1"/>
                  </a:moveTo>
                  <a:cubicBezTo>
                    <a:pt x="567" y="1"/>
                    <a:pt x="0" y="536"/>
                    <a:pt x="0" y="1198"/>
                  </a:cubicBezTo>
                  <a:cubicBezTo>
                    <a:pt x="0" y="1891"/>
                    <a:pt x="567" y="2458"/>
                    <a:pt x="1229" y="2458"/>
                  </a:cubicBezTo>
                  <a:cubicBezTo>
                    <a:pt x="1418" y="2458"/>
                    <a:pt x="1576" y="2427"/>
                    <a:pt x="1796" y="2364"/>
                  </a:cubicBezTo>
                  <a:lnTo>
                    <a:pt x="2836" y="3403"/>
                  </a:lnTo>
                  <a:cubicBezTo>
                    <a:pt x="2174" y="4222"/>
                    <a:pt x="1828" y="5231"/>
                    <a:pt x="1828" y="6302"/>
                  </a:cubicBezTo>
                  <a:cubicBezTo>
                    <a:pt x="1828" y="7341"/>
                    <a:pt x="2174" y="8381"/>
                    <a:pt x="2899" y="9200"/>
                  </a:cubicBezTo>
                  <a:lnTo>
                    <a:pt x="1796" y="10303"/>
                  </a:lnTo>
                  <a:cubicBezTo>
                    <a:pt x="1639" y="10240"/>
                    <a:pt x="1418" y="10177"/>
                    <a:pt x="1229" y="10177"/>
                  </a:cubicBezTo>
                  <a:cubicBezTo>
                    <a:pt x="567" y="10177"/>
                    <a:pt x="0" y="10744"/>
                    <a:pt x="0" y="11437"/>
                  </a:cubicBezTo>
                  <a:cubicBezTo>
                    <a:pt x="0" y="12130"/>
                    <a:pt x="567" y="12666"/>
                    <a:pt x="1229" y="12666"/>
                  </a:cubicBezTo>
                  <a:cubicBezTo>
                    <a:pt x="1891" y="12666"/>
                    <a:pt x="2489" y="12130"/>
                    <a:pt x="2489" y="11437"/>
                  </a:cubicBezTo>
                  <a:cubicBezTo>
                    <a:pt x="2489" y="11248"/>
                    <a:pt x="2458" y="11091"/>
                    <a:pt x="2363" y="10901"/>
                  </a:cubicBezTo>
                  <a:lnTo>
                    <a:pt x="3466" y="9799"/>
                  </a:lnTo>
                  <a:cubicBezTo>
                    <a:pt x="4317" y="10460"/>
                    <a:pt x="5325" y="10838"/>
                    <a:pt x="6396" y="10838"/>
                  </a:cubicBezTo>
                  <a:cubicBezTo>
                    <a:pt x="7467" y="10838"/>
                    <a:pt x="8475" y="10492"/>
                    <a:pt x="9263" y="9830"/>
                  </a:cubicBezTo>
                  <a:lnTo>
                    <a:pt x="10334" y="10901"/>
                  </a:lnTo>
                  <a:cubicBezTo>
                    <a:pt x="10240" y="11059"/>
                    <a:pt x="10208" y="11248"/>
                    <a:pt x="10208" y="11437"/>
                  </a:cubicBezTo>
                  <a:cubicBezTo>
                    <a:pt x="10208" y="12099"/>
                    <a:pt x="10775" y="12666"/>
                    <a:pt x="11468" y="12666"/>
                  </a:cubicBezTo>
                  <a:cubicBezTo>
                    <a:pt x="12130" y="12666"/>
                    <a:pt x="12697" y="12099"/>
                    <a:pt x="12697" y="11437"/>
                  </a:cubicBezTo>
                  <a:cubicBezTo>
                    <a:pt x="12697" y="10775"/>
                    <a:pt x="12130" y="10177"/>
                    <a:pt x="11468" y="10177"/>
                  </a:cubicBezTo>
                  <a:cubicBezTo>
                    <a:pt x="11279" y="10177"/>
                    <a:pt x="11122" y="10208"/>
                    <a:pt x="10933" y="10303"/>
                  </a:cubicBezTo>
                  <a:lnTo>
                    <a:pt x="9861" y="9232"/>
                  </a:lnTo>
                  <a:cubicBezTo>
                    <a:pt x="11279" y="7562"/>
                    <a:pt x="11279" y="5073"/>
                    <a:pt x="9861" y="3403"/>
                  </a:cubicBezTo>
                  <a:lnTo>
                    <a:pt x="10933" y="2364"/>
                  </a:lnTo>
                  <a:cubicBezTo>
                    <a:pt x="11122" y="2427"/>
                    <a:pt x="11279" y="2458"/>
                    <a:pt x="11468" y="2458"/>
                  </a:cubicBezTo>
                  <a:cubicBezTo>
                    <a:pt x="12130" y="2458"/>
                    <a:pt x="12697" y="1923"/>
                    <a:pt x="12697" y="1198"/>
                  </a:cubicBezTo>
                  <a:cubicBezTo>
                    <a:pt x="12697" y="536"/>
                    <a:pt x="12130" y="1"/>
                    <a:pt x="11468" y="1"/>
                  </a:cubicBezTo>
                  <a:cubicBezTo>
                    <a:pt x="10807" y="1"/>
                    <a:pt x="10208" y="536"/>
                    <a:pt x="10208" y="1198"/>
                  </a:cubicBezTo>
                  <a:cubicBezTo>
                    <a:pt x="10208" y="1419"/>
                    <a:pt x="10240" y="1576"/>
                    <a:pt x="10334" y="1765"/>
                  </a:cubicBezTo>
                  <a:lnTo>
                    <a:pt x="9263" y="2836"/>
                  </a:lnTo>
                  <a:cubicBezTo>
                    <a:pt x="8412" y="2127"/>
                    <a:pt x="7373" y="1773"/>
                    <a:pt x="6337" y="1773"/>
                  </a:cubicBezTo>
                  <a:cubicBezTo>
                    <a:pt x="5301" y="1773"/>
                    <a:pt x="4269" y="2127"/>
                    <a:pt x="3434" y="2836"/>
                  </a:cubicBezTo>
                  <a:lnTo>
                    <a:pt x="2363" y="1765"/>
                  </a:lnTo>
                  <a:cubicBezTo>
                    <a:pt x="2458" y="1608"/>
                    <a:pt x="2489" y="1419"/>
                    <a:pt x="2489" y="1198"/>
                  </a:cubicBezTo>
                  <a:cubicBezTo>
                    <a:pt x="2489" y="536"/>
                    <a:pt x="1954"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9" name="Google Shape;4709;p63"/>
          <p:cNvSpPr/>
          <p:nvPr/>
        </p:nvSpPr>
        <p:spPr>
          <a:xfrm>
            <a:off x="1010400" y="3043597"/>
            <a:ext cx="349421" cy="348568"/>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0" name="Google Shape;4710;p63"/>
          <p:cNvGrpSpPr/>
          <p:nvPr/>
        </p:nvGrpSpPr>
        <p:grpSpPr>
          <a:xfrm>
            <a:off x="1012422" y="3464550"/>
            <a:ext cx="349421" cy="349421"/>
            <a:chOff x="-65145700" y="3727425"/>
            <a:chExt cx="317425" cy="317425"/>
          </a:xfrm>
        </p:grpSpPr>
        <p:sp>
          <p:nvSpPr>
            <p:cNvPr id="4711" name="Google Shape;4711;p63"/>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63"/>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3" name="Google Shape;4713;p63"/>
          <p:cNvGrpSpPr/>
          <p:nvPr/>
        </p:nvGrpSpPr>
        <p:grpSpPr>
          <a:xfrm>
            <a:off x="1015463" y="3872630"/>
            <a:ext cx="343340" cy="349421"/>
            <a:chOff x="-65144125" y="4094450"/>
            <a:chExt cx="311900" cy="317425"/>
          </a:xfrm>
        </p:grpSpPr>
        <p:sp>
          <p:nvSpPr>
            <p:cNvPr id="4714" name="Google Shape;4714;p63"/>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63"/>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63"/>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7" name="Google Shape;4717;p63"/>
          <p:cNvSpPr/>
          <p:nvPr/>
        </p:nvSpPr>
        <p:spPr>
          <a:xfrm>
            <a:off x="3110777" y="3042290"/>
            <a:ext cx="351155" cy="351183"/>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8" name="Google Shape;4718;p63"/>
          <p:cNvGrpSpPr/>
          <p:nvPr/>
        </p:nvGrpSpPr>
        <p:grpSpPr>
          <a:xfrm>
            <a:off x="3111996" y="3464178"/>
            <a:ext cx="352641" cy="350164"/>
            <a:chOff x="-63250675" y="3744075"/>
            <a:chExt cx="320350" cy="318100"/>
          </a:xfrm>
        </p:grpSpPr>
        <p:sp>
          <p:nvSpPr>
            <p:cNvPr id="4719" name="Google Shape;4719;p63"/>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63"/>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63"/>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2" name="Google Shape;4722;p63"/>
          <p:cNvGrpSpPr/>
          <p:nvPr/>
        </p:nvGrpSpPr>
        <p:grpSpPr>
          <a:xfrm>
            <a:off x="3113606" y="3872630"/>
            <a:ext cx="349421" cy="349421"/>
            <a:chOff x="-63250675" y="4110200"/>
            <a:chExt cx="317425" cy="317425"/>
          </a:xfrm>
        </p:grpSpPr>
        <p:sp>
          <p:nvSpPr>
            <p:cNvPr id="4723" name="Google Shape;4723;p63"/>
            <p:cNvSpPr/>
            <p:nvPr/>
          </p:nvSpPr>
          <p:spPr>
            <a:xfrm>
              <a:off x="-63007300" y="4153725"/>
              <a:ext cx="30725" cy="29750"/>
            </a:xfrm>
            <a:custGeom>
              <a:avLst/>
              <a:gdLst/>
              <a:ahLst/>
              <a:cxnLst/>
              <a:rect l="l" t="t" r="r" b="b"/>
              <a:pathLst>
                <a:path w="1229" h="1190" extrusionOk="0">
                  <a:moveTo>
                    <a:pt x="772" y="0"/>
                  </a:moveTo>
                  <a:cubicBezTo>
                    <a:pt x="662" y="0"/>
                    <a:pt x="552" y="39"/>
                    <a:pt x="473" y="118"/>
                  </a:cubicBezTo>
                  <a:lnTo>
                    <a:pt x="0" y="591"/>
                  </a:lnTo>
                  <a:cubicBezTo>
                    <a:pt x="252" y="780"/>
                    <a:pt x="441" y="1000"/>
                    <a:pt x="599" y="1189"/>
                  </a:cubicBezTo>
                  <a:lnTo>
                    <a:pt x="1071" y="717"/>
                  </a:lnTo>
                  <a:cubicBezTo>
                    <a:pt x="1229" y="559"/>
                    <a:pt x="1229" y="276"/>
                    <a:pt x="1071" y="118"/>
                  </a:cubicBezTo>
                  <a:cubicBezTo>
                    <a:pt x="993" y="39"/>
                    <a:pt x="882" y="0"/>
                    <a:pt x="7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63"/>
            <p:cNvSpPr/>
            <p:nvPr/>
          </p:nvSpPr>
          <p:spPr>
            <a:xfrm>
              <a:off x="-63203425" y="4159025"/>
              <a:ext cx="222925" cy="222150"/>
            </a:xfrm>
            <a:custGeom>
              <a:avLst/>
              <a:gdLst/>
              <a:ahLst/>
              <a:cxnLst/>
              <a:rect l="l" t="t" r="r" b="b"/>
              <a:pathLst>
                <a:path w="8917" h="8886" extrusionOk="0">
                  <a:moveTo>
                    <a:pt x="4033" y="1418"/>
                  </a:moveTo>
                  <a:lnTo>
                    <a:pt x="4033" y="3088"/>
                  </a:lnTo>
                  <a:cubicBezTo>
                    <a:pt x="3939" y="3151"/>
                    <a:pt x="3876" y="3151"/>
                    <a:pt x="3781" y="3183"/>
                  </a:cubicBezTo>
                  <a:lnTo>
                    <a:pt x="2615" y="1985"/>
                  </a:lnTo>
                  <a:cubicBezTo>
                    <a:pt x="2993" y="1670"/>
                    <a:pt x="3529" y="1481"/>
                    <a:pt x="4033" y="1418"/>
                  </a:cubicBezTo>
                  <a:close/>
                  <a:moveTo>
                    <a:pt x="4852" y="1418"/>
                  </a:moveTo>
                  <a:cubicBezTo>
                    <a:pt x="5356" y="1481"/>
                    <a:pt x="5892" y="1670"/>
                    <a:pt x="6270" y="1985"/>
                  </a:cubicBezTo>
                  <a:lnTo>
                    <a:pt x="5104" y="3183"/>
                  </a:lnTo>
                  <a:cubicBezTo>
                    <a:pt x="5010" y="3151"/>
                    <a:pt x="4947" y="3088"/>
                    <a:pt x="4852" y="3088"/>
                  </a:cubicBezTo>
                  <a:lnTo>
                    <a:pt x="4852" y="1418"/>
                  </a:lnTo>
                  <a:close/>
                  <a:moveTo>
                    <a:pt x="2017" y="2553"/>
                  </a:moveTo>
                  <a:lnTo>
                    <a:pt x="3214" y="3718"/>
                  </a:lnTo>
                  <a:cubicBezTo>
                    <a:pt x="3151" y="3813"/>
                    <a:pt x="3119" y="3876"/>
                    <a:pt x="3119" y="3970"/>
                  </a:cubicBezTo>
                  <a:lnTo>
                    <a:pt x="1418" y="3970"/>
                  </a:lnTo>
                  <a:cubicBezTo>
                    <a:pt x="1513" y="3466"/>
                    <a:pt x="1733" y="2994"/>
                    <a:pt x="2017" y="2553"/>
                  </a:cubicBezTo>
                  <a:close/>
                  <a:moveTo>
                    <a:pt x="6869" y="2553"/>
                  </a:moveTo>
                  <a:cubicBezTo>
                    <a:pt x="7184" y="2994"/>
                    <a:pt x="7373" y="3466"/>
                    <a:pt x="7467" y="3970"/>
                  </a:cubicBezTo>
                  <a:lnTo>
                    <a:pt x="5766" y="3970"/>
                  </a:lnTo>
                  <a:cubicBezTo>
                    <a:pt x="5734" y="3876"/>
                    <a:pt x="5734" y="3813"/>
                    <a:pt x="5671" y="3718"/>
                  </a:cubicBezTo>
                  <a:lnTo>
                    <a:pt x="6869" y="2553"/>
                  </a:lnTo>
                  <a:close/>
                  <a:moveTo>
                    <a:pt x="3119" y="4789"/>
                  </a:moveTo>
                  <a:cubicBezTo>
                    <a:pt x="3182" y="4884"/>
                    <a:pt x="3182" y="4947"/>
                    <a:pt x="3214" y="5041"/>
                  </a:cubicBezTo>
                  <a:lnTo>
                    <a:pt x="2017" y="6207"/>
                  </a:lnTo>
                  <a:cubicBezTo>
                    <a:pt x="1733" y="5829"/>
                    <a:pt x="1513" y="5357"/>
                    <a:pt x="1418" y="4789"/>
                  </a:cubicBezTo>
                  <a:close/>
                  <a:moveTo>
                    <a:pt x="7467" y="4789"/>
                  </a:moveTo>
                  <a:cubicBezTo>
                    <a:pt x="7373" y="5357"/>
                    <a:pt x="7184" y="5829"/>
                    <a:pt x="6869" y="6207"/>
                  </a:cubicBezTo>
                  <a:lnTo>
                    <a:pt x="5671" y="5041"/>
                  </a:lnTo>
                  <a:cubicBezTo>
                    <a:pt x="5734" y="4947"/>
                    <a:pt x="5766" y="4884"/>
                    <a:pt x="5766" y="4789"/>
                  </a:cubicBezTo>
                  <a:close/>
                  <a:moveTo>
                    <a:pt x="3781" y="5609"/>
                  </a:moveTo>
                  <a:cubicBezTo>
                    <a:pt x="3876" y="5672"/>
                    <a:pt x="3939" y="5703"/>
                    <a:pt x="4033" y="5703"/>
                  </a:cubicBezTo>
                  <a:lnTo>
                    <a:pt x="4033" y="7404"/>
                  </a:lnTo>
                  <a:cubicBezTo>
                    <a:pt x="3529" y="7310"/>
                    <a:pt x="2993" y="7121"/>
                    <a:pt x="2615" y="6806"/>
                  </a:cubicBezTo>
                  <a:lnTo>
                    <a:pt x="3781" y="5609"/>
                  </a:lnTo>
                  <a:close/>
                  <a:moveTo>
                    <a:pt x="5104" y="5609"/>
                  </a:moveTo>
                  <a:lnTo>
                    <a:pt x="6270" y="6806"/>
                  </a:lnTo>
                  <a:cubicBezTo>
                    <a:pt x="5892" y="7121"/>
                    <a:pt x="5419" y="7310"/>
                    <a:pt x="4852" y="7404"/>
                  </a:cubicBezTo>
                  <a:lnTo>
                    <a:pt x="4852" y="5703"/>
                  </a:lnTo>
                  <a:cubicBezTo>
                    <a:pt x="4947" y="5672"/>
                    <a:pt x="5010" y="5672"/>
                    <a:pt x="5104" y="5609"/>
                  </a:cubicBezTo>
                  <a:close/>
                  <a:moveTo>
                    <a:pt x="4474" y="1"/>
                  </a:moveTo>
                  <a:cubicBezTo>
                    <a:pt x="2017" y="1"/>
                    <a:pt x="0" y="1985"/>
                    <a:pt x="0" y="4443"/>
                  </a:cubicBezTo>
                  <a:cubicBezTo>
                    <a:pt x="0" y="6869"/>
                    <a:pt x="2017" y="8885"/>
                    <a:pt x="4474" y="8885"/>
                  </a:cubicBezTo>
                  <a:cubicBezTo>
                    <a:pt x="6900" y="8885"/>
                    <a:pt x="8916" y="6869"/>
                    <a:pt x="8916" y="4443"/>
                  </a:cubicBezTo>
                  <a:cubicBezTo>
                    <a:pt x="8916" y="1954"/>
                    <a:pt x="6900" y="1"/>
                    <a:pt x="44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63"/>
            <p:cNvSpPr/>
            <p:nvPr/>
          </p:nvSpPr>
          <p:spPr>
            <a:xfrm>
              <a:off x="-63102600" y="4401625"/>
              <a:ext cx="20500" cy="26000"/>
            </a:xfrm>
            <a:custGeom>
              <a:avLst/>
              <a:gdLst/>
              <a:ahLst/>
              <a:cxnLst/>
              <a:rect l="l" t="t" r="r" b="b"/>
              <a:pathLst>
                <a:path w="820" h="1040" extrusionOk="0">
                  <a:moveTo>
                    <a:pt x="0" y="0"/>
                  </a:moveTo>
                  <a:lnTo>
                    <a:pt x="0" y="630"/>
                  </a:lnTo>
                  <a:cubicBezTo>
                    <a:pt x="0" y="882"/>
                    <a:pt x="189" y="1040"/>
                    <a:pt x="441" y="1040"/>
                  </a:cubicBezTo>
                  <a:cubicBezTo>
                    <a:pt x="662" y="1040"/>
                    <a:pt x="819" y="851"/>
                    <a:pt x="819" y="630"/>
                  </a:cubicBezTo>
                  <a:lnTo>
                    <a:pt x="8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63"/>
            <p:cNvSpPr/>
            <p:nvPr/>
          </p:nvSpPr>
          <p:spPr>
            <a:xfrm>
              <a:off x="-63006525" y="4354350"/>
              <a:ext cx="29950" cy="29975"/>
            </a:xfrm>
            <a:custGeom>
              <a:avLst/>
              <a:gdLst/>
              <a:ahLst/>
              <a:cxnLst/>
              <a:rect l="l" t="t" r="r" b="b"/>
              <a:pathLst>
                <a:path w="1198" h="1199" extrusionOk="0">
                  <a:moveTo>
                    <a:pt x="599" y="1"/>
                  </a:moveTo>
                  <a:cubicBezTo>
                    <a:pt x="410" y="221"/>
                    <a:pt x="253" y="410"/>
                    <a:pt x="1" y="599"/>
                  </a:cubicBezTo>
                  <a:lnTo>
                    <a:pt x="473" y="1072"/>
                  </a:lnTo>
                  <a:cubicBezTo>
                    <a:pt x="568" y="1167"/>
                    <a:pt x="694" y="1198"/>
                    <a:pt x="757" y="1198"/>
                  </a:cubicBezTo>
                  <a:cubicBezTo>
                    <a:pt x="851" y="1198"/>
                    <a:pt x="946" y="1167"/>
                    <a:pt x="1040" y="1072"/>
                  </a:cubicBezTo>
                  <a:cubicBezTo>
                    <a:pt x="1198" y="915"/>
                    <a:pt x="1198" y="631"/>
                    <a:pt x="1040" y="473"/>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63"/>
            <p:cNvSpPr/>
            <p:nvPr/>
          </p:nvSpPr>
          <p:spPr>
            <a:xfrm>
              <a:off x="-62960825" y="4258275"/>
              <a:ext cx="27575" cy="20500"/>
            </a:xfrm>
            <a:custGeom>
              <a:avLst/>
              <a:gdLst/>
              <a:ahLst/>
              <a:cxnLst/>
              <a:rect l="l" t="t" r="r" b="b"/>
              <a:pathLst>
                <a:path w="1103" h="820" extrusionOk="0">
                  <a:moveTo>
                    <a:pt x="0" y="0"/>
                  </a:moveTo>
                  <a:lnTo>
                    <a:pt x="0" y="441"/>
                  </a:lnTo>
                  <a:lnTo>
                    <a:pt x="0" y="819"/>
                  </a:lnTo>
                  <a:lnTo>
                    <a:pt x="662" y="819"/>
                  </a:lnTo>
                  <a:cubicBezTo>
                    <a:pt x="914" y="819"/>
                    <a:pt x="1071" y="630"/>
                    <a:pt x="1071" y="378"/>
                  </a:cubicBezTo>
                  <a:cubicBezTo>
                    <a:pt x="1103" y="189"/>
                    <a:pt x="914" y="0"/>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63"/>
            <p:cNvSpPr/>
            <p:nvPr/>
          </p:nvSpPr>
          <p:spPr>
            <a:xfrm>
              <a:off x="-63250675" y="4259050"/>
              <a:ext cx="26800" cy="20500"/>
            </a:xfrm>
            <a:custGeom>
              <a:avLst/>
              <a:gdLst/>
              <a:ahLst/>
              <a:cxnLst/>
              <a:rect l="l" t="t" r="r" b="b"/>
              <a:pathLst>
                <a:path w="1072" h="820" extrusionOk="0">
                  <a:moveTo>
                    <a:pt x="410" y="1"/>
                  </a:moveTo>
                  <a:cubicBezTo>
                    <a:pt x="158" y="1"/>
                    <a:pt x="0" y="190"/>
                    <a:pt x="0" y="410"/>
                  </a:cubicBezTo>
                  <a:cubicBezTo>
                    <a:pt x="0" y="631"/>
                    <a:pt x="221" y="820"/>
                    <a:pt x="410" y="820"/>
                  </a:cubicBezTo>
                  <a:lnTo>
                    <a:pt x="1071" y="820"/>
                  </a:lnTo>
                  <a:lnTo>
                    <a:pt x="1071" y="442"/>
                  </a:lnTo>
                  <a:lnTo>
                    <a:pt x="107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63"/>
            <p:cNvSpPr/>
            <p:nvPr/>
          </p:nvSpPr>
          <p:spPr>
            <a:xfrm>
              <a:off x="-63208950" y="4354350"/>
              <a:ext cx="29175" cy="29975"/>
            </a:xfrm>
            <a:custGeom>
              <a:avLst/>
              <a:gdLst/>
              <a:ahLst/>
              <a:cxnLst/>
              <a:rect l="l" t="t" r="r" b="b"/>
              <a:pathLst>
                <a:path w="1167" h="1199" extrusionOk="0">
                  <a:moveTo>
                    <a:pt x="631" y="1"/>
                  </a:moveTo>
                  <a:lnTo>
                    <a:pt x="158" y="473"/>
                  </a:lnTo>
                  <a:cubicBezTo>
                    <a:pt x="1" y="631"/>
                    <a:pt x="1" y="915"/>
                    <a:pt x="158" y="1072"/>
                  </a:cubicBezTo>
                  <a:cubicBezTo>
                    <a:pt x="221" y="1167"/>
                    <a:pt x="348" y="1198"/>
                    <a:pt x="442" y="1198"/>
                  </a:cubicBezTo>
                  <a:cubicBezTo>
                    <a:pt x="505" y="1198"/>
                    <a:pt x="631" y="1167"/>
                    <a:pt x="694" y="1072"/>
                  </a:cubicBezTo>
                  <a:lnTo>
                    <a:pt x="1167" y="599"/>
                  </a:lnTo>
                  <a:cubicBezTo>
                    <a:pt x="1009" y="442"/>
                    <a:pt x="820" y="253"/>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63"/>
            <p:cNvSpPr/>
            <p:nvPr/>
          </p:nvSpPr>
          <p:spPr>
            <a:xfrm>
              <a:off x="-63208150" y="4153725"/>
              <a:ext cx="30725" cy="29750"/>
            </a:xfrm>
            <a:custGeom>
              <a:avLst/>
              <a:gdLst/>
              <a:ahLst/>
              <a:cxnLst/>
              <a:rect l="l" t="t" r="r" b="b"/>
              <a:pathLst>
                <a:path w="1229" h="1190" extrusionOk="0">
                  <a:moveTo>
                    <a:pt x="457" y="0"/>
                  </a:moveTo>
                  <a:cubicBezTo>
                    <a:pt x="347" y="0"/>
                    <a:pt x="237" y="39"/>
                    <a:pt x="158" y="118"/>
                  </a:cubicBezTo>
                  <a:cubicBezTo>
                    <a:pt x="0" y="276"/>
                    <a:pt x="0" y="559"/>
                    <a:pt x="158" y="717"/>
                  </a:cubicBezTo>
                  <a:lnTo>
                    <a:pt x="631" y="1189"/>
                  </a:lnTo>
                  <a:lnTo>
                    <a:pt x="1229" y="591"/>
                  </a:lnTo>
                  <a:lnTo>
                    <a:pt x="757" y="118"/>
                  </a:lnTo>
                  <a:cubicBezTo>
                    <a:pt x="678" y="39"/>
                    <a:pt x="568" y="0"/>
                    <a:pt x="4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63"/>
            <p:cNvSpPr/>
            <p:nvPr/>
          </p:nvSpPr>
          <p:spPr>
            <a:xfrm>
              <a:off x="-63102600" y="4110200"/>
              <a:ext cx="20500" cy="27600"/>
            </a:xfrm>
            <a:custGeom>
              <a:avLst/>
              <a:gdLst/>
              <a:ahLst/>
              <a:cxnLst/>
              <a:rect l="l" t="t" r="r" b="b"/>
              <a:pathLst>
                <a:path w="820" h="1104" extrusionOk="0">
                  <a:moveTo>
                    <a:pt x="441" y="0"/>
                  </a:moveTo>
                  <a:cubicBezTo>
                    <a:pt x="221" y="0"/>
                    <a:pt x="0" y="221"/>
                    <a:pt x="0" y="410"/>
                  </a:cubicBezTo>
                  <a:lnTo>
                    <a:pt x="0" y="1103"/>
                  </a:lnTo>
                  <a:lnTo>
                    <a:pt x="819" y="1103"/>
                  </a:lnTo>
                  <a:lnTo>
                    <a:pt x="819" y="410"/>
                  </a:lnTo>
                  <a:cubicBezTo>
                    <a:pt x="819" y="158"/>
                    <a:pt x="630" y="0"/>
                    <a:pt x="4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2" name="Google Shape;4732;p63"/>
          <p:cNvGrpSpPr/>
          <p:nvPr/>
        </p:nvGrpSpPr>
        <p:grpSpPr>
          <a:xfrm>
            <a:off x="5238653" y="3047071"/>
            <a:ext cx="341633" cy="341413"/>
            <a:chOff x="-61351725" y="3372400"/>
            <a:chExt cx="310350" cy="310150"/>
          </a:xfrm>
        </p:grpSpPr>
        <p:sp>
          <p:nvSpPr>
            <p:cNvPr id="4733" name="Google Shape;4733;p63"/>
            <p:cNvSpPr/>
            <p:nvPr/>
          </p:nvSpPr>
          <p:spPr>
            <a:xfrm>
              <a:off x="-61165050" y="355887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63"/>
            <p:cNvSpPr/>
            <p:nvPr/>
          </p:nvSpPr>
          <p:spPr>
            <a:xfrm>
              <a:off x="-61247750" y="3476175"/>
              <a:ext cx="19700" cy="19700"/>
            </a:xfrm>
            <a:custGeom>
              <a:avLst/>
              <a:gdLst/>
              <a:ahLst/>
              <a:cxnLst/>
              <a:rect l="l" t="t" r="r" b="b"/>
              <a:pathLst>
                <a:path w="788" h="788" extrusionOk="0">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63"/>
            <p:cNvSpPr/>
            <p:nvPr/>
          </p:nvSpPr>
          <p:spPr>
            <a:xfrm>
              <a:off x="-61351725" y="3372400"/>
              <a:ext cx="310350" cy="310150"/>
            </a:xfrm>
            <a:custGeom>
              <a:avLst/>
              <a:gdLst/>
              <a:ahLst/>
              <a:cxnLst/>
              <a:rect l="l" t="t" r="r" b="b"/>
              <a:pathLst>
                <a:path w="12414" h="12406" extrusionOk="0">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6" name="Google Shape;4736;p63"/>
          <p:cNvGrpSpPr/>
          <p:nvPr/>
        </p:nvGrpSpPr>
        <p:grpSpPr>
          <a:xfrm>
            <a:off x="5235185" y="3480594"/>
            <a:ext cx="348568" cy="317333"/>
            <a:chOff x="-61354875" y="3751050"/>
            <a:chExt cx="316650" cy="288275"/>
          </a:xfrm>
        </p:grpSpPr>
        <p:sp>
          <p:nvSpPr>
            <p:cNvPr id="4737" name="Google Shape;4737;p63"/>
            <p:cNvSpPr/>
            <p:nvPr/>
          </p:nvSpPr>
          <p:spPr>
            <a:xfrm>
              <a:off x="-61200500" y="3875475"/>
              <a:ext cx="41775" cy="41000"/>
            </a:xfrm>
            <a:custGeom>
              <a:avLst/>
              <a:gdLst/>
              <a:ahLst/>
              <a:cxnLst/>
              <a:rect l="l" t="t" r="r" b="b"/>
              <a:pathLst>
                <a:path w="1671" h="1640" extrusionOk="0">
                  <a:moveTo>
                    <a:pt x="820" y="1"/>
                  </a:moveTo>
                  <a:cubicBezTo>
                    <a:pt x="379" y="1"/>
                    <a:pt x="1" y="348"/>
                    <a:pt x="1" y="820"/>
                  </a:cubicBezTo>
                  <a:cubicBezTo>
                    <a:pt x="1" y="1261"/>
                    <a:pt x="379" y="1639"/>
                    <a:pt x="820" y="1639"/>
                  </a:cubicBezTo>
                  <a:cubicBezTo>
                    <a:pt x="1292" y="1639"/>
                    <a:pt x="1670" y="1261"/>
                    <a:pt x="1670" y="820"/>
                  </a:cubicBezTo>
                  <a:cubicBezTo>
                    <a:pt x="1670" y="348"/>
                    <a:pt x="1292"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63"/>
            <p:cNvSpPr/>
            <p:nvPr/>
          </p:nvSpPr>
          <p:spPr>
            <a:xfrm>
              <a:off x="-61293425" y="3813275"/>
              <a:ext cx="192975" cy="165425"/>
            </a:xfrm>
            <a:custGeom>
              <a:avLst/>
              <a:gdLst/>
              <a:ahLst/>
              <a:cxnLst/>
              <a:rect l="l" t="t" r="r" b="b"/>
              <a:pathLst>
                <a:path w="7719" h="6617" extrusionOk="0">
                  <a:moveTo>
                    <a:pt x="6191" y="1260"/>
                  </a:moveTo>
                  <a:cubicBezTo>
                    <a:pt x="6301" y="1260"/>
                    <a:pt x="6411" y="1292"/>
                    <a:pt x="6490" y="1355"/>
                  </a:cubicBezTo>
                  <a:cubicBezTo>
                    <a:pt x="6648" y="1512"/>
                    <a:pt x="6648" y="1796"/>
                    <a:pt x="6490" y="1953"/>
                  </a:cubicBezTo>
                  <a:lnTo>
                    <a:pt x="5954" y="2457"/>
                  </a:lnTo>
                  <a:cubicBezTo>
                    <a:pt x="6112" y="2709"/>
                    <a:pt x="6207" y="3025"/>
                    <a:pt x="6207" y="3308"/>
                  </a:cubicBezTo>
                  <a:cubicBezTo>
                    <a:pt x="6207" y="3592"/>
                    <a:pt x="6112" y="3907"/>
                    <a:pt x="5954" y="4127"/>
                  </a:cubicBezTo>
                  <a:lnTo>
                    <a:pt x="6490" y="4631"/>
                  </a:lnTo>
                  <a:cubicBezTo>
                    <a:pt x="6648" y="4789"/>
                    <a:pt x="6648" y="5072"/>
                    <a:pt x="6490" y="5230"/>
                  </a:cubicBezTo>
                  <a:cubicBezTo>
                    <a:pt x="6396" y="5324"/>
                    <a:pt x="6270" y="5356"/>
                    <a:pt x="6207" y="5356"/>
                  </a:cubicBezTo>
                  <a:cubicBezTo>
                    <a:pt x="6080" y="5356"/>
                    <a:pt x="6017" y="5324"/>
                    <a:pt x="5923" y="5230"/>
                  </a:cubicBezTo>
                  <a:lnTo>
                    <a:pt x="5419" y="4726"/>
                  </a:lnTo>
                  <a:cubicBezTo>
                    <a:pt x="5167" y="4883"/>
                    <a:pt x="4852" y="4946"/>
                    <a:pt x="4600" y="4946"/>
                  </a:cubicBezTo>
                  <a:cubicBezTo>
                    <a:pt x="4316" y="4946"/>
                    <a:pt x="4001" y="4883"/>
                    <a:pt x="3749" y="4726"/>
                  </a:cubicBezTo>
                  <a:lnTo>
                    <a:pt x="3245" y="5230"/>
                  </a:lnTo>
                  <a:cubicBezTo>
                    <a:pt x="3182" y="5324"/>
                    <a:pt x="3056" y="5356"/>
                    <a:pt x="2961" y="5356"/>
                  </a:cubicBezTo>
                  <a:cubicBezTo>
                    <a:pt x="2835" y="5356"/>
                    <a:pt x="2772" y="5324"/>
                    <a:pt x="2709" y="5230"/>
                  </a:cubicBezTo>
                  <a:cubicBezTo>
                    <a:pt x="2552" y="5072"/>
                    <a:pt x="2552" y="4789"/>
                    <a:pt x="2709" y="4631"/>
                  </a:cubicBezTo>
                  <a:lnTo>
                    <a:pt x="3214" y="4127"/>
                  </a:lnTo>
                  <a:cubicBezTo>
                    <a:pt x="2961" y="3907"/>
                    <a:pt x="2898" y="3623"/>
                    <a:pt x="2898" y="3308"/>
                  </a:cubicBezTo>
                  <a:cubicBezTo>
                    <a:pt x="2898" y="2993"/>
                    <a:pt x="2961" y="2709"/>
                    <a:pt x="3119" y="2457"/>
                  </a:cubicBezTo>
                  <a:lnTo>
                    <a:pt x="2615" y="1953"/>
                  </a:lnTo>
                  <a:cubicBezTo>
                    <a:pt x="2457" y="1796"/>
                    <a:pt x="2457" y="1512"/>
                    <a:pt x="2615" y="1355"/>
                  </a:cubicBezTo>
                  <a:cubicBezTo>
                    <a:pt x="2694" y="1292"/>
                    <a:pt x="2804" y="1260"/>
                    <a:pt x="2914" y="1260"/>
                  </a:cubicBezTo>
                  <a:cubicBezTo>
                    <a:pt x="3025" y="1260"/>
                    <a:pt x="3135" y="1292"/>
                    <a:pt x="3214" y="1355"/>
                  </a:cubicBezTo>
                  <a:lnTo>
                    <a:pt x="3718" y="1890"/>
                  </a:lnTo>
                  <a:cubicBezTo>
                    <a:pt x="3970" y="1733"/>
                    <a:pt x="4253" y="1638"/>
                    <a:pt x="4537" y="1638"/>
                  </a:cubicBezTo>
                  <a:cubicBezTo>
                    <a:pt x="4820" y="1638"/>
                    <a:pt x="5135" y="1733"/>
                    <a:pt x="5387" y="1890"/>
                  </a:cubicBezTo>
                  <a:lnTo>
                    <a:pt x="5891" y="1355"/>
                  </a:lnTo>
                  <a:cubicBezTo>
                    <a:pt x="5970" y="1292"/>
                    <a:pt x="6080" y="1260"/>
                    <a:pt x="6191" y="1260"/>
                  </a:cubicBezTo>
                  <a:close/>
                  <a:moveTo>
                    <a:pt x="0" y="0"/>
                  </a:moveTo>
                  <a:lnTo>
                    <a:pt x="0" y="1260"/>
                  </a:lnTo>
                  <a:lnTo>
                    <a:pt x="851" y="1260"/>
                  </a:lnTo>
                  <a:cubicBezTo>
                    <a:pt x="1071" y="1260"/>
                    <a:pt x="1260" y="1449"/>
                    <a:pt x="1260" y="1638"/>
                  </a:cubicBezTo>
                  <a:cubicBezTo>
                    <a:pt x="1260" y="1859"/>
                    <a:pt x="1071" y="2079"/>
                    <a:pt x="851" y="2079"/>
                  </a:cubicBezTo>
                  <a:lnTo>
                    <a:pt x="0" y="2079"/>
                  </a:lnTo>
                  <a:lnTo>
                    <a:pt x="0" y="4568"/>
                  </a:lnTo>
                  <a:lnTo>
                    <a:pt x="851" y="4568"/>
                  </a:lnTo>
                  <a:cubicBezTo>
                    <a:pt x="1071" y="4568"/>
                    <a:pt x="1260" y="4757"/>
                    <a:pt x="1260" y="4946"/>
                  </a:cubicBezTo>
                  <a:cubicBezTo>
                    <a:pt x="1260" y="5198"/>
                    <a:pt x="1071" y="5387"/>
                    <a:pt x="851" y="5387"/>
                  </a:cubicBezTo>
                  <a:lnTo>
                    <a:pt x="0" y="5387"/>
                  </a:lnTo>
                  <a:lnTo>
                    <a:pt x="0" y="6616"/>
                  </a:lnTo>
                  <a:lnTo>
                    <a:pt x="7719" y="6616"/>
                  </a:lnTo>
                  <a:lnTo>
                    <a:pt x="77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63"/>
            <p:cNvSpPr/>
            <p:nvPr/>
          </p:nvSpPr>
          <p:spPr>
            <a:xfrm>
              <a:off x="-61354875" y="3751050"/>
              <a:ext cx="316650" cy="288275"/>
            </a:xfrm>
            <a:custGeom>
              <a:avLst/>
              <a:gdLst/>
              <a:ahLst/>
              <a:cxnLst/>
              <a:rect l="l" t="t" r="r" b="b"/>
              <a:pathLst>
                <a:path w="12666" h="11531" extrusionOk="0">
                  <a:moveTo>
                    <a:pt x="10618" y="1701"/>
                  </a:moveTo>
                  <a:cubicBezTo>
                    <a:pt x="10870" y="1701"/>
                    <a:pt x="11027" y="1890"/>
                    <a:pt x="11027" y="2080"/>
                  </a:cubicBezTo>
                  <a:lnTo>
                    <a:pt x="11027" y="9546"/>
                  </a:lnTo>
                  <a:cubicBezTo>
                    <a:pt x="11027" y="9767"/>
                    <a:pt x="10807" y="9956"/>
                    <a:pt x="10618" y="9956"/>
                  </a:cubicBezTo>
                  <a:lnTo>
                    <a:pt x="2080" y="9956"/>
                  </a:lnTo>
                  <a:cubicBezTo>
                    <a:pt x="1828" y="9956"/>
                    <a:pt x="1670" y="9767"/>
                    <a:pt x="1670" y="9546"/>
                  </a:cubicBezTo>
                  <a:lnTo>
                    <a:pt x="1670" y="2080"/>
                  </a:lnTo>
                  <a:cubicBezTo>
                    <a:pt x="1670" y="1859"/>
                    <a:pt x="1891" y="1701"/>
                    <a:pt x="2080" y="1701"/>
                  </a:cubicBezTo>
                  <a:close/>
                  <a:moveTo>
                    <a:pt x="1198" y="0"/>
                  </a:moveTo>
                  <a:cubicBezTo>
                    <a:pt x="536" y="0"/>
                    <a:pt x="1" y="567"/>
                    <a:pt x="1" y="1229"/>
                  </a:cubicBezTo>
                  <a:lnTo>
                    <a:pt x="1" y="10334"/>
                  </a:lnTo>
                  <a:cubicBezTo>
                    <a:pt x="1" y="10995"/>
                    <a:pt x="536" y="11531"/>
                    <a:pt x="1198" y="11531"/>
                  </a:cubicBezTo>
                  <a:lnTo>
                    <a:pt x="11405" y="11531"/>
                  </a:lnTo>
                  <a:cubicBezTo>
                    <a:pt x="12067" y="11531"/>
                    <a:pt x="12666" y="10995"/>
                    <a:pt x="12666" y="10334"/>
                  </a:cubicBezTo>
                  <a:lnTo>
                    <a:pt x="12666" y="1260"/>
                  </a:lnTo>
                  <a:cubicBezTo>
                    <a:pt x="12666" y="567"/>
                    <a:pt x="12130" y="0"/>
                    <a:pt x="1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0" name="Google Shape;4740;p63"/>
          <p:cNvGrpSpPr/>
          <p:nvPr/>
        </p:nvGrpSpPr>
        <p:grpSpPr>
          <a:xfrm>
            <a:off x="5235185" y="3872616"/>
            <a:ext cx="348568" cy="349449"/>
            <a:chOff x="-61354875" y="4101525"/>
            <a:chExt cx="316650" cy="317450"/>
          </a:xfrm>
        </p:grpSpPr>
        <p:sp>
          <p:nvSpPr>
            <p:cNvPr id="4741" name="Google Shape;4741;p63"/>
            <p:cNvSpPr/>
            <p:nvPr/>
          </p:nvSpPr>
          <p:spPr>
            <a:xfrm>
              <a:off x="-61172925" y="4240150"/>
              <a:ext cx="62225" cy="145750"/>
            </a:xfrm>
            <a:custGeom>
              <a:avLst/>
              <a:gdLst/>
              <a:ahLst/>
              <a:cxnLst/>
              <a:rect l="l" t="t" r="r" b="b"/>
              <a:pathLst>
                <a:path w="2489" h="5830" extrusionOk="0">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63"/>
            <p:cNvSpPr/>
            <p:nvPr/>
          </p:nvSpPr>
          <p:spPr>
            <a:xfrm>
              <a:off x="-61354875" y="4101525"/>
              <a:ext cx="316650" cy="317450"/>
            </a:xfrm>
            <a:custGeom>
              <a:avLst/>
              <a:gdLst/>
              <a:ahLst/>
              <a:cxnLst/>
              <a:rect l="l" t="t" r="r" b="b"/>
              <a:pathLst>
                <a:path w="12666" h="12698" extrusionOk="0">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3" name="Google Shape;4743;p63"/>
          <p:cNvGrpSpPr/>
          <p:nvPr/>
        </p:nvGrpSpPr>
        <p:grpSpPr>
          <a:xfrm>
            <a:off x="7343960" y="3043811"/>
            <a:ext cx="350275" cy="347935"/>
            <a:chOff x="-59470075" y="3308975"/>
            <a:chExt cx="318200" cy="316075"/>
          </a:xfrm>
        </p:grpSpPr>
        <p:sp>
          <p:nvSpPr>
            <p:cNvPr id="4744" name="Google Shape;4744;p63"/>
            <p:cNvSpPr/>
            <p:nvPr/>
          </p:nvSpPr>
          <p:spPr>
            <a:xfrm>
              <a:off x="-59403925" y="3522625"/>
              <a:ext cx="21275" cy="20500"/>
            </a:xfrm>
            <a:custGeom>
              <a:avLst/>
              <a:gdLst/>
              <a:ahLst/>
              <a:cxnLst/>
              <a:rect l="l" t="t" r="r" b="b"/>
              <a:pathLst>
                <a:path w="851" h="820" extrusionOk="0">
                  <a:moveTo>
                    <a:pt x="0" y="1"/>
                  </a:moveTo>
                  <a:lnTo>
                    <a:pt x="0" y="820"/>
                  </a:lnTo>
                  <a:lnTo>
                    <a:pt x="851" y="820"/>
                  </a:lnTo>
                  <a:lnTo>
                    <a:pt x="8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63"/>
            <p:cNvSpPr/>
            <p:nvPr/>
          </p:nvSpPr>
          <p:spPr>
            <a:xfrm>
              <a:off x="-59362175" y="3522625"/>
              <a:ext cx="20500" cy="20500"/>
            </a:xfrm>
            <a:custGeom>
              <a:avLst/>
              <a:gdLst/>
              <a:ahLst/>
              <a:cxnLst/>
              <a:rect l="l" t="t" r="r" b="b"/>
              <a:pathLst>
                <a:path w="820" h="820" extrusionOk="0">
                  <a:moveTo>
                    <a:pt x="0" y="1"/>
                  </a:moveTo>
                  <a:lnTo>
                    <a:pt x="0" y="820"/>
                  </a:lnTo>
                  <a:lnTo>
                    <a:pt x="819" y="820"/>
                  </a:lnTo>
                  <a:lnTo>
                    <a:pt x="8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63"/>
            <p:cNvSpPr/>
            <p:nvPr/>
          </p:nvSpPr>
          <p:spPr>
            <a:xfrm>
              <a:off x="-59321225" y="3522625"/>
              <a:ext cx="20500" cy="20500"/>
            </a:xfrm>
            <a:custGeom>
              <a:avLst/>
              <a:gdLst/>
              <a:ahLst/>
              <a:cxnLst/>
              <a:rect l="l" t="t" r="r" b="b"/>
              <a:pathLst>
                <a:path w="820" h="820" extrusionOk="0">
                  <a:moveTo>
                    <a:pt x="0" y="1"/>
                  </a:moveTo>
                  <a:lnTo>
                    <a:pt x="0" y="820"/>
                  </a:lnTo>
                  <a:lnTo>
                    <a:pt x="820" y="820"/>
                  </a:lnTo>
                  <a:lnTo>
                    <a:pt x="8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63"/>
            <p:cNvSpPr/>
            <p:nvPr/>
          </p:nvSpPr>
          <p:spPr>
            <a:xfrm>
              <a:off x="-59279475" y="3522625"/>
              <a:ext cx="20500" cy="20500"/>
            </a:xfrm>
            <a:custGeom>
              <a:avLst/>
              <a:gdLst/>
              <a:ahLst/>
              <a:cxnLst/>
              <a:rect l="l" t="t" r="r" b="b"/>
              <a:pathLst>
                <a:path w="820" h="820" extrusionOk="0">
                  <a:moveTo>
                    <a:pt x="0" y="1"/>
                  </a:moveTo>
                  <a:lnTo>
                    <a:pt x="0" y="820"/>
                  </a:lnTo>
                  <a:lnTo>
                    <a:pt x="819" y="820"/>
                  </a:lnTo>
                  <a:lnTo>
                    <a:pt x="8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63"/>
            <p:cNvSpPr/>
            <p:nvPr/>
          </p:nvSpPr>
          <p:spPr>
            <a:xfrm>
              <a:off x="-59470075" y="3418825"/>
              <a:ext cx="317425" cy="206225"/>
            </a:xfrm>
            <a:custGeom>
              <a:avLst/>
              <a:gdLst/>
              <a:ahLst/>
              <a:cxnLst/>
              <a:rect l="l" t="t" r="r" b="b"/>
              <a:pathLst>
                <a:path w="12697" h="8249" extrusionOk="0">
                  <a:moveTo>
                    <a:pt x="10523" y="3334"/>
                  </a:moveTo>
                  <a:cubicBezTo>
                    <a:pt x="10775" y="3334"/>
                    <a:pt x="10932" y="3523"/>
                    <a:pt x="10932" y="3775"/>
                  </a:cubicBezTo>
                  <a:lnTo>
                    <a:pt x="10932" y="5413"/>
                  </a:lnTo>
                  <a:cubicBezTo>
                    <a:pt x="10932" y="5665"/>
                    <a:pt x="10712" y="5854"/>
                    <a:pt x="10523" y="5854"/>
                  </a:cubicBezTo>
                  <a:lnTo>
                    <a:pt x="2268" y="5854"/>
                  </a:lnTo>
                  <a:cubicBezTo>
                    <a:pt x="2016" y="5854"/>
                    <a:pt x="1827" y="5665"/>
                    <a:pt x="1827" y="5413"/>
                  </a:cubicBezTo>
                  <a:lnTo>
                    <a:pt x="1827" y="3775"/>
                  </a:lnTo>
                  <a:cubicBezTo>
                    <a:pt x="1827" y="3523"/>
                    <a:pt x="2016" y="3334"/>
                    <a:pt x="2268" y="3334"/>
                  </a:cubicBezTo>
                  <a:close/>
                  <a:moveTo>
                    <a:pt x="2893" y="1"/>
                  </a:moveTo>
                  <a:cubicBezTo>
                    <a:pt x="2822" y="1"/>
                    <a:pt x="2748" y="18"/>
                    <a:pt x="2678" y="57"/>
                  </a:cubicBezTo>
                  <a:lnTo>
                    <a:pt x="221" y="1727"/>
                  </a:lnTo>
                  <a:cubicBezTo>
                    <a:pt x="95" y="1790"/>
                    <a:pt x="0" y="1916"/>
                    <a:pt x="0" y="2073"/>
                  </a:cubicBezTo>
                  <a:lnTo>
                    <a:pt x="0" y="7870"/>
                  </a:lnTo>
                  <a:cubicBezTo>
                    <a:pt x="0" y="8091"/>
                    <a:pt x="221" y="8248"/>
                    <a:pt x="410" y="8248"/>
                  </a:cubicBezTo>
                  <a:lnTo>
                    <a:pt x="12255" y="8248"/>
                  </a:lnTo>
                  <a:cubicBezTo>
                    <a:pt x="12507" y="8248"/>
                    <a:pt x="12665" y="8059"/>
                    <a:pt x="12665" y="7870"/>
                  </a:cubicBezTo>
                  <a:lnTo>
                    <a:pt x="12665" y="2073"/>
                  </a:lnTo>
                  <a:cubicBezTo>
                    <a:pt x="12697" y="1884"/>
                    <a:pt x="12507" y="1664"/>
                    <a:pt x="12287" y="1664"/>
                  </a:cubicBezTo>
                  <a:lnTo>
                    <a:pt x="5797" y="1664"/>
                  </a:lnTo>
                  <a:lnTo>
                    <a:pt x="5797" y="404"/>
                  </a:lnTo>
                  <a:cubicBezTo>
                    <a:pt x="5797" y="166"/>
                    <a:pt x="5600" y="1"/>
                    <a:pt x="5382" y="1"/>
                  </a:cubicBezTo>
                  <a:cubicBezTo>
                    <a:pt x="5311" y="1"/>
                    <a:pt x="5237" y="18"/>
                    <a:pt x="5167" y="57"/>
                  </a:cubicBezTo>
                  <a:lnTo>
                    <a:pt x="3308" y="1286"/>
                  </a:lnTo>
                  <a:lnTo>
                    <a:pt x="3308" y="404"/>
                  </a:lnTo>
                  <a:cubicBezTo>
                    <a:pt x="3308" y="166"/>
                    <a:pt x="3111" y="1"/>
                    <a:pt x="28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63"/>
            <p:cNvSpPr/>
            <p:nvPr/>
          </p:nvSpPr>
          <p:spPr>
            <a:xfrm>
              <a:off x="-59238525" y="3522625"/>
              <a:ext cx="20500" cy="20500"/>
            </a:xfrm>
            <a:custGeom>
              <a:avLst/>
              <a:gdLst/>
              <a:ahLst/>
              <a:cxnLst/>
              <a:rect l="l" t="t" r="r" b="b"/>
              <a:pathLst>
                <a:path w="820" h="820" extrusionOk="0">
                  <a:moveTo>
                    <a:pt x="0" y="1"/>
                  </a:moveTo>
                  <a:lnTo>
                    <a:pt x="0" y="820"/>
                  </a:lnTo>
                  <a:lnTo>
                    <a:pt x="820" y="820"/>
                  </a:lnTo>
                  <a:lnTo>
                    <a:pt x="8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63"/>
            <p:cNvSpPr/>
            <p:nvPr/>
          </p:nvSpPr>
          <p:spPr>
            <a:xfrm>
              <a:off x="-59292875" y="3308975"/>
              <a:ext cx="106350" cy="41400"/>
            </a:xfrm>
            <a:custGeom>
              <a:avLst/>
              <a:gdLst/>
              <a:ahLst/>
              <a:cxnLst/>
              <a:rect l="l" t="t" r="r" b="b"/>
              <a:pathLst>
                <a:path w="4254" h="1656" extrusionOk="0">
                  <a:moveTo>
                    <a:pt x="1305" y="1"/>
                  </a:moveTo>
                  <a:cubicBezTo>
                    <a:pt x="904" y="1"/>
                    <a:pt x="497" y="175"/>
                    <a:pt x="158" y="545"/>
                  </a:cubicBezTo>
                  <a:cubicBezTo>
                    <a:pt x="1" y="702"/>
                    <a:pt x="64" y="986"/>
                    <a:pt x="221" y="1143"/>
                  </a:cubicBezTo>
                  <a:cubicBezTo>
                    <a:pt x="311" y="1218"/>
                    <a:pt x="409" y="1258"/>
                    <a:pt x="503" y="1258"/>
                  </a:cubicBezTo>
                  <a:cubicBezTo>
                    <a:pt x="606" y="1258"/>
                    <a:pt x="706" y="1210"/>
                    <a:pt x="788" y="1112"/>
                  </a:cubicBezTo>
                  <a:cubicBezTo>
                    <a:pt x="946" y="938"/>
                    <a:pt x="1127" y="852"/>
                    <a:pt x="1308" y="852"/>
                  </a:cubicBezTo>
                  <a:cubicBezTo>
                    <a:pt x="1489" y="852"/>
                    <a:pt x="1670" y="938"/>
                    <a:pt x="1828" y="1112"/>
                  </a:cubicBezTo>
                  <a:cubicBezTo>
                    <a:pt x="2150" y="1466"/>
                    <a:pt x="2562" y="1655"/>
                    <a:pt x="2977" y="1655"/>
                  </a:cubicBezTo>
                  <a:cubicBezTo>
                    <a:pt x="3374" y="1655"/>
                    <a:pt x="3773" y="1482"/>
                    <a:pt x="4096" y="1112"/>
                  </a:cubicBezTo>
                  <a:cubicBezTo>
                    <a:pt x="4254" y="954"/>
                    <a:pt x="4222" y="671"/>
                    <a:pt x="4065" y="513"/>
                  </a:cubicBezTo>
                  <a:cubicBezTo>
                    <a:pt x="3990" y="438"/>
                    <a:pt x="3886" y="399"/>
                    <a:pt x="3781" y="399"/>
                  </a:cubicBezTo>
                  <a:cubicBezTo>
                    <a:pt x="3665" y="399"/>
                    <a:pt x="3549" y="446"/>
                    <a:pt x="3466" y="545"/>
                  </a:cubicBezTo>
                  <a:cubicBezTo>
                    <a:pt x="3309" y="734"/>
                    <a:pt x="3135" y="828"/>
                    <a:pt x="2962" y="828"/>
                  </a:cubicBezTo>
                  <a:cubicBezTo>
                    <a:pt x="2789" y="828"/>
                    <a:pt x="2616" y="734"/>
                    <a:pt x="2458" y="545"/>
                  </a:cubicBezTo>
                  <a:cubicBezTo>
                    <a:pt x="2136" y="191"/>
                    <a:pt x="1724" y="1"/>
                    <a:pt x="13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63"/>
            <p:cNvSpPr/>
            <p:nvPr/>
          </p:nvSpPr>
          <p:spPr>
            <a:xfrm>
              <a:off x="-59214100" y="3371400"/>
              <a:ext cx="62225" cy="68550"/>
            </a:xfrm>
            <a:custGeom>
              <a:avLst/>
              <a:gdLst/>
              <a:ahLst/>
              <a:cxnLst/>
              <a:rect l="l" t="t" r="r" b="b"/>
              <a:pathLst>
                <a:path w="2489" h="2742" extrusionOk="0">
                  <a:moveTo>
                    <a:pt x="410" y="1"/>
                  </a:moveTo>
                  <a:cubicBezTo>
                    <a:pt x="158" y="1"/>
                    <a:pt x="0" y="190"/>
                    <a:pt x="0" y="379"/>
                  </a:cubicBezTo>
                  <a:lnTo>
                    <a:pt x="0" y="2742"/>
                  </a:lnTo>
                  <a:lnTo>
                    <a:pt x="2489" y="2742"/>
                  </a:lnTo>
                  <a:lnTo>
                    <a:pt x="2489" y="379"/>
                  </a:lnTo>
                  <a:cubicBezTo>
                    <a:pt x="2458" y="190"/>
                    <a:pt x="2268"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63"/>
            <p:cNvSpPr/>
            <p:nvPr/>
          </p:nvSpPr>
          <p:spPr>
            <a:xfrm>
              <a:off x="-59297600" y="3392600"/>
              <a:ext cx="62250" cy="48150"/>
            </a:xfrm>
            <a:custGeom>
              <a:avLst/>
              <a:gdLst/>
              <a:ahLst/>
              <a:cxnLst/>
              <a:rect l="l" t="t" r="r" b="b"/>
              <a:pathLst>
                <a:path w="2490" h="1926" extrusionOk="0">
                  <a:moveTo>
                    <a:pt x="387" y="0"/>
                  </a:moveTo>
                  <a:cubicBezTo>
                    <a:pt x="163" y="0"/>
                    <a:pt x="1" y="177"/>
                    <a:pt x="1" y="382"/>
                  </a:cubicBezTo>
                  <a:lnTo>
                    <a:pt x="1" y="1925"/>
                  </a:lnTo>
                  <a:lnTo>
                    <a:pt x="2489" y="1925"/>
                  </a:lnTo>
                  <a:lnTo>
                    <a:pt x="2489" y="382"/>
                  </a:lnTo>
                  <a:cubicBezTo>
                    <a:pt x="2489" y="161"/>
                    <a:pt x="2300" y="4"/>
                    <a:pt x="2080" y="4"/>
                  </a:cubicBezTo>
                  <a:lnTo>
                    <a:pt x="442" y="4"/>
                  </a:lnTo>
                  <a:cubicBezTo>
                    <a:pt x="423" y="1"/>
                    <a:pt x="405" y="0"/>
                    <a:pt x="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3" name="Google Shape;4753;p63"/>
          <p:cNvGrpSpPr/>
          <p:nvPr/>
        </p:nvGrpSpPr>
        <p:grpSpPr>
          <a:xfrm>
            <a:off x="1436496" y="3044291"/>
            <a:ext cx="349421" cy="346972"/>
            <a:chOff x="-64781025" y="3361050"/>
            <a:chExt cx="317425" cy="315200"/>
          </a:xfrm>
        </p:grpSpPr>
        <p:sp>
          <p:nvSpPr>
            <p:cNvPr id="4754" name="Google Shape;4754;p63"/>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63"/>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63"/>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63"/>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8" name="Google Shape;4758;p63"/>
          <p:cNvSpPr/>
          <p:nvPr/>
        </p:nvSpPr>
        <p:spPr>
          <a:xfrm>
            <a:off x="1434487" y="3465532"/>
            <a:ext cx="349421" cy="347688"/>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63"/>
          <p:cNvSpPr/>
          <p:nvPr/>
        </p:nvSpPr>
        <p:spPr>
          <a:xfrm>
            <a:off x="1460494" y="3872756"/>
            <a:ext cx="297409" cy="349421"/>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63"/>
          <p:cNvSpPr/>
          <p:nvPr/>
        </p:nvSpPr>
        <p:spPr>
          <a:xfrm>
            <a:off x="3539685" y="3081754"/>
            <a:ext cx="348541" cy="272255"/>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1" name="Google Shape;4761;p63"/>
          <p:cNvGrpSpPr/>
          <p:nvPr/>
        </p:nvGrpSpPr>
        <p:grpSpPr>
          <a:xfrm>
            <a:off x="3533821" y="3464288"/>
            <a:ext cx="364172" cy="349944"/>
            <a:chOff x="-62890750" y="3747425"/>
            <a:chExt cx="330825" cy="317900"/>
          </a:xfrm>
        </p:grpSpPr>
        <p:sp>
          <p:nvSpPr>
            <p:cNvPr id="4762" name="Google Shape;4762;p63"/>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63"/>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63"/>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63"/>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63"/>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63"/>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63"/>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63"/>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63"/>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63"/>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63"/>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63"/>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63"/>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63"/>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6" name="Google Shape;4776;p63"/>
          <p:cNvGrpSpPr/>
          <p:nvPr/>
        </p:nvGrpSpPr>
        <p:grpSpPr>
          <a:xfrm>
            <a:off x="3541196" y="3873056"/>
            <a:ext cx="349421" cy="348568"/>
            <a:chOff x="-62884425" y="4111775"/>
            <a:chExt cx="317425" cy="316650"/>
          </a:xfrm>
        </p:grpSpPr>
        <p:sp>
          <p:nvSpPr>
            <p:cNvPr id="4777" name="Google Shape;4777;p63"/>
            <p:cNvSpPr/>
            <p:nvPr/>
          </p:nvSpPr>
          <p:spPr>
            <a:xfrm>
              <a:off x="-62884425" y="4325225"/>
              <a:ext cx="317425" cy="103200"/>
            </a:xfrm>
            <a:custGeom>
              <a:avLst/>
              <a:gdLst/>
              <a:ahLst/>
              <a:cxnLst/>
              <a:rect l="l" t="t" r="r" b="b"/>
              <a:pathLst>
                <a:path w="12697" h="4128" extrusionOk="0">
                  <a:moveTo>
                    <a:pt x="0" y="0"/>
                  </a:moveTo>
                  <a:lnTo>
                    <a:pt x="0" y="378"/>
                  </a:lnTo>
                  <a:cubicBezTo>
                    <a:pt x="0" y="1071"/>
                    <a:pt x="567" y="1638"/>
                    <a:pt x="1260" y="1638"/>
                  </a:cubicBezTo>
                  <a:lnTo>
                    <a:pt x="4001" y="1638"/>
                  </a:lnTo>
                  <a:lnTo>
                    <a:pt x="3434" y="3308"/>
                  </a:lnTo>
                  <a:lnTo>
                    <a:pt x="2930" y="3308"/>
                  </a:lnTo>
                  <a:cubicBezTo>
                    <a:pt x="2678" y="3308"/>
                    <a:pt x="2520" y="3497"/>
                    <a:pt x="2520" y="3749"/>
                  </a:cubicBezTo>
                  <a:cubicBezTo>
                    <a:pt x="2520" y="3970"/>
                    <a:pt x="2741" y="4127"/>
                    <a:pt x="2930" y="4127"/>
                  </a:cubicBezTo>
                  <a:lnTo>
                    <a:pt x="9830" y="4127"/>
                  </a:lnTo>
                  <a:cubicBezTo>
                    <a:pt x="10050" y="4127"/>
                    <a:pt x="10239" y="3938"/>
                    <a:pt x="10239" y="3749"/>
                  </a:cubicBezTo>
                  <a:cubicBezTo>
                    <a:pt x="10239" y="3497"/>
                    <a:pt x="10050" y="3308"/>
                    <a:pt x="9830" y="3308"/>
                  </a:cubicBezTo>
                  <a:lnTo>
                    <a:pt x="9294" y="3308"/>
                  </a:lnTo>
                  <a:lnTo>
                    <a:pt x="8758" y="1638"/>
                  </a:lnTo>
                  <a:lnTo>
                    <a:pt x="11468" y="1638"/>
                  </a:lnTo>
                  <a:cubicBezTo>
                    <a:pt x="12129" y="1638"/>
                    <a:pt x="12697" y="1103"/>
                    <a:pt x="12697" y="378"/>
                  </a:cubicBezTo>
                  <a:lnTo>
                    <a:pt x="126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63"/>
            <p:cNvSpPr/>
            <p:nvPr/>
          </p:nvSpPr>
          <p:spPr>
            <a:xfrm>
              <a:off x="-62884425" y="4111775"/>
              <a:ext cx="317425" cy="193000"/>
            </a:xfrm>
            <a:custGeom>
              <a:avLst/>
              <a:gdLst/>
              <a:ahLst/>
              <a:cxnLst/>
              <a:rect l="l" t="t" r="r" b="b"/>
              <a:pathLst>
                <a:path w="12697" h="7720" extrusionOk="0">
                  <a:moveTo>
                    <a:pt x="6301" y="946"/>
                  </a:moveTo>
                  <a:cubicBezTo>
                    <a:pt x="6522" y="946"/>
                    <a:pt x="6742" y="1135"/>
                    <a:pt x="6742" y="1324"/>
                  </a:cubicBezTo>
                  <a:lnTo>
                    <a:pt x="6742" y="1607"/>
                  </a:lnTo>
                  <a:cubicBezTo>
                    <a:pt x="7215" y="1765"/>
                    <a:pt x="7593" y="2237"/>
                    <a:pt x="7593" y="2773"/>
                  </a:cubicBezTo>
                  <a:cubicBezTo>
                    <a:pt x="7593" y="3025"/>
                    <a:pt x="7372" y="3182"/>
                    <a:pt x="7183" y="3182"/>
                  </a:cubicBezTo>
                  <a:cubicBezTo>
                    <a:pt x="6994" y="3182"/>
                    <a:pt x="6805" y="2993"/>
                    <a:pt x="6805" y="2773"/>
                  </a:cubicBezTo>
                  <a:cubicBezTo>
                    <a:pt x="6805" y="2552"/>
                    <a:pt x="6585" y="2363"/>
                    <a:pt x="6364" y="2363"/>
                  </a:cubicBezTo>
                  <a:cubicBezTo>
                    <a:pt x="6112" y="2363"/>
                    <a:pt x="5954" y="2552"/>
                    <a:pt x="5954" y="2773"/>
                  </a:cubicBezTo>
                  <a:cubicBezTo>
                    <a:pt x="5954" y="3025"/>
                    <a:pt x="6269" y="3245"/>
                    <a:pt x="6585" y="3497"/>
                  </a:cubicBezTo>
                  <a:cubicBezTo>
                    <a:pt x="7026" y="3812"/>
                    <a:pt x="7561" y="4191"/>
                    <a:pt x="7561" y="4884"/>
                  </a:cubicBezTo>
                  <a:cubicBezTo>
                    <a:pt x="7561" y="5419"/>
                    <a:pt x="7215" y="5860"/>
                    <a:pt x="6742" y="6049"/>
                  </a:cubicBezTo>
                  <a:lnTo>
                    <a:pt x="6742" y="6333"/>
                  </a:lnTo>
                  <a:cubicBezTo>
                    <a:pt x="6742" y="6553"/>
                    <a:pt x="6553" y="6774"/>
                    <a:pt x="6301" y="6774"/>
                  </a:cubicBezTo>
                  <a:cubicBezTo>
                    <a:pt x="6080" y="6774"/>
                    <a:pt x="5923" y="6553"/>
                    <a:pt x="5923" y="6333"/>
                  </a:cubicBezTo>
                  <a:lnTo>
                    <a:pt x="5923" y="6049"/>
                  </a:lnTo>
                  <a:cubicBezTo>
                    <a:pt x="5450" y="5892"/>
                    <a:pt x="5104" y="5419"/>
                    <a:pt x="5104" y="4884"/>
                  </a:cubicBezTo>
                  <a:cubicBezTo>
                    <a:pt x="5104" y="4632"/>
                    <a:pt x="5293" y="4443"/>
                    <a:pt x="5482" y="4443"/>
                  </a:cubicBezTo>
                  <a:cubicBezTo>
                    <a:pt x="5734" y="4443"/>
                    <a:pt x="5923" y="4632"/>
                    <a:pt x="5923" y="4884"/>
                  </a:cubicBezTo>
                  <a:cubicBezTo>
                    <a:pt x="5923" y="5104"/>
                    <a:pt x="6112" y="5262"/>
                    <a:pt x="6301" y="5262"/>
                  </a:cubicBezTo>
                  <a:cubicBezTo>
                    <a:pt x="6522" y="5262"/>
                    <a:pt x="6742" y="5073"/>
                    <a:pt x="6742" y="4884"/>
                  </a:cubicBezTo>
                  <a:cubicBezTo>
                    <a:pt x="6742" y="4632"/>
                    <a:pt x="6427" y="4411"/>
                    <a:pt x="6080" y="4159"/>
                  </a:cubicBezTo>
                  <a:cubicBezTo>
                    <a:pt x="5639" y="3844"/>
                    <a:pt x="5104" y="3466"/>
                    <a:pt x="5104" y="2773"/>
                  </a:cubicBezTo>
                  <a:cubicBezTo>
                    <a:pt x="5104" y="2237"/>
                    <a:pt x="5450" y="1796"/>
                    <a:pt x="5923" y="1607"/>
                  </a:cubicBezTo>
                  <a:lnTo>
                    <a:pt x="5923" y="1324"/>
                  </a:lnTo>
                  <a:cubicBezTo>
                    <a:pt x="5923" y="1103"/>
                    <a:pt x="6112" y="946"/>
                    <a:pt x="6301" y="946"/>
                  </a:cubicBezTo>
                  <a:close/>
                  <a:moveTo>
                    <a:pt x="1260" y="0"/>
                  </a:moveTo>
                  <a:cubicBezTo>
                    <a:pt x="599" y="0"/>
                    <a:pt x="0" y="536"/>
                    <a:pt x="0" y="1261"/>
                  </a:cubicBezTo>
                  <a:lnTo>
                    <a:pt x="0" y="7719"/>
                  </a:lnTo>
                  <a:lnTo>
                    <a:pt x="12697" y="7719"/>
                  </a:lnTo>
                  <a:lnTo>
                    <a:pt x="12697" y="1261"/>
                  </a:lnTo>
                  <a:cubicBezTo>
                    <a:pt x="12697" y="536"/>
                    <a:pt x="12129" y="0"/>
                    <a:pt x="114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9" name="Google Shape;4779;p63"/>
          <p:cNvGrpSpPr/>
          <p:nvPr/>
        </p:nvGrpSpPr>
        <p:grpSpPr>
          <a:xfrm>
            <a:off x="5660141" y="3046520"/>
            <a:ext cx="347688" cy="342514"/>
            <a:chOff x="-60991775" y="3376900"/>
            <a:chExt cx="315850" cy="311150"/>
          </a:xfrm>
        </p:grpSpPr>
        <p:sp>
          <p:nvSpPr>
            <p:cNvPr id="4780" name="Google Shape;4780;p63"/>
            <p:cNvSpPr/>
            <p:nvPr/>
          </p:nvSpPr>
          <p:spPr>
            <a:xfrm>
              <a:off x="-60991000" y="3376900"/>
              <a:ext cx="315075" cy="311150"/>
            </a:xfrm>
            <a:custGeom>
              <a:avLst/>
              <a:gdLst/>
              <a:ahLst/>
              <a:cxnLst/>
              <a:rect l="l" t="t" r="r" b="b"/>
              <a:pathLst>
                <a:path w="12603" h="12446" extrusionOk="0">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63"/>
            <p:cNvSpPr/>
            <p:nvPr/>
          </p:nvSpPr>
          <p:spPr>
            <a:xfrm>
              <a:off x="-60991775" y="3404275"/>
              <a:ext cx="174875" cy="89250"/>
            </a:xfrm>
            <a:custGeom>
              <a:avLst/>
              <a:gdLst/>
              <a:ahLst/>
              <a:cxnLst/>
              <a:rect l="l" t="t" r="r" b="b"/>
              <a:pathLst>
                <a:path w="6995" h="3570" extrusionOk="0">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63"/>
            <p:cNvSpPr/>
            <p:nvPr/>
          </p:nvSpPr>
          <p:spPr>
            <a:xfrm>
              <a:off x="-60795650" y="3513975"/>
              <a:ext cx="89000" cy="173300"/>
            </a:xfrm>
            <a:custGeom>
              <a:avLst/>
              <a:gdLst/>
              <a:ahLst/>
              <a:cxnLst/>
              <a:rect l="l" t="t" r="r" b="b"/>
              <a:pathLst>
                <a:path w="3560" h="6932" extrusionOk="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3" name="Google Shape;4783;p63"/>
          <p:cNvGrpSpPr/>
          <p:nvPr/>
        </p:nvGrpSpPr>
        <p:grpSpPr>
          <a:xfrm>
            <a:off x="5659701" y="3468443"/>
            <a:ext cx="348568" cy="341633"/>
            <a:chOff x="-60988625" y="3740800"/>
            <a:chExt cx="316650" cy="310350"/>
          </a:xfrm>
        </p:grpSpPr>
        <p:sp>
          <p:nvSpPr>
            <p:cNvPr id="4784" name="Google Shape;4784;p63"/>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63"/>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63"/>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7" name="Google Shape;4787;p63"/>
          <p:cNvGrpSpPr/>
          <p:nvPr/>
        </p:nvGrpSpPr>
        <p:grpSpPr>
          <a:xfrm>
            <a:off x="5659701" y="3873607"/>
            <a:ext cx="348568" cy="347468"/>
            <a:chOff x="-60987850" y="4100950"/>
            <a:chExt cx="316650" cy="315650"/>
          </a:xfrm>
        </p:grpSpPr>
        <p:sp>
          <p:nvSpPr>
            <p:cNvPr id="4788" name="Google Shape;4788;p63"/>
            <p:cNvSpPr/>
            <p:nvPr/>
          </p:nvSpPr>
          <p:spPr>
            <a:xfrm>
              <a:off x="-60987850" y="4355925"/>
              <a:ext cx="315875" cy="60675"/>
            </a:xfrm>
            <a:custGeom>
              <a:avLst/>
              <a:gdLst/>
              <a:ahLst/>
              <a:cxnLst/>
              <a:rect l="l" t="t" r="r" b="b"/>
              <a:pathLst>
                <a:path w="12635" h="2427" extrusionOk="0">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63"/>
            <p:cNvSpPr/>
            <p:nvPr/>
          </p:nvSpPr>
          <p:spPr>
            <a:xfrm>
              <a:off x="-60987050" y="4100950"/>
              <a:ext cx="315850" cy="123475"/>
            </a:xfrm>
            <a:custGeom>
              <a:avLst/>
              <a:gdLst/>
              <a:ahLst/>
              <a:cxnLst/>
              <a:rect l="l" t="t" r="r" b="b"/>
              <a:pathLst>
                <a:path w="12634" h="4939" extrusionOk="0">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63"/>
            <p:cNvSpPr/>
            <p:nvPr/>
          </p:nvSpPr>
          <p:spPr>
            <a:xfrm>
              <a:off x="-60757075" y="4245675"/>
              <a:ext cx="61475" cy="89025"/>
            </a:xfrm>
            <a:custGeom>
              <a:avLst/>
              <a:gdLst/>
              <a:ahLst/>
              <a:cxnLst/>
              <a:rect l="l" t="t" r="r" b="b"/>
              <a:pathLst>
                <a:path w="2459" h="3561" extrusionOk="0">
                  <a:moveTo>
                    <a:pt x="1" y="0"/>
                  </a:moveTo>
                  <a:lnTo>
                    <a:pt x="1" y="3560"/>
                  </a:lnTo>
                  <a:lnTo>
                    <a:pt x="2458" y="3560"/>
                  </a:lnTo>
                  <a:lnTo>
                    <a:pt x="245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63"/>
            <p:cNvSpPr/>
            <p:nvPr/>
          </p:nvSpPr>
          <p:spPr>
            <a:xfrm>
              <a:off x="-60861025" y="4245675"/>
              <a:ext cx="62225" cy="89025"/>
            </a:xfrm>
            <a:custGeom>
              <a:avLst/>
              <a:gdLst/>
              <a:ahLst/>
              <a:cxnLst/>
              <a:rect l="l" t="t" r="r" b="b"/>
              <a:pathLst>
                <a:path w="2489" h="3561" extrusionOk="0">
                  <a:moveTo>
                    <a:pt x="0" y="0"/>
                  </a:moveTo>
                  <a:lnTo>
                    <a:pt x="0" y="3560"/>
                  </a:lnTo>
                  <a:lnTo>
                    <a:pt x="2489" y="3560"/>
                  </a:lnTo>
                  <a:lnTo>
                    <a:pt x="24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63"/>
            <p:cNvSpPr/>
            <p:nvPr/>
          </p:nvSpPr>
          <p:spPr>
            <a:xfrm>
              <a:off x="-60964200" y="4245675"/>
              <a:ext cx="62225" cy="89025"/>
            </a:xfrm>
            <a:custGeom>
              <a:avLst/>
              <a:gdLst/>
              <a:ahLst/>
              <a:cxnLst/>
              <a:rect l="l" t="t" r="r" b="b"/>
              <a:pathLst>
                <a:path w="2489" h="3561" extrusionOk="0">
                  <a:moveTo>
                    <a:pt x="0" y="0"/>
                  </a:moveTo>
                  <a:lnTo>
                    <a:pt x="0" y="3560"/>
                  </a:lnTo>
                  <a:lnTo>
                    <a:pt x="2489" y="3560"/>
                  </a:lnTo>
                  <a:lnTo>
                    <a:pt x="24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3" name="Google Shape;4793;p63"/>
          <p:cNvGrpSpPr/>
          <p:nvPr/>
        </p:nvGrpSpPr>
        <p:grpSpPr>
          <a:xfrm>
            <a:off x="7343519" y="3469311"/>
            <a:ext cx="351155" cy="339900"/>
            <a:chOff x="-59447250" y="3706150"/>
            <a:chExt cx="319000" cy="308775"/>
          </a:xfrm>
        </p:grpSpPr>
        <p:sp>
          <p:nvSpPr>
            <p:cNvPr id="4794" name="Google Shape;4794;p63"/>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63"/>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63"/>
            <p:cNvSpPr/>
            <p:nvPr/>
          </p:nvSpPr>
          <p:spPr>
            <a:xfrm>
              <a:off x="-59447250" y="3706150"/>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63"/>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8" name="Google Shape;4798;p63"/>
          <p:cNvGrpSpPr/>
          <p:nvPr/>
        </p:nvGrpSpPr>
        <p:grpSpPr>
          <a:xfrm>
            <a:off x="1857821" y="3044511"/>
            <a:ext cx="350302" cy="346532"/>
            <a:chOff x="-64406125" y="3362225"/>
            <a:chExt cx="318225" cy="314800"/>
          </a:xfrm>
        </p:grpSpPr>
        <p:sp>
          <p:nvSpPr>
            <p:cNvPr id="4799" name="Google Shape;4799;p63"/>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63"/>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1" name="Google Shape;4801;p63"/>
          <p:cNvSpPr/>
          <p:nvPr/>
        </p:nvSpPr>
        <p:spPr>
          <a:xfrm>
            <a:off x="1916080" y="3464665"/>
            <a:ext cx="229792" cy="349421"/>
          </a:xfrm>
          <a:custGeom>
            <a:avLst/>
            <a:gdLst/>
            <a:ahLst/>
            <a:cxnLst/>
            <a:rect l="l" t="t" r="r" b="b"/>
            <a:pathLst>
              <a:path w="8350" h="12697" extrusionOk="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2" name="Google Shape;4802;p63"/>
          <p:cNvGrpSpPr/>
          <p:nvPr/>
        </p:nvGrpSpPr>
        <p:grpSpPr>
          <a:xfrm>
            <a:off x="1858262" y="3873057"/>
            <a:ext cx="349421" cy="348568"/>
            <a:chOff x="-64410850" y="4094450"/>
            <a:chExt cx="317425" cy="316650"/>
          </a:xfrm>
        </p:grpSpPr>
        <p:sp>
          <p:nvSpPr>
            <p:cNvPr id="4803" name="Google Shape;4803;p63"/>
            <p:cNvSpPr/>
            <p:nvPr/>
          </p:nvSpPr>
          <p:spPr>
            <a:xfrm>
              <a:off x="-64410850" y="4348850"/>
              <a:ext cx="317425" cy="62250"/>
            </a:xfrm>
            <a:custGeom>
              <a:avLst/>
              <a:gdLst/>
              <a:ahLst/>
              <a:cxnLst/>
              <a:rect l="l" t="t" r="r" b="b"/>
              <a:pathLst>
                <a:path w="12697" h="2490" extrusionOk="0">
                  <a:moveTo>
                    <a:pt x="3403" y="0"/>
                  </a:moveTo>
                  <a:cubicBezTo>
                    <a:pt x="2741" y="0"/>
                    <a:pt x="2206" y="536"/>
                    <a:pt x="2206" y="1229"/>
                  </a:cubicBezTo>
                  <a:lnTo>
                    <a:pt x="2206" y="1639"/>
                  </a:lnTo>
                  <a:lnTo>
                    <a:pt x="410" y="1639"/>
                  </a:lnTo>
                  <a:cubicBezTo>
                    <a:pt x="189" y="1639"/>
                    <a:pt x="0" y="1859"/>
                    <a:pt x="0" y="2048"/>
                  </a:cubicBezTo>
                  <a:cubicBezTo>
                    <a:pt x="0" y="2269"/>
                    <a:pt x="189" y="2489"/>
                    <a:pt x="410" y="2489"/>
                  </a:cubicBezTo>
                  <a:lnTo>
                    <a:pt x="12287" y="2489"/>
                  </a:lnTo>
                  <a:cubicBezTo>
                    <a:pt x="12508" y="2489"/>
                    <a:pt x="12697" y="2269"/>
                    <a:pt x="12697" y="2048"/>
                  </a:cubicBezTo>
                  <a:cubicBezTo>
                    <a:pt x="12634" y="1859"/>
                    <a:pt x="12445" y="1639"/>
                    <a:pt x="12193" y="1639"/>
                  </a:cubicBezTo>
                  <a:lnTo>
                    <a:pt x="10429" y="1639"/>
                  </a:lnTo>
                  <a:lnTo>
                    <a:pt x="10429" y="1229"/>
                  </a:lnTo>
                  <a:cubicBezTo>
                    <a:pt x="10429" y="536"/>
                    <a:pt x="9861" y="0"/>
                    <a:pt x="92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63"/>
            <p:cNvSpPr/>
            <p:nvPr/>
          </p:nvSpPr>
          <p:spPr>
            <a:xfrm>
              <a:off x="-64315550" y="4094450"/>
              <a:ext cx="122100" cy="192200"/>
            </a:xfrm>
            <a:custGeom>
              <a:avLst/>
              <a:gdLst/>
              <a:ahLst/>
              <a:cxnLst/>
              <a:rect l="l" t="t" r="r" b="b"/>
              <a:pathLst>
                <a:path w="4884" h="7688" extrusionOk="0">
                  <a:moveTo>
                    <a:pt x="2489" y="0"/>
                  </a:moveTo>
                  <a:cubicBezTo>
                    <a:pt x="2269" y="0"/>
                    <a:pt x="2080" y="189"/>
                    <a:pt x="2080" y="410"/>
                  </a:cubicBezTo>
                  <a:lnTo>
                    <a:pt x="2080" y="819"/>
                  </a:lnTo>
                  <a:lnTo>
                    <a:pt x="1639" y="819"/>
                  </a:lnTo>
                  <a:cubicBezTo>
                    <a:pt x="1418" y="819"/>
                    <a:pt x="1261" y="1040"/>
                    <a:pt x="1261" y="1229"/>
                  </a:cubicBezTo>
                  <a:cubicBezTo>
                    <a:pt x="1261" y="1450"/>
                    <a:pt x="1450" y="1670"/>
                    <a:pt x="1639" y="1670"/>
                  </a:cubicBezTo>
                  <a:lnTo>
                    <a:pt x="2080" y="1670"/>
                  </a:lnTo>
                  <a:lnTo>
                    <a:pt x="2080" y="2489"/>
                  </a:lnTo>
                  <a:lnTo>
                    <a:pt x="1481" y="2489"/>
                  </a:lnTo>
                  <a:cubicBezTo>
                    <a:pt x="820" y="2489"/>
                    <a:pt x="347" y="3151"/>
                    <a:pt x="599" y="3781"/>
                  </a:cubicBezTo>
                  <a:cubicBezTo>
                    <a:pt x="662" y="3970"/>
                    <a:pt x="694" y="4222"/>
                    <a:pt x="788" y="4411"/>
                  </a:cubicBezTo>
                  <a:lnTo>
                    <a:pt x="473" y="4411"/>
                  </a:lnTo>
                  <a:cubicBezTo>
                    <a:pt x="221" y="4411"/>
                    <a:pt x="63" y="4632"/>
                    <a:pt x="63" y="4821"/>
                  </a:cubicBezTo>
                  <a:cubicBezTo>
                    <a:pt x="0" y="5010"/>
                    <a:pt x="158" y="5199"/>
                    <a:pt x="379" y="5199"/>
                  </a:cubicBezTo>
                  <a:lnTo>
                    <a:pt x="820" y="5199"/>
                  </a:lnTo>
                  <a:cubicBezTo>
                    <a:pt x="851" y="6081"/>
                    <a:pt x="694" y="6900"/>
                    <a:pt x="316" y="7687"/>
                  </a:cubicBezTo>
                  <a:lnTo>
                    <a:pt x="4569" y="7687"/>
                  </a:lnTo>
                  <a:cubicBezTo>
                    <a:pt x="4159" y="6900"/>
                    <a:pt x="4002" y="6081"/>
                    <a:pt x="4065" y="5199"/>
                  </a:cubicBezTo>
                  <a:lnTo>
                    <a:pt x="4474" y="5199"/>
                  </a:lnTo>
                  <a:cubicBezTo>
                    <a:pt x="4726" y="5199"/>
                    <a:pt x="4884" y="5010"/>
                    <a:pt x="4884" y="4821"/>
                  </a:cubicBezTo>
                  <a:cubicBezTo>
                    <a:pt x="4884" y="4568"/>
                    <a:pt x="4695" y="4411"/>
                    <a:pt x="4474" y="4411"/>
                  </a:cubicBezTo>
                  <a:lnTo>
                    <a:pt x="4159" y="4411"/>
                  </a:lnTo>
                  <a:cubicBezTo>
                    <a:pt x="4222" y="4222"/>
                    <a:pt x="4285" y="3970"/>
                    <a:pt x="4380" y="3781"/>
                  </a:cubicBezTo>
                  <a:cubicBezTo>
                    <a:pt x="4600" y="3151"/>
                    <a:pt x="4128" y="2489"/>
                    <a:pt x="3466" y="2489"/>
                  </a:cubicBezTo>
                  <a:lnTo>
                    <a:pt x="2867" y="2489"/>
                  </a:lnTo>
                  <a:lnTo>
                    <a:pt x="2867" y="1670"/>
                  </a:lnTo>
                  <a:lnTo>
                    <a:pt x="3309" y="1670"/>
                  </a:lnTo>
                  <a:cubicBezTo>
                    <a:pt x="3561" y="1670"/>
                    <a:pt x="3687" y="1450"/>
                    <a:pt x="3687" y="1229"/>
                  </a:cubicBezTo>
                  <a:cubicBezTo>
                    <a:pt x="3687" y="977"/>
                    <a:pt x="3498" y="819"/>
                    <a:pt x="3309" y="819"/>
                  </a:cubicBezTo>
                  <a:lnTo>
                    <a:pt x="2867" y="819"/>
                  </a:lnTo>
                  <a:lnTo>
                    <a:pt x="2867" y="410"/>
                  </a:lnTo>
                  <a:cubicBezTo>
                    <a:pt x="2867" y="158"/>
                    <a:pt x="2678" y="0"/>
                    <a:pt x="24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63"/>
            <p:cNvSpPr/>
            <p:nvPr/>
          </p:nvSpPr>
          <p:spPr>
            <a:xfrm>
              <a:off x="-64335250" y="4307100"/>
              <a:ext cx="161500" cy="21300"/>
            </a:xfrm>
            <a:custGeom>
              <a:avLst/>
              <a:gdLst/>
              <a:ahLst/>
              <a:cxnLst/>
              <a:rect l="l" t="t" r="r" b="b"/>
              <a:pathLst>
                <a:path w="6460" h="852" extrusionOk="0">
                  <a:moveTo>
                    <a:pt x="1167" y="1"/>
                  </a:moveTo>
                  <a:cubicBezTo>
                    <a:pt x="631" y="1"/>
                    <a:pt x="190" y="379"/>
                    <a:pt x="1" y="851"/>
                  </a:cubicBezTo>
                  <a:lnTo>
                    <a:pt x="6459" y="851"/>
                  </a:lnTo>
                  <a:cubicBezTo>
                    <a:pt x="6302" y="379"/>
                    <a:pt x="5861" y="1"/>
                    <a:pt x="53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6" name="Google Shape;4806;p63"/>
          <p:cNvSpPr/>
          <p:nvPr/>
        </p:nvSpPr>
        <p:spPr>
          <a:xfrm>
            <a:off x="3991648" y="3043074"/>
            <a:ext cx="304344" cy="349614"/>
          </a:xfrm>
          <a:custGeom>
            <a:avLst/>
            <a:gdLst/>
            <a:ahLst/>
            <a:cxnLst/>
            <a:rect l="l" t="t" r="r" b="b"/>
            <a:pathLst>
              <a:path w="11059" h="12704" extrusionOk="0">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7" name="Google Shape;4807;p63"/>
          <p:cNvGrpSpPr/>
          <p:nvPr/>
        </p:nvGrpSpPr>
        <p:grpSpPr>
          <a:xfrm>
            <a:off x="3971901" y="3464013"/>
            <a:ext cx="347715" cy="350495"/>
            <a:chOff x="-62516625" y="3743175"/>
            <a:chExt cx="315875" cy="318400"/>
          </a:xfrm>
        </p:grpSpPr>
        <p:sp>
          <p:nvSpPr>
            <p:cNvPr id="4808" name="Google Shape;4808;p63"/>
            <p:cNvSpPr/>
            <p:nvPr/>
          </p:nvSpPr>
          <p:spPr>
            <a:xfrm>
              <a:off x="-62334675" y="3884950"/>
              <a:ext cx="62250" cy="145725"/>
            </a:xfrm>
            <a:custGeom>
              <a:avLst/>
              <a:gdLst/>
              <a:ahLst/>
              <a:cxnLst/>
              <a:rect l="l" t="t" r="r" b="b"/>
              <a:pathLst>
                <a:path w="2490" h="5829" extrusionOk="0">
                  <a:moveTo>
                    <a:pt x="1229" y="0"/>
                  </a:moveTo>
                  <a:cubicBezTo>
                    <a:pt x="977" y="0"/>
                    <a:pt x="820" y="189"/>
                    <a:pt x="820" y="410"/>
                  </a:cubicBezTo>
                  <a:lnTo>
                    <a:pt x="820" y="662"/>
                  </a:lnTo>
                  <a:cubicBezTo>
                    <a:pt x="347" y="819"/>
                    <a:pt x="0" y="1292"/>
                    <a:pt x="0" y="1859"/>
                  </a:cubicBezTo>
                  <a:cubicBezTo>
                    <a:pt x="0" y="2520"/>
                    <a:pt x="536" y="2930"/>
                    <a:pt x="977" y="3245"/>
                  </a:cubicBezTo>
                  <a:cubicBezTo>
                    <a:pt x="1292" y="3466"/>
                    <a:pt x="1639" y="3718"/>
                    <a:pt x="1639" y="3938"/>
                  </a:cubicBezTo>
                  <a:cubicBezTo>
                    <a:pt x="1639" y="4190"/>
                    <a:pt x="1450" y="4348"/>
                    <a:pt x="1229" y="4348"/>
                  </a:cubicBezTo>
                  <a:cubicBezTo>
                    <a:pt x="977" y="4348"/>
                    <a:pt x="820" y="4127"/>
                    <a:pt x="820" y="3938"/>
                  </a:cubicBezTo>
                  <a:cubicBezTo>
                    <a:pt x="820" y="3718"/>
                    <a:pt x="631" y="3497"/>
                    <a:pt x="442" y="3497"/>
                  </a:cubicBezTo>
                  <a:cubicBezTo>
                    <a:pt x="221" y="3497"/>
                    <a:pt x="0" y="3718"/>
                    <a:pt x="0" y="3938"/>
                  </a:cubicBezTo>
                  <a:cubicBezTo>
                    <a:pt x="0" y="4505"/>
                    <a:pt x="347" y="4915"/>
                    <a:pt x="820" y="5135"/>
                  </a:cubicBezTo>
                  <a:lnTo>
                    <a:pt x="820" y="5387"/>
                  </a:lnTo>
                  <a:cubicBezTo>
                    <a:pt x="820" y="5639"/>
                    <a:pt x="1009" y="5828"/>
                    <a:pt x="1229" y="5828"/>
                  </a:cubicBezTo>
                  <a:cubicBezTo>
                    <a:pt x="1450" y="5828"/>
                    <a:pt x="1639" y="5639"/>
                    <a:pt x="1639" y="5387"/>
                  </a:cubicBezTo>
                  <a:lnTo>
                    <a:pt x="1639" y="5135"/>
                  </a:lnTo>
                  <a:cubicBezTo>
                    <a:pt x="2111" y="4978"/>
                    <a:pt x="2489" y="4505"/>
                    <a:pt x="2489" y="3938"/>
                  </a:cubicBezTo>
                  <a:cubicBezTo>
                    <a:pt x="2489" y="3277"/>
                    <a:pt x="1922" y="2867"/>
                    <a:pt x="1481" y="2552"/>
                  </a:cubicBezTo>
                  <a:cubicBezTo>
                    <a:pt x="1166" y="2331"/>
                    <a:pt x="820" y="2079"/>
                    <a:pt x="820" y="1859"/>
                  </a:cubicBezTo>
                  <a:cubicBezTo>
                    <a:pt x="820" y="1607"/>
                    <a:pt x="1009" y="1418"/>
                    <a:pt x="1229" y="1418"/>
                  </a:cubicBezTo>
                  <a:cubicBezTo>
                    <a:pt x="1450" y="1418"/>
                    <a:pt x="1639" y="1607"/>
                    <a:pt x="1639" y="1859"/>
                  </a:cubicBezTo>
                  <a:cubicBezTo>
                    <a:pt x="1639" y="2079"/>
                    <a:pt x="1859" y="2237"/>
                    <a:pt x="2048" y="2237"/>
                  </a:cubicBezTo>
                  <a:cubicBezTo>
                    <a:pt x="2237" y="2237"/>
                    <a:pt x="2489" y="2048"/>
                    <a:pt x="2489" y="1859"/>
                  </a:cubicBezTo>
                  <a:cubicBezTo>
                    <a:pt x="2489" y="1292"/>
                    <a:pt x="2143" y="882"/>
                    <a:pt x="1639" y="662"/>
                  </a:cubicBezTo>
                  <a:lnTo>
                    <a:pt x="1639" y="410"/>
                  </a:lnTo>
                  <a:cubicBezTo>
                    <a:pt x="1639" y="158"/>
                    <a:pt x="1450" y="0"/>
                    <a:pt x="12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63"/>
            <p:cNvSpPr/>
            <p:nvPr/>
          </p:nvSpPr>
          <p:spPr>
            <a:xfrm>
              <a:off x="-62516625" y="3743175"/>
              <a:ext cx="315875" cy="318400"/>
            </a:xfrm>
            <a:custGeom>
              <a:avLst/>
              <a:gdLst/>
              <a:ahLst/>
              <a:cxnLst/>
              <a:rect l="l" t="t" r="r" b="b"/>
              <a:pathLst>
                <a:path w="12635" h="12736" extrusionOk="0">
                  <a:moveTo>
                    <a:pt x="4632" y="3308"/>
                  </a:moveTo>
                  <a:cubicBezTo>
                    <a:pt x="5388" y="3308"/>
                    <a:pt x="6018" y="3938"/>
                    <a:pt x="6018" y="4694"/>
                  </a:cubicBezTo>
                  <a:cubicBezTo>
                    <a:pt x="6018" y="5450"/>
                    <a:pt x="5420" y="6049"/>
                    <a:pt x="4632" y="6049"/>
                  </a:cubicBezTo>
                  <a:cubicBezTo>
                    <a:pt x="3876" y="6049"/>
                    <a:pt x="3246" y="5419"/>
                    <a:pt x="3246" y="4694"/>
                  </a:cubicBezTo>
                  <a:cubicBezTo>
                    <a:pt x="3246" y="3938"/>
                    <a:pt x="3876" y="3308"/>
                    <a:pt x="4632" y="3308"/>
                  </a:cubicBezTo>
                  <a:close/>
                  <a:moveTo>
                    <a:pt x="8507" y="5230"/>
                  </a:moveTo>
                  <a:cubicBezTo>
                    <a:pt x="10303" y="5230"/>
                    <a:pt x="11815" y="6742"/>
                    <a:pt x="11815" y="8538"/>
                  </a:cubicBezTo>
                  <a:cubicBezTo>
                    <a:pt x="11815" y="10365"/>
                    <a:pt x="10334" y="11846"/>
                    <a:pt x="8507" y="11846"/>
                  </a:cubicBezTo>
                  <a:cubicBezTo>
                    <a:pt x="6680" y="11846"/>
                    <a:pt x="5199" y="10365"/>
                    <a:pt x="5199" y="8538"/>
                  </a:cubicBezTo>
                  <a:cubicBezTo>
                    <a:pt x="5199" y="6742"/>
                    <a:pt x="6680" y="5230"/>
                    <a:pt x="8507" y="5230"/>
                  </a:cubicBezTo>
                  <a:close/>
                  <a:moveTo>
                    <a:pt x="4664" y="0"/>
                  </a:moveTo>
                  <a:cubicBezTo>
                    <a:pt x="2080" y="0"/>
                    <a:pt x="1" y="2079"/>
                    <a:pt x="1" y="4694"/>
                  </a:cubicBezTo>
                  <a:cubicBezTo>
                    <a:pt x="1" y="5703"/>
                    <a:pt x="316" y="6711"/>
                    <a:pt x="914" y="7498"/>
                  </a:cubicBezTo>
                  <a:lnTo>
                    <a:pt x="4317" y="12571"/>
                  </a:lnTo>
                  <a:cubicBezTo>
                    <a:pt x="4396" y="12681"/>
                    <a:pt x="4530" y="12736"/>
                    <a:pt x="4660" y="12736"/>
                  </a:cubicBezTo>
                  <a:cubicBezTo>
                    <a:pt x="4790" y="12736"/>
                    <a:pt x="4916" y="12681"/>
                    <a:pt x="4979" y="12571"/>
                  </a:cubicBezTo>
                  <a:lnTo>
                    <a:pt x="5672" y="11531"/>
                  </a:lnTo>
                  <a:cubicBezTo>
                    <a:pt x="6396" y="12256"/>
                    <a:pt x="7404" y="12665"/>
                    <a:pt x="8507" y="12665"/>
                  </a:cubicBezTo>
                  <a:cubicBezTo>
                    <a:pt x="10776" y="12665"/>
                    <a:pt x="12634" y="10838"/>
                    <a:pt x="12634" y="8538"/>
                  </a:cubicBezTo>
                  <a:cubicBezTo>
                    <a:pt x="12634" y="6553"/>
                    <a:pt x="11217" y="4852"/>
                    <a:pt x="9326" y="4474"/>
                  </a:cubicBezTo>
                  <a:lnTo>
                    <a:pt x="9326" y="4222"/>
                  </a:lnTo>
                  <a:cubicBezTo>
                    <a:pt x="9074" y="1796"/>
                    <a:pt x="7089" y="0"/>
                    <a:pt x="46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0" name="Google Shape;4810;p63"/>
          <p:cNvGrpSpPr/>
          <p:nvPr/>
        </p:nvGrpSpPr>
        <p:grpSpPr>
          <a:xfrm>
            <a:off x="3978410" y="3892128"/>
            <a:ext cx="334698" cy="310426"/>
            <a:chOff x="-62511900" y="4129100"/>
            <a:chExt cx="304050" cy="282000"/>
          </a:xfrm>
        </p:grpSpPr>
        <p:sp>
          <p:nvSpPr>
            <p:cNvPr id="4811" name="Google Shape;4811;p63"/>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63"/>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63"/>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63"/>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63"/>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6" name="Google Shape;4816;p63"/>
          <p:cNvGrpSpPr/>
          <p:nvPr/>
        </p:nvGrpSpPr>
        <p:grpSpPr>
          <a:xfrm>
            <a:off x="6102576" y="3043066"/>
            <a:ext cx="295675" cy="349421"/>
            <a:chOff x="-60597975" y="3367475"/>
            <a:chExt cx="268600" cy="317425"/>
          </a:xfrm>
        </p:grpSpPr>
        <p:sp>
          <p:nvSpPr>
            <p:cNvPr id="4817" name="Google Shape;4817;p63"/>
            <p:cNvSpPr/>
            <p:nvPr/>
          </p:nvSpPr>
          <p:spPr>
            <a:xfrm>
              <a:off x="-60535750" y="3495075"/>
              <a:ext cx="206375" cy="82725"/>
            </a:xfrm>
            <a:custGeom>
              <a:avLst/>
              <a:gdLst/>
              <a:ahLst/>
              <a:cxnLst/>
              <a:rect l="l" t="t" r="r" b="b"/>
              <a:pathLst>
                <a:path w="8255" h="3309" extrusionOk="0">
                  <a:moveTo>
                    <a:pt x="5357" y="1229"/>
                  </a:moveTo>
                  <a:cubicBezTo>
                    <a:pt x="5577" y="1229"/>
                    <a:pt x="5766" y="1418"/>
                    <a:pt x="5766" y="1607"/>
                  </a:cubicBezTo>
                  <a:cubicBezTo>
                    <a:pt x="5766" y="1890"/>
                    <a:pt x="5577" y="2048"/>
                    <a:pt x="5357" y="2048"/>
                  </a:cubicBezTo>
                  <a:lnTo>
                    <a:pt x="2049" y="2048"/>
                  </a:lnTo>
                  <a:cubicBezTo>
                    <a:pt x="1797" y="2048"/>
                    <a:pt x="1639" y="1859"/>
                    <a:pt x="1639" y="1607"/>
                  </a:cubicBezTo>
                  <a:cubicBezTo>
                    <a:pt x="1639" y="1386"/>
                    <a:pt x="1828" y="1229"/>
                    <a:pt x="2049" y="1229"/>
                  </a:cubicBezTo>
                  <a:close/>
                  <a:moveTo>
                    <a:pt x="1" y="0"/>
                  </a:moveTo>
                  <a:lnTo>
                    <a:pt x="1" y="3308"/>
                  </a:lnTo>
                  <a:lnTo>
                    <a:pt x="8255" y="3308"/>
                  </a:lnTo>
                  <a:lnTo>
                    <a:pt x="825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63"/>
            <p:cNvSpPr/>
            <p:nvPr/>
          </p:nvSpPr>
          <p:spPr>
            <a:xfrm>
              <a:off x="-60432575" y="3367475"/>
              <a:ext cx="20500" cy="47275"/>
            </a:xfrm>
            <a:custGeom>
              <a:avLst/>
              <a:gdLst/>
              <a:ahLst/>
              <a:cxnLst/>
              <a:rect l="l" t="t" r="r" b="b"/>
              <a:pathLst>
                <a:path w="820" h="1891" extrusionOk="0">
                  <a:moveTo>
                    <a:pt x="1" y="0"/>
                  </a:moveTo>
                  <a:lnTo>
                    <a:pt x="1" y="1891"/>
                  </a:lnTo>
                  <a:cubicBezTo>
                    <a:pt x="127" y="1765"/>
                    <a:pt x="221" y="1639"/>
                    <a:pt x="379" y="1639"/>
                  </a:cubicBezTo>
                  <a:cubicBezTo>
                    <a:pt x="600" y="1639"/>
                    <a:pt x="694" y="1765"/>
                    <a:pt x="820" y="1891"/>
                  </a:cubicBezTo>
                  <a:lnTo>
                    <a:pt x="82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63"/>
            <p:cNvSpPr/>
            <p:nvPr/>
          </p:nvSpPr>
          <p:spPr>
            <a:xfrm>
              <a:off x="-60535750" y="3367475"/>
              <a:ext cx="206375" cy="107150"/>
            </a:xfrm>
            <a:custGeom>
              <a:avLst/>
              <a:gdLst/>
              <a:ahLst/>
              <a:cxnLst/>
              <a:rect l="l" t="t" r="r" b="b"/>
              <a:pathLst>
                <a:path w="8255" h="4286" extrusionOk="0">
                  <a:moveTo>
                    <a:pt x="1" y="0"/>
                  </a:moveTo>
                  <a:lnTo>
                    <a:pt x="1" y="4285"/>
                  </a:lnTo>
                  <a:lnTo>
                    <a:pt x="8255" y="4285"/>
                  </a:lnTo>
                  <a:lnTo>
                    <a:pt x="8255" y="1261"/>
                  </a:lnTo>
                  <a:cubicBezTo>
                    <a:pt x="8255" y="567"/>
                    <a:pt x="7720" y="32"/>
                    <a:pt x="7026" y="32"/>
                  </a:cubicBezTo>
                  <a:lnTo>
                    <a:pt x="5829" y="32"/>
                  </a:lnTo>
                  <a:lnTo>
                    <a:pt x="5829" y="2930"/>
                  </a:lnTo>
                  <a:cubicBezTo>
                    <a:pt x="5829" y="3182"/>
                    <a:pt x="5633" y="3350"/>
                    <a:pt x="5418" y="3350"/>
                  </a:cubicBezTo>
                  <a:cubicBezTo>
                    <a:pt x="5311" y="3350"/>
                    <a:pt x="5199" y="3308"/>
                    <a:pt x="5105" y="3214"/>
                  </a:cubicBezTo>
                  <a:lnTo>
                    <a:pt x="4569" y="2678"/>
                  </a:lnTo>
                  <a:lnTo>
                    <a:pt x="4002" y="3214"/>
                  </a:lnTo>
                  <a:cubicBezTo>
                    <a:pt x="3917" y="3289"/>
                    <a:pt x="3821" y="3322"/>
                    <a:pt x="3728" y="3322"/>
                  </a:cubicBezTo>
                  <a:cubicBezTo>
                    <a:pt x="3510" y="3322"/>
                    <a:pt x="3309" y="3142"/>
                    <a:pt x="3309" y="2899"/>
                  </a:cubicBezTo>
                  <a:lnTo>
                    <a:pt x="330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63"/>
            <p:cNvSpPr/>
            <p:nvPr/>
          </p:nvSpPr>
          <p:spPr>
            <a:xfrm>
              <a:off x="-60597975" y="3368175"/>
              <a:ext cx="40200" cy="316725"/>
            </a:xfrm>
            <a:custGeom>
              <a:avLst/>
              <a:gdLst/>
              <a:ahLst/>
              <a:cxnLst/>
              <a:rect l="l" t="t" r="r" b="b"/>
              <a:pathLst>
                <a:path w="1608" h="12669" extrusionOk="0">
                  <a:moveTo>
                    <a:pt x="337" y="0"/>
                  </a:moveTo>
                  <a:cubicBezTo>
                    <a:pt x="163" y="0"/>
                    <a:pt x="1" y="178"/>
                    <a:pt x="1" y="382"/>
                  </a:cubicBezTo>
                  <a:lnTo>
                    <a:pt x="1" y="12259"/>
                  </a:lnTo>
                  <a:cubicBezTo>
                    <a:pt x="1" y="12480"/>
                    <a:pt x="190" y="12669"/>
                    <a:pt x="379" y="12669"/>
                  </a:cubicBezTo>
                  <a:lnTo>
                    <a:pt x="1608" y="12669"/>
                  </a:lnTo>
                  <a:lnTo>
                    <a:pt x="1608" y="4"/>
                  </a:lnTo>
                  <a:lnTo>
                    <a:pt x="379" y="4"/>
                  </a:lnTo>
                  <a:cubicBezTo>
                    <a:pt x="365" y="2"/>
                    <a:pt x="351" y="0"/>
                    <a:pt x="3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63"/>
            <p:cNvSpPr/>
            <p:nvPr/>
          </p:nvSpPr>
          <p:spPr>
            <a:xfrm>
              <a:off x="-60535750" y="3597450"/>
              <a:ext cx="206375" cy="86675"/>
            </a:xfrm>
            <a:custGeom>
              <a:avLst/>
              <a:gdLst/>
              <a:ahLst/>
              <a:cxnLst/>
              <a:rect l="l" t="t" r="r" b="b"/>
              <a:pathLst>
                <a:path w="8255" h="3467" extrusionOk="0">
                  <a:moveTo>
                    <a:pt x="1" y="1"/>
                  </a:moveTo>
                  <a:lnTo>
                    <a:pt x="1" y="3466"/>
                  </a:lnTo>
                  <a:lnTo>
                    <a:pt x="7026" y="3466"/>
                  </a:lnTo>
                  <a:cubicBezTo>
                    <a:pt x="7720" y="3466"/>
                    <a:pt x="8255" y="2931"/>
                    <a:pt x="8255" y="2206"/>
                  </a:cubicBezTo>
                  <a:lnTo>
                    <a:pt x="825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2" name="Google Shape;4822;p63"/>
          <p:cNvSpPr/>
          <p:nvPr/>
        </p:nvSpPr>
        <p:spPr>
          <a:xfrm>
            <a:off x="6072955" y="3465738"/>
            <a:ext cx="351155" cy="347275"/>
          </a:xfrm>
          <a:custGeom>
            <a:avLst/>
            <a:gdLst/>
            <a:ahLst/>
            <a:cxnLst/>
            <a:rect l="l" t="t" r="r" b="b"/>
            <a:pathLst>
              <a:path w="12760" h="12619" extrusionOk="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3" name="Google Shape;4823;p63"/>
          <p:cNvGrpSpPr/>
          <p:nvPr/>
        </p:nvGrpSpPr>
        <p:grpSpPr>
          <a:xfrm>
            <a:off x="6076129" y="3922482"/>
            <a:ext cx="348568" cy="249716"/>
            <a:chOff x="-60621600" y="4145650"/>
            <a:chExt cx="316650" cy="226850"/>
          </a:xfrm>
        </p:grpSpPr>
        <p:sp>
          <p:nvSpPr>
            <p:cNvPr id="4824" name="Google Shape;4824;p63"/>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63"/>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63"/>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7" name="Google Shape;4827;p63"/>
          <p:cNvGrpSpPr/>
          <p:nvPr/>
        </p:nvGrpSpPr>
        <p:grpSpPr>
          <a:xfrm>
            <a:off x="7347852" y="3873484"/>
            <a:ext cx="342486" cy="347715"/>
            <a:chOff x="-59400775" y="4084200"/>
            <a:chExt cx="311125" cy="315875"/>
          </a:xfrm>
        </p:grpSpPr>
        <p:sp>
          <p:nvSpPr>
            <p:cNvPr id="4828" name="Google Shape;4828;p63"/>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63"/>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63"/>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63"/>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63"/>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63"/>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4" name="Google Shape;4834;p63"/>
          <p:cNvGrpSpPr/>
          <p:nvPr/>
        </p:nvGrpSpPr>
        <p:grpSpPr>
          <a:xfrm>
            <a:off x="2276375" y="3043493"/>
            <a:ext cx="347688" cy="348568"/>
            <a:chOff x="-64044600" y="3360375"/>
            <a:chExt cx="315850" cy="316650"/>
          </a:xfrm>
        </p:grpSpPr>
        <p:sp>
          <p:nvSpPr>
            <p:cNvPr id="4835" name="Google Shape;4835;p63"/>
            <p:cNvSpPr/>
            <p:nvPr/>
          </p:nvSpPr>
          <p:spPr>
            <a:xfrm>
              <a:off x="-63980025" y="3532875"/>
              <a:ext cx="185900" cy="144150"/>
            </a:xfrm>
            <a:custGeom>
              <a:avLst/>
              <a:gdLst/>
              <a:ahLst/>
              <a:cxnLst/>
              <a:rect l="l" t="t" r="r" b="b"/>
              <a:pathLst>
                <a:path w="7436" h="5766" extrusionOk="0">
                  <a:moveTo>
                    <a:pt x="410" y="0"/>
                  </a:moveTo>
                  <a:cubicBezTo>
                    <a:pt x="158" y="0"/>
                    <a:pt x="1" y="189"/>
                    <a:pt x="1" y="410"/>
                  </a:cubicBezTo>
                  <a:cubicBezTo>
                    <a:pt x="1" y="662"/>
                    <a:pt x="190" y="820"/>
                    <a:pt x="410" y="820"/>
                  </a:cubicBezTo>
                  <a:lnTo>
                    <a:pt x="883" y="820"/>
                  </a:lnTo>
                  <a:lnTo>
                    <a:pt x="1670" y="5419"/>
                  </a:lnTo>
                  <a:cubicBezTo>
                    <a:pt x="1702" y="5608"/>
                    <a:pt x="1859" y="5766"/>
                    <a:pt x="2048" y="5766"/>
                  </a:cubicBezTo>
                  <a:lnTo>
                    <a:pt x="5356" y="5766"/>
                  </a:lnTo>
                  <a:cubicBezTo>
                    <a:pt x="5545" y="5766"/>
                    <a:pt x="5766" y="5608"/>
                    <a:pt x="5766" y="5419"/>
                  </a:cubicBezTo>
                  <a:lnTo>
                    <a:pt x="6554" y="820"/>
                  </a:lnTo>
                  <a:lnTo>
                    <a:pt x="7026" y="820"/>
                  </a:lnTo>
                  <a:cubicBezTo>
                    <a:pt x="7247" y="820"/>
                    <a:pt x="7404" y="630"/>
                    <a:pt x="7404" y="410"/>
                  </a:cubicBezTo>
                  <a:cubicBezTo>
                    <a:pt x="7436" y="189"/>
                    <a:pt x="7247" y="0"/>
                    <a:pt x="70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63"/>
            <p:cNvSpPr/>
            <p:nvPr/>
          </p:nvSpPr>
          <p:spPr>
            <a:xfrm>
              <a:off x="-64044600" y="3360375"/>
              <a:ext cx="315850" cy="152825"/>
            </a:xfrm>
            <a:custGeom>
              <a:avLst/>
              <a:gdLst/>
              <a:ahLst/>
              <a:cxnLst/>
              <a:rect l="l" t="t" r="r" b="b"/>
              <a:pathLst>
                <a:path w="12634" h="6113" extrusionOk="0">
                  <a:moveTo>
                    <a:pt x="378" y="1"/>
                  </a:moveTo>
                  <a:cubicBezTo>
                    <a:pt x="158" y="1"/>
                    <a:pt x="0" y="190"/>
                    <a:pt x="0" y="442"/>
                  </a:cubicBezTo>
                  <a:lnTo>
                    <a:pt x="0" y="5672"/>
                  </a:lnTo>
                  <a:cubicBezTo>
                    <a:pt x="0" y="5892"/>
                    <a:pt x="189" y="6113"/>
                    <a:pt x="378" y="6113"/>
                  </a:cubicBezTo>
                  <a:lnTo>
                    <a:pt x="3088" y="6113"/>
                  </a:lnTo>
                  <a:cubicBezTo>
                    <a:pt x="3245" y="5514"/>
                    <a:pt x="3560" y="4947"/>
                    <a:pt x="4001" y="4569"/>
                  </a:cubicBezTo>
                  <a:cubicBezTo>
                    <a:pt x="3875" y="4285"/>
                    <a:pt x="3812" y="3970"/>
                    <a:pt x="3812" y="3624"/>
                  </a:cubicBezTo>
                  <a:cubicBezTo>
                    <a:pt x="3812" y="2238"/>
                    <a:pt x="4915" y="1135"/>
                    <a:pt x="6301" y="1135"/>
                  </a:cubicBezTo>
                  <a:cubicBezTo>
                    <a:pt x="7656" y="1135"/>
                    <a:pt x="8759" y="2238"/>
                    <a:pt x="8759" y="3624"/>
                  </a:cubicBezTo>
                  <a:cubicBezTo>
                    <a:pt x="8759" y="3939"/>
                    <a:pt x="8696" y="4254"/>
                    <a:pt x="8570" y="4569"/>
                  </a:cubicBezTo>
                  <a:cubicBezTo>
                    <a:pt x="9011" y="5010"/>
                    <a:pt x="9326" y="5514"/>
                    <a:pt x="9483" y="6113"/>
                  </a:cubicBezTo>
                  <a:lnTo>
                    <a:pt x="12193" y="6113"/>
                  </a:lnTo>
                  <a:cubicBezTo>
                    <a:pt x="12445" y="6113"/>
                    <a:pt x="12602" y="5892"/>
                    <a:pt x="12602" y="5672"/>
                  </a:cubicBezTo>
                  <a:lnTo>
                    <a:pt x="12602" y="442"/>
                  </a:lnTo>
                  <a:cubicBezTo>
                    <a:pt x="12634" y="190"/>
                    <a:pt x="12445" y="1"/>
                    <a:pt x="122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63"/>
            <p:cNvSpPr/>
            <p:nvPr/>
          </p:nvSpPr>
          <p:spPr>
            <a:xfrm>
              <a:off x="-63945375" y="3408425"/>
              <a:ext cx="117375" cy="103200"/>
            </a:xfrm>
            <a:custGeom>
              <a:avLst/>
              <a:gdLst/>
              <a:ahLst/>
              <a:cxnLst/>
              <a:rect l="l" t="t" r="r" b="b"/>
              <a:pathLst>
                <a:path w="4695" h="4128" extrusionOk="0">
                  <a:moveTo>
                    <a:pt x="2364" y="1"/>
                  </a:moveTo>
                  <a:cubicBezTo>
                    <a:pt x="1450" y="1"/>
                    <a:pt x="694" y="757"/>
                    <a:pt x="694" y="1670"/>
                  </a:cubicBezTo>
                  <a:cubicBezTo>
                    <a:pt x="694" y="2080"/>
                    <a:pt x="851" y="2489"/>
                    <a:pt x="1167" y="2805"/>
                  </a:cubicBezTo>
                  <a:cubicBezTo>
                    <a:pt x="599" y="3120"/>
                    <a:pt x="190" y="3592"/>
                    <a:pt x="1" y="4128"/>
                  </a:cubicBezTo>
                  <a:lnTo>
                    <a:pt x="4695" y="4128"/>
                  </a:lnTo>
                  <a:cubicBezTo>
                    <a:pt x="4475" y="3561"/>
                    <a:pt x="4065" y="3088"/>
                    <a:pt x="3529" y="2805"/>
                  </a:cubicBezTo>
                  <a:cubicBezTo>
                    <a:pt x="3813" y="2489"/>
                    <a:pt x="4002" y="2080"/>
                    <a:pt x="4002" y="1670"/>
                  </a:cubicBezTo>
                  <a:cubicBezTo>
                    <a:pt x="4002" y="757"/>
                    <a:pt x="3277" y="1"/>
                    <a:pt x="23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8" name="Google Shape;4838;p63"/>
          <p:cNvGrpSpPr/>
          <p:nvPr/>
        </p:nvGrpSpPr>
        <p:grpSpPr>
          <a:xfrm>
            <a:off x="2301514" y="3464550"/>
            <a:ext cx="297409" cy="349421"/>
            <a:chOff x="-64022550" y="3727425"/>
            <a:chExt cx="270175" cy="317425"/>
          </a:xfrm>
        </p:grpSpPr>
        <p:sp>
          <p:nvSpPr>
            <p:cNvPr id="4839" name="Google Shape;4839;p63"/>
            <p:cNvSpPr/>
            <p:nvPr/>
          </p:nvSpPr>
          <p:spPr>
            <a:xfrm>
              <a:off x="-64022550" y="3912500"/>
              <a:ext cx="270175" cy="90600"/>
            </a:xfrm>
            <a:custGeom>
              <a:avLst/>
              <a:gdLst/>
              <a:ahLst/>
              <a:cxnLst/>
              <a:rect l="l" t="t" r="r" b="b"/>
              <a:pathLst>
                <a:path w="10807" h="3624" extrusionOk="0">
                  <a:moveTo>
                    <a:pt x="2111" y="1"/>
                  </a:moveTo>
                  <a:cubicBezTo>
                    <a:pt x="945" y="1"/>
                    <a:pt x="0" y="946"/>
                    <a:pt x="0" y="2080"/>
                  </a:cubicBezTo>
                  <a:lnTo>
                    <a:pt x="0" y="3183"/>
                  </a:lnTo>
                  <a:cubicBezTo>
                    <a:pt x="0" y="3435"/>
                    <a:pt x="221" y="3624"/>
                    <a:pt x="441" y="3624"/>
                  </a:cubicBezTo>
                  <a:lnTo>
                    <a:pt x="10365" y="3624"/>
                  </a:lnTo>
                  <a:cubicBezTo>
                    <a:pt x="10618" y="3624"/>
                    <a:pt x="10807" y="3435"/>
                    <a:pt x="10807" y="3183"/>
                  </a:cubicBezTo>
                  <a:lnTo>
                    <a:pt x="10807" y="2080"/>
                  </a:lnTo>
                  <a:cubicBezTo>
                    <a:pt x="10807" y="946"/>
                    <a:pt x="9861" y="1"/>
                    <a:pt x="87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63"/>
            <p:cNvSpPr/>
            <p:nvPr/>
          </p:nvSpPr>
          <p:spPr>
            <a:xfrm>
              <a:off x="-64000500" y="4023550"/>
              <a:ext cx="227650" cy="21300"/>
            </a:xfrm>
            <a:custGeom>
              <a:avLst/>
              <a:gdLst/>
              <a:ahLst/>
              <a:cxnLst/>
              <a:rect l="l" t="t" r="r" b="b"/>
              <a:pathLst>
                <a:path w="9106" h="852" extrusionOk="0">
                  <a:moveTo>
                    <a:pt x="0" y="1"/>
                  </a:moveTo>
                  <a:lnTo>
                    <a:pt x="0" y="442"/>
                  </a:lnTo>
                  <a:cubicBezTo>
                    <a:pt x="0" y="694"/>
                    <a:pt x="190" y="851"/>
                    <a:pt x="442" y="851"/>
                  </a:cubicBezTo>
                  <a:lnTo>
                    <a:pt x="8696" y="851"/>
                  </a:lnTo>
                  <a:cubicBezTo>
                    <a:pt x="8948" y="851"/>
                    <a:pt x="9105" y="631"/>
                    <a:pt x="9105" y="442"/>
                  </a:cubicBezTo>
                  <a:lnTo>
                    <a:pt x="910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63"/>
            <p:cNvSpPr/>
            <p:nvPr/>
          </p:nvSpPr>
          <p:spPr>
            <a:xfrm>
              <a:off x="-63960325" y="3727425"/>
              <a:ext cx="144925" cy="165425"/>
            </a:xfrm>
            <a:custGeom>
              <a:avLst/>
              <a:gdLst/>
              <a:ahLst/>
              <a:cxnLst/>
              <a:rect l="l" t="t" r="r" b="b"/>
              <a:pathLst>
                <a:path w="5797" h="6617" extrusionOk="0">
                  <a:moveTo>
                    <a:pt x="2930" y="0"/>
                  </a:moveTo>
                  <a:cubicBezTo>
                    <a:pt x="1292" y="0"/>
                    <a:pt x="0" y="1292"/>
                    <a:pt x="0" y="2867"/>
                  </a:cubicBezTo>
                  <a:cubicBezTo>
                    <a:pt x="32" y="3812"/>
                    <a:pt x="504" y="4694"/>
                    <a:pt x="1260" y="5230"/>
                  </a:cubicBezTo>
                  <a:lnTo>
                    <a:pt x="1260" y="6616"/>
                  </a:lnTo>
                  <a:lnTo>
                    <a:pt x="4568" y="6616"/>
                  </a:lnTo>
                  <a:lnTo>
                    <a:pt x="4568" y="5230"/>
                  </a:lnTo>
                  <a:cubicBezTo>
                    <a:pt x="5356" y="4694"/>
                    <a:pt x="5797" y="3812"/>
                    <a:pt x="5797" y="2867"/>
                  </a:cubicBezTo>
                  <a:cubicBezTo>
                    <a:pt x="5797" y="1260"/>
                    <a:pt x="4505" y="0"/>
                    <a:pt x="29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2" name="Google Shape;4842;p63"/>
          <p:cNvGrpSpPr/>
          <p:nvPr/>
        </p:nvGrpSpPr>
        <p:grpSpPr>
          <a:xfrm>
            <a:off x="2324480" y="3872616"/>
            <a:ext cx="251478" cy="349449"/>
            <a:chOff x="-64001300" y="4093650"/>
            <a:chExt cx="228450" cy="317450"/>
          </a:xfrm>
        </p:grpSpPr>
        <p:sp>
          <p:nvSpPr>
            <p:cNvPr id="4843" name="Google Shape;4843;p63"/>
            <p:cNvSpPr/>
            <p:nvPr/>
          </p:nvSpPr>
          <p:spPr>
            <a:xfrm>
              <a:off x="-63933550" y="4328375"/>
              <a:ext cx="93750" cy="40975"/>
            </a:xfrm>
            <a:custGeom>
              <a:avLst/>
              <a:gdLst/>
              <a:ahLst/>
              <a:cxnLst/>
              <a:rect l="l" t="t" r="r" b="b"/>
              <a:pathLst>
                <a:path w="3750" h="1639" extrusionOk="0">
                  <a:moveTo>
                    <a:pt x="1859" y="0"/>
                  </a:moveTo>
                  <a:cubicBezTo>
                    <a:pt x="1009" y="0"/>
                    <a:pt x="315" y="662"/>
                    <a:pt x="0" y="1638"/>
                  </a:cubicBezTo>
                  <a:lnTo>
                    <a:pt x="3749" y="1638"/>
                  </a:lnTo>
                  <a:cubicBezTo>
                    <a:pt x="3434" y="662"/>
                    <a:pt x="2710" y="0"/>
                    <a:pt x="18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63"/>
            <p:cNvSpPr/>
            <p:nvPr/>
          </p:nvSpPr>
          <p:spPr>
            <a:xfrm>
              <a:off x="-63980025" y="4135400"/>
              <a:ext cx="185900" cy="234725"/>
            </a:xfrm>
            <a:custGeom>
              <a:avLst/>
              <a:gdLst/>
              <a:ahLst/>
              <a:cxnLst/>
              <a:rect l="l" t="t" r="r" b="b"/>
              <a:pathLst>
                <a:path w="7436" h="9389" extrusionOk="0">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63"/>
            <p:cNvSpPr/>
            <p:nvPr/>
          </p:nvSpPr>
          <p:spPr>
            <a:xfrm>
              <a:off x="-64001300" y="4389800"/>
              <a:ext cx="228450" cy="21300"/>
            </a:xfrm>
            <a:custGeom>
              <a:avLst/>
              <a:gdLst/>
              <a:ahLst/>
              <a:cxnLst/>
              <a:rect l="l" t="t" r="r" b="b"/>
              <a:pathLst>
                <a:path w="9138" h="852" extrusionOk="0">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63"/>
            <p:cNvSpPr/>
            <p:nvPr/>
          </p:nvSpPr>
          <p:spPr>
            <a:xfrm>
              <a:off x="-64001300" y="4093650"/>
              <a:ext cx="226875" cy="20500"/>
            </a:xfrm>
            <a:custGeom>
              <a:avLst/>
              <a:gdLst/>
              <a:ahLst/>
              <a:cxnLst/>
              <a:rect l="l" t="t" r="r" b="b"/>
              <a:pathLst>
                <a:path w="9075" h="820" extrusionOk="0">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7" name="Google Shape;4847;p63"/>
          <p:cNvGrpSpPr/>
          <p:nvPr/>
        </p:nvGrpSpPr>
        <p:grpSpPr>
          <a:xfrm>
            <a:off x="4392400" y="3043438"/>
            <a:ext cx="342486" cy="348678"/>
            <a:chOff x="-62148800" y="3377700"/>
            <a:chExt cx="311125" cy="316750"/>
          </a:xfrm>
        </p:grpSpPr>
        <p:sp>
          <p:nvSpPr>
            <p:cNvPr id="4848" name="Google Shape;4848;p63"/>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63"/>
            <p:cNvSpPr/>
            <p:nvPr/>
          </p:nvSpPr>
          <p:spPr>
            <a:xfrm>
              <a:off x="-62148800" y="3377700"/>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0" name="Google Shape;4850;p63"/>
          <p:cNvGrpSpPr/>
          <p:nvPr/>
        </p:nvGrpSpPr>
        <p:grpSpPr>
          <a:xfrm>
            <a:off x="4388506" y="3464535"/>
            <a:ext cx="350275" cy="349449"/>
            <a:chOff x="-62154300" y="3743950"/>
            <a:chExt cx="318200" cy="317450"/>
          </a:xfrm>
        </p:grpSpPr>
        <p:sp>
          <p:nvSpPr>
            <p:cNvPr id="4851" name="Google Shape;4851;p63"/>
            <p:cNvSpPr/>
            <p:nvPr/>
          </p:nvSpPr>
          <p:spPr>
            <a:xfrm>
              <a:off x="-61992850" y="37439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63"/>
            <p:cNvSpPr/>
            <p:nvPr/>
          </p:nvSpPr>
          <p:spPr>
            <a:xfrm>
              <a:off x="-62154300" y="3785700"/>
              <a:ext cx="318200" cy="2757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3" name="Google Shape;4853;p63"/>
          <p:cNvGrpSpPr/>
          <p:nvPr/>
        </p:nvGrpSpPr>
        <p:grpSpPr>
          <a:xfrm>
            <a:off x="4388493" y="3873056"/>
            <a:ext cx="350302" cy="348568"/>
            <a:chOff x="-62151950" y="4111775"/>
            <a:chExt cx="318225" cy="316650"/>
          </a:xfrm>
        </p:grpSpPr>
        <p:sp>
          <p:nvSpPr>
            <p:cNvPr id="4854" name="Google Shape;4854;p63"/>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63"/>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63"/>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63"/>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8" name="Google Shape;4858;p63"/>
          <p:cNvGrpSpPr/>
          <p:nvPr/>
        </p:nvGrpSpPr>
        <p:grpSpPr>
          <a:xfrm>
            <a:off x="6499351" y="3042984"/>
            <a:ext cx="350275" cy="349587"/>
            <a:chOff x="-60254550" y="3367325"/>
            <a:chExt cx="318200" cy="317575"/>
          </a:xfrm>
        </p:grpSpPr>
        <p:sp>
          <p:nvSpPr>
            <p:cNvPr id="4859" name="Google Shape;4859;p63"/>
            <p:cNvSpPr/>
            <p:nvPr/>
          </p:nvSpPr>
          <p:spPr>
            <a:xfrm>
              <a:off x="-60219125" y="3367325"/>
              <a:ext cx="51225" cy="103575"/>
            </a:xfrm>
            <a:custGeom>
              <a:avLst/>
              <a:gdLst/>
              <a:ahLst/>
              <a:cxnLst/>
              <a:rect l="l" t="t" r="r" b="b"/>
              <a:pathLst>
                <a:path w="2049" h="4143" extrusionOk="0">
                  <a:moveTo>
                    <a:pt x="1051" y="0"/>
                  </a:moveTo>
                  <a:cubicBezTo>
                    <a:pt x="935" y="0"/>
                    <a:pt x="815" y="57"/>
                    <a:pt x="725" y="164"/>
                  </a:cubicBezTo>
                  <a:cubicBezTo>
                    <a:pt x="568" y="290"/>
                    <a:pt x="568" y="573"/>
                    <a:pt x="757" y="731"/>
                  </a:cubicBezTo>
                  <a:cubicBezTo>
                    <a:pt x="1103" y="1046"/>
                    <a:pt x="1103" y="1456"/>
                    <a:pt x="757" y="1771"/>
                  </a:cubicBezTo>
                  <a:cubicBezTo>
                    <a:pt x="32" y="2401"/>
                    <a:pt x="1" y="3377"/>
                    <a:pt x="757" y="4039"/>
                  </a:cubicBezTo>
                  <a:cubicBezTo>
                    <a:pt x="828" y="4110"/>
                    <a:pt x="924" y="4143"/>
                    <a:pt x="1023" y="4143"/>
                  </a:cubicBezTo>
                  <a:cubicBezTo>
                    <a:pt x="1144" y="4143"/>
                    <a:pt x="1269" y="4094"/>
                    <a:pt x="1356" y="4007"/>
                  </a:cubicBezTo>
                  <a:cubicBezTo>
                    <a:pt x="1513" y="3850"/>
                    <a:pt x="1513" y="3566"/>
                    <a:pt x="1292" y="3409"/>
                  </a:cubicBezTo>
                  <a:cubicBezTo>
                    <a:pt x="946" y="3094"/>
                    <a:pt x="946" y="2716"/>
                    <a:pt x="1292" y="2401"/>
                  </a:cubicBezTo>
                  <a:cubicBezTo>
                    <a:pt x="2017" y="1771"/>
                    <a:pt x="2049" y="762"/>
                    <a:pt x="1292" y="101"/>
                  </a:cubicBezTo>
                  <a:cubicBezTo>
                    <a:pt x="1224" y="33"/>
                    <a:pt x="1139" y="0"/>
                    <a:pt x="10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63"/>
            <p:cNvSpPr/>
            <p:nvPr/>
          </p:nvSpPr>
          <p:spPr>
            <a:xfrm>
              <a:off x="-60156900" y="3367325"/>
              <a:ext cx="51225" cy="103575"/>
            </a:xfrm>
            <a:custGeom>
              <a:avLst/>
              <a:gdLst/>
              <a:ahLst/>
              <a:cxnLst/>
              <a:rect l="l" t="t" r="r" b="b"/>
              <a:pathLst>
                <a:path w="2049" h="4143" extrusionOk="0">
                  <a:moveTo>
                    <a:pt x="1038" y="0"/>
                  </a:moveTo>
                  <a:cubicBezTo>
                    <a:pt x="913" y="0"/>
                    <a:pt x="783" y="57"/>
                    <a:pt x="694" y="164"/>
                  </a:cubicBezTo>
                  <a:cubicBezTo>
                    <a:pt x="536" y="290"/>
                    <a:pt x="536" y="573"/>
                    <a:pt x="757" y="731"/>
                  </a:cubicBezTo>
                  <a:cubicBezTo>
                    <a:pt x="1103" y="1046"/>
                    <a:pt x="1103" y="1456"/>
                    <a:pt x="757" y="1771"/>
                  </a:cubicBezTo>
                  <a:cubicBezTo>
                    <a:pt x="32" y="2401"/>
                    <a:pt x="1" y="3377"/>
                    <a:pt x="757" y="4039"/>
                  </a:cubicBezTo>
                  <a:cubicBezTo>
                    <a:pt x="828" y="4110"/>
                    <a:pt x="918" y="4143"/>
                    <a:pt x="1010" y="4143"/>
                  </a:cubicBezTo>
                  <a:cubicBezTo>
                    <a:pt x="1122" y="4143"/>
                    <a:pt x="1237" y="4094"/>
                    <a:pt x="1324" y="4007"/>
                  </a:cubicBezTo>
                  <a:cubicBezTo>
                    <a:pt x="1481" y="3850"/>
                    <a:pt x="1481" y="3566"/>
                    <a:pt x="1292" y="3409"/>
                  </a:cubicBezTo>
                  <a:cubicBezTo>
                    <a:pt x="946" y="3094"/>
                    <a:pt x="946" y="2716"/>
                    <a:pt x="1292" y="2401"/>
                  </a:cubicBezTo>
                  <a:cubicBezTo>
                    <a:pt x="2017" y="1771"/>
                    <a:pt x="2049" y="762"/>
                    <a:pt x="1292" y="101"/>
                  </a:cubicBezTo>
                  <a:cubicBezTo>
                    <a:pt x="1224" y="33"/>
                    <a:pt x="1133" y="0"/>
                    <a:pt x="10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63"/>
            <p:cNvSpPr/>
            <p:nvPr/>
          </p:nvSpPr>
          <p:spPr>
            <a:xfrm>
              <a:off x="-60094675" y="3367325"/>
              <a:ext cx="51225" cy="103575"/>
            </a:xfrm>
            <a:custGeom>
              <a:avLst/>
              <a:gdLst/>
              <a:ahLst/>
              <a:cxnLst/>
              <a:rect l="l" t="t" r="r" b="b"/>
              <a:pathLst>
                <a:path w="2049" h="4143" extrusionOk="0">
                  <a:moveTo>
                    <a:pt x="1038" y="0"/>
                  </a:moveTo>
                  <a:cubicBezTo>
                    <a:pt x="913" y="0"/>
                    <a:pt x="783" y="57"/>
                    <a:pt x="694" y="164"/>
                  </a:cubicBezTo>
                  <a:cubicBezTo>
                    <a:pt x="536" y="290"/>
                    <a:pt x="536" y="573"/>
                    <a:pt x="725" y="731"/>
                  </a:cubicBezTo>
                  <a:cubicBezTo>
                    <a:pt x="1103" y="1046"/>
                    <a:pt x="1103" y="1456"/>
                    <a:pt x="725" y="1771"/>
                  </a:cubicBezTo>
                  <a:cubicBezTo>
                    <a:pt x="32" y="2401"/>
                    <a:pt x="1" y="3377"/>
                    <a:pt x="725" y="4039"/>
                  </a:cubicBezTo>
                  <a:cubicBezTo>
                    <a:pt x="796" y="4110"/>
                    <a:pt x="893" y="4143"/>
                    <a:pt x="992" y="4143"/>
                  </a:cubicBezTo>
                  <a:cubicBezTo>
                    <a:pt x="1113" y="4143"/>
                    <a:pt x="1237" y="4094"/>
                    <a:pt x="1324" y="4007"/>
                  </a:cubicBezTo>
                  <a:cubicBezTo>
                    <a:pt x="1481" y="3850"/>
                    <a:pt x="1481" y="3566"/>
                    <a:pt x="1292" y="3409"/>
                  </a:cubicBezTo>
                  <a:cubicBezTo>
                    <a:pt x="946" y="3094"/>
                    <a:pt x="946" y="2716"/>
                    <a:pt x="1292" y="2401"/>
                  </a:cubicBezTo>
                  <a:cubicBezTo>
                    <a:pt x="1985" y="1771"/>
                    <a:pt x="2048" y="762"/>
                    <a:pt x="1292" y="101"/>
                  </a:cubicBezTo>
                  <a:cubicBezTo>
                    <a:pt x="1224" y="33"/>
                    <a:pt x="1133" y="0"/>
                    <a:pt x="10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63"/>
            <p:cNvSpPr/>
            <p:nvPr/>
          </p:nvSpPr>
          <p:spPr>
            <a:xfrm>
              <a:off x="-60254550" y="3478525"/>
              <a:ext cx="318200" cy="206375"/>
            </a:xfrm>
            <a:custGeom>
              <a:avLst/>
              <a:gdLst/>
              <a:ahLst/>
              <a:cxnLst/>
              <a:rect l="l" t="t" r="r" b="b"/>
              <a:pathLst>
                <a:path w="12728" h="8255" extrusionOk="0">
                  <a:moveTo>
                    <a:pt x="10428" y="1607"/>
                  </a:moveTo>
                  <a:cubicBezTo>
                    <a:pt x="11184" y="1607"/>
                    <a:pt x="11814" y="2237"/>
                    <a:pt x="11814" y="2994"/>
                  </a:cubicBezTo>
                  <a:cubicBezTo>
                    <a:pt x="11814" y="3718"/>
                    <a:pt x="11184" y="4380"/>
                    <a:pt x="10428" y="4380"/>
                  </a:cubicBezTo>
                  <a:lnTo>
                    <a:pt x="9767" y="4380"/>
                  </a:lnTo>
                  <a:cubicBezTo>
                    <a:pt x="9861" y="4002"/>
                    <a:pt x="9893" y="3655"/>
                    <a:pt x="9893" y="3246"/>
                  </a:cubicBezTo>
                  <a:lnTo>
                    <a:pt x="9893" y="1607"/>
                  </a:lnTo>
                  <a:close/>
                  <a:moveTo>
                    <a:pt x="410" y="1"/>
                  </a:moveTo>
                  <a:cubicBezTo>
                    <a:pt x="158" y="1"/>
                    <a:pt x="0" y="190"/>
                    <a:pt x="0" y="379"/>
                  </a:cubicBezTo>
                  <a:lnTo>
                    <a:pt x="0" y="3309"/>
                  </a:lnTo>
                  <a:cubicBezTo>
                    <a:pt x="0" y="5041"/>
                    <a:pt x="882" y="6522"/>
                    <a:pt x="2237" y="7436"/>
                  </a:cubicBezTo>
                  <a:lnTo>
                    <a:pt x="441" y="7436"/>
                  </a:lnTo>
                  <a:cubicBezTo>
                    <a:pt x="189" y="7436"/>
                    <a:pt x="32" y="7625"/>
                    <a:pt x="32" y="7845"/>
                  </a:cubicBezTo>
                  <a:cubicBezTo>
                    <a:pt x="32" y="8066"/>
                    <a:pt x="252" y="8255"/>
                    <a:pt x="441" y="8255"/>
                  </a:cubicBezTo>
                  <a:lnTo>
                    <a:pt x="9546" y="8255"/>
                  </a:lnTo>
                  <a:cubicBezTo>
                    <a:pt x="9767" y="8255"/>
                    <a:pt x="9924" y="8066"/>
                    <a:pt x="9924" y="7845"/>
                  </a:cubicBezTo>
                  <a:cubicBezTo>
                    <a:pt x="9924" y="7593"/>
                    <a:pt x="9735" y="7436"/>
                    <a:pt x="9546" y="7436"/>
                  </a:cubicBezTo>
                  <a:lnTo>
                    <a:pt x="7719" y="7436"/>
                  </a:lnTo>
                  <a:cubicBezTo>
                    <a:pt x="8538" y="6900"/>
                    <a:pt x="9168" y="6144"/>
                    <a:pt x="9578" y="5230"/>
                  </a:cubicBezTo>
                  <a:lnTo>
                    <a:pt x="10523" y="5230"/>
                  </a:lnTo>
                  <a:cubicBezTo>
                    <a:pt x="11751" y="5230"/>
                    <a:pt x="12728" y="4254"/>
                    <a:pt x="12728" y="3025"/>
                  </a:cubicBezTo>
                  <a:cubicBezTo>
                    <a:pt x="12728" y="1796"/>
                    <a:pt x="11657" y="788"/>
                    <a:pt x="10428" y="788"/>
                  </a:cubicBezTo>
                  <a:lnTo>
                    <a:pt x="9893" y="788"/>
                  </a:lnTo>
                  <a:lnTo>
                    <a:pt x="9893" y="379"/>
                  </a:lnTo>
                  <a:cubicBezTo>
                    <a:pt x="9893" y="158"/>
                    <a:pt x="9704" y="1"/>
                    <a:pt x="94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3" name="Google Shape;4863;p63"/>
          <p:cNvGrpSpPr/>
          <p:nvPr/>
        </p:nvGrpSpPr>
        <p:grpSpPr>
          <a:xfrm>
            <a:off x="6500204" y="3465031"/>
            <a:ext cx="348568" cy="348458"/>
            <a:chOff x="-60255350" y="3733825"/>
            <a:chExt cx="316650" cy="316550"/>
          </a:xfrm>
        </p:grpSpPr>
        <p:sp>
          <p:nvSpPr>
            <p:cNvPr id="4864" name="Google Shape;4864;p63"/>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63"/>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63"/>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63"/>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63"/>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63"/>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63"/>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1" name="Google Shape;4871;p63"/>
          <p:cNvGrpSpPr/>
          <p:nvPr/>
        </p:nvGrpSpPr>
        <p:grpSpPr>
          <a:xfrm>
            <a:off x="6526651" y="3873483"/>
            <a:ext cx="295675" cy="347715"/>
            <a:chOff x="-60232500" y="4101525"/>
            <a:chExt cx="268600" cy="315875"/>
          </a:xfrm>
        </p:grpSpPr>
        <p:sp>
          <p:nvSpPr>
            <p:cNvPr id="4872" name="Google Shape;4872;p63"/>
            <p:cNvSpPr/>
            <p:nvPr/>
          </p:nvSpPr>
          <p:spPr>
            <a:xfrm>
              <a:off x="-60222275" y="4273225"/>
              <a:ext cx="63025" cy="144175"/>
            </a:xfrm>
            <a:custGeom>
              <a:avLst/>
              <a:gdLst/>
              <a:ahLst/>
              <a:cxnLst/>
              <a:rect l="l" t="t" r="r" b="b"/>
              <a:pathLst>
                <a:path w="2521" h="5767" extrusionOk="0">
                  <a:moveTo>
                    <a:pt x="1261" y="1"/>
                  </a:moveTo>
                  <a:cubicBezTo>
                    <a:pt x="1072" y="1"/>
                    <a:pt x="851" y="190"/>
                    <a:pt x="851" y="379"/>
                  </a:cubicBezTo>
                  <a:lnTo>
                    <a:pt x="851" y="662"/>
                  </a:lnTo>
                  <a:cubicBezTo>
                    <a:pt x="379" y="820"/>
                    <a:pt x="1" y="1293"/>
                    <a:pt x="1" y="1828"/>
                  </a:cubicBezTo>
                  <a:cubicBezTo>
                    <a:pt x="1" y="2521"/>
                    <a:pt x="568" y="2899"/>
                    <a:pt x="1009" y="3214"/>
                  </a:cubicBezTo>
                  <a:cubicBezTo>
                    <a:pt x="1324" y="3466"/>
                    <a:pt x="1671" y="3687"/>
                    <a:pt x="1671" y="3939"/>
                  </a:cubicBezTo>
                  <a:cubicBezTo>
                    <a:pt x="1671" y="4160"/>
                    <a:pt x="1482" y="4349"/>
                    <a:pt x="1261" y="4349"/>
                  </a:cubicBezTo>
                  <a:cubicBezTo>
                    <a:pt x="1072" y="4349"/>
                    <a:pt x="851" y="4160"/>
                    <a:pt x="851" y="3939"/>
                  </a:cubicBezTo>
                  <a:cubicBezTo>
                    <a:pt x="851" y="3687"/>
                    <a:pt x="631" y="3529"/>
                    <a:pt x="442" y="3529"/>
                  </a:cubicBezTo>
                  <a:cubicBezTo>
                    <a:pt x="253" y="3529"/>
                    <a:pt x="64" y="3718"/>
                    <a:pt x="64" y="3939"/>
                  </a:cubicBezTo>
                  <a:cubicBezTo>
                    <a:pt x="64" y="4475"/>
                    <a:pt x="410" y="4916"/>
                    <a:pt x="883" y="5105"/>
                  </a:cubicBezTo>
                  <a:lnTo>
                    <a:pt x="883" y="5388"/>
                  </a:lnTo>
                  <a:cubicBezTo>
                    <a:pt x="883" y="5609"/>
                    <a:pt x="1072" y="5766"/>
                    <a:pt x="1324" y="5766"/>
                  </a:cubicBezTo>
                  <a:cubicBezTo>
                    <a:pt x="1545" y="5766"/>
                    <a:pt x="1702" y="5577"/>
                    <a:pt x="1702" y="5388"/>
                  </a:cubicBezTo>
                  <a:lnTo>
                    <a:pt x="1702" y="5105"/>
                  </a:lnTo>
                  <a:cubicBezTo>
                    <a:pt x="2175" y="4947"/>
                    <a:pt x="2521" y="4475"/>
                    <a:pt x="2521" y="3939"/>
                  </a:cubicBezTo>
                  <a:cubicBezTo>
                    <a:pt x="2521" y="3246"/>
                    <a:pt x="1986" y="2868"/>
                    <a:pt x="1545" y="2553"/>
                  </a:cubicBezTo>
                  <a:cubicBezTo>
                    <a:pt x="1229" y="2301"/>
                    <a:pt x="883" y="2080"/>
                    <a:pt x="883" y="1828"/>
                  </a:cubicBezTo>
                  <a:cubicBezTo>
                    <a:pt x="883" y="1608"/>
                    <a:pt x="1072" y="1450"/>
                    <a:pt x="1261" y="1450"/>
                  </a:cubicBezTo>
                  <a:cubicBezTo>
                    <a:pt x="1513" y="1450"/>
                    <a:pt x="1671" y="1639"/>
                    <a:pt x="1671" y="1828"/>
                  </a:cubicBezTo>
                  <a:cubicBezTo>
                    <a:pt x="1671" y="2080"/>
                    <a:pt x="1860" y="2269"/>
                    <a:pt x="2112" y="2269"/>
                  </a:cubicBezTo>
                  <a:cubicBezTo>
                    <a:pt x="2332" y="2269"/>
                    <a:pt x="2490" y="2080"/>
                    <a:pt x="2490" y="1828"/>
                  </a:cubicBezTo>
                  <a:cubicBezTo>
                    <a:pt x="2490" y="1293"/>
                    <a:pt x="2143" y="852"/>
                    <a:pt x="1671" y="662"/>
                  </a:cubicBezTo>
                  <a:lnTo>
                    <a:pt x="1671" y="379"/>
                  </a:lnTo>
                  <a:cubicBezTo>
                    <a:pt x="1671" y="158"/>
                    <a:pt x="1482"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63"/>
            <p:cNvSpPr/>
            <p:nvPr/>
          </p:nvSpPr>
          <p:spPr>
            <a:xfrm>
              <a:off x="-60232500" y="4101525"/>
              <a:ext cx="268600" cy="315875"/>
            </a:xfrm>
            <a:custGeom>
              <a:avLst/>
              <a:gdLst/>
              <a:ahLst/>
              <a:cxnLst/>
              <a:rect l="l" t="t" r="r" b="b"/>
              <a:pathLst>
                <a:path w="10744" h="12635" extrusionOk="0">
                  <a:moveTo>
                    <a:pt x="5356" y="1"/>
                  </a:moveTo>
                  <a:cubicBezTo>
                    <a:pt x="5104" y="1"/>
                    <a:pt x="4946" y="190"/>
                    <a:pt x="4946" y="410"/>
                  </a:cubicBezTo>
                  <a:lnTo>
                    <a:pt x="4946" y="820"/>
                  </a:lnTo>
                  <a:cubicBezTo>
                    <a:pt x="2206" y="1041"/>
                    <a:pt x="0" y="3340"/>
                    <a:pt x="0" y="6176"/>
                  </a:cubicBezTo>
                  <a:lnTo>
                    <a:pt x="0" y="6585"/>
                  </a:lnTo>
                  <a:lnTo>
                    <a:pt x="32" y="6585"/>
                  </a:lnTo>
                  <a:cubicBezTo>
                    <a:pt x="32" y="6806"/>
                    <a:pt x="221" y="6963"/>
                    <a:pt x="473" y="6963"/>
                  </a:cubicBezTo>
                  <a:cubicBezTo>
                    <a:pt x="693" y="6963"/>
                    <a:pt x="851" y="6774"/>
                    <a:pt x="851" y="6585"/>
                  </a:cubicBezTo>
                  <a:cubicBezTo>
                    <a:pt x="851" y="6113"/>
                    <a:pt x="1197" y="5766"/>
                    <a:pt x="1701" y="5766"/>
                  </a:cubicBezTo>
                  <a:cubicBezTo>
                    <a:pt x="2174" y="5766"/>
                    <a:pt x="2521" y="6113"/>
                    <a:pt x="2521" y="6585"/>
                  </a:cubicBezTo>
                  <a:cubicBezTo>
                    <a:pt x="2521" y="6806"/>
                    <a:pt x="2710" y="6963"/>
                    <a:pt x="2899" y="6963"/>
                  </a:cubicBezTo>
                  <a:cubicBezTo>
                    <a:pt x="3119" y="6963"/>
                    <a:pt x="3308" y="6774"/>
                    <a:pt x="3308" y="6585"/>
                  </a:cubicBezTo>
                  <a:cubicBezTo>
                    <a:pt x="3308" y="6113"/>
                    <a:pt x="3655" y="5766"/>
                    <a:pt x="4127" y="5766"/>
                  </a:cubicBezTo>
                  <a:cubicBezTo>
                    <a:pt x="4600" y="5766"/>
                    <a:pt x="4946" y="6113"/>
                    <a:pt x="4946" y="6585"/>
                  </a:cubicBezTo>
                  <a:lnTo>
                    <a:pt x="4946" y="11437"/>
                  </a:lnTo>
                  <a:cubicBezTo>
                    <a:pt x="4946" y="12099"/>
                    <a:pt x="5514" y="12634"/>
                    <a:pt x="6175" y="12634"/>
                  </a:cubicBezTo>
                  <a:cubicBezTo>
                    <a:pt x="6837" y="12634"/>
                    <a:pt x="7404" y="12099"/>
                    <a:pt x="7404" y="11437"/>
                  </a:cubicBezTo>
                  <a:lnTo>
                    <a:pt x="7404" y="10586"/>
                  </a:lnTo>
                  <a:cubicBezTo>
                    <a:pt x="7404" y="10366"/>
                    <a:pt x="7215" y="10208"/>
                    <a:pt x="6994" y="10208"/>
                  </a:cubicBezTo>
                  <a:cubicBezTo>
                    <a:pt x="6805" y="10208"/>
                    <a:pt x="6616" y="10397"/>
                    <a:pt x="6616" y="10586"/>
                  </a:cubicBezTo>
                  <a:lnTo>
                    <a:pt x="6616" y="11437"/>
                  </a:lnTo>
                  <a:cubicBezTo>
                    <a:pt x="6616" y="11658"/>
                    <a:pt x="6427" y="11815"/>
                    <a:pt x="6175" y="11815"/>
                  </a:cubicBezTo>
                  <a:cubicBezTo>
                    <a:pt x="5955" y="11815"/>
                    <a:pt x="5797" y="11626"/>
                    <a:pt x="5797" y="11437"/>
                  </a:cubicBezTo>
                  <a:lnTo>
                    <a:pt x="5797" y="6585"/>
                  </a:lnTo>
                  <a:cubicBezTo>
                    <a:pt x="5797" y="6113"/>
                    <a:pt x="6144" y="5766"/>
                    <a:pt x="6616" y="5766"/>
                  </a:cubicBezTo>
                  <a:cubicBezTo>
                    <a:pt x="7089" y="5766"/>
                    <a:pt x="7435" y="6113"/>
                    <a:pt x="7435" y="6585"/>
                  </a:cubicBezTo>
                  <a:cubicBezTo>
                    <a:pt x="7435" y="6806"/>
                    <a:pt x="7624" y="6963"/>
                    <a:pt x="7876" y="6963"/>
                  </a:cubicBezTo>
                  <a:cubicBezTo>
                    <a:pt x="8097" y="6963"/>
                    <a:pt x="8255" y="6774"/>
                    <a:pt x="8255" y="6585"/>
                  </a:cubicBezTo>
                  <a:cubicBezTo>
                    <a:pt x="8255" y="6113"/>
                    <a:pt x="8633" y="5766"/>
                    <a:pt x="9105" y="5766"/>
                  </a:cubicBezTo>
                  <a:cubicBezTo>
                    <a:pt x="9578" y="5766"/>
                    <a:pt x="9924" y="6113"/>
                    <a:pt x="9924" y="6585"/>
                  </a:cubicBezTo>
                  <a:cubicBezTo>
                    <a:pt x="9924" y="6806"/>
                    <a:pt x="10113" y="6963"/>
                    <a:pt x="10302" y="6963"/>
                  </a:cubicBezTo>
                  <a:cubicBezTo>
                    <a:pt x="10523" y="6963"/>
                    <a:pt x="10743" y="6774"/>
                    <a:pt x="10743" y="6585"/>
                  </a:cubicBezTo>
                  <a:lnTo>
                    <a:pt x="10743" y="6176"/>
                  </a:lnTo>
                  <a:cubicBezTo>
                    <a:pt x="10743" y="3340"/>
                    <a:pt x="8538" y="1041"/>
                    <a:pt x="5797" y="820"/>
                  </a:cubicBezTo>
                  <a:lnTo>
                    <a:pt x="5797" y="410"/>
                  </a:lnTo>
                  <a:cubicBezTo>
                    <a:pt x="5797" y="158"/>
                    <a:pt x="5577" y="1"/>
                    <a:pt x="5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4" name="Google Shape;4874;p63"/>
          <p:cNvSpPr/>
          <p:nvPr/>
        </p:nvSpPr>
        <p:spPr>
          <a:xfrm>
            <a:off x="7766392" y="3043157"/>
            <a:ext cx="348541" cy="349449"/>
          </a:xfrm>
          <a:custGeom>
            <a:avLst/>
            <a:gdLst/>
            <a:ahLst/>
            <a:cxnLst/>
            <a:rect l="l" t="t" r="r" b="b"/>
            <a:pathLst>
              <a:path w="12665" h="12698" extrusionOk="0">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5" name="Google Shape;4875;p63"/>
          <p:cNvGrpSpPr/>
          <p:nvPr/>
        </p:nvGrpSpPr>
        <p:grpSpPr>
          <a:xfrm>
            <a:off x="2700499" y="3043493"/>
            <a:ext cx="350302" cy="348568"/>
            <a:chOff x="-63679950" y="3360375"/>
            <a:chExt cx="318225" cy="316650"/>
          </a:xfrm>
        </p:grpSpPr>
        <p:sp>
          <p:nvSpPr>
            <p:cNvPr id="4876" name="Google Shape;4876;p63"/>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63"/>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63"/>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63"/>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80" name="Google Shape;4880;p63"/>
          <p:cNvSpPr/>
          <p:nvPr/>
        </p:nvSpPr>
        <p:spPr>
          <a:xfrm>
            <a:off x="2697656" y="3464445"/>
            <a:ext cx="352036" cy="349862"/>
          </a:xfrm>
          <a:custGeom>
            <a:avLst/>
            <a:gdLst/>
            <a:ahLst/>
            <a:cxnLst/>
            <a:rect l="l" t="t" r="r" b="b"/>
            <a:pathLst>
              <a:path w="12792" h="12713" extrusionOk="0">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1" name="Google Shape;4881;p63"/>
          <p:cNvGrpSpPr/>
          <p:nvPr/>
        </p:nvGrpSpPr>
        <p:grpSpPr>
          <a:xfrm>
            <a:off x="2699192" y="3872506"/>
            <a:ext cx="352916" cy="349669"/>
            <a:chOff x="-63679950" y="4093450"/>
            <a:chExt cx="320600" cy="317650"/>
          </a:xfrm>
        </p:grpSpPr>
        <p:sp>
          <p:nvSpPr>
            <p:cNvPr id="4882" name="Google Shape;4882;p63"/>
            <p:cNvSpPr/>
            <p:nvPr/>
          </p:nvSpPr>
          <p:spPr>
            <a:xfrm>
              <a:off x="-63595650" y="4093450"/>
              <a:ext cx="236300" cy="230425"/>
            </a:xfrm>
            <a:custGeom>
              <a:avLst/>
              <a:gdLst/>
              <a:ahLst/>
              <a:cxnLst/>
              <a:rect l="l" t="t" r="r" b="b"/>
              <a:pathLst>
                <a:path w="9452" h="9217" extrusionOk="0">
                  <a:moveTo>
                    <a:pt x="3387" y="836"/>
                  </a:moveTo>
                  <a:cubicBezTo>
                    <a:pt x="3497" y="836"/>
                    <a:pt x="3607" y="875"/>
                    <a:pt x="3686" y="954"/>
                  </a:cubicBezTo>
                  <a:cubicBezTo>
                    <a:pt x="3844" y="1111"/>
                    <a:pt x="3844" y="1395"/>
                    <a:pt x="3686" y="1553"/>
                  </a:cubicBezTo>
                  <a:lnTo>
                    <a:pt x="1638" y="3600"/>
                  </a:lnTo>
                  <a:cubicBezTo>
                    <a:pt x="1560" y="3679"/>
                    <a:pt x="1449" y="3718"/>
                    <a:pt x="1339" y="3718"/>
                  </a:cubicBezTo>
                  <a:cubicBezTo>
                    <a:pt x="1229" y="3718"/>
                    <a:pt x="1118" y="3679"/>
                    <a:pt x="1040" y="3600"/>
                  </a:cubicBezTo>
                  <a:cubicBezTo>
                    <a:pt x="882" y="3443"/>
                    <a:pt x="882" y="3159"/>
                    <a:pt x="1040" y="3002"/>
                  </a:cubicBezTo>
                  <a:lnTo>
                    <a:pt x="3088" y="954"/>
                  </a:lnTo>
                  <a:cubicBezTo>
                    <a:pt x="3166" y="875"/>
                    <a:pt x="3277" y="836"/>
                    <a:pt x="3387" y="836"/>
                  </a:cubicBezTo>
                  <a:close/>
                  <a:moveTo>
                    <a:pt x="8081" y="5530"/>
                  </a:moveTo>
                  <a:cubicBezTo>
                    <a:pt x="8191" y="5530"/>
                    <a:pt x="8302" y="5569"/>
                    <a:pt x="8380" y="5648"/>
                  </a:cubicBezTo>
                  <a:cubicBezTo>
                    <a:pt x="8538" y="5806"/>
                    <a:pt x="8538" y="6089"/>
                    <a:pt x="8380" y="6247"/>
                  </a:cubicBezTo>
                  <a:lnTo>
                    <a:pt x="6333" y="8295"/>
                  </a:lnTo>
                  <a:cubicBezTo>
                    <a:pt x="6254" y="8358"/>
                    <a:pt x="6143" y="8389"/>
                    <a:pt x="6033" y="8389"/>
                  </a:cubicBezTo>
                  <a:cubicBezTo>
                    <a:pt x="5923" y="8389"/>
                    <a:pt x="5813" y="8358"/>
                    <a:pt x="5734" y="8295"/>
                  </a:cubicBezTo>
                  <a:cubicBezTo>
                    <a:pt x="5576" y="8137"/>
                    <a:pt x="5576" y="7853"/>
                    <a:pt x="5734" y="7696"/>
                  </a:cubicBezTo>
                  <a:lnTo>
                    <a:pt x="7782" y="5648"/>
                  </a:lnTo>
                  <a:cubicBezTo>
                    <a:pt x="7861" y="5569"/>
                    <a:pt x="7971" y="5530"/>
                    <a:pt x="8081" y="5530"/>
                  </a:cubicBezTo>
                  <a:close/>
                  <a:moveTo>
                    <a:pt x="3414" y="1"/>
                  </a:moveTo>
                  <a:cubicBezTo>
                    <a:pt x="3095" y="1"/>
                    <a:pt x="2772" y="119"/>
                    <a:pt x="2520" y="355"/>
                  </a:cubicBezTo>
                  <a:lnTo>
                    <a:pt x="473" y="2403"/>
                  </a:lnTo>
                  <a:cubicBezTo>
                    <a:pt x="0" y="2876"/>
                    <a:pt x="0" y="3663"/>
                    <a:pt x="473" y="4199"/>
                  </a:cubicBezTo>
                  <a:cubicBezTo>
                    <a:pt x="700" y="4406"/>
                    <a:pt x="1008" y="4544"/>
                    <a:pt x="1345" y="4544"/>
                  </a:cubicBezTo>
                  <a:cubicBezTo>
                    <a:pt x="1522" y="4544"/>
                    <a:pt x="1706" y="4506"/>
                    <a:pt x="1890" y="4419"/>
                  </a:cubicBezTo>
                  <a:lnTo>
                    <a:pt x="4915" y="7444"/>
                  </a:lnTo>
                  <a:cubicBezTo>
                    <a:pt x="4663" y="7980"/>
                    <a:pt x="4789" y="8515"/>
                    <a:pt x="5135" y="8862"/>
                  </a:cubicBezTo>
                  <a:cubicBezTo>
                    <a:pt x="5372" y="9098"/>
                    <a:pt x="5687" y="9216"/>
                    <a:pt x="6010" y="9216"/>
                  </a:cubicBezTo>
                  <a:cubicBezTo>
                    <a:pt x="6333" y="9216"/>
                    <a:pt x="6663" y="9098"/>
                    <a:pt x="6931" y="8862"/>
                  </a:cubicBezTo>
                  <a:lnTo>
                    <a:pt x="8979" y="6814"/>
                  </a:lnTo>
                  <a:cubicBezTo>
                    <a:pt x="9452" y="6341"/>
                    <a:pt x="9452" y="5554"/>
                    <a:pt x="8979" y="5050"/>
                  </a:cubicBezTo>
                  <a:cubicBezTo>
                    <a:pt x="8757" y="4828"/>
                    <a:pt x="8445" y="4696"/>
                    <a:pt x="8117" y="4696"/>
                  </a:cubicBezTo>
                  <a:cubicBezTo>
                    <a:pt x="7933" y="4696"/>
                    <a:pt x="7743" y="4738"/>
                    <a:pt x="7561" y="4829"/>
                  </a:cubicBezTo>
                  <a:lnTo>
                    <a:pt x="4505" y="1773"/>
                  </a:lnTo>
                  <a:cubicBezTo>
                    <a:pt x="4757" y="1269"/>
                    <a:pt x="4631" y="733"/>
                    <a:pt x="4285" y="355"/>
                  </a:cubicBezTo>
                  <a:cubicBezTo>
                    <a:pt x="4048" y="119"/>
                    <a:pt x="3733" y="1"/>
                    <a:pt x="34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63"/>
            <p:cNvSpPr/>
            <p:nvPr/>
          </p:nvSpPr>
          <p:spPr>
            <a:xfrm>
              <a:off x="-63679950" y="4233850"/>
              <a:ext cx="177250" cy="177250"/>
            </a:xfrm>
            <a:custGeom>
              <a:avLst/>
              <a:gdLst/>
              <a:ahLst/>
              <a:cxnLst/>
              <a:rect l="l" t="t" r="r" b="b"/>
              <a:pathLst>
                <a:path w="7090" h="7090" extrusionOk="0">
                  <a:moveTo>
                    <a:pt x="5325" y="1"/>
                  </a:moveTo>
                  <a:lnTo>
                    <a:pt x="4160" y="1166"/>
                  </a:lnTo>
                  <a:cubicBezTo>
                    <a:pt x="4081" y="1088"/>
                    <a:pt x="3971" y="1048"/>
                    <a:pt x="3860" y="1048"/>
                  </a:cubicBezTo>
                  <a:cubicBezTo>
                    <a:pt x="3750" y="1048"/>
                    <a:pt x="3640" y="1088"/>
                    <a:pt x="3561" y="1166"/>
                  </a:cubicBezTo>
                  <a:lnTo>
                    <a:pt x="474" y="4254"/>
                  </a:lnTo>
                  <a:cubicBezTo>
                    <a:pt x="159" y="4569"/>
                    <a:pt x="1" y="4947"/>
                    <a:pt x="1" y="5419"/>
                  </a:cubicBezTo>
                  <a:cubicBezTo>
                    <a:pt x="1" y="5861"/>
                    <a:pt x="159" y="6302"/>
                    <a:pt x="474" y="6617"/>
                  </a:cubicBezTo>
                  <a:cubicBezTo>
                    <a:pt x="789" y="6932"/>
                    <a:pt x="1214" y="7089"/>
                    <a:pt x="1639" y="7089"/>
                  </a:cubicBezTo>
                  <a:cubicBezTo>
                    <a:pt x="2065" y="7089"/>
                    <a:pt x="2490" y="6932"/>
                    <a:pt x="2805" y="6617"/>
                  </a:cubicBezTo>
                  <a:lnTo>
                    <a:pt x="5892" y="3529"/>
                  </a:lnTo>
                  <a:cubicBezTo>
                    <a:pt x="6081" y="3372"/>
                    <a:pt x="6081" y="3088"/>
                    <a:pt x="5924" y="2931"/>
                  </a:cubicBezTo>
                  <a:lnTo>
                    <a:pt x="7090" y="1765"/>
                  </a:lnTo>
                  <a:lnTo>
                    <a:pt x="53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63"/>
            <p:cNvSpPr/>
            <p:nvPr/>
          </p:nvSpPr>
          <p:spPr>
            <a:xfrm>
              <a:off x="-63548400" y="4348850"/>
              <a:ext cx="185900" cy="62250"/>
            </a:xfrm>
            <a:custGeom>
              <a:avLst/>
              <a:gdLst/>
              <a:ahLst/>
              <a:cxnLst/>
              <a:rect l="l" t="t" r="r" b="b"/>
              <a:pathLst>
                <a:path w="7436" h="2490" extrusionOk="0">
                  <a:moveTo>
                    <a:pt x="2048" y="0"/>
                  </a:moveTo>
                  <a:cubicBezTo>
                    <a:pt x="1355" y="0"/>
                    <a:pt x="819" y="536"/>
                    <a:pt x="819" y="1229"/>
                  </a:cubicBezTo>
                  <a:lnTo>
                    <a:pt x="819" y="1639"/>
                  </a:lnTo>
                  <a:lnTo>
                    <a:pt x="410" y="1639"/>
                  </a:lnTo>
                  <a:cubicBezTo>
                    <a:pt x="189" y="1639"/>
                    <a:pt x="0" y="1859"/>
                    <a:pt x="0" y="2048"/>
                  </a:cubicBezTo>
                  <a:cubicBezTo>
                    <a:pt x="0" y="2269"/>
                    <a:pt x="189" y="2489"/>
                    <a:pt x="410" y="2489"/>
                  </a:cubicBezTo>
                  <a:lnTo>
                    <a:pt x="7026" y="2489"/>
                  </a:lnTo>
                  <a:cubicBezTo>
                    <a:pt x="7278" y="2489"/>
                    <a:pt x="7435" y="2269"/>
                    <a:pt x="7435" y="2048"/>
                  </a:cubicBezTo>
                  <a:cubicBezTo>
                    <a:pt x="7435" y="1859"/>
                    <a:pt x="7246" y="1639"/>
                    <a:pt x="6994" y="1639"/>
                  </a:cubicBezTo>
                  <a:lnTo>
                    <a:pt x="6616" y="1639"/>
                  </a:lnTo>
                  <a:lnTo>
                    <a:pt x="6616" y="1229"/>
                  </a:lnTo>
                  <a:cubicBezTo>
                    <a:pt x="6616" y="536"/>
                    <a:pt x="6049" y="0"/>
                    <a:pt x="53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5" name="Google Shape;4885;p63"/>
          <p:cNvGrpSpPr/>
          <p:nvPr/>
        </p:nvGrpSpPr>
        <p:grpSpPr>
          <a:xfrm>
            <a:off x="4806228" y="3043052"/>
            <a:ext cx="348568" cy="349449"/>
            <a:chOff x="-61784125" y="3377700"/>
            <a:chExt cx="316650" cy="317450"/>
          </a:xfrm>
        </p:grpSpPr>
        <p:sp>
          <p:nvSpPr>
            <p:cNvPr id="4886" name="Google Shape;4886;p63"/>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63"/>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63"/>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63"/>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63"/>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63"/>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63"/>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3" name="Google Shape;4893;p63"/>
          <p:cNvGrpSpPr/>
          <p:nvPr/>
        </p:nvGrpSpPr>
        <p:grpSpPr>
          <a:xfrm>
            <a:off x="4806228" y="3464535"/>
            <a:ext cx="348568" cy="349449"/>
            <a:chOff x="-61783350" y="3743950"/>
            <a:chExt cx="316650" cy="317450"/>
          </a:xfrm>
        </p:grpSpPr>
        <p:sp>
          <p:nvSpPr>
            <p:cNvPr id="4894" name="Google Shape;4894;p63"/>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63"/>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6" name="Google Shape;4896;p63"/>
          <p:cNvSpPr/>
          <p:nvPr/>
        </p:nvSpPr>
        <p:spPr>
          <a:xfrm>
            <a:off x="4804311" y="3873032"/>
            <a:ext cx="348568" cy="348871"/>
          </a:xfrm>
          <a:custGeom>
            <a:avLst/>
            <a:gdLst/>
            <a:ahLst/>
            <a:cxnLst/>
            <a:rect l="l" t="t" r="r" b="b"/>
            <a:pathLst>
              <a:path w="12666" h="12677" extrusionOk="0">
                <a:moveTo>
                  <a:pt x="8916" y="1639"/>
                </a:moveTo>
                <a:cubicBezTo>
                  <a:pt x="9137" y="1639"/>
                  <a:pt x="9294" y="1828"/>
                  <a:pt x="9294" y="2048"/>
                </a:cubicBezTo>
                <a:cubicBezTo>
                  <a:pt x="9294" y="2269"/>
                  <a:pt x="9105" y="2458"/>
                  <a:pt x="8916" y="2458"/>
                </a:cubicBezTo>
                <a:lnTo>
                  <a:pt x="3655" y="2458"/>
                </a:lnTo>
                <a:cubicBezTo>
                  <a:pt x="3434" y="2458"/>
                  <a:pt x="3245" y="2269"/>
                  <a:pt x="3245" y="2048"/>
                </a:cubicBezTo>
                <a:cubicBezTo>
                  <a:pt x="3245" y="1796"/>
                  <a:pt x="3434" y="1639"/>
                  <a:pt x="3655" y="1639"/>
                </a:cubicBezTo>
                <a:close/>
                <a:moveTo>
                  <a:pt x="10555" y="3245"/>
                </a:moveTo>
                <a:cubicBezTo>
                  <a:pt x="10807" y="3245"/>
                  <a:pt x="10964" y="3434"/>
                  <a:pt x="10964" y="3686"/>
                </a:cubicBezTo>
                <a:cubicBezTo>
                  <a:pt x="10964" y="3939"/>
                  <a:pt x="10807" y="4128"/>
                  <a:pt x="10555" y="4128"/>
                </a:cubicBezTo>
                <a:lnTo>
                  <a:pt x="2017" y="4128"/>
                </a:lnTo>
                <a:cubicBezTo>
                  <a:pt x="1765" y="4128"/>
                  <a:pt x="1607" y="3939"/>
                  <a:pt x="1607" y="3686"/>
                </a:cubicBezTo>
                <a:cubicBezTo>
                  <a:pt x="1607" y="3434"/>
                  <a:pt x="1828" y="3245"/>
                  <a:pt x="2017" y="3245"/>
                </a:cubicBezTo>
                <a:close/>
                <a:moveTo>
                  <a:pt x="6711" y="5766"/>
                </a:moveTo>
                <a:cubicBezTo>
                  <a:pt x="7593" y="5766"/>
                  <a:pt x="8349" y="6522"/>
                  <a:pt x="8349" y="7436"/>
                </a:cubicBezTo>
                <a:cubicBezTo>
                  <a:pt x="8349" y="8349"/>
                  <a:pt x="7593" y="9074"/>
                  <a:pt x="6711" y="9074"/>
                </a:cubicBezTo>
                <a:cubicBezTo>
                  <a:pt x="5797" y="9074"/>
                  <a:pt x="5041" y="8349"/>
                  <a:pt x="5041" y="7436"/>
                </a:cubicBezTo>
                <a:cubicBezTo>
                  <a:pt x="5041" y="6522"/>
                  <a:pt x="5797" y="5766"/>
                  <a:pt x="6711" y="5766"/>
                </a:cubicBezTo>
                <a:close/>
                <a:moveTo>
                  <a:pt x="2048" y="0"/>
                </a:moveTo>
                <a:cubicBezTo>
                  <a:pt x="1828" y="0"/>
                  <a:pt x="1670" y="189"/>
                  <a:pt x="1670" y="378"/>
                </a:cubicBezTo>
                <a:cubicBezTo>
                  <a:pt x="1670" y="1040"/>
                  <a:pt x="1103" y="1639"/>
                  <a:pt x="410" y="1639"/>
                </a:cubicBezTo>
                <a:cubicBezTo>
                  <a:pt x="158" y="1639"/>
                  <a:pt x="0" y="1828"/>
                  <a:pt x="0" y="2048"/>
                </a:cubicBezTo>
                <a:lnTo>
                  <a:pt x="0" y="6994"/>
                </a:lnTo>
                <a:cubicBezTo>
                  <a:pt x="0" y="7247"/>
                  <a:pt x="189" y="7404"/>
                  <a:pt x="410" y="7404"/>
                </a:cubicBezTo>
                <a:cubicBezTo>
                  <a:pt x="1072" y="7404"/>
                  <a:pt x="1670" y="7940"/>
                  <a:pt x="1670" y="8601"/>
                </a:cubicBezTo>
                <a:cubicBezTo>
                  <a:pt x="1670" y="8853"/>
                  <a:pt x="1859" y="9042"/>
                  <a:pt x="2048" y="9042"/>
                </a:cubicBezTo>
                <a:lnTo>
                  <a:pt x="4884" y="9042"/>
                </a:lnTo>
                <a:lnTo>
                  <a:pt x="5073" y="9231"/>
                </a:lnTo>
                <a:lnTo>
                  <a:pt x="5073" y="12224"/>
                </a:lnTo>
                <a:cubicBezTo>
                  <a:pt x="5073" y="12468"/>
                  <a:pt x="5298" y="12654"/>
                  <a:pt x="5517" y="12654"/>
                </a:cubicBezTo>
                <a:cubicBezTo>
                  <a:pt x="5581" y="12654"/>
                  <a:pt x="5645" y="12638"/>
                  <a:pt x="5703" y="12602"/>
                </a:cubicBezTo>
                <a:lnTo>
                  <a:pt x="6743" y="11909"/>
                </a:lnTo>
                <a:lnTo>
                  <a:pt x="7782" y="12602"/>
                </a:lnTo>
                <a:cubicBezTo>
                  <a:pt x="7850" y="12653"/>
                  <a:pt x="7926" y="12676"/>
                  <a:pt x="8002" y="12676"/>
                </a:cubicBezTo>
                <a:cubicBezTo>
                  <a:pt x="8210" y="12676"/>
                  <a:pt x="8412" y="12501"/>
                  <a:pt x="8412" y="12224"/>
                </a:cubicBezTo>
                <a:lnTo>
                  <a:pt x="8412" y="9231"/>
                </a:lnTo>
                <a:lnTo>
                  <a:pt x="8601" y="9042"/>
                </a:lnTo>
                <a:lnTo>
                  <a:pt x="10618" y="9042"/>
                </a:lnTo>
                <a:cubicBezTo>
                  <a:pt x="10838" y="9042"/>
                  <a:pt x="10996" y="8853"/>
                  <a:pt x="10996" y="8601"/>
                </a:cubicBezTo>
                <a:cubicBezTo>
                  <a:pt x="10996" y="7940"/>
                  <a:pt x="11563" y="7404"/>
                  <a:pt x="12224" y="7404"/>
                </a:cubicBezTo>
                <a:cubicBezTo>
                  <a:pt x="12445" y="7404"/>
                  <a:pt x="12665" y="7184"/>
                  <a:pt x="12665" y="6994"/>
                </a:cubicBezTo>
                <a:lnTo>
                  <a:pt x="12665" y="2048"/>
                </a:lnTo>
                <a:cubicBezTo>
                  <a:pt x="12602" y="1796"/>
                  <a:pt x="12445" y="1639"/>
                  <a:pt x="12224" y="1639"/>
                </a:cubicBezTo>
                <a:cubicBezTo>
                  <a:pt x="11531" y="1639"/>
                  <a:pt x="10996" y="1103"/>
                  <a:pt x="10996" y="378"/>
                </a:cubicBezTo>
                <a:cubicBezTo>
                  <a:pt x="10996" y="158"/>
                  <a:pt x="10807" y="0"/>
                  <a:pt x="10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63"/>
          <p:cNvSpPr/>
          <p:nvPr/>
        </p:nvSpPr>
        <p:spPr>
          <a:xfrm>
            <a:off x="6919200" y="3052541"/>
            <a:ext cx="348568" cy="330680"/>
          </a:xfrm>
          <a:custGeom>
            <a:avLst/>
            <a:gdLst/>
            <a:ahLst/>
            <a:cxnLst/>
            <a:rect l="l" t="t" r="r" b="b"/>
            <a:pathLst>
              <a:path w="12666" h="12016" extrusionOk="0">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63"/>
          <p:cNvSpPr/>
          <p:nvPr/>
        </p:nvSpPr>
        <p:spPr>
          <a:xfrm>
            <a:off x="6918333" y="3502808"/>
            <a:ext cx="350302" cy="273136"/>
          </a:xfrm>
          <a:custGeom>
            <a:avLst/>
            <a:gdLst/>
            <a:ahLst/>
            <a:cxnLst/>
            <a:rect l="l" t="t" r="r" b="b"/>
            <a:pathLst>
              <a:path w="12729" h="9925" extrusionOk="0">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9" name="Google Shape;4899;p63"/>
          <p:cNvGrpSpPr/>
          <p:nvPr/>
        </p:nvGrpSpPr>
        <p:grpSpPr>
          <a:xfrm>
            <a:off x="6919750" y="3873868"/>
            <a:ext cx="351183" cy="346945"/>
            <a:chOff x="-59869425" y="4102225"/>
            <a:chExt cx="319025" cy="315175"/>
          </a:xfrm>
        </p:grpSpPr>
        <p:sp>
          <p:nvSpPr>
            <p:cNvPr id="4900" name="Google Shape;4900;p63"/>
            <p:cNvSpPr/>
            <p:nvPr/>
          </p:nvSpPr>
          <p:spPr>
            <a:xfrm>
              <a:off x="-59869425" y="4102225"/>
              <a:ext cx="149675" cy="256825"/>
            </a:xfrm>
            <a:custGeom>
              <a:avLst/>
              <a:gdLst/>
              <a:ahLst/>
              <a:cxnLst/>
              <a:rect l="l" t="t" r="r" b="b"/>
              <a:pathLst>
                <a:path w="5987" h="10273" extrusionOk="0">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63"/>
            <p:cNvSpPr/>
            <p:nvPr/>
          </p:nvSpPr>
          <p:spPr>
            <a:xfrm>
              <a:off x="-59811125" y="4322075"/>
              <a:ext cx="201650" cy="95325"/>
            </a:xfrm>
            <a:custGeom>
              <a:avLst/>
              <a:gdLst/>
              <a:ahLst/>
              <a:cxnLst/>
              <a:rect l="l" t="t" r="r" b="b"/>
              <a:pathLst>
                <a:path w="8066" h="3813" extrusionOk="0">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63"/>
            <p:cNvSpPr/>
            <p:nvPr/>
          </p:nvSpPr>
          <p:spPr>
            <a:xfrm>
              <a:off x="-59700075" y="4102225"/>
              <a:ext cx="149675" cy="256525"/>
            </a:xfrm>
            <a:custGeom>
              <a:avLst/>
              <a:gdLst/>
              <a:ahLst/>
              <a:cxnLst/>
              <a:rect l="l" t="t" r="r" b="b"/>
              <a:pathLst>
                <a:path w="5987" h="10261" extrusionOk="0">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63"/>
            <p:cNvSpPr/>
            <p:nvPr/>
          </p:nvSpPr>
          <p:spPr>
            <a:xfrm>
              <a:off x="-59742600" y="4187375"/>
              <a:ext cx="63025" cy="144950"/>
            </a:xfrm>
            <a:custGeom>
              <a:avLst/>
              <a:gdLst/>
              <a:ahLst/>
              <a:cxnLst/>
              <a:rect l="l" t="t" r="r" b="b"/>
              <a:pathLst>
                <a:path w="2521" h="5798" extrusionOk="0">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4" name="Google Shape;4904;p63"/>
          <p:cNvGrpSpPr/>
          <p:nvPr/>
        </p:nvGrpSpPr>
        <p:grpSpPr>
          <a:xfrm>
            <a:off x="7768209" y="3465403"/>
            <a:ext cx="348568" cy="347715"/>
            <a:chOff x="-59029025" y="3711650"/>
            <a:chExt cx="316650" cy="315875"/>
          </a:xfrm>
        </p:grpSpPr>
        <p:sp>
          <p:nvSpPr>
            <p:cNvPr id="4905" name="Google Shape;4905;p63"/>
            <p:cNvSpPr/>
            <p:nvPr/>
          </p:nvSpPr>
          <p:spPr>
            <a:xfrm>
              <a:off x="-59029025" y="3712450"/>
              <a:ext cx="70125" cy="70125"/>
            </a:xfrm>
            <a:custGeom>
              <a:avLst/>
              <a:gdLst/>
              <a:ahLst/>
              <a:cxnLst/>
              <a:rect l="l" t="t" r="r" b="b"/>
              <a:pathLst>
                <a:path w="2805" h="2805" extrusionOk="0">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63"/>
            <p:cNvSpPr/>
            <p:nvPr/>
          </p:nvSpPr>
          <p:spPr>
            <a:xfrm>
              <a:off x="-58782500" y="3958175"/>
              <a:ext cx="70125" cy="69350"/>
            </a:xfrm>
            <a:custGeom>
              <a:avLst/>
              <a:gdLst/>
              <a:ahLst/>
              <a:cxnLst/>
              <a:rect l="l" t="t" r="r" b="b"/>
              <a:pathLst>
                <a:path w="2805" h="2774" extrusionOk="0">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63"/>
            <p:cNvSpPr/>
            <p:nvPr/>
          </p:nvSpPr>
          <p:spPr>
            <a:xfrm>
              <a:off x="-58782500" y="3711650"/>
              <a:ext cx="70125" cy="70125"/>
            </a:xfrm>
            <a:custGeom>
              <a:avLst/>
              <a:gdLst/>
              <a:ahLst/>
              <a:cxnLst/>
              <a:rect l="l" t="t" r="r" b="b"/>
              <a:pathLst>
                <a:path w="2805" h="2805" extrusionOk="0">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63"/>
            <p:cNvSpPr/>
            <p:nvPr/>
          </p:nvSpPr>
          <p:spPr>
            <a:xfrm>
              <a:off x="-58911650" y="3880200"/>
              <a:ext cx="79550" cy="30750"/>
            </a:xfrm>
            <a:custGeom>
              <a:avLst/>
              <a:gdLst/>
              <a:ahLst/>
              <a:cxnLst/>
              <a:rect l="l" t="t" r="r" b="b"/>
              <a:pathLst>
                <a:path w="3182" h="1230" extrusionOk="0">
                  <a:moveTo>
                    <a:pt x="1607" y="1"/>
                  </a:moveTo>
                  <a:cubicBezTo>
                    <a:pt x="819" y="1"/>
                    <a:pt x="189" y="505"/>
                    <a:pt x="0" y="1230"/>
                  </a:cubicBezTo>
                  <a:lnTo>
                    <a:pt x="3182" y="1230"/>
                  </a:lnTo>
                  <a:cubicBezTo>
                    <a:pt x="3025" y="537"/>
                    <a:pt x="2394" y="1"/>
                    <a:pt x="16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63"/>
            <p:cNvSpPr/>
            <p:nvPr/>
          </p:nvSpPr>
          <p:spPr>
            <a:xfrm>
              <a:off x="-58891975" y="3818000"/>
              <a:ext cx="41775" cy="41750"/>
            </a:xfrm>
            <a:custGeom>
              <a:avLst/>
              <a:gdLst/>
              <a:ahLst/>
              <a:cxnLst/>
              <a:rect l="l" t="t" r="r" b="b"/>
              <a:pathLst>
                <a:path w="1671" h="1670" extrusionOk="0">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63"/>
            <p:cNvSpPr/>
            <p:nvPr/>
          </p:nvSpPr>
          <p:spPr>
            <a:xfrm>
              <a:off x="-58983325" y="3755775"/>
              <a:ext cx="227625" cy="226850"/>
            </a:xfrm>
            <a:custGeom>
              <a:avLst/>
              <a:gdLst/>
              <a:ahLst/>
              <a:cxnLst/>
              <a:rect l="l" t="t" r="r" b="b"/>
              <a:pathLst>
                <a:path w="9105" h="9074" extrusionOk="0">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63"/>
            <p:cNvSpPr/>
            <p:nvPr/>
          </p:nvSpPr>
          <p:spPr>
            <a:xfrm>
              <a:off x="-59029025" y="3956600"/>
              <a:ext cx="70900" cy="70925"/>
            </a:xfrm>
            <a:custGeom>
              <a:avLst/>
              <a:gdLst/>
              <a:ahLst/>
              <a:cxnLst/>
              <a:rect l="l" t="t" r="r" b="b"/>
              <a:pathLst>
                <a:path w="2836" h="2837" extrusionOk="0">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2" name="Google Shape;4912;p6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s"/>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28"/>
          <p:cNvSpPr txBox="1">
            <a:spLocks noGrp="1"/>
          </p:cNvSpPr>
          <p:nvPr>
            <p:ph type="subTitle" idx="1"/>
          </p:nvPr>
        </p:nvSpPr>
        <p:spPr>
          <a:xfrm>
            <a:off x="4742121" y="212651"/>
            <a:ext cx="4199860" cy="4938149"/>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Ø"/>
            </a:pPr>
            <a:r>
              <a:rPr lang="vi-VN" sz="1400" b="0" i="0">
                <a:solidFill>
                  <a:srgbClr val="1B1B1B"/>
                </a:solidFill>
                <a:effectLst/>
                <a:latin typeface="Open Sans" panose="020B0604020202020204" pitchFamily="34" charset="0"/>
              </a:rPr>
              <a:t>KNN (K-Nearest Neighbors) là một trong những thuật toán học có giám sát đơn giản nhất được sử dụng nhiều trong khai phá dữ liệu và học máy. Ý tưởng của thuật toán này là nó không học một điều gì từ tập dữ liệu học (nên KNN được xếp vào loại lazy learning), mọi tính toán được thực hiện khi nó cần dự đoán nhãn của dữ liệ</a:t>
            </a:r>
            <a:r>
              <a:rPr lang="en-US" sz="1400" b="0" i="0">
                <a:solidFill>
                  <a:srgbClr val="1B1B1B"/>
                </a:solidFill>
                <a:effectLst/>
                <a:latin typeface="Open Sans" panose="020B0604020202020204" pitchFamily="34" charset="0"/>
              </a:rPr>
              <a:t>u </a:t>
            </a:r>
            <a:r>
              <a:rPr lang="vi-VN" sz="1400" b="0" i="0">
                <a:solidFill>
                  <a:srgbClr val="1B1B1B"/>
                </a:solidFill>
                <a:effectLst/>
                <a:latin typeface="Open Sans" panose="020B0604020202020204" pitchFamily="34" charset="0"/>
              </a:rPr>
              <a:t>mới</a:t>
            </a:r>
            <a:r>
              <a:rPr lang="en-US" sz="1400" b="0" i="0">
                <a:solidFill>
                  <a:srgbClr val="1B1B1B"/>
                </a:solidFill>
                <a:effectLst/>
                <a:latin typeface="Open Sans" panose="020B0604020202020204" pitchFamily="34" charset="0"/>
              </a:rPr>
              <a:t> </a:t>
            </a:r>
            <a:r>
              <a:rPr lang="vi-VN" sz="1400" b="0" i="0">
                <a:solidFill>
                  <a:srgbClr val="1B1B1B"/>
                </a:solidFill>
                <a:effectLst/>
                <a:latin typeface="Open Sans" panose="020B0604020202020204" pitchFamily="34" charset="0"/>
              </a:rPr>
              <a:t>.</a:t>
            </a:r>
            <a:endParaRPr lang="en-US" sz="1400" b="0" i="0">
              <a:solidFill>
                <a:srgbClr val="1B1B1B"/>
              </a:solidFill>
              <a:effectLst/>
              <a:latin typeface="Open Sans" panose="020B0604020202020204" pitchFamily="34" charset="0"/>
            </a:endParaRPr>
          </a:p>
          <a:p>
            <a:pPr marL="285750" lvl="0" indent="-285750" algn="just" rtl="0">
              <a:spcBef>
                <a:spcPts val="0"/>
              </a:spcBef>
              <a:spcAft>
                <a:spcPts val="0"/>
              </a:spcAft>
              <a:buFont typeface="Wingdings" panose="05000000000000000000" pitchFamily="2" charset="2"/>
              <a:buChar char="Ø"/>
            </a:pPr>
            <a:endParaRPr lang="en-US" sz="1400" b="0" i="0">
              <a:solidFill>
                <a:srgbClr val="1B1B1B"/>
              </a:solidFill>
              <a:effectLst/>
              <a:latin typeface="Open Sans" panose="020B0604020202020204" pitchFamily="34" charset="0"/>
            </a:endParaRPr>
          </a:p>
          <a:p>
            <a:pPr marL="285750" lvl="0" indent="-285750" algn="just" rtl="0">
              <a:lnSpc>
                <a:spcPct val="150000"/>
              </a:lnSpc>
              <a:spcBef>
                <a:spcPts val="0"/>
              </a:spcBef>
              <a:spcAft>
                <a:spcPts val="0"/>
              </a:spcAft>
              <a:buFont typeface="Wingdings" panose="05000000000000000000" pitchFamily="2" charset="2"/>
              <a:buChar char="Ø"/>
            </a:pPr>
            <a:r>
              <a:rPr lang="vi-VN" sz="1400" b="0" i="0">
                <a:solidFill>
                  <a:srgbClr val="1B1B1B"/>
                </a:solidFill>
                <a:effectLst/>
                <a:latin typeface="Open Sans" panose="020B0604020202020204" pitchFamily="34" charset="0"/>
              </a:rPr>
              <a:t>Lớp (nhãn) của một đối tượng dữ liệu mới có thể dự đoán từ các lớp (nhãn) của k hàng xóm gần nó nhất</a:t>
            </a:r>
            <a:r>
              <a:rPr lang="en-US" sz="1400" b="0" i="0">
                <a:solidFill>
                  <a:srgbClr val="1B1B1B"/>
                </a:solidFill>
                <a:effectLst/>
                <a:latin typeface="Open Sans" panose="020B0604020202020204" pitchFamily="34" charset="0"/>
              </a:rPr>
              <a:t> </a:t>
            </a:r>
            <a:r>
              <a:rPr lang="vi-VN" sz="1400" b="0" i="0">
                <a:solidFill>
                  <a:srgbClr val="1B1B1B"/>
                </a:solidFill>
                <a:effectLst/>
                <a:latin typeface="Open Sans" panose="020B0604020202020204" pitchFamily="34" charset="0"/>
              </a:rPr>
              <a:t>.</a:t>
            </a:r>
            <a:endParaRPr sz="1400"/>
          </a:p>
        </p:txBody>
      </p:sp>
      <p:sp>
        <p:nvSpPr>
          <p:cNvPr id="168" name="Google Shape;168;p28"/>
          <p:cNvSpPr txBox="1">
            <a:spLocks noGrp="1"/>
          </p:cNvSpPr>
          <p:nvPr>
            <p:ph type="title"/>
          </p:nvPr>
        </p:nvSpPr>
        <p:spPr>
          <a:xfrm>
            <a:off x="-1541475" y="502210"/>
            <a:ext cx="7655100" cy="101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Giới thiệu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3A9E-E992-490D-A25C-A07B37A591A3}"/>
              </a:ext>
            </a:extLst>
          </p:cNvPr>
          <p:cNvSpPr>
            <a:spLocks noGrp="1"/>
          </p:cNvSpPr>
          <p:nvPr>
            <p:ph type="title"/>
          </p:nvPr>
        </p:nvSpPr>
        <p:spPr>
          <a:xfrm>
            <a:off x="2128750" y="1"/>
            <a:ext cx="4886400" cy="625700"/>
          </a:xfrm>
        </p:spPr>
        <p:txBody>
          <a:bodyPr/>
          <a:lstStyle/>
          <a:p>
            <a:r>
              <a:rPr lang="en-US"/>
              <a:t>Ví Dụ ?</a:t>
            </a:r>
          </a:p>
        </p:txBody>
      </p:sp>
      <p:sp>
        <p:nvSpPr>
          <p:cNvPr id="7" name="Subtitle 6">
            <a:extLst>
              <a:ext uri="{FF2B5EF4-FFF2-40B4-BE49-F238E27FC236}">
                <a16:creationId xmlns:a16="http://schemas.microsoft.com/office/drawing/2014/main" id="{8FD2753E-FA2A-4957-99B1-A6C33BEAF07C}"/>
              </a:ext>
            </a:extLst>
          </p:cNvPr>
          <p:cNvSpPr>
            <a:spLocks noGrp="1"/>
          </p:cNvSpPr>
          <p:nvPr>
            <p:ph type="subTitle" idx="5"/>
          </p:nvPr>
        </p:nvSpPr>
        <p:spPr>
          <a:xfrm>
            <a:off x="563526" y="712381"/>
            <a:ext cx="7581014" cy="3774559"/>
          </a:xfrm>
        </p:spPr>
        <p:txBody>
          <a:bodyPr/>
          <a:lstStyle/>
          <a:p>
            <a:pPr algn="l">
              <a:lnSpc>
                <a:spcPct val="150000"/>
              </a:lnSpc>
            </a:pPr>
            <a:r>
              <a:rPr lang="en-US" b="0" i="0">
                <a:solidFill>
                  <a:srgbClr val="1B1B1B"/>
                </a:solidFill>
                <a:effectLst/>
                <a:latin typeface="Open Sans" panose="020B0606030504020204" pitchFamily="34" charset="0"/>
              </a:rPr>
              <a:t>	</a:t>
            </a:r>
            <a:r>
              <a:rPr lang="vi-VN" b="0" i="0">
                <a:solidFill>
                  <a:schemeClr val="bg1"/>
                </a:solidFill>
                <a:effectLst/>
                <a:latin typeface="Open Sans" panose="020B0606030504020204" pitchFamily="34" charset="0"/>
              </a:rPr>
              <a:t>Giả sử ta có D là tập các dữ liệu đã được phân loại thành 2 nhãn (+) và (-) được biểu diễn trên trục tọa độ như hình vẽ và một điểm dữ liệu mới A chưa biết nhãn. Vậy làm cách nào để chúng ta có thể xác định được nhãn của A là (+) hay (-)?</a:t>
            </a:r>
            <a:br>
              <a:rPr lang="vi-VN">
                <a:solidFill>
                  <a:schemeClr val="bg1"/>
                </a:solidFill>
              </a:rPr>
            </a:br>
            <a:r>
              <a:rPr lang="vi-VN" b="0" i="0">
                <a:solidFill>
                  <a:schemeClr val="bg1"/>
                </a:solidFill>
                <a:effectLst/>
                <a:latin typeface="Open Sans" panose="020B0606030504020204" pitchFamily="34" charset="0"/>
              </a:rPr>
              <a:t> Có thể thấy cách đơn giản nhất là so sánh tất cả các đặc điểm của dữ liệu A với tất cả tập dữ liệu học đã được gắn nhãn và xem nó giống cái nào nhất, nếu dữ liệu (đặc điểm) của A giống với dữ liệu của điểm mang nhãn (+) thì điểm A mang nhãn (+), nếu dữ liệu A giống với dữ liệu nhãn (-) hơn thì nó mang nhãn (-), trông có vẻ rất đơn giản nhưng đó là những gì mà KNN làm</a:t>
            </a:r>
            <a:r>
              <a:rPr lang="en-US" b="0" i="0">
                <a:solidFill>
                  <a:schemeClr val="bg1"/>
                </a:solidFill>
                <a:effectLst/>
                <a:latin typeface="Open Sans" panose="020B0606030504020204" pitchFamily="34" charset="0"/>
              </a:rPr>
              <a:t> </a:t>
            </a:r>
            <a:r>
              <a:rPr lang="vi-VN" b="0" i="0">
                <a:solidFill>
                  <a:schemeClr val="bg1"/>
                </a:solidFill>
                <a:effectLst/>
                <a:latin typeface="Open Sans" panose="020B0606030504020204" pitchFamily="34" charset="0"/>
              </a:rPr>
              <a:t>.</a:t>
            </a:r>
            <a:br>
              <a:rPr lang="vi-VN">
                <a:solidFill>
                  <a:schemeClr val="bg1"/>
                </a:solidFill>
              </a:rPr>
            </a:br>
            <a:r>
              <a:rPr lang="vi-VN" b="0" i="0">
                <a:solidFill>
                  <a:schemeClr val="bg1"/>
                </a:solidFill>
                <a:effectLst/>
                <a:latin typeface="Open Sans" panose="020B0606030504020204" pitchFamily="34" charset="0"/>
              </a:rPr>
              <a:t>Trong trường hợp của KNN, thực tế nó không so sánh dữ liệu mới (không được phân lớp) với tất cả các dữ liệu khác. Phép tính khoảng cách giữa 2 điểm có thể là Euclidian, Manhattan, trọng số, Minkowski, …</a:t>
            </a:r>
            <a:endParaRPr lang="en-US">
              <a:solidFill>
                <a:schemeClr val="bg1"/>
              </a:solidFill>
            </a:endParaRPr>
          </a:p>
        </p:txBody>
      </p:sp>
    </p:spTree>
    <p:extLst>
      <p:ext uri="{BB962C8B-B14F-4D97-AF65-F5344CB8AC3E}">
        <p14:creationId xmlns:p14="http://schemas.microsoft.com/office/powerpoint/2010/main" val="47601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pic>
        <p:nvPicPr>
          <p:cNvPr id="179" name="Google Shape;179;p30"/>
          <p:cNvPicPr preferRelativeResize="0"/>
          <p:nvPr/>
        </p:nvPicPr>
        <p:blipFill rotWithShape="1">
          <a:blip r:embed="rId3">
            <a:alphaModFix/>
          </a:blip>
          <a:srcRect l="43039" t="6041" r="1275"/>
          <a:stretch/>
        </p:blipFill>
        <p:spPr>
          <a:xfrm>
            <a:off x="4572000" y="0"/>
            <a:ext cx="4571997" cy="5143501"/>
          </a:xfrm>
          <a:prstGeom prst="rect">
            <a:avLst/>
          </a:prstGeom>
          <a:noFill/>
          <a:ln>
            <a:noFill/>
          </a:ln>
        </p:spPr>
      </p:pic>
      <p:sp>
        <p:nvSpPr>
          <p:cNvPr id="2" name="TextBox 1">
            <a:extLst>
              <a:ext uri="{FF2B5EF4-FFF2-40B4-BE49-F238E27FC236}">
                <a16:creationId xmlns:a16="http://schemas.microsoft.com/office/drawing/2014/main" id="{5840D817-ABFC-45A5-A382-9B46F340DA9D}"/>
              </a:ext>
            </a:extLst>
          </p:cNvPr>
          <p:cNvSpPr txBox="1"/>
          <p:nvPr/>
        </p:nvSpPr>
        <p:spPr>
          <a:xfrm>
            <a:off x="116957" y="273880"/>
            <a:ext cx="5433237" cy="800219"/>
          </a:xfrm>
          <a:prstGeom prst="rect">
            <a:avLst/>
          </a:prstGeom>
          <a:noFill/>
        </p:spPr>
        <p:txBody>
          <a:bodyPr wrap="square" rtlCol="0">
            <a:spAutoFit/>
          </a:bodyPr>
          <a:lstStyle/>
          <a:p>
            <a:r>
              <a:rPr lang="vi-VN" sz="3200" b="1" i="0">
                <a:solidFill>
                  <a:schemeClr val="bg1"/>
                </a:solidFill>
                <a:effectLst/>
                <a:latin typeface="Open Sans" panose="020B0606030504020204" pitchFamily="34" charset="0"/>
              </a:rPr>
              <a:t>Các bước trong KNN</a:t>
            </a:r>
          </a:p>
          <a:p>
            <a:endParaRPr lang="en-US">
              <a:solidFill>
                <a:schemeClr val="bg1"/>
              </a:solidFill>
            </a:endParaRPr>
          </a:p>
        </p:txBody>
      </p:sp>
      <p:sp>
        <p:nvSpPr>
          <p:cNvPr id="4" name="TextBox 3">
            <a:extLst>
              <a:ext uri="{FF2B5EF4-FFF2-40B4-BE49-F238E27FC236}">
                <a16:creationId xmlns:a16="http://schemas.microsoft.com/office/drawing/2014/main" id="{FA38605F-B356-4191-BEC5-39CFE066387A}"/>
              </a:ext>
            </a:extLst>
          </p:cNvPr>
          <p:cNvSpPr txBox="1"/>
          <p:nvPr/>
        </p:nvSpPr>
        <p:spPr>
          <a:xfrm>
            <a:off x="3" y="957739"/>
            <a:ext cx="4571997" cy="4185761"/>
          </a:xfrm>
          <a:prstGeom prst="rect">
            <a:avLst/>
          </a:prstGeom>
          <a:noFill/>
        </p:spPr>
        <p:txBody>
          <a:bodyPr wrap="square" rtlCol="0">
            <a:spAutoFit/>
          </a:bodyPr>
          <a:lstStyle/>
          <a:p>
            <a:pPr>
              <a:lnSpc>
                <a:spcPct val="150000"/>
              </a:lnSpc>
              <a:buFont typeface="+mj-lt"/>
              <a:buAutoNum type="arabicPeriod"/>
            </a:pPr>
            <a:r>
              <a:rPr lang="vi-VN" b="0" i="0">
                <a:solidFill>
                  <a:schemeClr val="bg1"/>
                </a:solidFill>
                <a:effectLst/>
                <a:latin typeface="Open Sans" panose="020B0606030504020204" pitchFamily="34" charset="0"/>
              </a:rPr>
              <a:t>Ta có D là tập các điểm dữ liệu đã được gắn nhãn và A là dữ liệu chưa được phân loại.</a:t>
            </a:r>
          </a:p>
          <a:p>
            <a:pPr>
              <a:lnSpc>
                <a:spcPct val="150000"/>
              </a:lnSpc>
              <a:buFont typeface="+mj-lt"/>
              <a:buAutoNum type="arabicPeriod"/>
            </a:pPr>
            <a:r>
              <a:rPr lang="vi-VN" b="0" i="0">
                <a:solidFill>
                  <a:schemeClr val="bg1"/>
                </a:solidFill>
                <a:effectLst/>
                <a:latin typeface="Open Sans" panose="020B0606030504020204" pitchFamily="34" charset="0"/>
              </a:rPr>
              <a:t>Đo khoảng cách (Euclidian, Manhattan, Minkowski, Minkowski hoặc Trọng số) từ dữ liệu mới A đến tất cả các dữ liệu khác đã được phân loại trong D.</a:t>
            </a:r>
          </a:p>
          <a:p>
            <a:pPr>
              <a:lnSpc>
                <a:spcPct val="150000"/>
              </a:lnSpc>
              <a:buFont typeface="+mj-lt"/>
              <a:buAutoNum type="arabicPeriod"/>
            </a:pPr>
            <a:r>
              <a:rPr lang="vi-VN" b="0" i="0">
                <a:solidFill>
                  <a:schemeClr val="bg1"/>
                </a:solidFill>
                <a:effectLst/>
                <a:latin typeface="Open Sans" panose="020B0606030504020204" pitchFamily="34" charset="0"/>
              </a:rPr>
              <a:t>Chọn K (K là tham số mà bạn định nghĩa) khoảng cách nhỏ nhất.</a:t>
            </a:r>
          </a:p>
          <a:p>
            <a:pPr>
              <a:lnSpc>
                <a:spcPct val="150000"/>
              </a:lnSpc>
              <a:buFont typeface="+mj-lt"/>
              <a:buAutoNum type="arabicPeriod"/>
            </a:pPr>
            <a:r>
              <a:rPr lang="vi-VN" b="0" i="0">
                <a:solidFill>
                  <a:schemeClr val="bg1"/>
                </a:solidFill>
                <a:effectLst/>
                <a:latin typeface="Open Sans" panose="020B0606030504020204" pitchFamily="34" charset="0"/>
              </a:rPr>
              <a:t>Kiểm tra danh sách các lớp có khoảng cách ngắn nhất và đếm số lượng của mỗi lớp xuất hiện.</a:t>
            </a:r>
          </a:p>
          <a:p>
            <a:pPr>
              <a:lnSpc>
                <a:spcPct val="150000"/>
              </a:lnSpc>
              <a:buFont typeface="+mj-lt"/>
              <a:buAutoNum type="arabicPeriod"/>
            </a:pPr>
            <a:r>
              <a:rPr lang="vi-VN" b="0" i="0">
                <a:solidFill>
                  <a:schemeClr val="bg1"/>
                </a:solidFill>
                <a:effectLst/>
                <a:latin typeface="Open Sans" panose="020B0606030504020204" pitchFamily="34" charset="0"/>
              </a:rPr>
              <a:t>Lấy đúng lớp (lớp xuất hiện nhiều lần nhất).</a:t>
            </a:r>
          </a:p>
          <a:p>
            <a:pPr>
              <a:lnSpc>
                <a:spcPct val="150000"/>
              </a:lnSpc>
              <a:buFont typeface="+mj-lt"/>
              <a:buAutoNum type="arabicPeriod"/>
            </a:pPr>
            <a:r>
              <a:rPr lang="vi-VN" b="0" i="0">
                <a:solidFill>
                  <a:schemeClr val="bg1"/>
                </a:solidFill>
                <a:effectLst/>
                <a:latin typeface="Open Sans" panose="020B0606030504020204" pitchFamily="34" charset="0"/>
              </a:rPr>
              <a:t>Lớp của dữ liệu mới là lớp mà bạn đã nhận được ở bước 5.</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1169547" y="1382233"/>
            <a:ext cx="3402453" cy="86124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US">
                <a:latin typeface="Ubuntu"/>
                <a:ea typeface="Ubuntu"/>
                <a:cs typeface="Ubuntu"/>
                <a:sym typeface="Ubuntu"/>
              </a:rPr>
              <a:t>Ưu điểm ?</a:t>
            </a:r>
            <a:endParaRPr sz="4800" b="1">
              <a:solidFill>
                <a:srgbClr val="434343"/>
              </a:solidFill>
              <a:latin typeface="Ubuntu"/>
              <a:ea typeface="Ubuntu"/>
              <a:cs typeface="Ubuntu"/>
              <a:sym typeface="Ubuntu"/>
            </a:endParaRPr>
          </a:p>
        </p:txBody>
      </p:sp>
      <p:sp>
        <p:nvSpPr>
          <p:cNvPr id="194" name="Google Shape;194;p31"/>
          <p:cNvSpPr txBox="1">
            <a:spLocks noGrp="1"/>
          </p:cNvSpPr>
          <p:nvPr>
            <p:ph type="subTitle" idx="1"/>
          </p:nvPr>
        </p:nvSpPr>
        <p:spPr>
          <a:xfrm>
            <a:off x="1052588" y="2094614"/>
            <a:ext cx="4391282" cy="1560069"/>
          </a:xfrm>
          <a:prstGeom prst="rect">
            <a:avLst/>
          </a:prstGeom>
        </p:spPr>
        <p:txBody>
          <a:bodyPr spcFirstLastPara="1" wrap="square" lIns="91425" tIns="91425" rIns="91425" bIns="91425" anchor="ctr" anchorCtr="0">
            <a:noAutofit/>
          </a:bodyPr>
          <a:lstStyle/>
          <a:p>
            <a:pPr algn="l">
              <a:lnSpc>
                <a:spcPct val="150000"/>
              </a:lnSpc>
              <a:buFont typeface="+mj-lt"/>
              <a:buAutoNum type="arabicPeriod"/>
            </a:pPr>
            <a:r>
              <a:rPr lang="vi-VN" b="0" i="0">
                <a:solidFill>
                  <a:srgbClr val="1B1B1B"/>
                </a:solidFill>
                <a:effectLst/>
                <a:latin typeface="Open Sans" panose="020B0606030504020204" pitchFamily="34" charset="0"/>
              </a:rPr>
              <a:t>Thuật toán đơn giản, dễ dàng triển khai.</a:t>
            </a:r>
          </a:p>
          <a:p>
            <a:pPr algn="l">
              <a:lnSpc>
                <a:spcPct val="150000"/>
              </a:lnSpc>
              <a:buFont typeface="+mj-lt"/>
              <a:buAutoNum type="arabicPeriod"/>
            </a:pPr>
            <a:r>
              <a:rPr lang="vi-VN" b="0" i="0">
                <a:solidFill>
                  <a:srgbClr val="1B1B1B"/>
                </a:solidFill>
                <a:effectLst/>
                <a:latin typeface="Open Sans" panose="020B0606030504020204" pitchFamily="34" charset="0"/>
              </a:rPr>
              <a:t>Độ phức tạp tính toán nhỏ.</a:t>
            </a:r>
          </a:p>
          <a:p>
            <a:pPr algn="l">
              <a:lnSpc>
                <a:spcPct val="150000"/>
              </a:lnSpc>
              <a:buFont typeface="+mj-lt"/>
              <a:buAutoNum type="arabicPeriod"/>
            </a:pPr>
            <a:r>
              <a:rPr lang="vi-VN" b="0" i="0">
                <a:solidFill>
                  <a:srgbClr val="1B1B1B"/>
                </a:solidFill>
                <a:effectLst/>
                <a:latin typeface="Open Sans" panose="020B0606030504020204" pitchFamily="34" charset="0"/>
              </a:rPr>
              <a:t>Xử lý tốt với tập dữ liệu nhiễu</a:t>
            </a:r>
          </a:p>
          <a:p>
            <a:pPr marL="0" lvl="0" indent="0" algn="l" rtl="0">
              <a:spcBef>
                <a:spcPts val="0"/>
              </a:spcBef>
              <a:spcAft>
                <a:spcPts val="0"/>
              </a:spcAft>
              <a:buNone/>
            </a:pPr>
            <a:endParaRPr i="1">
              <a:solidFill>
                <a:schemeClr val="lt1"/>
              </a:solidFill>
              <a:latin typeface="Josefin Slab"/>
              <a:ea typeface="Josefin Slab"/>
              <a:cs typeface="Josefin Slab"/>
              <a:sym typeface="Josefin Sla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32"/>
          <p:cNvSpPr/>
          <p:nvPr/>
        </p:nvSpPr>
        <p:spPr>
          <a:xfrm rot="10800000">
            <a:off x="3685950" y="909600"/>
            <a:ext cx="5457900" cy="3324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2"/>
          <p:cNvSpPr/>
          <p:nvPr/>
        </p:nvSpPr>
        <p:spPr>
          <a:xfrm rot="10800000">
            <a:off x="0" y="909600"/>
            <a:ext cx="1657200" cy="3324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2"/>
          <p:cNvSpPr txBox="1">
            <a:spLocks noGrp="1"/>
          </p:cNvSpPr>
          <p:nvPr>
            <p:ph type="body" idx="1"/>
          </p:nvPr>
        </p:nvSpPr>
        <p:spPr>
          <a:xfrm>
            <a:off x="3685951" y="1881965"/>
            <a:ext cx="5458049" cy="1832692"/>
          </a:xfrm>
          <a:prstGeom prst="rect">
            <a:avLst/>
          </a:prstGeom>
        </p:spPr>
        <p:txBody>
          <a:bodyPr spcFirstLastPara="1" wrap="square" lIns="91425" tIns="91425" rIns="91425" bIns="91425" anchor="t" anchorCtr="0">
            <a:noAutofit/>
          </a:bodyPr>
          <a:lstStyle/>
          <a:p>
            <a:pPr algn="l">
              <a:lnSpc>
                <a:spcPct val="150000"/>
              </a:lnSpc>
              <a:buFont typeface="Wingdings" panose="05000000000000000000" pitchFamily="2" charset="2"/>
              <a:buChar char="Ø"/>
            </a:pPr>
            <a:r>
              <a:rPr lang="vi-VN" b="0" i="0">
                <a:solidFill>
                  <a:srgbClr val="1B1B1B"/>
                </a:solidFill>
                <a:effectLst/>
                <a:latin typeface="Open Sans" panose="020B0606030504020204" pitchFamily="34" charset="0"/>
              </a:rPr>
              <a:t>Với K nhỏ dễ gặp nhiễu dẫn tới kết quả đưa ra không chính xác</a:t>
            </a:r>
          </a:p>
          <a:p>
            <a:pPr algn="l">
              <a:lnSpc>
                <a:spcPct val="150000"/>
              </a:lnSpc>
              <a:buFont typeface="Wingdings" panose="05000000000000000000" pitchFamily="2" charset="2"/>
              <a:buChar char="Ø"/>
            </a:pPr>
            <a:r>
              <a:rPr lang="vi-VN" b="0" i="0">
                <a:solidFill>
                  <a:srgbClr val="1B1B1B"/>
                </a:solidFill>
                <a:effectLst/>
                <a:latin typeface="Open Sans" panose="020B0606030504020204" pitchFamily="34" charset="0"/>
              </a:rPr>
              <a:t>Cần nhiều thời gian để thực hiện do phải tính toán khoảng cách với tất cả các đối tượng trong tập dữ liệu.</a:t>
            </a:r>
          </a:p>
          <a:p>
            <a:pPr algn="l">
              <a:lnSpc>
                <a:spcPct val="150000"/>
              </a:lnSpc>
              <a:buFont typeface="Wingdings" panose="05000000000000000000" pitchFamily="2" charset="2"/>
              <a:buChar char="Ø"/>
            </a:pPr>
            <a:r>
              <a:rPr lang="vi-VN" b="0" i="0">
                <a:solidFill>
                  <a:srgbClr val="1B1B1B"/>
                </a:solidFill>
                <a:effectLst/>
                <a:latin typeface="Open Sans" panose="020B0606030504020204" pitchFamily="34" charset="0"/>
              </a:rPr>
              <a:t>Cần chuyển đổi kiểu dữ liệu thành các yếu tố định tính.</a:t>
            </a:r>
          </a:p>
          <a:p>
            <a:pPr marL="0" lvl="0" indent="0" algn="l" rtl="0">
              <a:spcBef>
                <a:spcPts val="0"/>
              </a:spcBef>
              <a:spcAft>
                <a:spcPts val="0"/>
              </a:spcAft>
              <a:buNone/>
            </a:pPr>
            <a:endParaRPr sz="1400">
              <a:solidFill>
                <a:srgbClr val="666666"/>
              </a:solidFill>
              <a:latin typeface="Josefin Slab"/>
              <a:ea typeface="Josefin Slab"/>
              <a:cs typeface="Josefin Slab"/>
              <a:sym typeface="Josefin Slab"/>
            </a:endParaRPr>
          </a:p>
        </p:txBody>
      </p:sp>
      <p:sp>
        <p:nvSpPr>
          <p:cNvPr id="202" name="Google Shape;202;p32"/>
          <p:cNvSpPr txBox="1">
            <a:spLocks noGrp="1"/>
          </p:cNvSpPr>
          <p:nvPr>
            <p:ph type="title"/>
          </p:nvPr>
        </p:nvSpPr>
        <p:spPr>
          <a:xfrm>
            <a:off x="3827721" y="1233525"/>
            <a:ext cx="4995204" cy="48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latin typeface="Ubuntu"/>
                <a:ea typeface="Ubuntu"/>
                <a:cs typeface="Ubuntu"/>
                <a:sym typeface="Ubuntu"/>
              </a:rPr>
              <a:t>Nhược Điểm ?</a:t>
            </a:r>
            <a:endParaRPr b="1">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grpSp>
        <p:nvGrpSpPr>
          <p:cNvPr id="593" name="Google Shape;593;p53"/>
          <p:cNvGrpSpPr/>
          <p:nvPr/>
        </p:nvGrpSpPr>
        <p:grpSpPr>
          <a:xfrm>
            <a:off x="265812" y="116958"/>
            <a:ext cx="8644271" cy="4890977"/>
            <a:chOff x="3422350" y="731675"/>
            <a:chExt cx="4828245" cy="3674898"/>
          </a:xfrm>
        </p:grpSpPr>
        <p:sp>
          <p:nvSpPr>
            <p:cNvPr id="594" name="Google Shape;594;p53"/>
            <p:cNvSpPr/>
            <p:nvPr/>
          </p:nvSpPr>
          <p:spPr>
            <a:xfrm>
              <a:off x="5352325" y="4031650"/>
              <a:ext cx="958800" cy="255300"/>
            </a:xfrm>
            <a:prstGeom prst="rect">
              <a:avLst/>
            </a:pr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3"/>
            <p:cNvSpPr/>
            <p:nvPr/>
          </p:nvSpPr>
          <p:spPr>
            <a:xfrm flipH="1">
              <a:off x="6230475" y="3891500"/>
              <a:ext cx="399775" cy="489077"/>
            </a:xfrm>
            <a:custGeom>
              <a:avLst/>
              <a:gdLst/>
              <a:ahLst/>
              <a:cxnLst/>
              <a:rect l="l" t="t" r="r" b="b"/>
              <a:pathLst>
                <a:path w="15991" h="18395" extrusionOk="0">
                  <a:moveTo>
                    <a:pt x="1325" y="15800"/>
                  </a:moveTo>
                  <a:cubicBezTo>
                    <a:pt x="2082" y="15098"/>
                    <a:pt x="4341" y="13522"/>
                    <a:pt x="5354" y="12612"/>
                  </a:cubicBezTo>
                  <a:cubicBezTo>
                    <a:pt x="6368" y="11702"/>
                    <a:pt x="6856" y="11031"/>
                    <a:pt x="7406" y="10341"/>
                  </a:cubicBezTo>
                  <a:cubicBezTo>
                    <a:pt x="7956" y="9651"/>
                    <a:pt x="8176" y="9340"/>
                    <a:pt x="8652" y="8473"/>
                  </a:cubicBezTo>
                  <a:cubicBezTo>
                    <a:pt x="9128" y="7606"/>
                    <a:pt x="9849" y="6220"/>
                    <a:pt x="10264" y="5139"/>
                  </a:cubicBezTo>
                  <a:cubicBezTo>
                    <a:pt x="10679" y="4058"/>
                    <a:pt x="10948" y="2702"/>
                    <a:pt x="11143" y="1988"/>
                  </a:cubicBezTo>
                  <a:cubicBezTo>
                    <a:pt x="11338" y="1274"/>
                    <a:pt x="11241" y="1067"/>
                    <a:pt x="11436" y="853"/>
                  </a:cubicBezTo>
                  <a:cubicBezTo>
                    <a:pt x="11631" y="639"/>
                    <a:pt x="11558" y="-845"/>
                    <a:pt x="12315" y="706"/>
                  </a:cubicBezTo>
                  <a:cubicBezTo>
                    <a:pt x="13072" y="2257"/>
                    <a:pt x="16162" y="7838"/>
                    <a:pt x="15979" y="10158"/>
                  </a:cubicBezTo>
                  <a:cubicBezTo>
                    <a:pt x="15796" y="12478"/>
                    <a:pt x="13756" y="13577"/>
                    <a:pt x="11216" y="14627"/>
                  </a:cubicBezTo>
                  <a:cubicBezTo>
                    <a:pt x="8676" y="15677"/>
                    <a:pt x="2461" y="15836"/>
                    <a:pt x="739" y="16459"/>
                  </a:cubicBezTo>
                  <a:cubicBezTo>
                    <a:pt x="-983" y="17082"/>
                    <a:pt x="873" y="18303"/>
                    <a:pt x="885" y="18364"/>
                  </a:cubicBezTo>
                  <a:cubicBezTo>
                    <a:pt x="897" y="18425"/>
                    <a:pt x="739" y="17252"/>
                    <a:pt x="812" y="16825"/>
                  </a:cubicBezTo>
                  <a:cubicBezTo>
                    <a:pt x="885" y="16398"/>
                    <a:pt x="568" y="16502"/>
                    <a:pt x="1325" y="15800"/>
                  </a:cubicBezTo>
                  <a:close/>
                </a:path>
              </a:pathLst>
            </a:custGeom>
            <a:solidFill>
              <a:srgbClr val="A0A0A0"/>
            </a:solidFill>
            <a:ln>
              <a:noFill/>
            </a:ln>
          </p:spPr>
        </p:sp>
        <p:sp>
          <p:nvSpPr>
            <p:cNvPr id="596" name="Google Shape;596;p53"/>
            <p:cNvSpPr/>
            <p:nvPr/>
          </p:nvSpPr>
          <p:spPr>
            <a:xfrm>
              <a:off x="5043518" y="3915067"/>
              <a:ext cx="399775" cy="459875"/>
            </a:xfrm>
            <a:custGeom>
              <a:avLst/>
              <a:gdLst/>
              <a:ahLst/>
              <a:cxnLst/>
              <a:rect l="l" t="t" r="r" b="b"/>
              <a:pathLst>
                <a:path w="15991" h="18395" extrusionOk="0">
                  <a:moveTo>
                    <a:pt x="1325" y="15800"/>
                  </a:moveTo>
                  <a:cubicBezTo>
                    <a:pt x="2082" y="15098"/>
                    <a:pt x="4341" y="13522"/>
                    <a:pt x="5354" y="12612"/>
                  </a:cubicBezTo>
                  <a:cubicBezTo>
                    <a:pt x="6368" y="11702"/>
                    <a:pt x="6856" y="11031"/>
                    <a:pt x="7406" y="10341"/>
                  </a:cubicBezTo>
                  <a:cubicBezTo>
                    <a:pt x="7956" y="9651"/>
                    <a:pt x="8176" y="9340"/>
                    <a:pt x="8652" y="8473"/>
                  </a:cubicBezTo>
                  <a:cubicBezTo>
                    <a:pt x="9128" y="7606"/>
                    <a:pt x="9849" y="6220"/>
                    <a:pt x="10264" y="5139"/>
                  </a:cubicBezTo>
                  <a:cubicBezTo>
                    <a:pt x="10679" y="4058"/>
                    <a:pt x="10948" y="2702"/>
                    <a:pt x="11143" y="1988"/>
                  </a:cubicBezTo>
                  <a:cubicBezTo>
                    <a:pt x="11338" y="1274"/>
                    <a:pt x="11241" y="1067"/>
                    <a:pt x="11436" y="853"/>
                  </a:cubicBezTo>
                  <a:cubicBezTo>
                    <a:pt x="11631" y="639"/>
                    <a:pt x="11558" y="-845"/>
                    <a:pt x="12315" y="706"/>
                  </a:cubicBezTo>
                  <a:cubicBezTo>
                    <a:pt x="13072" y="2257"/>
                    <a:pt x="16162" y="7838"/>
                    <a:pt x="15979" y="10158"/>
                  </a:cubicBezTo>
                  <a:cubicBezTo>
                    <a:pt x="15796" y="12478"/>
                    <a:pt x="13756" y="13577"/>
                    <a:pt x="11216" y="14627"/>
                  </a:cubicBezTo>
                  <a:cubicBezTo>
                    <a:pt x="8676" y="15677"/>
                    <a:pt x="2461" y="15836"/>
                    <a:pt x="739" y="16459"/>
                  </a:cubicBezTo>
                  <a:cubicBezTo>
                    <a:pt x="-983" y="17082"/>
                    <a:pt x="873" y="18303"/>
                    <a:pt x="885" y="18364"/>
                  </a:cubicBezTo>
                  <a:cubicBezTo>
                    <a:pt x="897" y="18425"/>
                    <a:pt x="739" y="17252"/>
                    <a:pt x="812" y="16825"/>
                  </a:cubicBezTo>
                  <a:cubicBezTo>
                    <a:pt x="885" y="16398"/>
                    <a:pt x="568" y="16502"/>
                    <a:pt x="1325" y="15800"/>
                  </a:cubicBezTo>
                  <a:close/>
                </a:path>
              </a:pathLst>
            </a:custGeom>
            <a:solidFill>
              <a:srgbClr val="A0A0A0"/>
            </a:solidFill>
            <a:ln>
              <a:noFill/>
            </a:ln>
          </p:spPr>
        </p:sp>
        <p:sp>
          <p:nvSpPr>
            <p:cNvPr id="597" name="Google Shape;597;p53"/>
            <p:cNvSpPr/>
            <p:nvPr/>
          </p:nvSpPr>
          <p:spPr>
            <a:xfrm>
              <a:off x="5183975" y="3763900"/>
              <a:ext cx="87000" cy="25200"/>
            </a:xfrm>
            <a:prstGeom prst="rect">
              <a:avLst/>
            </a:pr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3"/>
            <p:cNvSpPr/>
            <p:nvPr/>
          </p:nvSpPr>
          <p:spPr>
            <a:xfrm>
              <a:off x="5348300" y="3810000"/>
              <a:ext cx="981000" cy="185400"/>
            </a:xfrm>
            <a:prstGeom prst="rect">
              <a:avLst/>
            </a:prstGeom>
            <a:solidFill>
              <a:srgbClr val="A0A0A0"/>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3"/>
            <p:cNvSpPr/>
            <p:nvPr/>
          </p:nvSpPr>
          <p:spPr>
            <a:xfrm>
              <a:off x="5258919" y="4129800"/>
              <a:ext cx="29" cy="2369"/>
            </a:xfrm>
            <a:custGeom>
              <a:avLst/>
              <a:gdLst/>
              <a:ahLst/>
              <a:cxnLst/>
              <a:rect l="l" t="t" r="r" b="b"/>
              <a:pathLst>
                <a:path w="1" h="82" extrusionOk="0">
                  <a:moveTo>
                    <a:pt x="1" y="81"/>
                  </a:moveTo>
                  <a:lnTo>
                    <a:pt x="1" y="1"/>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3"/>
            <p:cNvSpPr/>
            <p:nvPr/>
          </p:nvSpPr>
          <p:spPr>
            <a:xfrm>
              <a:off x="5223962" y="4174089"/>
              <a:ext cx="2369" cy="7020"/>
            </a:xfrm>
            <a:custGeom>
              <a:avLst/>
              <a:gdLst/>
              <a:ahLst/>
              <a:cxnLst/>
              <a:rect l="l" t="t" r="r" b="b"/>
              <a:pathLst>
                <a:path w="82" h="243" extrusionOk="0">
                  <a:moveTo>
                    <a:pt x="1" y="243"/>
                  </a:moveTo>
                  <a:lnTo>
                    <a:pt x="81" y="1"/>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3"/>
            <p:cNvSpPr/>
            <p:nvPr/>
          </p:nvSpPr>
          <p:spPr>
            <a:xfrm>
              <a:off x="6447569" y="4174089"/>
              <a:ext cx="4709" cy="4680"/>
            </a:xfrm>
            <a:custGeom>
              <a:avLst/>
              <a:gdLst/>
              <a:ahLst/>
              <a:cxnLst/>
              <a:rect l="l" t="t" r="r" b="b"/>
              <a:pathLst>
                <a:path w="163" h="162" extrusionOk="0">
                  <a:moveTo>
                    <a:pt x="1" y="1"/>
                  </a:moveTo>
                  <a:lnTo>
                    <a:pt x="162" y="162"/>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3"/>
            <p:cNvSpPr/>
            <p:nvPr/>
          </p:nvSpPr>
          <p:spPr>
            <a:xfrm>
              <a:off x="6417292" y="4132140"/>
              <a:ext cx="29" cy="2369"/>
            </a:xfrm>
            <a:custGeom>
              <a:avLst/>
              <a:gdLst/>
              <a:ahLst/>
              <a:cxnLst/>
              <a:rect l="l" t="t" r="r" b="b"/>
              <a:pathLst>
                <a:path w="1" h="82" extrusionOk="0">
                  <a:moveTo>
                    <a:pt x="0" y="0"/>
                  </a:moveTo>
                  <a:lnTo>
                    <a:pt x="0" y="81"/>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3"/>
            <p:cNvSpPr/>
            <p:nvPr/>
          </p:nvSpPr>
          <p:spPr>
            <a:xfrm>
              <a:off x="5028174" y="4248712"/>
              <a:ext cx="1619862" cy="97879"/>
            </a:xfrm>
            <a:custGeom>
              <a:avLst/>
              <a:gdLst/>
              <a:ahLst/>
              <a:cxnLst/>
              <a:rect l="l" t="t" r="r" b="b"/>
              <a:pathLst>
                <a:path w="56070" h="3388" extrusionOk="0">
                  <a:moveTo>
                    <a:pt x="4435" y="1"/>
                  </a:moveTo>
                  <a:lnTo>
                    <a:pt x="4196" y="160"/>
                  </a:lnTo>
                  <a:lnTo>
                    <a:pt x="4200" y="160"/>
                  </a:lnTo>
                  <a:cubicBezTo>
                    <a:pt x="4279" y="105"/>
                    <a:pt x="4357" y="53"/>
                    <a:pt x="4435" y="1"/>
                  </a:cubicBezTo>
                  <a:close/>
                  <a:moveTo>
                    <a:pt x="51636" y="1"/>
                  </a:moveTo>
                  <a:cubicBezTo>
                    <a:pt x="51714" y="53"/>
                    <a:pt x="51792" y="105"/>
                    <a:pt x="51868" y="160"/>
                  </a:cubicBezTo>
                  <a:lnTo>
                    <a:pt x="51875" y="160"/>
                  </a:lnTo>
                  <a:lnTo>
                    <a:pt x="51636" y="1"/>
                  </a:lnTo>
                  <a:close/>
                  <a:moveTo>
                    <a:pt x="4200" y="160"/>
                  </a:moveTo>
                  <a:cubicBezTo>
                    <a:pt x="4037" y="275"/>
                    <a:pt x="3875" y="401"/>
                    <a:pt x="3712" y="564"/>
                  </a:cubicBezTo>
                  <a:lnTo>
                    <a:pt x="82" y="3226"/>
                  </a:lnTo>
                  <a:cubicBezTo>
                    <a:pt x="82" y="3307"/>
                    <a:pt x="1" y="3307"/>
                    <a:pt x="1" y="3387"/>
                  </a:cubicBezTo>
                  <a:lnTo>
                    <a:pt x="56070" y="3387"/>
                  </a:lnTo>
                  <a:lnTo>
                    <a:pt x="55909" y="3226"/>
                  </a:lnTo>
                  <a:lnTo>
                    <a:pt x="52278" y="564"/>
                  </a:lnTo>
                  <a:cubicBezTo>
                    <a:pt x="52170" y="401"/>
                    <a:pt x="52025" y="275"/>
                    <a:pt x="51868" y="16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3"/>
            <p:cNvSpPr/>
            <p:nvPr/>
          </p:nvSpPr>
          <p:spPr>
            <a:xfrm>
              <a:off x="5282233" y="3789534"/>
              <a:ext cx="1109434" cy="300687"/>
            </a:xfrm>
            <a:custGeom>
              <a:avLst/>
              <a:gdLst/>
              <a:ahLst/>
              <a:cxnLst/>
              <a:rect l="l" t="t" r="r" b="b"/>
              <a:pathLst>
                <a:path w="38402" h="10408" extrusionOk="0">
                  <a:moveTo>
                    <a:pt x="2017" y="0"/>
                  </a:moveTo>
                  <a:lnTo>
                    <a:pt x="1291" y="6616"/>
                  </a:lnTo>
                  <a:cubicBezTo>
                    <a:pt x="1049" y="7906"/>
                    <a:pt x="565" y="9197"/>
                    <a:pt x="0" y="10407"/>
                  </a:cubicBezTo>
                  <a:lnTo>
                    <a:pt x="81" y="10246"/>
                  </a:lnTo>
                  <a:lnTo>
                    <a:pt x="38327" y="10246"/>
                  </a:lnTo>
                  <a:cubicBezTo>
                    <a:pt x="37794" y="9083"/>
                    <a:pt x="37342" y="7849"/>
                    <a:pt x="37111" y="6616"/>
                  </a:cubicBezTo>
                  <a:lnTo>
                    <a:pt x="36465" y="565"/>
                  </a:lnTo>
                  <a:cubicBezTo>
                    <a:pt x="32270" y="3066"/>
                    <a:pt x="27591" y="4679"/>
                    <a:pt x="22670" y="5244"/>
                  </a:cubicBezTo>
                  <a:cubicBezTo>
                    <a:pt x="21500" y="5345"/>
                    <a:pt x="20331" y="5395"/>
                    <a:pt x="19163" y="5395"/>
                  </a:cubicBezTo>
                  <a:cubicBezTo>
                    <a:pt x="15661" y="5395"/>
                    <a:pt x="12182" y="4942"/>
                    <a:pt x="8794" y="4034"/>
                  </a:cubicBezTo>
                  <a:cubicBezTo>
                    <a:pt x="6777" y="3631"/>
                    <a:pt x="4841" y="2905"/>
                    <a:pt x="2985" y="1936"/>
                  </a:cubicBezTo>
                  <a:cubicBezTo>
                    <a:pt x="2824" y="1856"/>
                    <a:pt x="2743" y="1694"/>
                    <a:pt x="2582" y="1533"/>
                  </a:cubicBezTo>
                  <a:cubicBezTo>
                    <a:pt x="2421" y="1372"/>
                    <a:pt x="2098" y="1049"/>
                    <a:pt x="1937" y="807"/>
                  </a:cubicBezTo>
                  <a:lnTo>
                    <a:pt x="2017" y="0"/>
                  </a:lnTo>
                  <a:close/>
                  <a:moveTo>
                    <a:pt x="38327" y="10246"/>
                  </a:moveTo>
                  <a:cubicBezTo>
                    <a:pt x="38352" y="10300"/>
                    <a:pt x="38377" y="10354"/>
                    <a:pt x="38402" y="10407"/>
                  </a:cubicBezTo>
                  <a:cubicBezTo>
                    <a:pt x="38402" y="10327"/>
                    <a:pt x="38402" y="10246"/>
                    <a:pt x="38402" y="10246"/>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3"/>
            <p:cNvSpPr/>
            <p:nvPr/>
          </p:nvSpPr>
          <p:spPr>
            <a:xfrm>
              <a:off x="6482526" y="4213697"/>
              <a:ext cx="9360" cy="9360"/>
            </a:xfrm>
            <a:custGeom>
              <a:avLst/>
              <a:gdLst/>
              <a:ahLst/>
              <a:cxnLst/>
              <a:rect l="l" t="t" r="r" b="b"/>
              <a:pathLst>
                <a:path w="324" h="324" extrusionOk="0">
                  <a:moveTo>
                    <a:pt x="324" y="324"/>
                  </a:moveTo>
                  <a:lnTo>
                    <a:pt x="1" y="1"/>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3"/>
            <p:cNvSpPr/>
            <p:nvPr/>
          </p:nvSpPr>
          <p:spPr>
            <a:xfrm>
              <a:off x="5184353" y="4213697"/>
              <a:ext cx="9331" cy="9360"/>
            </a:xfrm>
            <a:custGeom>
              <a:avLst/>
              <a:gdLst/>
              <a:ahLst/>
              <a:cxnLst/>
              <a:rect l="l" t="t" r="r" b="b"/>
              <a:pathLst>
                <a:path w="323" h="324" extrusionOk="0">
                  <a:moveTo>
                    <a:pt x="323" y="1"/>
                  </a:moveTo>
                  <a:lnTo>
                    <a:pt x="0" y="324"/>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3"/>
            <p:cNvSpPr/>
            <p:nvPr/>
          </p:nvSpPr>
          <p:spPr>
            <a:xfrm>
              <a:off x="5151708" y="4085512"/>
              <a:ext cx="1377475" cy="167851"/>
            </a:xfrm>
            <a:custGeom>
              <a:avLst/>
              <a:gdLst/>
              <a:ahLst/>
              <a:cxnLst/>
              <a:rect l="l" t="t" r="r" b="b"/>
              <a:pathLst>
                <a:path w="47680" h="5810" extrusionOk="0">
                  <a:moveTo>
                    <a:pt x="4599" y="1"/>
                  </a:moveTo>
                  <a:lnTo>
                    <a:pt x="4518" y="162"/>
                  </a:lnTo>
                  <a:cubicBezTo>
                    <a:pt x="4276" y="646"/>
                    <a:pt x="3954" y="1130"/>
                    <a:pt x="3712" y="1614"/>
                  </a:cubicBezTo>
                  <a:cubicBezTo>
                    <a:pt x="3389" y="2179"/>
                    <a:pt x="2986" y="2663"/>
                    <a:pt x="2663" y="3067"/>
                  </a:cubicBezTo>
                  <a:lnTo>
                    <a:pt x="2502" y="3309"/>
                  </a:lnTo>
                  <a:cubicBezTo>
                    <a:pt x="2260" y="3631"/>
                    <a:pt x="1856" y="4035"/>
                    <a:pt x="1533" y="4438"/>
                  </a:cubicBezTo>
                  <a:lnTo>
                    <a:pt x="1211" y="4761"/>
                  </a:lnTo>
                  <a:cubicBezTo>
                    <a:pt x="888" y="5003"/>
                    <a:pt x="565" y="5325"/>
                    <a:pt x="162" y="5648"/>
                  </a:cubicBezTo>
                  <a:lnTo>
                    <a:pt x="1" y="5809"/>
                  </a:lnTo>
                  <a:lnTo>
                    <a:pt x="47679" y="5809"/>
                  </a:lnTo>
                  <a:lnTo>
                    <a:pt x="47437" y="5648"/>
                  </a:lnTo>
                  <a:cubicBezTo>
                    <a:pt x="47115" y="5325"/>
                    <a:pt x="46711" y="5003"/>
                    <a:pt x="46389" y="4761"/>
                  </a:cubicBezTo>
                  <a:lnTo>
                    <a:pt x="46066" y="4438"/>
                  </a:lnTo>
                  <a:cubicBezTo>
                    <a:pt x="45743" y="4035"/>
                    <a:pt x="45421" y="3631"/>
                    <a:pt x="45098" y="3228"/>
                  </a:cubicBezTo>
                  <a:lnTo>
                    <a:pt x="44937" y="3067"/>
                  </a:lnTo>
                  <a:cubicBezTo>
                    <a:pt x="44533" y="2663"/>
                    <a:pt x="44210" y="2098"/>
                    <a:pt x="43888" y="1614"/>
                  </a:cubicBezTo>
                  <a:cubicBezTo>
                    <a:pt x="43646" y="1130"/>
                    <a:pt x="43404" y="646"/>
                    <a:pt x="43081" y="162"/>
                  </a:cubicBezTo>
                  <a:cubicBezTo>
                    <a:pt x="43081" y="162"/>
                    <a:pt x="43081" y="82"/>
                    <a:pt x="43081"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3"/>
            <p:cNvSpPr/>
            <p:nvPr/>
          </p:nvSpPr>
          <p:spPr>
            <a:xfrm>
              <a:off x="5016531" y="4343477"/>
              <a:ext cx="1645401" cy="63096"/>
            </a:xfrm>
            <a:custGeom>
              <a:avLst/>
              <a:gdLst/>
              <a:ahLst/>
              <a:cxnLst/>
              <a:rect l="l" t="t" r="r" b="b"/>
              <a:pathLst>
                <a:path w="56954" h="2184" extrusionOk="0">
                  <a:moveTo>
                    <a:pt x="404" y="0"/>
                  </a:moveTo>
                  <a:cubicBezTo>
                    <a:pt x="162" y="161"/>
                    <a:pt x="81" y="323"/>
                    <a:pt x="1" y="565"/>
                  </a:cubicBezTo>
                  <a:cubicBezTo>
                    <a:pt x="1" y="645"/>
                    <a:pt x="1" y="726"/>
                    <a:pt x="1" y="887"/>
                  </a:cubicBezTo>
                  <a:cubicBezTo>
                    <a:pt x="81" y="1614"/>
                    <a:pt x="727" y="2178"/>
                    <a:pt x="1533" y="2178"/>
                  </a:cubicBezTo>
                  <a:lnTo>
                    <a:pt x="55424" y="2178"/>
                  </a:lnTo>
                  <a:cubicBezTo>
                    <a:pt x="55465" y="2182"/>
                    <a:pt x="55506" y="2184"/>
                    <a:pt x="55546" y="2184"/>
                  </a:cubicBezTo>
                  <a:cubicBezTo>
                    <a:pt x="56370" y="2184"/>
                    <a:pt x="56953" y="1411"/>
                    <a:pt x="56876" y="565"/>
                  </a:cubicBezTo>
                  <a:cubicBezTo>
                    <a:pt x="56796" y="323"/>
                    <a:pt x="56634" y="161"/>
                    <a:pt x="56473" y="0"/>
                  </a:cubicBezTo>
                  <a:close/>
                </a:path>
              </a:pathLst>
            </a:custGeom>
            <a:solidFill>
              <a:srgbClr val="818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3"/>
            <p:cNvSpPr/>
            <p:nvPr/>
          </p:nvSpPr>
          <p:spPr>
            <a:xfrm>
              <a:off x="5230953" y="785292"/>
              <a:ext cx="3019642" cy="3160162"/>
            </a:xfrm>
            <a:custGeom>
              <a:avLst/>
              <a:gdLst/>
              <a:ahLst/>
              <a:cxnLst/>
              <a:rect l="l" t="t" r="r" b="b"/>
              <a:pathLst>
                <a:path w="104636" h="109386" extrusionOk="0">
                  <a:moveTo>
                    <a:pt x="103990" y="0"/>
                  </a:moveTo>
                  <a:lnTo>
                    <a:pt x="103264" y="726"/>
                  </a:lnTo>
                  <a:cubicBezTo>
                    <a:pt x="103506" y="1130"/>
                    <a:pt x="103668" y="1694"/>
                    <a:pt x="103668" y="2178"/>
                  </a:cubicBezTo>
                  <a:lnTo>
                    <a:pt x="103668" y="100036"/>
                  </a:lnTo>
                  <a:cubicBezTo>
                    <a:pt x="103668" y="101730"/>
                    <a:pt x="102296" y="103102"/>
                    <a:pt x="100602" y="103102"/>
                  </a:cubicBezTo>
                  <a:lnTo>
                    <a:pt x="969" y="103102"/>
                  </a:lnTo>
                  <a:lnTo>
                    <a:pt x="1" y="103989"/>
                  </a:lnTo>
                  <a:lnTo>
                    <a:pt x="3792" y="103989"/>
                  </a:lnTo>
                  <a:lnTo>
                    <a:pt x="3712" y="104796"/>
                  </a:lnTo>
                  <a:cubicBezTo>
                    <a:pt x="3873" y="105038"/>
                    <a:pt x="4115" y="105280"/>
                    <a:pt x="4357" y="105522"/>
                  </a:cubicBezTo>
                  <a:lnTo>
                    <a:pt x="4760" y="106006"/>
                  </a:lnTo>
                  <a:cubicBezTo>
                    <a:pt x="6616" y="106894"/>
                    <a:pt x="8552" y="107620"/>
                    <a:pt x="10569" y="108104"/>
                  </a:cubicBezTo>
                  <a:cubicBezTo>
                    <a:pt x="13943" y="108947"/>
                    <a:pt x="17407" y="109386"/>
                    <a:pt x="20893" y="109386"/>
                  </a:cubicBezTo>
                  <a:cubicBezTo>
                    <a:pt x="22076" y="109386"/>
                    <a:pt x="23260" y="109335"/>
                    <a:pt x="24445" y="109233"/>
                  </a:cubicBezTo>
                  <a:cubicBezTo>
                    <a:pt x="29366" y="108668"/>
                    <a:pt x="34045" y="107136"/>
                    <a:pt x="38321" y="104635"/>
                  </a:cubicBezTo>
                  <a:lnTo>
                    <a:pt x="38240" y="103989"/>
                  </a:lnTo>
                  <a:lnTo>
                    <a:pt x="100602" y="103989"/>
                  </a:lnTo>
                  <a:cubicBezTo>
                    <a:pt x="102780" y="103989"/>
                    <a:pt x="104636" y="102214"/>
                    <a:pt x="104636" y="99956"/>
                  </a:cubicBezTo>
                  <a:lnTo>
                    <a:pt x="104636" y="2178"/>
                  </a:lnTo>
                  <a:cubicBezTo>
                    <a:pt x="104636" y="1372"/>
                    <a:pt x="104394" y="646"/>
                    <a:pt x="103990" y="0"/>
                  </a:cubicBezTo>
                  <a:close/>
                </a:path>
              </a:pathLst>
            </a:custGeom>
            <a:gradFill>
              <a:gsLst>
                <a:gs pos="0">
                  <a:srgbClr val="A0A0A0"/>
                </a:gs>
                <a:gs pos="12000">
                  <a:srgbClr val="919192"/>
                </a:gs>
                <a:gs pos="100000">
                  <a:srgbClr val="81828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3"/>
            <p:cNvSpPr/>
            <p:nvPr/>
          </p:nvSpPr>
          <p:spPr>
            <a:xfrm>
              <a:off x="5258919" y="803926"/>
              <a:ext cx="2967003" cy="2959983"/>
            </a:xfrm>
            <a:custGeom>
              <a:avLst/>
              <a:gdLst/>
              <a:ahLst/>
              <a:cxnLst/>
              <a:rect l="l" t="t" r="r" b="b"/>
              <a:pathLst>
                <a:path w="102700" h="102457" extrusionOk="0">
                  <a:moveTo>
                    <a:pt x="102377" y="1"/>
                  </a:moveTo>
                  <a:lnTo>
                    <a:pt x="98101" y="4276"/>
                  </a:lnTo>
                  <a:lnTo>
                    <a:pt x="98101" y="97858"/>
                  </a:lnTo>
                  <a:lnTo>
                    <a:pt x="4519" y="97858"/>
                  </a:lnTo>
                  <a:lnTo>
                    <a:pt x="1" y="102457"/>
                  </a:lnTo>
                  <a:lnTo>
                    <a:pt x="99634" y="102457"/>
                  </a:lnTo>
                  <a:cubicBezTo>
                    <a:pt x="101328" y="102457"/>
                    <a:pt x="102700" y="101005"/>
                    <a:pt x="102700" y="99311"/>
                  </a:cubicBezTo>
                  <a:lnTo>
                    <a:pt x="102700" y="1533"/>
                  </a:lnTo>
                  <a:cubicBezTo>
                    <a:pt x="102700" y="969"/>
                    <a:pt x="102619" y="485"/>
                    <a:pt x="1023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3"/>
            <p:cNvSpPr/>
            <p:nvPr/>
          </p:nvSpPr>
          <p:spPr>
            <a:xfrm>
              <a:off x="3422350" y="731675"/>
              <a:ext cx="4812901" cy="3057819"/>
            </a:xfrm>
            <a:custGeom>
              <a:avLst/>
              <a:gdLst/>
              <a:ahLst/>
              <a:cxnLst/>
              <a:rect l="l" t="t" r="r" b="b"/>
              <a:pathLst>
                <a:path w="166594" h="105926" extrusionOk="0">
                  <a:moveTo>
                    <a:pt x="4034" y="1"/>
                  </a:moveTo>
                  <a:cubicBezTo>
                    <a:pt x="1775" y="1"/>
                    <a:pt x="0" y="1856"/>
                    <a:pt x="0" y="4034"/>
                  </a:cubicBezTo>
                  <a:lnTo>
                    <a:pt x="0" y="101892"/>
                  </a:lnTo>
                  <a:cubicBezTo>
                    <a:pt x="0" y="104070"/>
                    <a:pt x="1775" y="105926"/>
                    <a:pt x="4034" y="105926"/>
                  </a:cubicBezTo>
                  <a:lnTo>
                    <a:pt x="62604" y="105926"/>
                  </a:lnTo>
                  <a:lnTo>
                    <a:pt x="63491" y="105039"/>
                  </a:lnTo>
                  <a:lnTo>
                    <a:pt x="4034" y="104958"/>
                  </a:lnTo>
                  <a:cubicBezTo>
                    <a:pt x="2340" y="104958"/>
                    <a:pt x="968" y="103506"/>
                    <a:pt x="968" y="101812"/>
                  </a:cubicBezTo>
                  <a:lnTo>
                    <a:pt x="968" y="4034"/>
                  </a:lnTo>
                  <a:cubicBezTo>
                    <a:pt x="968" y="2340"/>
                    <a:pt x="2340" y="969"/>
                    <a:pt x="4034" y="969"/>
                  </a:cubicBezTo>
                  <a:lnTo>
                    <a:pt x="163205" y="969"/>
                  </a:lnTo>
                  <a:cubicBezTo>
                    <a:pt x="164334" y="969"/>
                    <a:pt x="165383" y="1534"/>
                    <a:pt x="165867" y="2582"/>
                  </a:cubicBezTo>
                  <a:lnTo>
                    <a:pt x="166593" y="1856"/>
                  </a:lnTo>
                  <a:cubicBezTo>
                    <a:pt x="165787" y="727"/>
                    <a:pt x="164577" y="1"/>
                    <a:pt x="163205" y="1"/>
                  </a:cubicBez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3"/>
            <p:cNvSpPr/>
            <p:nvPr/>
          </p:nvSpPr>
          <p:spPr>
            <a:xfrm>
              <a:off x="8071400" y="760800"/>
              <a:ext cx="153000" cy="1530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3"/>
            <p:cNvSpPr/>
            <p:nvPr/>
          </p:nvSpPr>
          <p:spPr>
            <a:xfrm>
              <a:off x="3447978" y="759551"/>
              <a:ext cx="4766301" cy="3004358"/>
            </a:xfrm>
            <a:custGeom>
              <a:avLst/>
              <a:gdLst/>
              <a:ahLst/>
              <a:cxnLst/>
              <a:rect l="l" t="t" r="r" b="b"/>
              <a:pathLst>
                <a:path w="164981" h="103993" extrusionOk="0">
                  <a:moveTo>
                    <a:pt x="82691" y="1273"/>
                  </a:moveTo>
                  <a:cubicBezTo>
                    <a:pt x="83178" y="1273"/>
                    <a:pt x="83660" y="1635"/>
                    <a:pt x="83660" y="2182"/>
                  </a:cubicBezTo>
                  <a:cubicBezTo>
                    <a:pt x="83660" y="2666"/>
                    <a:pt x="83257" y="3150"/>
                    <a:pt x="82692" y="3150"/>
                  </a:cubicBezTo>
                  <a:cubicBezTo>
                    <a:pt x="81885" y="3069"/>
                    <a:pt x="81482" y="2101"/>
                    <a:pt x="82047" y="1537"/>
                  </a:cubicBezTo>
                  <a:cubicBezTo>
                    <a:pt x="82228" y="1355"/>
                    <a:pt x="82460" y="1273"/>
                    <a:pt x="82691" y="1273"/>
                  </a:cubicBezTo>
                  <a:close/>
                  <a:moveTo>
                    <a:pt x="3012" y="1"/>
                  </a:moveTo>
                  <a:cubicBezTo>
                    <a:pt x="1376" y="1"/>
                    <a:pt x="0" y="1420"/>
                    <a:pt x="0" y="3069"/>
                  </a:cubicBezTo>
                  <a:lnTo>
                    <a:pt x="0" y="100927"/>
                  </a:lnTo>
                  <a:cubicBezTo>
                    <a:pt x="81" y="102621"/>
                    <a:pt x="1453" y="103993"/>
                    <a:pt x="3147" y="103993"/>
                  </a:cubicBezTo>
                  <a:lnTo>
                    <a:pt x="62685" y="103993"/>
                  </a:lnTo>
                  <a:lnTo>
                    <a:pt x="67203" y="99394"/>
                  </a:lnTo>
                  <a:lnTo>
                    <a:pt x="4599" y="99394"/>
                  </a:lnTo>
                  <a:lnTo>
                    <a:pt x="4599" y="4602"/>
                  </a:lnTo>
                  <a:lnTo>
                    <a:pt x="160785" y="4602"/>
                  </a:lnTo>
                  <a:lnTo>
                    <a:pt x="160785" y="5812"/>
                  </a:lnTo>
                  <a:lnTo>
                    <a:pt x="164980" y="1617"/>
                  </a:lnTo>
                  <a:cubicBezTo>
                    <a:pt x="164496" y="649"/>
                    <a:pt x="163447" y="4"/>
                    <a:pt x="162318" y="4"/>
                  </a:cubicBezTo>
                  <a:lnTo>
                    <a:pt x="3147" y="4"/>
                  </a:lnTo>
                  <a:cubicBezTo>
                    <a:pt x="3102" y="2"/>
                    <a:pt x="3057" y="1"/>
                    <a:pt x="3012"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3"/>
            <p:cNvSpPr/>
            <p:nvPr/>
          </p:nvSpPr>
          <p:spPr>
            <a:xfrm>
              <a:off x="5801964" y="796934"/>
              <a:ext cx="62980" cy="51915"/>
            </a:xfrm>
            <a:custGeom>
              <a:avLst/>
              <a:gdLst/>
              <a:ahLst/>
              <a:cxnLst/>
              <a:rect l="l" t="t" r="r" b="b"/>
              <a:pathLst>
                <a:path w="2180" h="1797" extrusionOk="0">
                  <a:moveTo>
                    <a:pt x="1256" y="171"/>
                  </a:moveTo>
                  <a:cubicBezTo>
                    <a:pt x="1614" y="171"/>
                    <a:pt x="1937" y="458"/>
                    <a:pt x="1937" y="888"/>
                  </a:cubicBezTo>
                  <a:cubicBezTo>
                    <a:pt x="1937" y="1291"/>
                    <a:pt x="1614" y="1614"/>
                    <a:pt x="1211" y="1614"/>
                  </a:cubicBezTo>
                  <a:cubicBezTo>
                    <a:pt x="566" y="1614"/>
                    <a:pt x="324" y="807"/>
                    <a:pt x="727" y="404"/>
                  </a:cubicBezTo>
                  <a:cubicBezTo>
                    <a:pt x="888" y="243"/>
                    <a:pt x="1077" y="171"/>
                    <a:pt x="1256" y="171"/>
                  </a:cubicBezTo>
                  <a:close/>
                  <a:moveTo>
                    <a:pt x="1211" y="1"/>
                  </a:moveTo>
                  <a:cubicBezTo>
                    <a:pt x="404" y="1"/>
                    <a:pt x="1" y="969"/>
                    <a:pt x="566" y="1533"/>
                  </a:cubicBezTo>
                  <a:cubicBezTo>
                    <a:pt x="747" y="1715"/>
                    <a:pt x="979" y="1797"/>
                    <a:pt x="1210" y="1797"/>
                  </a:cubicBezTo>
                  <a:cubicBezTo>
                    <a:pt x="1697" y="1797"/>
                    <a:pt x="2179" y="1435"/>
                    <a:pt x="2179" y="888"/>
                  </a:cubicBezTo>
                  <a:cubicBezTo>
                    <a:pt x="2179" y="404"/>
                    <a:pt x="1776" y="1"/>
                    <a:pt x="1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3"/>
            <p:cNvSpPr/>
            <p:nvPr/>
          </p:nvSpPr>
          <p:spPr>
            <a:xfrm>
              <a:off x="5818287" y="801615"/>
              <a:ext cx="39666" cy="41977"/>
            </a:xfrm>
            <a:custGeom>
              <a:avLst/>
              <a:gdLst/>
              <a:ahLst/>
              <a:cxnLst/>
              <a:rect l="l" t="t" r="r" b="b"/>
              <a:pathLst>
                <a:path w="1373" h="1453" extrusionOk="0">
                  <a:moveTo>
                    <a:pt x="646" y="0"/>
                  </a:moveTo>
                  <a:cubicBezTo>
                    <a:pt x="243" y="0"/>
                    <a:pt x="1" y="323"/>
                    <a:pt x="1" y="726"/>
                  </a:cubicBezTo>
                  <a:cubicBezTo>
                    <a:pt x="1" y="1129"/>
                    <a:pt x="243" y="1452"/>
                    <a:pt x="646" y="1452"/>
                  </a:cubicBezTo>
                  <a:cubicBezTo>
                    <a:pt x="1049" y="1452"/>
                    <a:pt x="1372" y="1129"/>
                    <a:pt x="1372" y="726"/>
                  </a:cubicBezTo>
                  <a:cubicBezTo>
                    <a:pt x="1372" y="323"/>
                    <a:pt x="1049" y="0"/>
                    <a:pt x="646"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3"/>
            <p:cNvSpPr/>
            <p:nvPr/>
          </p:nvSpPr>
          <p:spPr>
            <a:xfrm>
              <a:off x="5338300" y="3789525"/>
              <a:ext cx="1000500" cy="185400"/>
            </a:xfrm>
            <a:prstGeom prst="rect">
              <a:avLst/>
            </a:prstGeom>
            <a:gradFill>
              <a:gsLst>
                <a:gs pos="0">
                  <a:srgbClr val="A0A0A0"/>
                </a:gs>
                <a:gs pos="36000">
                  <a:srgbClr val="919192"/>
                </a:gs>
                <a:gs pos="100000">
                  <a:srgbClr val="81828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755BFDC2-B378-4E41-8BC4-27CE0ACD2094}"/>
              </a:ext>
            </a:extLst>
          </p:cNvPr>
          <p:cNvPicPr>
            <a:picLocks noChangeAspect="1"/>
          </p:cNvPicPr>
          <p:nvPr/>
        </p:nvPicPr>
        <p:blipFill>
          <a:blip r:embed="rId3"/>
          <a:stretch>
            <a:fillRect/>
          </a:stretch>
        </p:blipFill>
        <p:spPr>
          <a:xfrm>
            <a:off x="527200" y="327969"/>
            <a:ext cx="8138335" cy="36477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grpSp>
        <p:nvGrpSpPr>
          <p:cNvPr id="593" name="Google Shape;593;p53"/>
          <p:cNvGrpSpPr/>
          <p:nvPr/>
        </p:nvGrpSpPr>
        <p:grpSpPr>
          <a:xfrm>
            <a:off x="265812" y="116958"/>
            <a:ext cx="8644271" cy="4890977"/>
            <a:chOff x="3422350" y="731675"/>
            <a:chExt cx="4828245" cy="3674898"/>
          </a:xfrm>
        </p:grpSpPr>
        <p:sp>
          <p:nvSpPr>
            <p:cNvPr id="594" name="Google Shape;594;p53"/>
            <p:cNvSpPr/>
            <p:nvPr/>
          </p:nvSpPr>
          <p:spPr>
            <a:xfrm>
              <a:off x="5352325" y="4031650"/>
              <a:ext cx="958800" cy="255300"/>
            </a:xfrm>
            <a:prstGeom prst="rect">
              <a:avLst/>
            </a:pr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3"/>
            <p:cNvSpPr/>
            <p:nvPr/>
          </p:nvSpPr>
          <p:spPr>
            <a:xfrm flipH="1">
              <a:off x="6230475" y="3891500"/>
              <a:ext cx="399775" cy="489077"/>
            </a:xfrm>
            <a:custGeom>
              <a:avLst/>
              <a:gdLst/>
              <a:ahLst/>
              <a:cxnLst/>
              <a:rect l="l" t="t" r="r" b="b"/>
              <a:pathLst>
                <a:path w="15991" h="18395" extrusionOk="0">
                  <a:moveTo>
                    <a:pt x="1325" y="15800"/>
                  </a:moveTo>
                  <a:cubicBezTo>
                    <a:pt x="2082" y="15098"/>
                    <a:pt x="4341" y="13522"/>
                    <a:pt x="5354" y="12612"/>
                  </a:cubicBezTo>
                  <a:cubicBezTo>
                    <a:pt x="6368" y="11702"/>
                    <a:pt x="6856" y="11031"/>
                    <a:pt x="7406" y="10341"/>
                  </a:cubicBezTo>
                  <a:cubicBezTo>
                    <a:pt x="7956" y="9651"/>
                    <a:pt x="8176" y="9340"/>
                    <a:pt x="8652" y="8473"/>
                  </a:cubicBezTo>
                  <a:cubicBezTo>
                    <a:pt x="9128" y="7606"/>
                    <a:pt x="9849" y="6220"/>
                    <a:pt x="10264" y="5139"/>
                  </a:cubicBezTo>
                  <a:cubicBezTo>
                    <a:pt x="10679" y="4058"/>
                    <a:pt x="10948" y="2702"/>
                    <a:pt x="11143" y="1988"/>
                  </a:cubicBezTo>
                  <a:cubicBezTo>
                    <a:pt x="11338" y="1274"/>
                    <a:pt x="11241" y="1067"/>
                    <a:pt x="11436" y="853"/>
                  </a:cubicBezTo>
                  <a:cubicBezTo>
                    <a:pt x="11631" y="639"/>
                    <a:pt x="11558" y="-845"/>
                    <a:pt x="12315" y="706"/>
                  </a:cubicBezTo>
                  <a:cubicBezTo>
                    <a:pt x="13072" y="2257"/>
                    <a:pt x="16162" y="7838"/>
                    <a:pt x="15979" y="10158"/>
                  </a:cubicBezTo>
                  <a:cubicBezTo>
                    <a:pt x="15796" y="12478"/>
                    <a:pt x="13756" y="13577"/>
                    <a:pt x="11216" y="14627"/>
                  </a:cubicBezTo>
                  <a:cubicBezTo>
                    <a:pt x="8676" y="15677"/>
                    <a:pt x="2461" y="15836"/>
                    <a:pt x="739" y="16459"/>
                  </a:cubicBezTo>
                  <a:cubicBezTo>
                    <a:pt x="-983" y="17082"/>
                    <a:pt x="873" y="18303"/>
                    <a:pt x="885" y="18364"/>
                  </a:cubicBezTo>
                  <a:cubicBezTo>
                    <a:pt x="897" y="18425"/>
                    <a:pt x="739" y="17252"/>
                    <a:pt x="812" y="16825"/>
                  </a:cubicBezTo>
                  <a:cubicBezTo>
                    <a:pt x="885" y="16398"/>
                    <a:pt x="568" y="16502"/>
                    <a:pt x="1325" y="15800"/>
                  </a:cubicBezTo>
                  <a:close/>
                </a:path>
              </a:pathLst>
            </a:custGeom>
            <a:solidFill>
              <a:srgbClr val="A0A0A0"/>
            </a:solidFill>
            <a:ln>
              <a:noFill/>
            </a:ln>
          </p:spPr>
        </p:sp>
        <p:sp>
          <p:nvSpPr>
            <p:cNvPr id="596" name="Google Shape;596;p53"/>
            <p:cNvSpPr/>
            <p:nvPr/>
          </p:nvSpPr>
          <p:spPr>
            <a:xfrm>
              <a:off x="5043518" y="3915067"/>
              <a:ext cx="399775" cy="459875"/>
            </a:xfrm>
            <a:custGeom>
              <a:avLst/>
              <a:gdLst/>
              <a:ahLst/>
              <a:cxnLst/>
              <a:rect l="l" t="t" r="r" b="b"/>
              <a:pathLst>
                <a:path w="15991" h="18395" extrusionOk="0">
                  <a:moveTo>
                    <a:pt x="1325" y="15800"/>
                  </a:moveTo>
                  <a:cubicBezTo>
                    <a:pt x="2082" y="15098"/>
                    <a:pt x="4341" y="13522"/>
                    <a:pt x="5354" y="12612"/>
                  </a:cubicBezTo>
                  <a:cubicBezTo>
                    <a:pt x="6368" y="11702"/>
                    <a:pt x="6856" y="11031"/>
                    <a:pt x="7406" y="10341"/>
                  </a:cubicBezTo>
                  <a:cubicBezTo>
                    <a:pt x="7956" y="9651"/>
                    <a:pt x="8176" y="9340"/>
                    <a:pt x="8652" y="8473"/>
                  </a:cubicBezTo>
                  <a:cubicBezTo>
                    <a:pt x="9128" y="7606"/>
                    <a:pt x="9849" y="6220"/>
                    <a:pt x="10264" y="5139"/>
                  </a:cubicBezTo>
                  <a:cubicBezTo>
                    <a:pt x="10679" y="4058"/>
                    <a:pt x="10948" y="2702"/>
                    <a:pt x="11143" y="1988"/>
                  </a:cubicBezTo>
                  <a:cubicBezTo>
                    <a:pt x="11338" y="1274"/>
                    <a:pt x="11241" y="1067"/>
                    <a:pt x="11436" y="853"/>
                  </a:cubicBezTo>
                  <a:cubicBezTo>
                    <a:pt x="11631" y="639"/>
                    <a:pt x="11558" y="-845"/>
                    <a:pt x="12315" y="706"/>
                  </a:cubicBezTo>
                  <a:cubicBezTo>
                    <a:pt x="13072" y="2257"/>
                    <a:pt x="16162" y="7838"/>
                    <a:pt x="15979" y="10158"/>
                  </a:cubicBezTo>
                  <a:cubicBezTo>
                    <a:pt x="15796" y="12478"/>
                    <a:pt x="13756" y="13577"/>
                    <a:pt x="11216" y="14627"/>
                  </a:cubicBezTo>
                  <a:cubicBezTo>
                    <a:pt x="8676" y="15677"/>
                    <a:pt x="2461" y="15836"/>
                    <a:pt x="739" y="16459"/>
                  </a:cubicBezTo>
                  <a:cubicBezTo>
                    <a:pt x="-983" y="17082"/>
                    <a:pt x="873" y="18303"/>
                    <a:pt x="885" y="18364"/>
                  </a:cubicBezTo>
                  <a:cubicBezTo>
                    <a:pt x="897" y="18425"/>
                    <a:pt x="739" y="17252"/>
                    <a:pt x="812" y="16825"/>
                  </a:cubicBezTo>
                  <a:cubicBezTo>
                    <a:pt x="885" y="16398"/>
                    <a:pt x="568" y="16502"/>
                    <a:pt x="1325" y="15800"/>
                  </a:cubicBezTo>
                  <a:close/>
                </a:path>
              </a:pathLst>
            </a:custGeom>
            <a:solidFill>
              <a:srgbClr val="A0A0A0"/>
            </a:solidFill>
            <a:ln>
              <a:noFill/>
            </a:ln>
          </p:spPr>
        </p:sp>
        <p:sp>
          <p:nvSpPr>
            <p:cNvPr id="597" name="Google Shape;597;p53"/>
            <p:cNvSpPr/>
            <p:nvPr/>
          </p:nvSpPr>
          <p:spPr>
            <a:xfrm>
              <a:off x="5183975" y="3763900"/>
              <a:ext cx="87000" cy="25200"/>
            </a:xfrm>
            <a:prstGeom prst="rect">
              <a:avLst/>
            </a:pr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3"/>
            <p:cNvSpPr/>
            <p:nvPr/>
          </p:nvSpPr>
          <p:spPr>
            <a:xfrm>
              <a:off x="5348300" y="3810000"/>
              <a:ext cx="981000" cy="185400"/>
            </a:xfrm>
            <a:prstGeom prst="rect">
              <a:avLst/>
            </a:prstGeom>
            <a:solidFill>
              <a:srgbClr val="A0A0A0"/>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3"/>
            <p:cNvSpPr/>
            <p:nvPr/>
          </p:nvSpPr>
          <p:spPr>
            <a:xfrm>
              <a:off x="5258919" y="4129800"/>
              <a:ext cx="29" cy="2369"/>
            </a:xfrm>
            <a:custGeom>
              <a:avLst/>
              <a:gdLst/>
              <a:ahLst/>
              <a:cxnLst/>
              <a:rect l="l" t="t" r="r" b="b"/>
              <a:pathLst>
                <a:path w="1" h="82" extrusionOk="0">
                  <a:moveTo>
                    <a:pt x="1" y="81"/>
                  </a:moveTo>
                  <a:lnTo>
                    <a:pt x="1" y="1"/>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3"/>
            <p:cNvSpPr/>
            <p:nvPr/>
          </p:nvSpPr>
          <p:spPr>
            <a:xfrm>
              <a:off x="5223962" y="4174089"/>
              <a:ext cx="2369" cy="7020"/>
            </a:xfrm>
            <a:custGeom>
              <a:avLst/>
              <a:gdLst/>
              <a:ahLst/>
              <a:cxnLst/>
              <a:rect l="l" t="t" r="r" b="b"/>
              <a:pathLst>
                <a:path w="82" h="243" extrusionOk="0">
                  <a:moveTo>
                    <a:pt x="1" y="243"/>
                  </a:moveTo>
                  <a:lnTo>
                    <a:pt x="81" y="1"/>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3"/>
            <p:cNvSpPr/>
            <p:nvPr/>
          </p:nvSpPr>
          <p:spPr>
            <a:xfrm>
              <a:off x="6447569" y="4174089"/>
              <a:ext cx="4709" cy="4680"/>
            </a:xfrm>
            <a:custGeom>
              <a:avLst/>
              <a:gdLst/>
              <a:ahLst/>
              <a:cxnLst/>
              <a:rect l="l" t="t" r="r" b="b"/>
              <a:pathLst>
                <a:path w="163" h="162" extrusionOk="0">
                  <a:moveTo>
                    <a:pt x="1" y="1"/>
                  </a:moveTo>
                  <a:lnTo>
                    <a:pt x="162" y="162"/>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3"/>
            <p:cNvSpPr/>
            <p:nvPr/>
          </p:nvSpPr>
          <p:spPr>
            <a:xfrm>
              <a:off x="6417292" y="4132140"/>
              <a:ext cx="29" cy="2369"/>
            </a:xfrm>
            <a:custGeom>
              <a:avLst/>
              <a:gdLst/>
              <a:ahLst/>
              <a:cxnLst/>
              <a:rect l="l" t="t" r="r" b="b"/>
              <a:pathLst>
                <a:path w="1" h="82" extrusionOk="0">
                  <a:moveTo>
                    <a:pt x="0" y="0"/>
                  </a:moveTo>
                  <a:lnTo>
                    <a:pt x="0" y="81"/>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3"/>
            <p:cNvSpPr/>
            <p:nvPr/>
          </p:nvSpPr>
          <p:spPr>
            <a:xfrm>
              <a:off x="5028174" y="4248712"/>
              <a:ext cx="1619862" cy="97879"/>
            </a:xfrm>
            <a:custGeom>
              <a:avLst/>
              <a:gdLst/>
              <a:ahLst/>
              <a:cxnLst/>
              <a:rect l="l" t="t" r="r" b="b"/>
              <a:pathLst>
                <a:path w="56070" h="3388" extrusionOk="0">
                  <a:moveTo>
                    <a:pt x="4435" y="1"/>
                  </a:moveTo>
                  <a:lnTo>
                    <a:pt x="4196" y="160"/>
                  </a:lnTo>
                  <a:lnTo>
                    <a:pt x="4200" y="160"/>
                  </a:lnTo>
                  <a:cubicBezTo>
                    <a:pt x="4279" y="105"/>
                    <a:pt x="4357" y="53"/>
                    <a:pt x="4435" y="1"/>
                  </a:cubicBezTo>
                  <a:close/>
                  <a:moveTo>
                    <a:pt x="51636" y="1"/>
                  </a:moveTo>
                  <a:cubicBezTo>
                    <a:pt x="51714" y="53"/>
                    <a:pt x="51792" y="105"/>
                    <a:pt x="51868" y="160"/>
                  </a:cubicBezTo>
                  <a:lnTo>
                    <a:pt x="51875" y="160"/>
                  </a:lnTo>
                  <a:lnTo>
                    <a:pt x="51636" y="1"/>
                  </a:lnTo>
                  <a:close/>
                  <a:moveTo>
                    <a:pt x="4200" y="160"/>
                  </a:moveTo>
                  <a:cubicBezTo>
                    <a:pt x="4037" y="275"/>
                    <a:pt x="3875" y="401"/>
                    <a:pt x="3712" y="564"/>
                  </a:cubicBezTo>
                  <a:lnTo>
                    <a:pt x="82" y="3226"/>
                  </a:lnTo>
                  <a:cubicBezTo>
                    <a:pt x="82" y="3307"/>
                    <a:pt x="1" y="3307"/>
                    <a:pt x="1" y="3387"/>
                  </a:cubicBezTo>
                  <a:lnTo>
                    <a:pt x="56070" y="3387"/>
                  </a:lnTo>
                  <a:lnTo>
                    <a:pt x="55909" y="3226"/>
                  </a:lnTo>
                  <a:lnTo>
                    <a:pt x="52278" y="564"/>
                  </a:lnTo>
                  <a:cubicBezTo>
                    <a:pt x="52170" y="401"/>
                    <a:pt x="52025" y="275"/>
                    <a:pt x="51868" y="16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3"/>
            <p:cNvSpPr/>
            <p:nvPr/>
          </p:nvSpPr>
          <p:spPr>
            <a:xfrm>
              <a:off x="5282233" y="3789534"/>
              <a:ext cx="1109434" cy="300687"/>
            </a:xfrm>
            <a:custGeom>
              <a:avLst/>
              <a:gdLst/>
              <a:ahLst/>
              <a:cxnLst/>
              <a:rect l="l" t="t" r="r" b="b"/>
              <a:pathLst>
                <a:path w="38402" h="10408" extrusionOk="0">
                  <a:moveTo>
                    <a:pt x="2017" y="0"/>
                  </a:moveTo>
                  <a:lnTo>
                    <a:pt x="1291" y="6616"/>
                  </a:lnTo>
                  <a:cubicBezTo>
                    <a:pt x="1049" y="7906"/>
                    <a:pt x="565" y="9197"/>
                    <a:pt x="0" y="10407"/>
                  </a:cubicBezTo>
                  <a:lnTo>
                    <a:pt x="81" y="10246"/>
                  </a:lnTo>
                  <a:lnTo>
                    <a:pt x="38327" y="10246"/>
                  </a:lnTo>
                  <a:cubicBezTo>
                    <a:pt x="37794" y="9083"/>
                    <a:pt x="37342" y="7849"/>
                    <a:pt x="37111" y="6616"/>
                  </a:cubicBezTo>
                  <a:lnTo>
                    <a:pt x="36465" y="565"/>
                  </a:lnTo>
                  <a:cubicBezTo>
                    <a:pt x="32270" y="3066"/>
                    <a:pt x="27591" y="4679"/>
                    <a:pt x="22670" y="5244"/>
                  </a:cubicBezTo>
                  <a:cubicBezTo>
                    <a:pt x="21500" y="5345"/>
                    <a:pt x="20331" y="5395"/>
                    <a:pt x="19163" y="5395"/>
                  </a:cubicBezTo>
                  <a:cubicBezTo>
                    <a:pt x="15661" y="5395"/>
                    <a:pt x="12182" y="4942"/>
                    <a:pt x="8794" y="4034"/>
                  </a:cubicBezTo>
                  <a:cubicBezTo>
                    <a:pt x="6777" y="3631"/>
                    <a:pt x="4841" y="2905"/>
                    <a:pt x="2985" y="1936"/>
                  </a:cubicBezTo>
                  <a:cubicBezTo>
                    <a:pt x="2824" y="1856"/>
                    <a:pt x="2743" y="1694"/>
                    <a:pt x="2582" y="1533"/>
                  </a:cubicBezTo>
                  <a:cubicBezTo>
                    <a:pt x="2421" y="1372"/>
                    <a:pt x="2098" y="1049"/>
                    <a:pt x="1937" y="807"/>
                  </a:cubicBezTo>
                  <a:lnTo>
                    <a:pt x="2017" y="0"/>
                  </a:lnTo>
                  <a:close/>
                  <a:moveTo>
                    <a:pt x="38327" y="10246"/>
                  </a:moveTo>
                  <a:cubicBezTo>
                    <a:pt x="38352" y="10300"/>
                    <a:pt x="38377" y="10354"/>
                    <a:pt x="38402" y="10407"/>
                  </a:cubicBezTo>
                  <a:cubicBezTo>
                    <a:pt x="38402" y="10327"/>
                    <a:pt x="38402" y="10246"/>
                    <a:pt x="38402" y="10246"/>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3"/>
            <p:cNvSpPr/>
            <p:nvPr/>
          </p:nvSpPr>
          <p:spPr>
            <a:xfrm>
              <a:off x="6482526" y="4213697"/>
              <a:ext cx="9360" cy="9360"/>
            </a:xfrm>
            <a:custGeom>
              <a:avLst/>
              <a:gdLst/>
              <a:ahLst/>
              <a:cxnLst/>
              <a:rect l="l" t="t" r="r" b="b"/>
              <a:pathLst>
                <a:path w="324" h="324" extrusionOk="0">
                  <a:moveTo>
                    <a:pt x="324" y="324"/>
                  </a:moveTo>
                  <a:lnTo>
                    <a:pt x="1" y="1"/>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3"/>
            <p:cNvSpPr/>
            <p:nvPr/>
          </p:nvSpPr>
          <p:spPr>
            <a:xfrm>
              <a:off x="5184353" y="4213697"/>
              <a:ext cx="9331" cy="9360"/>
            </a:xfrm>
            <a:custGeom>
              <a:avLst/>
              <a:gdLst/>
              <a:ahLst/>
              <a:cxnLst/>
              <a:rect l="l" t="t" r="r" b="b"/>
              <a:pathLst>
                <a:path w="323" h="324" extrusionOk="0">
                  <a:moveTo>
                    <a:pt x="323" y="1"/>
                  </a:moveTo>
                  <a:lnTo>
                    <a:pt x="0" y="324"/>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3"/>
            <p:cNvSpPr/>
            <p:nvPr/>
          </p:nvSpPr>
          <p:spPr>
            <a:xfrm>
              <a:off x="5151708" y="4085512"/>
              <a:ext cx="1377475" cy="167851"/>
            </a:xfrm>
            <a:custGeom>
              <a:avLst/>
              <a:gdLst/>
              <a:ahLst/>
              <a:cxnLst/>
              <a:rect l="l" t="t" r="r" b="b"/>
              <a:pathLst>
                <a:path w="47680" h="5810" extrusionOk="0">
                  <a:moveTo>
                    <a:pt x="4599" y="1"/>
                  </a:moveTo>
                  <a:lnTo>
                    <a:pt x="4518" y="162"/>
                  </a:lnTo>
                  <a:cubicBezTo>
                    <a:pt x="4276" y="646"/>
                    <a:pt x="3954" y="1130"/>
                    <a:pt x="3712" y="1614"/>
                  </a:cubicBezTo>
                  <a:cubicBezTo>
                    <a:pt x="3389" y="2179"/>
                    <a:pt x="2986" y="2663"/>
                    <a:pt x="2663" y="3067"/>
                  </a:cubicBezTo>
                  <a:lnTo>
                    <a:pt x="2502" y="3309"/>
                  </a:lnTo>
                  <a:cubicBezTo>
                    <a:pt x="2260" y="3631"/>
                    <a:pt x="1856" y="4035"/>
                    <a:pt x="1533" y="4438"/>
                  </a:cubicBezTo>
                  <a:lnTo>
                    <a:pt x="1211" y="4761"/>
                  </a:lnTo>
                  <a:cubicBezTo>
                    <a:pt x="888" y="5003"/>
                    <a:pt x="565" y="5325"/>
                    <a:pt x="162" y="5648"/>
                  </a:cubicBezTo>
                  <a:lnTo>
                    <a:pt x="1" y="5809"/>
                  </a:lnTo>
                  <a:lnTo>
                    <a:pt x="47679" y="5809"/>
                  </a:lnTo>
                  <a:lnTo>
                    <a:pt x="47437" y="5648"/>
                  </a:lnTo>
                  <a:cubicBezTo>
                    <a:pt x="47115" y="5325"/>
                    <a:pt x="46711" y="5003"/>
                    <a:pt x="46389" y="4761"/>
                  </a:cubicBezTo>
                  <a:lnTo>
                    <a:pt x="46066" y="4438"/>
                  </a:lnTo>
                  <a:cubicBezTo>
                    <a:pt x="45743" y="4035"/>
                    <a:pt x="45421" y="3631"/>
                    <a:pt x="45098" y="3228"/>
                  </a:cubicBezTo>
                  <a:lnTo>
                    <a:pt x="44937" y="3067"/>
                  </a:lnTo>
                  <a:cubicBezTo>
                    <a:pt x="44533" y="2663"/>
                    <a:pt x="44210" y="2098"/>
                    <a:pt x="43888" y="1614"/>
                  </a:cubicBezTo>
                  <a:cubicBezTo>
                    <a:pt x="43646" y="1130"/>
                    <a:pt x="43404" y="646"/>
                    <a:pt x="43081" y="162"/>
                  </a:cubicBezTo>
                  <a:cubicBezTo>
                    <a:pt x="43081" y="162"/>
                    <a:pt x="43081" y="82"/>
                    <a:pt x="43081"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3"/>
            <p:cNvSpPr/>
            <p:nvPr/>
          </p:nvSpPr>
          <p:spPr>
            <a:xfrm>
              <a:off x="5016531" y="4343477"/>
              <a:ext cx="1645401" cy="63096"/>
            </a:xfrm>
            <a:custGeom>
              <a:avLst/>
              <a:gdLst/>
              <a:ahLst/>
              <a:cxnLst/>
              <a:rect l="l" t="t" r="r" b="b"/>
              <a:pathLst>
                <a:path w="56954" h="2184" extrusionOk="0">
                  <a:moveTo>
                    <a:pt x="404" y="0"/>
                  </a:moveTo>
                  <a:cubicBezTo>
                    <a:pt x="162" y="161"/>
                    <a:pt x="81" y="323"/>
                    <a:pt x="1" y="565"/>
                  </a:cubicBezTo>
                  <a:cubicBezTo>
                    <a:pt x="1" y="645"/>
                    <a:pt x="1" y="726"/>
                    <a:pt x="1" y="887"/>
                  </a:cubicBezTo>
                  <a:cubicBezTo>
                    <a:pt x="81" y="1614"/>
                    <a:pt x="727" y="2178"/>
                    <a:pt x="1533" y="2178"/>
                  </a:cubicBezTo>
                  <a:lnTo>
                    <a:pt x="55424" y="2178"/>
                  </a:lnTo>
                  <a:cubicBezTo>
                    <a:pt x="55465" y="2182"/>
                    <a:pt x="55506" y="2184"/>
                    <a:pt x="55546" y="2184"/>
                  </a:cubicBezTo>
                  <a:cubicBezTo>
                    <a:pt x="56370" y="2184"/>
                    <a:pt x="56953" y="1411"/>
                    <a:pt x="56876" y="565"/>
                  </a:cubicBezTo>
                  <a:cubicBezTo>
                    <a:pt x="56796" y="323"/>
                    <a:pt x="56634" y="161"/>
                    <a:pt x="56473" y="0"/>
                  </a:cubicBezTo>
                  <a:close/>
                </a:path>
              </a:pathLst>
            </a:custGeom>
            <a:solidFill>
              <a:srgbClr val="818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3"/>
            <p:cNvSpPr/>
            <p:nvPr/>
          </p:nvSpPr>
          <p:spPr>
            <a:xfrm>
              <a:off x="5230953" y="785292"/>
              <a:ext cx="3019642" cy="3160162"/>
            </a:xfrm>
            <a:custGeom>
              <a:avLst/>
              <a:gdLst/>
              <a:ahLst/>
              <a:cxnLst/>
              <a:rect l="l" t="t" r="r" b="b"/>
              <a:pathLst>
                <a:path w="104636" h="109386" extrusionOk="0">
                  <a:moveTo>
                    <a:pt x="103990" y="0"/>
                  </a:moveTo>
                  <a:lnTo>
                    <a:pt x="103264" y="726"/>
                  </a:lnTo>
                  <a:cubicBezTo>
                    <a:pt x="103506" y="1130"/>
                    <a:pt x="103668" y="1694"/>
                    <a:pt x="103668" y="2178"/>
                  </a:cubicBezTo>
                  <a:lnTo>
                    <a:pt x="103668" y="100036"/>
                  </a:lnTo>
                  <a:cubicBezTo>
                    <a:pt x="103668" y="101730"/>
                    <a:pt x="102296" y="103102"/>
                    <a:pt x="100602" y="103102"/>
                  </a:cubicBezTo>
                  <a:lnTo>
                    <a:pt x="969" y="103102"/>
                  </a:lnTo>
                  <a:lnTo>
                    <a:pt x="1" y="103989"/>
                  </a:lnTo>
                  <a:lnTo>
                    <a:pt x="3792" y="103989"/>
                  </a:lnTo>
                  <a:lnTo>
                    <a:pt x="3712" y="104796"/>
                  </a:lnTo>
                  <a:cubicBezTo>
                    <a:pt x="3873" y="105038"/>
                    <a:pt x="4115" y="105280"/>
                    <a:pt x="4357" y="105522"/>
                  </a:cubicBezTo>
                  <a:lnTo>
                    <a:pt x="4760" y="106006"/>
                  </a:lnTo>
                  <a:cubicBezTo>
                    <a:pt x="6616" y="106894"/>
                    <a:pt x="8552" y="107620"/>
                    <a:pt x="10569" y="108104"/>
                  </a:cubicBezTo>
                  <a:cubicBezTo>
                    <a:pt x="13943" y="108947"/>
                    <a:pt x="17407" y="109386"/>
                    <a:pt x="20893" y="109386"/>
                  </a:cubicBezTo>
                  <a:cubicBezTo>
                    <a:pt x="22076" y="109386"/>
                    <a:pt x="23260" y="109335"/>
                    <a:pt x="24445" y="109233"/>
                  </a:cubicBezTo>
                  <a:cubicBezTo>
                    <a:pt x="29366" y="108668"/>
                    <a:pt x="34045" y="107136"/>
                    <a:pt x="38321" y="104635"/>
                  </a:cubicBezTo>
                  <a:lnTo>
                    <a:pt x="38240" y="103989"/>
                  </a:lnTo>
                  <a:lnTo>
                    <a:pt x="100602" y="103989"/>
                  </a:lnTo>
                  <a:cubicBezTo>
                    <a:pt x="102780" y="103989"/>
                    <a:pt x="104636" y="102214"/>
                    <a:pt x="104636" y="99956"/>
                  </a:cubicBezTo>
                  <a:lnTo>
                    <a:pt x="104636" y="2178"/>
                  </a:lnTo>
                  <a:cubicBezTo>
                    <a:pt x="104636" y="1372"/>
                    <a:pt x="104394" y="646"/>
                    <a:pt x="103990" y="0"/>
                  </a:cubicBezTo>
                  <a:close/>
                </a:path>
              </a:pathLst>
            </a:custGeom>
            <a:gradFill>
              <a:gsLst>
                <a:gs pos="0">
                  <a:srgbClr val="A0A0A0"/>
                </a:gs>
                <a:gs pos="12000">
                  <a:srgbClr val="919192"/>
                </a:gs>
                <a:gs pos="100000">
                  <a:srgbClr val="81828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3"/>
            <p:cNvSpPr/>
            <p:nvPr/>
          </p:nvSpPr>
          <p:spPr>
            <a:xfrm>
              <a:off x="5258919" y="803926"/>
              <a:ext cx="2967003" cy="2959983"/>
            </a:xfrm>
            <a:custGeom>
              <a:avLst/>
              <a:gdLst/>
              <a:ahLst/>
              <a:cxnLst/>
              <a:rect l="l" t="t" r="r" b="b"/>
              <a:pathLst>
                <a:path w="102700" h="102457" extrusionOk="0">
                  <a:moveTo>
                    <a:pt x="102377" y="1"/>
                  </a:moveTo>
                  <a:lnTo>
                    <a:pt x="98101" y="4276"/>
                  </a:lnTo>
                  <a:lnTo>
                    <a:pt x="98101" y="97858"/>
                  </a:lnTo>
                  <a:lnTo>
                    <a:pt x="4519" y="97858"/>
                  </a:lnTo>
                  <a:lnTo>
                    <a:pt x="1" y="102457"/>
                  </a:lnTo>
                  <a:lnTo>
                    <a:pt x="99634" y="102457"/>
                  </a:lnTo>
                  <a:cubicBezTo>
                    <a:pt x="101328" y="102457"/>
                    <a:pt x="102700" y="101005"/>
                    <a:pt x="102700" y="99311"/>
                  </a:cubicBezTo>
                  <a:lnTo>
                    <a:pt x="102700" y="1533"/>
                  </a:lnTo>
                  <a:cubicBezTo>
                    <a:pt x="102700" y="969"/>
                    <a:pt x="102619" y="485"/>
                    <a:pt x="1023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3"/>
            <p:cNvSpPr/>
            <p:nvPr/>
          </p:nvSpPr>
          <p:spPr>
            <a:xfrm>
              <a:off x="3422350" y="731675"/>
              <a:ext cx="4812901" cy="3057819"/>
            </a:xfrm>
            <a:custGeom>
              <a:avLst/>
              <a:gdLst/>
              <a:ahLst/>
              <a:cxnLst/>
              <a:rect l="l" t="t" r="r" b="b"/>
              <a:pathLst>
                <a:path w="166594" h="105926" extrusionOk="0">
                  <a:moveTo>
                    <a:pt x="4034" y="1"/>
                  </a:moveTo>
                  <a:cubicBezTo>
                    <a:pt x="1775" y="1"/>
                    <a:pt x="0" y="1856"/>
                    <a:pt x="0" y="4034"/>
                  </a:cubicBezTo>
                  <a:lnTo>
                    <a:pt x="0" y="101892"/>
                  </a:lnTo>
                  <a:cubicBezTo>
                    <a:pt x="0" y="104070"/>
                    <a:pt x="1775" y="105926"/>
                    <a:pt x="4034" y="105926"/>
                  </a:cubicBezTo>
                  <a:lnTo>
                    <a:pt x="62604" y="105926"/>
                  </a:lnTo>
                  <a:lnTo>
                    <a:pt x="63491" y="105039"/>
                  </a:lnTo>
                  <a:lnTo>
                    <a:pt x="4034" y="104958"/>
                  </a:lnTo>
                  <a:cubicBezTo>
                    <a:pt x="2340" y="104958"/>
                    <a:pt x="968" y="103506"/>
                    <a:pt x="968" y="101812"/>
                  </a:cubicBezTo>
                  <a:lnTo>
                    <a:pt x="968" y="4034"/>
                  </a:lnTo>
                  <a:cubicBezTo>
                    <a:pt x="968" y="2340"/>
                    <a:pt x="2340" y="969"/>
                    <a:pt x="4034" y="969"/>
                  </a:cubicBezTo>
                  <a:lnTo>
                    <a:pt x="163205" y="969"/>
                  </a:lnTo>
                  <a:cubicBezTo>
                    <a:pt x="164334" y="969"/>
                    <a:pt x="165383" y="1534"/>
                    <a:pt x="165867" y="2582"/>
                  </a:cubicBezTo>
                  <a:lnTo>
                    <a:pt x="166593" y="1856"/>
                  </a:lnTo>
                  <a:cubicBezTo>
                    <a:pt x="165787" y="727"/>
                    <a:pt x="164577" y="1"/>
                    <a:pt x="163205" y="1"/>
                  </a:cubicBez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3"/>
            <p:cNvSpPr/>
            <p:nvPr/>
          </p:nvSpPr>
          <p:spPr>
            <a:xfrm>
              <a:off x="8071400" y="760800"/>
              <a:ext cx="153000" cy="1530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3"/>
            <p:cNvSpPr/>
            <p:nvPr/>
          </p:nvSpPr>
          <p:spPr>
            <a:xfrm>
              <a:off x="3447978" y="759551"/>
              <a:ext cx="4766301" cy="3004358"/>
            </a:xfrm>
            <a:custGeom>
              <a:avLst/>
              <a:gdLst/>
              <a:ahLst/>
              <a:cxnLst/>
              <a:rect l="l" t="t" r="r" b="b"/>
              <a:pathLst>
                <a:path w="164981" h="103993" extrusionOk="0">
                  <a:moveTo>
                    <a:pt x="82691" y="1273"/>
                  </a:moveTo>
                  <a:cubicBezTo>
                    <a:pt x="83178" y="1273"/>
                    <a:pt x="83660" y="1635"/>
                    <a:pt x="83660" y="2182"/>
                  </a:cubicBezTo>
                  <a:cubicBezTo>
                    <a:pt x="83660" y="2666"/>
                    <a:pt x="83257" y="3150"/>
                    <a:pt x="82692" y="3150"/>
                  </a:cubicBezTo>
                  <a:cubicBezTo>
                    <a:pt x="81885" y="3069"/>
                    <a:pt x="81482" y="2101"/>
                    <a:pt x="82047" y="1537"/>
                  </a:cubicBezTo>
                  <a:cubicBezTo>
                    <a:pt x="82228" y="1355"/>
                    <a:pt x="82460" y="1273"/>
                    <a:pt x="82691" y="1273"/>
                  </a:cubicBezTo>
                  <a:close/>
                  <a:moveTo>
                    <a:pt x="3012" y="1"/>
                  </a:moveTo>
                  <a:cubicBezTo>
                    <a:pt x="1376" y="1"/>
                    <a:pt x="0" y="1420"/>
                    <a:pt x="0" y="3069"/>
                  </a:cubicBezTo>
                  <a:lnTo>
                    <a:pt x="0" y="100927"/>
                  </a:lnTo>
                  <a:cubicBezTo>
                    <a:pt x="81" y="102621"/>
                    <a:pt x="1453" y="103993"/>
                    <a:pt x="3147" y="103993"/>
                  </a:cubicBezTo>
                  <a:lnTo>
                    <a:pt x="62685" y="103993"/>
                  </a:lnTo>
                  <a:lnTo>
                    <a:pt x="67203" y="99394"/>
                  </a:lnTo>
                  <a:lnTo>
                    <a:pt x="4599" y="99394"/>
                  </a:lnTo>
                  <a:lnTo>
                    <a:pt x="4599" y="4602"/>
                  </a:lnTo>
                  <a:lnTo>
                    <a:pt x="160785" y="4602"/>
                  </a:lnTo>
                  <a:lnTo>
                    <a:pt x="160785" y="5812"/>
                  </a:lnTo>
                  <a:lnTo>
                    <a:pt x="164980" y="1617"/>
                  </a:lnTo>
                  <a:cubicBezTo>
                    <a:pt x="164496" y="649"/>
                    <a:pt x="163447" y="4"/>
                    <a:pt x="162318" y="4"/>
                  </a:cubicBezTo>
                  <a:lnTo>
                    <a:pt x="3147" y="4"/>
                  </a:lnTo>
                  <a:cubicBezTo>
                    <a:pt x="3102" y="2"/>
                    <a:pt x="3057" y="1"/>
                    <a:pt x="3012"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3"/>
            <p:cNvSpPr/>
            <p:nvPr/>
          </p:nvSpPr>
          <p:spPr>
            <a:xfrm>
              <a:off x="5801964" y="796934"/>
              <a:ext cx="62980" cy="51915"/>
            </a:xfrm>
            <a:custGeom>
              <a:avLst/>
              <a:gdLst/>
              <a:ahLst/>
              <a:cxnLst/>
              <a:rect l="l" t="t" r="r" b="b"/>
              <a:pathLst>
                <a:path w="2180" h="1797" extrusionOk="0">
                  <a:moveTo>
                    <a:pt x="1256" y="171"/>
                  </a:moveTo>
                  <a:cubicBezTo>
                    <a:pt x="1614" y="171"/>
                    <a:pt x="1937" y="458"/>
                    <a:pt x="1937" y="888"/>
                  </a:cubicBezTo>
                  <a:cubicBezTo>
                    <a:pt x="1937" y="1291"/>
                    <a:pt x="1614" y="1614"/>
                    <a:pt x="1211" y="1614"/>
                  </a:cubicBezTo>
                  <a:cubicBezTo>
                    <a:pt x="566" y="1614"/>
                    <a:pt x="324" y="807"/>
                    <a:pt x="727" y="404"/>
                  </a:cubicBezTo>
                  <a:cubicBezTo>
                    <a:pt x="888" y="243"/>
                    <a:pt x="1077" y="171"/>
                    <a:pt x="1256" y="171"/>
                  </a:cubicBezTo>
                  <a:close/>
                  <a:moveTo>
                    <a:pt x="1211" y="1"/>
                  </a:moveTo>
                  <a:cubicBezTo>
                    <a:pt x="404" y="1"/>
                    <a:pt x="1" y="969"/>
                    <a:pt x="566" y="1533"/>
                  </a:cubicBezTo>
                  <a:cubicBezTo>
                    <a:pt x="747" y="1715"/>
                    <a:pt x="979" y="1797"/>
                    <a:pt x="1210" y="1797"/>
                  </a:cubicBezTo>
                  <a:cubicBezTo>
                    <a:pt x="1697" y="1797"/>
                    <a:pt x="2179" y="1435"/>
                    <a:pt x="2179" y="888"/>
                  </a:cubicBezTo>
                  <a:cubicBezTo>
                    <a:pt x="2179" y="404"/>
                    <a:pt x="1776" y="1"/>
                    <a:pt x="1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3"/>
            <p:cNvSpPr/>
            <p:nvPr/>
          </p:nvSpPr>
          <p:spPr>
            <a:xfrm>
              <a:off x="5818287" y="801615"/>
              <a:ext cx="39666" cy="41977"/>
            </a:xfrm>
            <a:custGeom>
              <a:avLst/>
              <a:gdLst/>
              <a:ahLst/>
              <a:cxnLst/>
              <a:rect l="l" t="t" r="r" b="b"/>
              <a:pathLst>
                <a:path w="1373" h="1453" extrusionOk="0">
                  <a:moveTo>
                    <a:pt x="646" y="0"/>
                  </a:moveTo>
                  <a:cubicBezTo>
                    <a:pt x="243" y="0"/>
                    <a:pt x="1" y="323"/>
                    <a:pt x="1" y="726"/>
                  </a:cubicBezTo>
                  <a:cubicBezTo>
                    <a:pt x="1" y="1129"/>
                    <a:pt x="243" y="1452"/>
                    <a:pt x="646" y="1452"/>
                  </a:cubicBezTo>
                  <a:cubicBezTo>
                    <a:pt x="1049" y="1452"/>
                    <a:pt x="1372" y="1129"/>
                    <a:pt x="1372" y="726"/>
                  </a:cubicBezTo>
                  <a:cubicBezTo>
                    <a:pt x="1372" y="323"/>
                    <a:pt x="1049" y="0"/>
                    <a:pt x="646"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3"/>
            <p:cNvSpPr/>
            <p:nvPr/>
          </p:nvSpPr>
          <p:spPr>
            <a:xfrm>
              <a:off x="5338300" y="3789525"/>
              <a:ext cx="1000500" cy="185400"/>
            </a:xfrm>
            <a:prstGeom prst="rect">
              <a:avLst/>
            </a:prstGeom>
            <a:gradFill>
              <a:gsLst>
                <a:gs pos="0">
                  <a:srgbClr val="A0A0A0"/>
                </a:gs>
                <a:gs pos="36000">
                  <a:srgbClr val="919192"/>
                </a:gs>
                <a:gs pos="100000">
                  <a:srgbClr val="81828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07A9BB8-95D8-4914-824E-F5782F180029}"/>
              </a:ext>
            </a:extLst>
          </p:cNvPr>
          <p:cNvPicPr>
            <a:picLocks noChangeAspect="1"/>
          </p:cNvPicPr>
          <p:nvPr/>
        </p:nvPicPr>
        <p:blipFill>
          <a:blip r:embed="rId3"/>
          <a:stretch>
            <a:fillRect/>
          </a:stretch>
        </p:blipFill>
        <p:spPr>
          <a:xfrm>
            <a:off x="527200" y="297706"/>
            <a:ext cx="8138335" cy="3707706"/>
          </a:xfrm>
          <a:prstGeom prst="rect">
            <a:avLst/>
          </a:prstGeom>
        </p:spPr>
      </p:pic>
    </p:spTree>
    <p:extLst>
      <p:ext uri="{BB962C8B-B14F-4D97-AF65-F5344CB8AC3E}">
        <p14:creationId xmlns:p14="http://schemas.microsoft.com/office/powerpoint/2010/main" val="3497169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grpSp>
        <p:nvGrpSpPr>
          <p:cNvPr id="593" name="Google Shape;593;p53"/>
          <p:cNvGrpSpPr/>
          <p:nvPr/>
        </p:nvGrpSpPr>
        <p:grpSpPr>
          <a:xfrm>
            <a:off x="265812" y="116958"/>
            <a:ext cx="8644271" cy="4890977"/>
            <a:chOff x="3422350" y="731675"/>
            <a:chExt cx="4828245" cy="3674898"/>
          </a:xfrm>
        </p:grpSpPr>
        <p:sp>
          <p:nvSpPr>
            <p:cNvPr id="594" name="Google Shape;594;p53"/>
            <p:cNvSpPr/>
            <p:nvPr/>
          </p:nvSpPr>
          <p:spPr>
            <a:xfrm>
              <a:off x="5352325" y="4031650"/>
              <a:ext cx="958800" cy="255300"/>
            </a:xfrm>
            <a:prstGeom prst="rect">
              <a:avLst/>
            </a:pr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3"/>
            <p:cNvSpPr/>
            <p:nvPr/>
          </p:nvSpPr>
          <p:spPr>
            <a:xfrm flipH="1">
              <a:off x="6230475" y="3891500"/>
              <a:ext cx="399775" cy="489077"/>
            </a:xfrm>
            <a:custGeom>
              <a:avLst/>
              <a:gdLst/>
              <a:ahLst/>
              <a:cxnLst/>
              <a:rect l="l" t="t" r="r" b="b"/>
              <a:pathLst>
                <a:path w="15991" h="18395" extrusionOk="0">
                  <a:moveTo>
                    <a:pt x="1325" y="15800"/>
                  </a:moveTo>
                  <a:cubicBezTo>
                    <a:pt x="2082" y="15098"/>
                    <a:pt x="4341" y="13522"/>
                    <a:pt x="5354" y="12612"/>
                  </a:cubicBezTo>
                  <a:cubicBezTo>
                    <a:pt x="6368" y="11702"/>
                    <a:pt x="6856" y="11031"/>
                    <a:pt x="7406" y="10341"/>
                  </a:cubicBezTo>
                  <a:cubicBezTo>
                    <a:pt x="7956" y="9651"/>
                    <a:pt x="8176" y="9340"/>
                    <a:pt x="8652" y="8473"/>
                  </a:cubicBezTo>
                  <a:cubicBezTo>
                    <a:pt x="9128" y="7606"/>
                    <a:pt x="9849" y="6220"/>
                    <a:pt x="10264" y="5139"/>
                  </a:cubicBezTo>
                  <a:cubicBezTo>
                    <a:pt x="10679" y="4058"/>
                    <a:pt x="10948" y="2702"/>
                    <a:pt x="11143" y="1988"/>
                  </a:cubicBezTo>
                  <a:cubicBezTo>
                    <a:pt x="11338" y="1274"/>
                    <a:pt x="11241" y="1067"/>
                    <a:pt x="11436" y="853"/>
                  </a:cubicBezTo>
                  <a:cubicBezTo>
                    <a:pt x="11631" y="639"/>
                    <a:pt x="11558" y="-845"/>
                    <a:pt x="12315" y="706"/>
                  </a:cubicBezTo>
                  <a:cubicBezTo>
                    <a:pt x="13072" y="2257"/>
                    <a:pt x="16162" y="7838"/>
                    <a:pt x="15979" y="10158"/>
                  </a:cubicBezTo>
                  <a:cubicBezTo>
                    <a:pt x="15796" y="12478"/>
                    <a:pt x="13756" y="13577"/>
                    <a:pt x="11216" y="14627"/>
                  </a:cubicBezTo>
                  <a:cubicBezTo>
                    <a:pt x="8676" y="15677"/>
                    <a:pt x="2461" y="15836"/>
                    <a:pt x="739" y="16459"/>
                  </a:cubicBezTo>
                  <a:cubicBezTo>
                    <a:pt x="-983" y="17082"/>
                    <a:pt x="873" y="18303"/>
                    <a:pt x="885" y="18364"/>
                  </a:cubicBezTo>
                  <a:cubicBezTo>
                    <a:pt x="897" y="18425"/>
                    <a:pt x="739" y="17252"/>
                    <a:pt x="812" y="16825"/>
                  </a:cubicBezTo>
                  <a:cubicBezTo>
                    <a:pt x="885" y="16398"/>
                    <a:pt x="568" y="16502"/>
                    <a:pt x="1325" y="15800"/>
                  </a:cubicBezTo>
                  <a:close/>
                </a:path>
              </a:pathLst>
            </a:custGeom>
            <a:solidFill>
              <a:srgbClr val="A0A0A0"/>
            </a:solidFill>
            <a:ln>
              <a:noFill/>
            </a:ln>
          </p:spPr>
        </p:sp>
        <p:sp>
          <p:nvSpPr>
            <p:cNvPr id="596" name="Google Shape;596;p53"/>
            <p:cNvSpPr/>
            <p:nvPr/>
          </p:nvSpPr>
          <p:spPr>
            <a:xfrm>
              <a:off x="5043518" y="3915067"/>
              <a:ext cx="399775" cy="459875"/>
            </a:xfrm>
            <a:custGeom>
              <a:avLst/>
              <a:gdLst/>
              <a:ahLst/>
              <a:cxnLst/>
              <a:rect l="l" t="t" r="r" b="b"/>
              <a:pathLst>
                <a:path w="15991" h="18395" extrusionOk="0">
                  <a:moveTo>
                    <a:pt x="1325" y="15800"/>
                  </a:moveTo>
                  <a:cubicBezTo>
                    <a:pt x="2082" y="15098"/>
                    <a:pt x="4341" y="13522"/>
                    <a:pt x="5354" y="12612"/>
                  </a:cubicBezTo>
                  <a:cubicBezTo>
                    <a:pt x="6368" y="11702"/>
                    <a:pt x="6856" y="11031"/>
                    <a:pt x="7406" y="10341"/>
                  </a:cubicBezTo>
                  <a:cubicBezTo>
                    <a:pt x="7956" y="9651"/>
                    <a:pt x="8176" y="9340"/>
                    <a:pt x="8652" y="8473"/>
                  </a:cubicBezTo>
                  <a:cubicBezTo>
                    <a:pt x="9128" y="7606"/>
                    <a:pt x="9849" y="6220"/>
                    <a:pt x="10264" y="5139"/>
                  </a:cubicBezTo>
                  <a:cubicBezTo>
                    <a:pt x="10679" y="4058"/>
                    <a:pt x="10948" y="2702"/>
                    <a:pt x="11143" y="1988"/>
                  </a:cubicBezTo>
                  <a:cubicBezTo>
                    <a:pt x="11338" y="1274"/>
                    <a:pt x="11241" y="1067"/>
                    <a:pt x="11436" y="853"/>
                  </a:cubicBezTo>
                  <a:cubicBezTo>
                    <a:pt x="11631" y="639"/>
                    <a:pt x="11558" y="-845"/>
                    <a:pt x="12315" y="706"/>
                  </a:cubicBezTo>
                  <a:cubicBezTo>
                    <a:pt x="13072" y="2257"/>
                    <a:pt x="16162" y="7838"/>
                    <a:pt x="15979" y="10158"/>
                  </a:cubicBezTo>
                  <a:cubicBezTo>
                    <a:pt x="15796" y="12478"/>
                    <a:pt x="13756" y="13577"/>
                    <a:pt x="11216" y="14627"/>
                  </a:cubicBezTo>
                  <a:cubicBezTo>
                    <a:pt x="8676" y="15677"/>
                    <a:pt x="2461" y="15836"/>
                    <a:pt x="739" y="16459"/>
                  </a:cubicBezTo>
                  <a:cubicBezTo>
                    <a:pt x="-983" y="17082"/>
                    <a:pt x="873" y="18303"/>
                    <a:pt x="885" y="18364"/>
                  </a:cubicBezTo>
                  <a:cubicBezTo>
                    <a:pt x="897" y="18425"/>
                    <a:pt x="739" y="17252"/>
                    <a:pt x="812" y="16825"/>
                  </a:cubicBezTo>
                  <a:cubicBezTo>
                    <a:pt x="885" y="16398"/>
                    <a:pt x="568" y="16502"/>
                    <a:pt x="1325" y="15800"/>
                  </a:cubicBezTo>
                  <a:close/>
                </a:path>
              </a:pathLst>
            </a:custGeom>
            <a:solidFill>
              <a:srgbClr val="A0A0A0"/>
            </a:solidFill>
            <a:ln>
              <a:noFill/>
            </a:ln>
          </p:spPr>
        </p:sp>
        <p:sp>
          <p:nvSpPr>
            <p:cNvPr id="597" name="Google Shape;597;p53"/>
            <p:cNvSpPr/>
            <p:nvPr/>
          </p:nvSpPr>
          <p:spPr>
            <a:xfrm>
              <a:off x="5183975" y="3763900"/>
              <a:ext cx="87000" cy="25200"/>
            </a:xfrm>
            <a:prstGeom prst="rect">
              <a:avLst/>
            </a:pr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3"/>
            <p:cNvSpPr/>
            <p:nvPr/>
          </p:nvSpPr>
          <p:spPr>
            <a:xfrm>
              <a:off x="5348300" y="3810000"/>
              <a:ext cx="981000" cy="185400"/>
            </a:xfrm>
            <a:prstGeom prst="rect">
              <a:avLst/>
            </a:prstGeom>
            <a:solidFill>
              <a:srgbClr val="A0A0A0"/>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3"/>
            <p:cNvSpPr/>
            <p:nvPr/>
          </p:nvSpPr>
          <p:spPr>
            <a:xfrm>
              <a:off x="5258919" y="4129800"/>
              <a:ext cx="29" cy="2369"/>
            </a:xfrm>
            <a:custGeom>
              <a:avLst/>
              <a:gdLst/>
              <a:ahLst/>
              <a:cxnLst/>
              <a:rect l="l" t="t" r="r" b="b"/>
              <a:pathLst>
                <a:path w="1" h="82" extrusionOk="0">
                  <a:moveTo>
                    <a:pt x="1" y="81"/>
                  </a:moveTo>
                  <a:lnTo>
                    <a:pt x="1" y="1"/>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3"/>
            <p:cNvSpPr/>
            <p:nvPr/>
          </p:nvSpPr>
          <p:spPr>
            <a:xfrm>
              <a:off x="5223962" y="4174089"/>
              <a:ext cx="2369" cy="7020"/>
            </a:xfrm>
            <a:custGeom>
              <a:avLst/>
              <a:gdLst/>
              <a:ahLst/>
              <a:cxnLst/>
              <a:rect l="l" t="t" r="r" b="b"/>
              <a:pathLst>
                <a:path w="82" h="243" extrusionOk="0">
                  <a:moveTo>
                    <a:pt x="1" y="243"/>
                  </a:moveTo>
                  <a:lnTo>
                    <a:pt x="81" y="1"/>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3"/>
            <p:cNvSpPr/>
            <p:nvPr/>
          </p:nvSpPr>
          <p:spPr>
            <a:xfrm>
              <a:off x="6447569" y="4174089"/>
              <a:ext cx="4709" cy="4680"/>
            </a:xfrm>
            <a:custGeom>
              <a:avLst/>
              <a:gdLst/>
              <a:ahLst/>
              <a:cxnLst/>
              <a:rect l="l" t="t" r="r" b="b"/>
              <a:pathLst>
                <a:path w="163" h="162" extrusionOk="0">
                  <a:moveTo>
                    <a:pt x="1" y="1"/>
                  </a:moveTo>
                  <a:lnTo>
                    <a:pt x="162" y="162"/>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3"/>
            <p:cNvSpPr/>
            <p:nvPr/>
          </p:nvSpPr>
          <p:spPr>
            <a:xfrm>
              <a:off x="6417292" y="4132140"/>
              <a:ext cx="29" cy="2369"/>
            </a:xfrm>
            <a:custGeom>
              <a:avLst/>
              <a:gdLst/>
              <a:ahLst/>
              <a:cxnLst/>
              <a:rect l="l" t="t" r="r" b="b"/>
              <a:pathLst>
                <a:path w="1" h="82" extrusionOk="0">
                  <a:moveTo>
                    <a:pt x="0" y="0"/>
                  </a:moveTo>
                  <a:lnTo>
                    <a:pt x="0" y="81"/>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3"/>
            <p:cNvSpPr/>
            <p:nvPr/>
          </p:nvSpPr>
          <p:spPr>
            <a:xfrm>
              <a:off x="5028174" y="4248712"/>
              <a:ext cx="1619862" cy="97879"/>
            </a:xfrm>
            <a:custGeom>
              <a:avLst/>
              <a:gdLst/>
              <a:ahLst/>
              <a:cxnLst/>
              <a:rect l="l" t="t" r="r" b="b"/>
              <a:pathLst>
                <a:path w="56070" h="3388" extrusionOk="0">
                  <a:moveTo>
                    <a:pt x="4435" y="1"/>
                  </a:moveTo>
                  <a:lnTo>
                    <a:pt x="4196" y="160"/>
                  </a:lnTo>
                  <a:lnTo>
                    <a:pt x="4200" y="160"/>
                  </a:lnTo>
                  <a:cubicBezTo>
                    <a:pt x="4279" y="105"/>
                    <a:pt x="4357" y="53"/>
                    <a:pt x="4435" y="1"/>
                  </a:cubicBezTo>
                  <a:close/>
                  <a:moveTo>
                    <a:pt x="51636" y="1"/>
                  </a:moveTo>
                  <a:cubicBezTo>
                    <a:pt x="51714" y="53"/>
                    <a:pt x="51792" y="105"/>
                    <a:pt x="51868" y="160"/>
                  </a:cubicBezTo>
                  <a:lnTo>
                    <a:pt x="51875" y="160"/>
                  </a:lnTo>
                  <a:lnTo>
                    <a:pt x="51636" y="1"/>
                  </a:lnTo>
                  <a:close/>
                  <a:moveTo>
                    <a:pt x="4200" y="160"/>
                  </a:moveTo>
                  <a:cubicBezTo>
                    <a:pt x="4037" y="275"/>
                    <a:pt x="3875" y="401"/>
                    <a:pt x="3712" y="564"/>
                  </a:cubicBezTo>
                  <a:lnTo>
                    <a:pt x="82" y="3226"/>
                  </a:lnTo>
                  <a:cubicBezTo>
                    <a:pt x="82" y="3307"/>
                    <a:pt x="1" y="3307"/>
                    <a:pt x="1" y="3387"/>
                  </a:cubicBezTo>
                  <a:lnTo>
                    <a:pt x="56070" y="3387"/>
                  </a:lnTo>
                  <a:lnTo>
                    <a:pt x="55909" y="3226"/>
                  </a:lnTo>
                  <a:lnTo>
                    <a:pt x="52278" y="564"/>
                  </a:lnTo>
                  <a:cubicBezTo>
                    <a:pt x="52170" y="401"/>
                    <a:pt x="52025" y="275"/>
                    <a:pt x="51868" y="16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3"/>
            <p:cNvSpPr/>
            <p:nvPr/>
          </p:nvSpPr>
          <p:spPr>
            <a:xfrm>
              <a:off x="5282233" y="3789534"/>
              <a:ext cx="1109434" cy="300687"/>
            </a:xfrm>
            <a:custGeom>
              <a:avLst/>
              <a:gdLst/>
              <a:ahLst/>
              <a:cxnLst/>
              <a:rect l="l" t="t" r="r" b="b"/>
              <a:pathLst>
                <a:path w="38402" h="10408" extrusionOk="0">
                  <a:moveTo>
                    <a:pt x="2017" y="0"/>
                  </a:moveTo>
                  <a:lnTo>
                    <a:pt x="1291" y="6616"/>
                  </a:lnTo>
                  <a:cubicBezTo>
                    <a:pt x="1049" y="7906"/>
                    <a:pt x="565" y="9197"/>
                    <a:pt x="0" y="10407"/>
                  </a:cubicBezTo>
                  <a:lnTo>
                    <a:pt x="81" y="10246"/>
                  </a:lnTo>
                  <a:lnTo>
                    <a:pt x="38327" y="10246"/>
                  </a:lnTo>
                  <a:cubicBezTo>
                    <a:pt x="37794" y="9083"/>
                    <a:pt x="37342" y="7849"/>
                    <a:pt x="37111" y="6616"/>
                  </a:cubicBezTo>
                  <a:lnTo>
                    <a:pt x="36465" y="565"/>
                  </a:lnTo>
                  <a:cubicBezTo>
                    <a:pt x="32270" y="3066"/>
                    <a:pt x="27591" y="4679"/>
                    <a:pt x="22670" y="5244"/>
                  </a:cubicBezTo>
                  <a:cubicBezTo>
                    <a:pt x="21500" y="5345"/>
                    <a:pt x="20331" y="5395"/>
                    <a:pt x="19163" y="5395"/>
                  </a:cubicBezTo>
                  <a:cubicBezTo>
                    <a:pt x="15661" y="5395"/>
                    <a:pt x="12182" y="4942"/>
                    <a:pt x="8794" y="4034"/>
                  </a:cubicBezTo>
                  <a:cubicBezTo>
                    <a:pt x="6777" y="3631"/>
                    <a:pt x="4841" y="2905"/>
                    <a:pt x="2985" y="1936"/>
                  </a:cubicBezTo>
                  <a:cubicBezTo>
                    <a:pt x="2824" y="1856"/>
                    <a:pt x="2743" y="1694"/>
                    <a:pt x="2582" y="1533"/>
                  </a:cubicBezTo>
                  <a:cubicBezTo>
                    <a:pt x="2421" y="1372"/>
                    <a:pt x="2098" y="1049"/>
                    <a:pt x="1937" y="807"/>
                  </a:cubicBezTo>
                  <a:lnTo>
                    <a:pt x="2017" y="0"/>
                  </a:lnTo>
                  <a:close/>
                  <a:moveTo>
                    <a:pt x="38327" y="10246"/>
                  </a:moveTo>
                  <a:cubicBezTo>
                    <a:pt x="38352" y="10300"/>
                    <a:pt x="38377" y="10354"/>
                    <a:pt x="38402" y="10407"/>
                  </a:cubicBezTo>
                  <a:cubicBezTo>
                    <a:pt x="38402" y="10327"/>
                    <a:pt x="38402" y="10246"/>
                    <a:pt x="38402" y="10246"/>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3"/>
            <p:cNvSpPr/>
            <p:nvPr/>
          </p:nvSpPr>
          <p:spPr>
            <a:xfrm>
              <a:off x="6482526" y="4213697"/>
              <a:ext cx="9360" cy="9360"/>
            </a:xfrm>
            <a:custGeom>
              <a:avLst/>
              <a:gdLst/>
              <a:ahLst/>
              <a:cxnLst/>
              <a:rect l="l" t="t" r="r" b="b"/>
              <a:pathLst>
                <a:path w="324" h="324" extrusionOk="0">
                  <a:moveTo>
                    <a:pt x="324" y="324"/>
                  </a:moveTo>
                  <a:lnTo>
                    <a:pt x="1" y="1"/>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3"/>
            <p:cNvSpPr/>
            <p:nvPr/>
          </p:nvSpPr>
          <p:spPr>
            <a:xfrm>
              <a:off x="5184353" y="4213697"/>
              <a:ext cx="9331" cy="9360"/>
            </a:xfrm>
            <a:custGeom>
              <a:avLst/>
              <a:gdLst/>
              <a:ahLst/>
              <a:cxnLst/>
              <a:rect l="l" t="t" r="r" b="b"/>
              <a:pathLst>
                <a:path w="323" h="324" extrusionOk="0">
                  <a:moveTo>
                    <a:pt x="323" y="1"/>
                  </a:moveTo>
                  <a:lnTo>
                    <a:pt x="0" y="324"/>
                  </a:ln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3"/>
            <p:cNvSpPr/>
            <p:nvPr/>
          </p:nvSpPr>
          <p:spPr>
            <a:xfrm>
              <a:off x="5151708" y="4085512"/>
              <a:ext cx="1377475" cy="167851"/>
            </a:xfrm>
            <a:custGeom>
              <a:avLst/>
              <a:gdLst/>
              <a:ahLst/>
              <a:cxnLst/>
              <a:rect l="l" t="t" r="r" b="b"/>
              <a:pathLst>
                <a:path w="47680" h="5810" extrusionOk="0">
                  <a:moveTo>
                    <a:pt x="4599" y="1"/>
                  </a:moveTo>
                  <a:lnTo>
                    <a:pt x="4518" y="162"/>
                  </a:lnTo>
                  <a:cubicBezTo>
                    <a:pt x="4276" y="646"/>
                    <a:pt x="3954" y="1130"/>
                    <a:pt x="3712" y="1614"/>
                  </a:cubicBezTo>
                  <a:cubicBezTo>
                    <a:pt x="3389" y="2179"/>
                    <a:pt x="2986" y="2663"/>
                    <a:pt x="2663" y="3067"/>
                  </a:cubicBezTo>
                  <a:lnTo>
                    <a:pt x="2502" y="3309"/>
                  </a:lnTo>
                  <a:cubicBezTo>
                    <a:pt x="2260" y="3631"/>
                    <a:pt x="1856" y="4035"/>
                    <a:pt x="1533" y="4438"/>
                  </a:cubicBezTo>
                  <a:lnTo>
                    <a:pt x="1211" y="4761"/>
                  </a:lnTo>
                  <a:cubicBezTo>
                    <a:pt x="888" y="5003"/>
                    <a:pt x="565" y="5325"/>
                    <a:pt x="162" y="5648"/>
                  </a:cubicBezTo>
                  <a:lnTo>
                    <a:pt x="1" y="5809"/>
                  </a:lnTo>
                  <a:lnTo>
                    <a:pt x="47679" y="5809"/>
                  </a:lnTo>
                  <a:lnTo>
                    <a:pt x="47437" y="5648"/>
                  </a:lnTo>
                  <a:cubicBezTo>
                    <a:pt x="47115" y="5325"/>
                    <a:pt x="46711" y="5003"/>
                    <a:pt x="46389" y="4761"/>
                  </a:cubicBezTo>
                  <a:lnTo>
                    <a:pt x="46066" y="4438"/>
                  </a:lnTo>
                  <a:cubicBezTo>
                    <a:pt x="45743" y="4035"/>
                    <a:pt x="45421" y="3631"/>
                    <a:pt x="45098" y="3228"/>
                  </a:cubicBezTo>
                  <a:lnTo>
                    <a:pt x="44937" y="3067"/>
                  </a:lnTo>
                  <a:cubicBezTo>
                    <a:pt x="44533" y="2663"/>
                    <a:pt x="44210" y="2098"/>
                    <a:pt x="43888" y="1614"/>
                  </a:cubicBezTo>
                  <a:cubicBezTo>
                    <a:pt x="43646" y="1130"/>
                    <a:pt x="43404" y="646"/>
                    <a:pt x="43081" y="162"/>
                  </a:cubicBezTo>
                  <a:cubicBezTo>
                    <a:pt x="43081" y="162"/>
                    <a:pt x="43081" y="82"/>
                    <a:pt x="43081"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3"/>
            <p:cNvSpPr/>
            <p:nvPr/>
          </p:nvSpPr>
          <p:spPr>
            <a:xfrm>
              <a:off x="5016531" y="4343477"/>
              <a:ext cx="1645401" cy="63096"/>
            </a:xfrm>
            <a:custGeom>
              <a:avLst/>
              <a:gdLst/>
              <a:ahLst/>
              <a:cxnLst/>
              <a:rect l="l" t="t" r="r" b="b"/>
              <a:pathLst>
                <a:path w="56954" h="2184" extrusionOk="0">
                  <a:moveTo>
                    <a:pt x="404" y="0"/>
                  </a:moveTo>
                  <a:cubicBezTo>
                    <a:pt x="162" y="161"/>
                    <a:pt x="81" y="323"/>
                    <a:pt x="1" y="565"/>
                  </a:cubicBezTo>
                  <a:cubicBezTo>
                    <a:pt x="1" y="645"/>
                    <a:pt x="1" y="726"/>
                    <a:pt x="1" y="887"/>
                  </a:cubicBezTo>
                  <a:cubicBezTo>
                    <a:pt x="81" y="1614"/>
                    <a:pt x="727" y="2178"/>
                    <a:pt x="1533" y="2178"/>
                  </a:cubicBezTo>
                  <a:lnTo>
                    <a:pt x="55424" y="2178"/>
                  </a:lnTo>
                  <a:cubicBezTo>
                    <a:pt x="55465" y="2182"/>
                    <a:pt x="55506" y="2184"/>
                    <a:pt x="55546" y="2184"/>
                  </a:cubicBezTo>
                  <a:cubicBezTo>
                    <a:pt x="56370" y="2184"/>
                    <a:pt x="56953" y="1411"/>
                    <a:pt x="56876" y="565"/>
                  </a:cubicBezTo>
                  <a:cubicBezTo>
                    <a:pt x="56796" y="323"/>
                    <a:pt x="56634" y="161"/>
                    <a:pt x="56473" y="0"/>
                  </a:cubicBezTo>
                  <a:close/>
                </a:path>
              </a:pathLst>
            </a:custGeom>
            <a:solidFill>
              <a:srgbClr val="818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3"/>
            <p:cNvSpPr/>
            <p:nvPr/>
          </p:nvSpPr>
          <p:spPr>
            <a:xfrm>
              <a:off x="5230953" y="785292"/>
              <a:ext cx="3019642" cy="3160162"/>
            </a:xfrm>
            <a:custGeom>
              <a:avLst/>
              <a:gdLst/>
              <a:ahLst/>
              <a:cxnLst/>
              <a:rect l="l" t="t" r="r" b="b"/>
              <a:pathLst>
                <a:path w="104636" h="109386" extrusionOk="0">
                  <a:moveTo>
                    <a:pt x="103990" y="0"/>
                  </a:moveTo>
                  <a:lnTo>
                    <a:pt x="103264" y="726"/>
                  </a:lnTo>
                  <a:cubicBezTo>
                    <a:pt x="103506" y="1130"/>
                    <a:pt x="103668" y="1694"/>
                    <a:pt x="103668" y="2178"/>
                  </a:cubicBezTo>
                  <a:lnTo>
                    <a:pt x="103668" y="100036"/>
                  </a:lnTo>
                  <a:cubicBezTo>
                    <a:pt x="103668" y="101730"/>
                    <a:pt x="102296" y="103102"/>
                    <a:pt x="100602" y="103102"/>
                  </a:cubicBezTo>
                  <a:lnTo>
                    <a:pt x="969" y="103102"/>
                  </a:lnTo>
                  <a:lnTo>
                    <a:pt x="1" y="103989"/>
                  </a:lnTo>
                  <a:lnTo>
                    <a:pt x="3792" y="103989"/>
                  </a:lnTo>
                  <a:lnTo>
                    <a:pt x="3712" y="104796"/>
                  </a:lnTo>
                  <a:cubicBezTo>
                    <a:pt x="3873" y="105038"/>
                    <a:pt x="4115" y="105280"/>
                    <a:pt x="4357" y="105522"/>
                  </a:cubicBezTo>
                  <a:lnTo>
                    <a:pt x="4760" y="106006"/>
                  </a:lnTo>
                  <a:cubicBezTo>
                    <a:pt x="6616" y="106894"/>
                    <a:pt x="8552" y="107620"/>
                    <a:pt x="10569" y="108104"/>
                  </a:cubicBezTo>
                  <a:cubicBezTo>
                    <a:pt x="13943" y="108947"/>
                    <a:pt x="17407" y="109386"/>
                    <a:pt x="20893" y="109386"/>
                  </a:cubicBezTo>
                  <a:cubicBezTo>
                    <a:pt x="22076" y="109386"/>
                    <a:pt x="23260" y="109335"/>
                    <a:pt x="24445" y="109233"/>
                  </a:cubicBezTo>
                  <a:cubicBezTo>
                    <a:pt x="29366" y="108668"/>
                    <a:pt x="34045" y="107136"/>
                    <a:pt x="38321" y="104635"/>
                  </a:cubicBezTo>
                  <a:lnTo>
                    <a:pt x="38240" y="103989"/>
                  </a:lnTo>
                  <a:lnTo>
                    <a:pt x="100602" y="103989"/>
                  </a:lnTo>
                  <a:cubicBezTo>
                    <a:pt x="102780" y="103989"/>
                    <a:pt x="104636" y="102214"/>
                    <a:pt x="104636" y="99956"/>
                  </a:cubicBezTo>
                  <a:lnTo>
                    <a:pt x="104636" y="2178"/>
                  </a:lnTo>
                  <a:cubicBezTo>
                    <a:pt x="104636" y="1372"/>
                    <a:pt x="104394" y="646"/>
                    <a:pt x="103990" y="0"/>
                  </a:cubicBezTo>
                  <a:close/>
                </a:path>
              </a:pathLst>
            </a:custGeom>
            <a:gradFill>
              <a:gsLst>
                <a:gs pos="0">
                  <a:srgbClr val="A0A0A0"/>
                </a:gs>
                <a:gs pos="12000">
                  <a:srgbClr val="919192"/>
                </a:gs>
                <a:gs pos="100000">
                  <a:srgbClr val="81828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3"/>
            <p:cNvSpPr/>
            <p:nvPr/>
          </p:nvSpPr>
          <p:spPr>
            <a:xfrm>
              <a:off x="5258919" y="803926"/>
              <a:ext cx="2967003" cy="2959983"/>
            </a:xfrm>
            <a:custGeom>
              <a:avLst/>
              <a:gdLst/>
              <a:ahLst/>
              <a:cxnLst/>
              <a:rect l="l" t="t" r="r" b="b"/>
              <a:pathLst>
                <a:path w="102700" h="102457" extrusionOk="0">
                  <a:moveTo>
                    <a:pt x="102377" y="1"/>
                  </a:moveTo>
                  <a:lnTo>
                    <a:pt x="98101" y="4276"/>
                  </a:lnTo>
                  <a:lnTo>
                    <a:pt x="98101" y="97858"/>
                  </a:lnTo>
                  <a:lnTo>
                    <a:pt x="4519" y="97858"/>
                  </a:lnTo>
                  <a:lnTo>
                    <a:pt x="1" y="102457"/>
                  </a:lnTo>
                  <a:lnTo>
                    <a:pt x="99634" y="102457"/>
                  </a:lnTo>
                  <a:cubicBezTo>
                    <a:pt x="101328" y="102457"/>
                    <a:pt x="102700" y="101005"/>
                    <a:pt x="102700" y="99311"/>
                  </a:cubicBezTo>
                  <a:lnTo>
                    <a:pt x="102700" y="1533"/>
                  </a:lnTo>
                  <a:cubicBezTo>
                    <a:pt x="102700" y="969"/>
                    <a:pt x="102619" y="485"/>
                    <a:pt x="1023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3"/>
            <p:cNvSpPr/>
            <p:nvPr/>
          </p:nvSpPr>
          <p:spPr>
            <a:xfrm>
              <a:off x="3422350" y="731675"/>
              <a:ext cx="4812901" cy="3057819"/>
            </a:xfrm>
            <a:custGeom>
              <a:avLst/>
              <a:gdLst/>
              <a:ahLst/>
              <a:cxnLst/>
              <a:rect l="l" t="t" r="r" b="b"/>
              <a:pathLst>
                <a:path w="166594" h="105926" extrusionOk="0">
                  <a:moveTo>
                    <a:pt x="4034" y="1"/>
                  </a:moveTo>
                  <a:cubicBezTo>
                    <a:pt x="1775" y="1"/>
                    <a:pt x="0" y="1856"/>
                    <a:pt x="0" y="4034"/>
                  </a:cubicBezTo>
                  <a:lnTo>
                    <a:pt x="0" y="101892"/>
                  </a:lnTo>
                  <a:cubicBezTo>
                    <a:pt x="0" y="104070"/>
                    <a:pt x="1775" y="105926"/>
                    <a:pt x="4034" y="105926"/>
                  </a:cubicBezTo>
                  <a:lnTo>
                    <a:pt x="62604" y="105926"/>
                  </a:lnTo>
                  <a:lnTo>
                    <a:pt x="63491" y="105039"/>
                  </a:lnTo>
                  <a:lnTo>
                    <a:pt x="4034" y="104958"/>
                  </a:lnTo>
                  <a:cubicBezTo>
                    <a:pt x="2340" y="104958"/>
                    <a:pt x="968" y="103506"/>
                    <a:pt x="968" y="101812"/>
                  </a:cubicBezTo>
                  <a:lnTo>
                    <a:pt x="968" y="4034"/>
                  </a:lnTo>
                  <a:cubicBezTo>
                    <a:pt x="968" y="2340"/>
                    <a:pt x="2340" y="969"/>
                    <a:pt x="4034" y="969"/>
                  </a:cubicBezTo>
                  <a:lnTo>
                    <a:pt x="163205" y="969"/>
                  </a:lnTo>
                  <a:cubicBezTo>
                    <a:pt x="164334" y="969"/>
                    <a:pt x="165383" y="1534"/>
                    <a:pt x="165867" y="2582"/>
                  </a:cubicBezTo>
                  <a:lnTo>
                    <a:pt x="166593" y="1856"/>
                  </a:lnTo>
                  <a:cubicBezTo>
                    <a:pt x="165787" y="727"/>
                    <a:pt x="164577" y="1"/>
                    <a:pt x="163205" y="1"/>
                  </a:cubicBezTo>
                  <a:close/>
                </a:path>
              </a:pathLst>
            </a:custGeom>
            <a:solidFill>
              <a:srgbClr val="A5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3"/>
            <p:cNvSpPr/>
            <p:nvPr/>
          </p:nvSpPr>
          <p:spPr>
            <a:xfrm>
              <a:off x="8071400" y="760800"/>
              <a:ext cx="153000" cy="1530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3"/>
            <p:cNvSpPr/>
            <p:nvPr/>
          </p:nvSpPr>
          <p:spPr>
            <a:xfrm>
              <a:off x="3447978" y="759551"/>
              <a:ext cx="4766301" cy="3004358"/>
            </a:xfrm>
            <a:custGeom>
              <a:avLst/>
              <a:gdLst/>
              <a:ahLst/>
              <a:cxnLst/>
              <a:rect l="l" t="t" r="r" b="b"/>
              <a:pathLst>
                <a:path w="164981" h="103993" extrusionOk="0">
                  <a:moveTo>
                    <a:pt x="82691" y="1273"/>
                  </a:moveTo>
                  <a:cubicBezTo>
                    <a:pt x="83178" y="1273"/>
                    <a:pt x="83660" y="1635"/>
                    <a:pt x="83660" y="2182"/>
                  </a:cubicBezTo>
                  <a:cubicBezTo>
                    <a:pt x="83660" y="2666"/>
                    <a:pt x="83257" y="3150"/>
                    <a:pt x="82692" y="3150"/>
                  </a:cubicBezTo>
                  <a:cubicBezTo>
                    <a:pt x="81885" y="3069"/>
                    <a:pt x="81482" y="2101"/>
                    <a:pt x="82047" y="1537"/>
                  </a:cubicBezTo>
                  <a:cubicBezTo>
                    <a:pt x="82228" y="1355"/>
                    <a:pt x="82460" y="1273"/>
                    <a:pt x="82691" y="1273"/>
                  </a:cubicBezTo>
                  <a:close/>
                  <a:moveTo>
                    <a:pt x="3012" y="1"/>
                  </a:moveTo>
                  <a:cubicBezTo>
                    <a:pt x="1376" y="1"/>
                    <a:pt x="0" y="1420"/>
                    <a:pt x="0" y="3069"/>
                  </a:cubicBezTo>
                  <a:lnTo>
                    <a:pt x="0" y="100927"/>
                  </a:lnTo>
                  <a:cubicBezTo>
                    <a:pt x="81" y="102621"/>
                    <a:pt x="1453" y="103993"/>
                    <a:pt x="3147" y="103993"/>
                  </a:cubicBezTo>
                  <a:lnTo>
                    <a:pt x="62685" y="103993"/>
                  </a:lnTo>
                  <a:lnTo>
                    <a:pt x="67203" y="99394"/>
                  </a:lnTo>
                  <a:lnTo>
                    <a:pt x="4599" y="99394"/>
                  </a:lnTo>
                  <a:lnTo>
                    <a:pt x="4599" y="4602"/>
                  </a:lnTo>
                  <a:lnTo>
                    <a:pt x="160785" y="4602"/>
                  </a:lnTo>
                  <a:lnTo>
                    <a:pt x="160785" y="5812"/>
                  </a:lnTo>
                  <a:lnTo>
                    <a:pt x="164980" y="1617"/>
                  </a:lnTo>
                  <a:cubicBezTo>
                    <a:pt x="164496" y="649"/>
                    <a:pt x="163447" y="4"/>
                    <a:pt x="162318" y="4"/>
                  </a:cubicBezTo>
                  <a:lnTo>
                    <a:pt x="3147" y="4"/>
                  </a:lnTo>
                  <a:cubicBezTo>
                    <a:pt x="3102" y="2"/>
                    <a:pt x="3057" y="1"/>
                    <a:pt x="3012"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3"/>
            <p:cNvSpPr/>
            <p:nvPr/>
          </p:nvSpPr>
          <p:spPr>
            <a:xfrm>
              <a:off x="5801964" y="796934"/>
              <a:ext cx="62980" cy="51915"/>
            </a:xfrm>
            <a:custGeom>
              <a:avLst/>
              <a:gdLst/>
              <a:ahLst/>
              <a:cxnLst/>
              <a:rect l="l" t="t" r="r" b="b"/>
              <a:pathLst>
                <a:path w="2180" h="1797" extrusionOk="0">
                  <a:moveTo>
                    <a:pt x="1256" y="171"/>
                  </a:moveTo>
                  <a:cubicBezTo>
                    <a:pt x="1614" y="171"/>
                    <a:pt x="1937" y="458"/>
                    <a:pt x="1937" y="888"/>
                  </a:cubicBezTo>
                  <a:cubicBezTo>
                    <a:pt x="1937" y="1291"/>
                    <a:pt x="1614" y="1614"/>
                    <a:pt x="1211" y="1614"/>
                  </a:cubicBezTo>
                  <a:cubicBezTo>
                    <a:pt x="566" y="1614"/>
                    <a:pt x="324" y="807"/>
                    <a:pt x="727" y="404"/>
                  </a:cubicBezTo>
                  <a:cubicBezTo>
                    <a:pt x="888" y="243"/>
                    <a:pt x="1077" y="171"/>
                    <a:pt x="1256" y="171"/>
                  </a:cubicBezTo>
                  <a:close/>
                  <a:moveTo>
                    <a:pt x="1211" y="1"/>
                  </a:moveTo>
                  <a:cubicBezTo>
                    <a:pt x="404" y="1"/>
                    <a:pt x="1" y="969"/>
                    <a:pt x="566" y="1533"/>
                  </a:cubicBezTo>
                  <a:cubicBezTo>
                    <a:pt x="747" y="1715"/>
                    <a:pt x="979" y="1797"/>
                    <a:pt x="1210" y="1797"/>
                  </a:cubicBezTo>
                  <a:cubicBezTo>
                    <a:pt x="1697" y="1797"/>
                    <a:pt x="2179" y="1435"/>
                    <a:pt x="2179" y="888"/>
                  </a:cubicBezTo>
                  <a:cubicBezTo>
                    <a:pt x="2179" y="404"/>
                    <a:pt x="1776" y="1"/>
                    <a:pt x="1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3"/>
            <p:cNvSpPr/>
            <p:nvPr/>
          </p:nvSpPr>
          <p:spPr>
            <a:xfrm>
              <a:off x="5818287" y="801615"/>
              <a:ext cx="39666" cy="41977"/>
            </a:xfrm>
            <a:custGeom>
              <a:avLst/>
              <a:gdLst/>
              <a:ahLst/>
              <a:cxnLst/>
              <a:rect l="l" t="t" r="r" b="b"/>
              <a:pathLst>
                <a:path w="1373" h="1453" extrusionOk="0">
                  <a:moveTo>
                    <a:pt x="646" y="0"/>
                  </a:moveTo>
                  <a:cubicBezTo>
                    <a:pt x="243" y="0"/>
                    <a:pt x="1" y="323"/>
                    <a:pt x="1" y="726"/>
                  </a:cubicBezTo>
                  <a:cubicBezTo>
                    <a:pt x="1" y="1129"/>
                    <a:pt x="243" y="1452"/>
                    <a:pt x="646" y="1452"/>
                  </a:cubicBezTo>
                  <a:cubicBezTo>
                    <a:pt x="1049" y="1452"/>
                    <a:pt x="1372" y="1129"/>
                    <a:pt x="1372" y="726"/>
                  </a:cubicBezTo>
                  <a:cubicBezTo>
                    <a:pt x="1372" y="323"/>
                    <a:pt x="1049" y="0"/>
                    <a:pt x="646"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3"/>
            <p:cNvSpPr/>
            <p:nvPr/>
          </p:nvSpPr>
          <p:spPr>
            <a:xfrm>
              <a:off x="5338300" y="3789525"/>
              <a:ext cx="1000500" cy="185400"/>
            </a:xfrm>
            <a:prstGeom prst="rect">
              <a:avLst/>
            </a:prstGeom>
            <a:gradFill>
              <a:gsLst>
                <a:gs pos="0">
                  <a:srgbClr val="A0A0A0"/>
                </a:gs>
                <a:gs pos="36000">
                  <a:srgbClr val="919192"/>
                </a:gs>
                <a:gs pos="100000">
                  <a:srgbClr val="81828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58033D2-967E-4FD8-A340-AC229E72EF25}"/>
              </a:ext>
            </a:extLst>
          </p:cNvPr>
          <p:cNvPicPr>
            <a:picLocks noChangeAspect="1"/>
          </p:cNvPicPr>
          <p:nvPr/>
        </p:nvPicPr>
        <p:blipFill>
          <a:blip r:embed="rId3"/>
          <a:stretch>
            <a:fillRect/>
          </a:stretch>
        </p:blipFill>
        <p:spPr>
          <a:xfrm>
            <a:off x="542260" y="339475"/>
            <a:ext cx="8123275" cy="3636286"/>
          </a:xfrm>
          <a:prstGeom prst="rect">
            <a:avLst/>
          </a:prstGeom>
        </p:spPr>
      </p:pic>
    </p:spTree>
    <p:extLst>
      <p:ext uri="{BB962C8B-B14F-4D97-AF65-F5344CB8AC3E}">
        <p14:creationId xmlns:p14="http://schemas.microsoft.com/office/powerpoint/2010/main" val="254149002"/>
      </p:ext>
    </p:extLst>
  </p:cSld>
  <p:clrMapOvr>
    <a:masterClrMapping/>
  </p:clrMapOvr>
</p:sld>
</file>

<file path=ppt/theme/theme1.xml><?xml version="1.0" encoding="utf-8"?>
<a:theme xmlns:a="http://schemas.openxmlformats.org/drawingml/2006/main" name="Minimal Min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577</Words>
  <Application>Microsoft Office PowerPoint</Application>
  <PresentationFormat>On-screen Show (16:9)</PresentationFormat>
  <Paragraphs>29</Paragraphs>
  <Slides>11</Slides>
  <Notes>9</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11</vt:i4>
      </vt:variant>
    </vt:vector>
  </HeadingPairs>
  <TitlesOfParts>
    <vt:vector size="27" baseType="lpstr">
      <vt:lpstr>Open Sans</vt:lpstr>
      <vt:lpstr>Arial</vt:lpstr>
      <vt:lpstr>Arvo</vt:lpstr>
      <vt:lpstr>Ubuntu</vt:lpstr>
      <vt:lpstr>Wingdings</vt:lpstr>
      <vt:lpstr>Bodoni</vt:lpstr>
      <vt:lpstr>Proxima Nova Semibold</vt:lpstr>
      <vt:lpstr>Josefin Slab Light</vt:lpstr>
      <vt:lpstr>Montserrat</vt:lpstr>
      <vt:lpstr>Spectral Light</vt:lpstr>
      <vt:lpstr>Proxima Nova</vt:lpstr>
      <vt:lpstr>Josefin Slab</vt:lpstr>
      <vt:lpstr>Ubuntu Medium</vt:lpstr>
      <vt:lpstr>High Tower Text</vt:lpstr>
      <vt:lpstr>Minimal Mint</vt:lpstr>
      <vt:lpstr>SlidesGo Final Pages</vt:lpstr>
      <vt:lpstr>K-nearest neighbors</vt:lpstr>
      <vt:lpstr>Giới thiệu ?</vt:lpstr>
      <vt:lpstr>Ví Dụ ?</vt:lpstr>
      <vt:lpstr>PowerPoint Presentation</vt:lpstr>
      <vt:lpstr>Ưu điểm ?</vt:lpstr>
      <vt:lpstr>Nhược Điểm ?</vt:lpstr>
      <vt:lpstr>PowerPoint Presentation</vt:lpstr>
      <vt:lpstr>PowerPoint Presentation</vt:lpstr>
      <vt:lpstr>PowerPoint Presentation</vt:lpstr>
      <vt:lpstr>Tài liệu tham khảo</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 t neighbors</dc:title>
  <cp:lastModifiedBy>Nguyễn Phú Trang Trang</cp:lastModifiedBy>
  <cp:revision>4</cp:revision>
  <dcterms:modified xsi:type="dcterms:W3CDTF">2021-11-28T14:27:12Z</dcterms:modified>
</cp:coreProperties>
</file>