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3"/>
  </p:notesMasterIdLst>
  <p:sldIdLst>
    <p:sldId id="326" r:id="rId2"/>
    <p:sldId id="466" r:id="rId3"/>
    <p:sldId id="467" r:id="rId4"/>
    <p:sldId id="468" r:id="rId5"/>
    <p:sldId id="405" r:id="rId6"/>
    <p:sldId id="406" r:id="rId7"/>
    <p:sldId id="407" r:id="rId8"/>
    <p:sldId id="408" r:id="rId9"/>
    <p:sldId id="413" r:id="rId10"/>
    <p:sldId id="414" r:id="rId11"/>
    <p:sldId id="409" r:id="rId12"/>
    <p:sldId id="410" r:id="rId13"/>
    <p:sldId id="411" r:id="rId14"/>
    <p:sldId id="415" r:id="rId15"/>
    <p:sldId id="416" r:id="rId16"/>
    <p:sldId id="417" r:id="rId17"/>
    <p:sldId id="418" r:id="rId18"/>
    <p:sldId id="419" r:id="rId19"/>
    <p:sldId id="465" r:id="rId20"/>
    <p:sldId id="449" r:id="rId21"/>
    <p:sldId id="394" r:id="rId22"/>
  </p:sldIdLst>
  <p:sldSz cx="9144000" cy="6858000" type="screen4x3"/>
  <p:notesSz cx="6858000" cy="9144000"/>
  <p:defaultTextStyle>
    <a:defPPr>
      <a:defRPr lang="en-US"/>
    </a:defPPr>
    <a:lvl1pPr algn="ctr" rtl="0" fontAlgn="base">
      <a:spcBef>
        <a:spcPct val="0"/>
      </a:spcBef>
      <a:spcAft>
        <a:spcPct val="0"/>
      </a:spcAft>
      <a:defRPr sz="3200" kern="1200">
        <a:solidFill>
          <a:schemeClr val="tx1"/>
        </a:solidFill>
        <a:latin typeface="Tahoma" pitchFamily="34" charset="0"/>
        <a:ea typeface="+mn-ea"/>
        <a:cs typeface="Arial" charset="0"/>
      </a:defRPr>
    </a:lvl1pPr>
    <a:lvl2pPr marL="457200" algn="ctr" rtl="0" fontAlgn="base">
      <a:spcBef>
        <a:spcPct val="0"/>
      </a:spcBef>
      <a:spcAft>
        <a:spcPct val="0"/>
      </a:spcAft>
      <a:defRPr sz="3200" kern="1200">
        <a:solidFill>
          <a:schemeClr val="tx1"/>
        </a:solidFill>
        <a:latin typeface="Tahoma" pitchFamily="34" charset="0"/>
        <a:ea typeface="+mn-ea"/>
        <a:cs typeface="Arial" charset="0"/>
      </a:defRPr>
    </a:lvl2pPr>
    <a:lvl3pPr marL="914400" algn="ctr" rtl="0" fontAlgn="base">
      <a:spcBef>
        <a:spcPct val="0"/>
      </a:spcBef>
      <a:spcAft>
        <a:spcPct val="0"/>
      </a:spcAft>
      <a:defRPr sz="3200" kern="1200">
        <a:solidFill>
          <a:schemeClr val="tx1"/>
        </a:solidFill>
        <a:latin typeface="Tahoma" pitchFamily="34" charset="0"/>
        <a:ea typeface="+mn-ea"/>
        <a:cs typeface="Arial" charset="0"/>
      </a:defRPr>
    </a:lvl3pPr>
    <a:lvl4pPr marL="1371600" algn="ctr" rtl="0" fontAlgn="base">
      <a:spcBef>
        <a:spcPct val="0"/>
      </a:spcBef>
      <a:spcAft>
        <a:spcPct val="0"/>
      </a:spcAft>
      <a:defRPr sz="3200" kern="1200">
        <a:solidFill>
          <a:schemeClr val="tx1"/>
        </a:solidFill>
        <a:latin typeface="Tahoma" pitchFamily="34" charset="0"/>
        <a:ea typeface="+mn-ea"/>
        <a:cs typeface="Arial" charset="0"/>
      </a:defRPr>
    </a:lvl4pPr>
    <a:lvl5pPr marL="1828800" algn="ctr" rtl="0" fontAlgn="base">
      <a:spcBef>
        <a:spcPct val="0"/>
      </a:spcBef>
      <a:spcAft>
        <a:spcPct val="0"/>
      </a:spcAft>
      <a:defRPr sz="3200" kern="1200">
        <a:solidFill>
          <a:schemeClr val="tx1"/>
        </a:solidFill>
        <a:latin typeface="Tahoma" pitchFamily="34" charset="0"/>
        <a:ea typeface="+mn-ea"/>
        <a:cs typeface="Arial" charset="0"/>
      </a:defRPr>
    </a:lvl5pPr>
    <a:lvl6pPr marL="2286000" algn="l" defTabSz="914400" rtl="0" eaLnBrk="1" latinLnBrk="0" hangingPunct="1">
      <a:defRPr sz="3200" kern="1200">
        <a:solidFill>
          <a:schemeClr val="tx1"/>
        </a:solidFill>
        <a:latin typeface="Tahoma" pitchFamily="34" charset="0"/>
        <a:ea typeface="+mn-ea"/>
        <a:cs typeface="Arial" charset="0"/>
      </a:defRPr>
    </a:lvl6pPr>
    <a:lvl7pPr marL="2743200" algn="l" defTabSz="914400" rtl="0" eaLnBrk="1" latinLnBrk="0" hangingPunct="1">
      <a:defRPr sz="3200" kern="1200">
        <a:solidFill>
          <a:schemeClr val="tx1"/>
        </a:solidFill>
        <a:latin typeface="Tahoma" pitchFamily="34" charset="0"/>
        <a:ea typeface="+mn-ea"/>
        <a:cs typeface="Arial" charset="0"/>
      </a:defRPr>
    </a:lvl7pPr>
    <a:lvl8pPr marL="3200400" algn="l" defTabSz="914400" rtl="0" eaLnBrk="1" latinLnBrk="0" hangingPunct="1">
      <a:defRPr sz="3200" kern="1200">
        <a:solidFill>
          <a:schemeClr val="tx1"/>
        </a:solidFill>
        <a:latin typeface="Tahoma" pitchFamily="34" charset="0"/>
        <a:ea typeface="+mn-ea"/>
        <a:cs typeface="Arial" charset="0"/>
      </a:defRPr>
    </a:lvl8pPr>
    <a:lvl9pPr marL="3657600" algn="l" defTabSz="914400" rtl="0" eaLnBrk="1" latinLnBrk="0" hangingPunct="1">
      <a:defRPr sz="3200"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81A042"/>
    <a:srgbClr val="93B64E"/>
    <a:srgbClr val="A6C36B"/>
    <a:srgbClr val="FF9900"/>
    <a:srgbClr val="3366CC"/>
    <a:srgbClr val="FF99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83977" autoAdjust="0"/>
  </p:normalViewPr>
  <p:slideViewPr>
    <p:cSldViewPr>
      <p:cViewPr>
        <p:scale>
          <a:sx n="80" d="100"/>
          <a:sy n="80" d="100"/>
        </p:scale>
        <p:origin x="848"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83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C5DAD63-196C-475F-B59E-E959DA9D8154}" type="slidenum">
              <a:rPr lang="en-US"/>
              <a:pPr>
                <a:defRPr/>
              </a:pPr>
              <a:t>‹#›</a:t>
            </a:fld>
            <a:endParaRPr lang="en-US"/>
          </a:p>
        </p:txBody>
      </p:sp>
    </p:spTree>
    <p:extLst>
      <p:ext uri="{BB962C8B-B14F-4D97-AF65-F5344CB8AC3E}">
        <p14:creationId xmlns:p14="http://schemas.microsoft.com/office/powerpoint/2010/main" val="41823883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US" altLang="ko-KR" sz="1200" dirty="0" err="1">
                <a:solidFill>
                  <a:srgbClr val="0070C0"/>
                </a:solidFill>
                <a:ea typeface="굴림"/>
                <a:cs typeface="굴림"/>
              </a:rPr>
              <a:t>Cửa</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bán</a:t>
            </a:r>
            <a:r>
              <a:rPr lang="en-US" altLang="ko-KR" sz="1200" dirty="0">
                <a:solidFill>
                  <a:srgbClr val="0070C0"/>
                </a:solidFill>
                <a:ea typeface="굴림"/>
                <a:cs typeface="굴림"/>
              </a:rPr>
              <a:t> </a:t>
            </a:r>
            <a:r>
              <a:rPr lang="en-US" altLang="ko-KR" sz="1200" dirty="0" err="1">
                <a:solidFill>
                  <a:srgbClr val="0070C0"/>
                </a:solidFill>
                <a:ea typeface="굴림"/>
                <a:cs typeface="굴림"/>
              </a:rPr>
              <a:t>sỉ</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lẽ</a:t>
            </a:r>
            <a:r>
              <a:rPr lang="en-US" altLang="ko-KR" sz="1200" dirty="0">
                <a:solidFill>
                  <a:srgbClr val="0070C0"/>
                </a:solidFill>
                <a:ea typeface="굴림"/>
                <a:cs typeface="굴림"/>
              </a:rPr>
              <a:t> </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loại</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ngọt</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suối</a:t>
            </a:r>
            <a:r>
              <a:rPr lang="en-US" altLang="ko-KR" sz="1200" dirty="0">
                <a:solidFill>
                  <a:srgbClr val="0070C0"/>
                </a:solidFill>
                <a:ea typeface="굴림"/>
                <a:cs typeface="굴림"/>
              </a:rPr>
              <a:t>, </a:t>
            </a:r>
            <a:r>
              <a:rPr lang="en-US" altLang="ko-KR" sz="1200" dirty="0" err="1">
                <a:solidFill>
                  <a:srgbClr val="0070C0"/>
                </a:solidFill>
                <a:ea typeface="굴림"/>
                <a:cs typeface="굴림"/>
              </a:rPr>
              <a:t>rượu</a:t>
            </a:r>
            <a:r>
              <a:rPr lang="en-US" altLang="ko-KR" sz="1200" dirty="0">
                <a:solidFill>
                  <a:srgbClr val="0070C0"/>
                </a:solidFill>
                <a:ea typeface="굴림"/>
                <a:cs typeface="굴림"/>
              </a:rPr>
              <a:t>, </a:t>
            </a:r>
            <a:r>
              <a:rPr lang="en-US" altLang="ko-KR" sz="1200" dirty="0" err="1">
                <a:solidFill>
                  <a:srgbClr val="0070C0"/>
                </a:solidFill>
                <a:ea typeface="굴림"/>
                <a:cs typeface="굴림"/>
              </a:rPr>
              <a:t>bia</a:t>
            </a:r>
            <a:r>
              <a:rPr lang="en-US" altLang="ko-KR" sz="1200" dirty="0">
                <a:solidFill>
                  <a:srgbClr val="0070C0"/>
                </a:solidFill>
                <a:ea typeface="굴림"/>
                <a:cs typeface="굴림"/>
              </a:rPr>
              <a:t>…</a:t>
            </a:r>
            <a:r>
              <a:rPr lang="en-US" altLang="ko-KR" sz="1200" dirty="0" err="1">
                <a:solidFill>
                  <a:srgbClr val="0070C0"/>
                </a:solidFill>
                <a:ea typeface="굴림"/>
                <a:cs typeface="굴림"/>
              </a:rPr>
              <a:t>Đối</a:t>
            </a:r>
            <a:r>
              <a:rPr lang="en-US" altLang="ko-KR" sz="1200" dirty="0">
                <a:solidFill>
                  <a:srgbClr val="0070C0"/>
                </a:solidFill>
                <a:ea typeface="굴림"/>
                <a:cs typeface="굴림"/>
              </a:rPr>
              <a:t> </a:t>
            </a:r>
            <a:r>
              <a:rPr lang="en-US" altLang="ko-KR" sz="1200" dirty="0" err="1">
                <a:solidFill>
                  <a:srgbClr val="0070C0"/>
                </a:solidFill>
                <a:ea typeface="굴림"/>
                <a:cs typeface="굴림"/>
              </a:rPr>
              <a:t>tượng</a:t>
            </a:r>
            <a:r>
              <a:rPr lang="en-US" altLang="ko-KR" sz="1200" dirty="0">
                <a:solidFill>
                  <a:srgbClr val="0070C0"/>
                </a:solidFill>
                <a:ea typeface="굴림"/>
                <a:cs typeface="굴림"/>
              </a:rPr>
              <a:t> </a:t>
            </a:r>
            <a:r>
              <a:rPr lang="en-US" altLang="ko-KR" sz="1200" dirty="0" err="1">
                <a:solidFill>
                  <a:srgbClr val="0070C0"/>
                </a:solidFill>
                <a:ea typeface="굴림"/>
                <a:cs typeface="굴림"/>
              </a:rPr>
              <a:t>mà</a:t>
            </a:r>
            <a:r>
              <a:rPr lang="en-US" altLang="ko-KR" sz="1200" dirty="0">
                <a:solidFill>
                  <a:srgbClr val="0070C0"/>
                </a:solidFill>
                <a:ea typeface="굴림"/>
                <a:cs typeface="굴림"/>
              </a:rPr>
              <a:t> </a:t>
            </a:r>
            <a:r>
              <a:rPr lang="en-US" altLang="ko-KR" sz="1200" dirty="0" err="1">
                <a:solidFill>
                  <a:srgbClr val="0070C0"/>
                </a:solidFill>
                <a:ea typeface="굴림"/>
                <a:cs typeface="굴림"/>
              </a:rPr>
              <a:t>cửa</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giao</a:t>
            </a:r>
            <a:r>
              <a:rPr lang="en-US" altLang="ko-KR" sz="1200" dirty="0">
                <a:solidFill>
                  <a:srgbClr val="0070C0"/>
                </a:solidFill>
                <a:ea typeface="굴림"/>
                <a:cs typeface="굴림"/>
              </a:rPr>
              <a:t> </a:t>
            </a:r>
            <a:r>
              <a:rPr lang="en-US" altLang="ko-KR" sz="1200" dirty="0" err="1">
                <a:solidFill>
                  <a:srgbClr val="0070C0"/>
                </a:solidFill>
                <a:ea typeface="굴림"/>
                <a:cs typeface="굴림"/>
              </a:rPr>
              <a:t>tiếp</a:t>
            </a:r>
            <a:r>
              <a:rPr lang="en-US" altLang="ko-KR" sz="1200" dirty="0">
                <a:solidFill>
                  <a:srgbClr val="0070C0"/>
                </a:solidFill>
                <a:ea typeface="굴림"/>
                <a:cs typeface="굴림"/>
              </a:rPr>
              <a:t> </a:t>
            </a:r>
            <a:r>
              <a:rPr lang="en-US" altLang="ko-KR" sz="1200" dirty="0" err="1">
                <a:solidFill>
                  <a:srgbClr val="0070C0"/>
                </a:solidFill>
                <a:ea typeface="굴림"/>
                <a:cs typeface="굴림"/>
              </a:rPr>
              <a:t>là</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khách</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mua</a:t>
            </a:r>
            <a:r>
              <a:rPr lang="en-US" altLang="ko-KR" sz="1200" dirty="0">
                <a:solidFill>
                  <a:srgbClr val="0070C0"/>
                </a:solidFill>
                <a:ea typeface="굴림"/>
                <a:cs typeface="굴림"/>
              </a:rPr>
              <a:t> </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loại</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r>
              <a:rPr lang="en-US" altLang="ko-KR" sz="1200" dirty="0" err="1">
                <a:solidFill>
                  <a:srgbClr val="0070C0"/>
                </a:solidFill>
                <a:ea typeface="굴림"/>
                <a:cs typeface="굴림"/>
              </a:rPr>
              <a:t>nhà</a:t>
            </a:r>
            <a:r>
              <a:rPr lang="en-US" altLang="ko-KR" sz="1200" dirty="0">
                <a:solidFill>
                  <a:srgbClr val="0070C0"/>
                </a:solidFill>
                <a:ea typeface="굴림"/>
                <a:cs typeface="굴림"/>
              </a:rPr>
              <a:t> </a:t>
            </a:r>
            <a:r>
              <a:rPr lang="en-US" altLang="ko-KR" sz="1200" dirty="0" err="1">
                <a:solidFill>
                  <a:srgbClr val="0070C0"/>
                </a:solidFill>
                <a:ea typeface="굴림"/>
                <a:cs typeface="굴림"/>
              </a:rPr>
              <a:t>cung</a:t>
            </a:r>
            <a:r>
              <a:rPr lang="en-US" altLang="ko-KR" sz="1200" dirty="0">
                <a:solidFill>
                  <a:srgbClr val="0070C0"/>
                </a:solidFill>
                <a:ea typeface="굴림"/>
                <a:cs typeface="굴림"/>
              </a:rPr>
              <a:t> </a:t>
            </a:r>
            <a:r>
              <a:rPr lang="en-US" altLang="ko-KR" sz="1200" dirty="0" err="1">
                <a:solidFill>
                  <a:srgbClr val="0070C0"/>
                </a:solidFill>
                <a:ea typeface="굴림"/>
                <a:cs typeface="굴림"/>
              </a:rPr>
              <a:t>cấp</a:t>
            </a:r>
            <a:r>
              <a:rPr lang="en-US" altLang="ko-KR" sz="1200" dirty="0">
                <a:solidFill>
                  <a:srgbClr val="0070C0"/>
                </a:solidFill>
                <a:ea typeface="굴림"/>
                <a:cs typeface="굴림"/>
              </a:rPr>
              <a:t>(</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công</a:t>
            </a:r>
            <a:r>
              <a:rPr lang="en-US" altLang="ko-KR" sz="1200" dirty="0">
                <a:solidFill>
                  <a:srgbClr val="0070C0"/>
                </a:solidFill>
                <a:ea typeface="굴림"/>
                <a:cs typeface="굴림"/>
              </a:rPr>
              <a:t> </a:t>
            </a:r>
            <a:r>
              <a:rPr lang="en-US" altLang="ko-KR" sz="1200" dirty="0" err="1">
                <a:solidFill>
                  <a:srgbClr val="0070C0"/>
                </a:solidFill>
                <a:ea typeface="굴림"/>
                <a:cs typeface="굴림"/>
              </a:rPr>
              <a:t>ty</a:t>
            </a:r>
            <a:r>
              <a:rPr lang="en-US" altLang="ko-KR" sz="1200" dirty="0">
                <a:solidFill>
                  <a:srgbClr val="0070C0"/>
                </a:solidFill>
                <a:ea typeface="굴림"/>
                <a:cs typeface="굴림"/>
              </a:rPr>
              <a:t> </a:t>
            </a:r>
            <a:r>
              <a:rPr lang="en-US" altLang="ko-KR" sz="1200" dirty="0" err="1">
                <a:solidFill>
                  <a:srgbClr val="0070C0"/>
                </a:solidFill>
                <a:ea typeface="굴림"/>
                <a:cs typeface="굴림"/>
              </a:rPr>
              <a:t>sản</a:t>
            </a:r>
            <a:r>
              <a:rPr lang="en-US" altLang="ko-KR" sz="1200" dirty="0">
                <a:solidFill>
                  <a:srgbClr val="0070C0"/>
                </a:solidFill>
                <a:ea typeface="굴림"/>
                <a:cs typeface="굴림"/>
              </a:rPr>
              <a:t> </a:t>
            </a:r>
            <a:r>
              <a:rPr lang="en-US" altLang="ko-KR" sz="1200" dirty="0" err="1">
                <a:solidFill>
                  <a:srgbClr val="0070C0"/>
                </a:solidFill>
                <a:ea typeface="굴림"/>
                <a:cs typeface="굴림"/>
              </a:rPr>
              <a:t>xuất</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r>
              <a:rPr lang="en-US" altLang="ko-KR" sz="1200" dirty="0" err="1">
                <a:solidFill>
                  <a:srgbClr val="0070C0"/>
                </a:solidFill>
                <a:ea typeface="굴림"/>
                <a:cs typeface="굴림"/>
              </a:rPr>
              <a:t>cung</a:t>
            </a:r>
            <a:r>
              <a:rPr lang="en-US" altLang="ko-KR" sz="1200" dirty="0">
                <a:solidFill>
                  <a:srgbClr val="0070C0"/>
                </a:solidFill>
                <a:ea typeface="굴림"/>
                <a:cs typeface="굴림"/>
              </a:rPr>
              <a:t> </a:t>
            </a:r>
            <a:r>
              <a:rPr lang="en-US" altLang="ko-KR" sz="1200" dirty="0" err="1">
                <a:solidFill>
                  <a:srgbClr val="0070C0"/>
                </a:solidFill>
                <a:ea typeface="굴림"/>
                <a:cs typeface="굴림"/>
              </a:rPr>
              <a:t>cấp</a:t>
            </a:r>
            <a:r>
              <a:rPr lang="en-US" altLang="ko-KR" sz="1200" dirty="0">
                <a:solidFill>
                  <a:srgbClr val="0070C0"/>
                </a:solidFill>
                <a:ea typeface="굴림"/>
                <a:cs typeface="굴림"/>
              </a:rPr>
              <a:t> </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loại</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r>
              <a:rPr lang="en-US" altLang="ko-KR" sz="1200" dirty="0" err="1">
                <a:solidFill>
                  <a:srgbClr val="0070C0"/>
                </a:solidFill>
                <a:ea typeface="굴림"/>
                <a:cs typeface="굴림"/>
              </a:rPr>
              <a:t>cho</a:t>
            </a:r>
            <a:r>
              <a:rPr lang="en-US" altLang="ko-KR" sz="1200" dirty="0">
                <a:solidFill>
                  <a:srgbClr val="0070C0"/>
                </a:solidFill>
                <a:ea typeface="굴림"/>
                <a:cs typeface="굴림"/>
              </a:rPr>
              <a:t> </a:t>
            </a:r>
            <a:r>
              <a:rPr lang="en-US" altLang="ko-KR" sz="1200" dirty="0" err="1">
                <a:solidFill>
                  <a:srgbClr val="0070C0"/>
                </a:solidFill>
                <a:ea typeface="굴림"/>
                <a:cs typeface="굴림"/>
              </a:rPr>
              <a:t>cửa</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ngân</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giao</a:t>
            </a:r>
            <a:r>
              <a:rPr lang="en-US" altLang="ko-KR" sz="1200" dirty="0">
                <a:solidFill>
                  <a:srgbClr val="0070C0"/>
                </a:solidFill>
                <a:ea typeface="굴림"/>
                <a:cs typeface="굴림"/>
              </a:rPr>
              <a:t> </a:t>
            </a:r>
            <a:r>
              <a:rPr lang="en-US" altLang="ko-KR" sz="1200" dirty="0" err="1">
                <a:solidFill>
                  <a:srgbClr val="0070C0"/>
                </a:solidFill>
                <a:ea typeface="굴림"/>
                <a:cs typeface="굴림"/>
              </a:rPr>
              <a:t>tiếp</a:t>
            </a:r>
            <a:r>
              <a:rPr lang="en-US" altLang="ko-KR" sz="1200" dirty="0">
                <a:solidFill>
                  <a:srgbClr val="0070C0"/>
                </a:solidFill>
                <a:ea typeface="굴림"/>
                <a:cs typeface="굴림"/>
              </a:rPr>
              <a:t> </a:t>
            </a:r>
            <a:r>
              <a:rPr lang="en-US" altLang="ko-KR" sz="1200" dirty="0" err="1">
                <a:solidFill>
                  <a:srgbClr val="0070C0"/>
                </a:solidFill>
                <a:ea typeface="굴림"/>
                <a:cs typeface="굴림"/>
              </a:rPr>
              <a:t>với</a:t>
            </a:r>
            <a:r>
              <a:rPr lang="en-US" altLang="ko-KR" sz="1200" dirty="0">
                <a:solidFill>
                  <a:srgbClr val="0070C0"/>
                </a:solidFill>
                <a:ea typeface="굴림"/>
                <a:cs typeface="굴림"/>
              </a:rPr>
              <a:t> </a:t>
            </a:r>
            <a:r>
              <a:rPr lang="en-US" altLang="ko-KR" sz="1200" dirty="0" err="1">
                <a:solidFill>
                  <a:srgbClr val="0070C0"/>
                </a:solidFill>
                <a:ea typeface="굴림"/>
                <a:cs typeface="굴림"/>
              </a:rPr>
              <a:t>cửa</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thông</a:t>
            </a:r>
            <a:r>
              <a:rPr lang="en-US" altLang="ko-KR" sz="1200" dirty="0">
                <a:solidFill>
                  <a:srgbClr val="0070C0"/>
                </a:solidFill>
                <a:ea typeface="굴림"/>
                <a:cs typeface="굴림"/>
              </a:rPr>
              <a:t> qua </a:t>
            </a:r>
            <a:r>
              <a:rPr lang="en-US" altLang="ko-KR" sz="1200" dirty="0" err="1">
                <a:solidFill>
                  <a:srgbClr val="0070C0"/>
                </a:solidFill>
                <a:ea typeface="굴림"/>
                <a:cs typeface="굴림"/>
              </a:rPr>
              <a:t>việc</a:t>
            </a:r>
            <a:r>
              <a:rPr lang="en-US" altLang="ko-KR" sz="1200" dirty="0">
                <a:solidFill>
                  <a:srgbClr val="0070C0"/>
                </a:solidFill>
                <a:ea typeface="굴림"/>
                <a:cs typeface="굴림"/>
              </a:rPr>
              <a:t> </a:t>
            </a:r>
            <a:r>
              <a:rPr lang="en-US" altLang="ko-KR" sz="1200" dirty="0" err="1">
                <a:solidFill>
                  <a:srgbClr val="0070C0"/>
                </a:solidFill>
                <a:ea typeface="굴림"/>
                <a:cs typeface="굴림"/>
              </a:rPr>
              <a:t>gửi</a:t>
            </a:r>
            <a:r>
              <a:rPr lang="en-US" altLang="ko-KR" sz="1200" dirty="0">
                <a:solidFill>
                  <a:srgbClr val="0070C0"/>
                </a:solidFill>
                <a:ea typeface="굴림"/>
                <a:cs typeface="굴림"/>
              </a:rPr>
              <a:t>, </a:t>
            </a:r>
            <a:r>
              <a:rPr lang="en-US" altLang="ko-KR" sz="1200" dirty="0" err="1">
                <a:solidFill>
                  <a:srgbClr val="0070C0"/>
                </a:solidFill>
                <a:ea typeface="굴림"/>
                <a:cs typeface="굴림"/>
              </a:rPr>
              <a:t>rút</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thanh</a:t>
            </a:r>
            <a:r>
              <a:rPr lang="en-US" altLang="ko-KR" sz="1200" dirty="0">
                <a:solidFill>
                  <a:srgbClr val="0070C0"/>
                </a:solidFill>
                <a:ea typeface="굴림"/>
                <a:cs typeface="굴림"/>
              </a:rPr>
              <a:t> </a:t>
            </a:r>
            <a:r>
              <a:rPr lang="en-US" altLang="ko-KR" sz="1200" dirty="0" err="1">
                <a:solidFill>
                  <a:srgbClr val="0070C0"/>
                </a:solidFill>
                <a:ea typeface="굴림"/>
                <a:cs typeface="굴림"/>
              </a:rPr>
              <a:t>toán</a:t>
            </a:r>
            <a:r>
              <a:rPr lang="en-US" altLang="ko-KR" sz="1200" dirty="0">
                <a:solidFill>
                  <a:srgbClr val="0070C0"/>
                </a:solidFill>
                <a:ea typeface="굴림"/>
                <a:cs typeface="굴림"/>
              </a:rPr>
              <a:t> </a:t>
            </a:r>
            <a:r>
              <a:rPr lang="en-US" altLang="ko-KR" sz="1200" dirty="0" err="1">
                <a:solidFill>
                  <a:srgbClr val="0070C0"/>
                </a:solidFill>
                <a:ea typeface="굴림"/>
                <a:cs typeface="굴림"/>
              </a:rPr>
              <a:t>tiền</a:t>
            </a:r>
            <a:r>
              <a:rPr lang="en-US" altLang="ko-KR" sz="1200" dirty="0">
                <a:solidFill>
                  <a:srgbClr val="0070C0"/>
                </a:solidFill>
                <a:ea typeface="굴림"/>
                <a:cs typeface="굴림"/>
              </a:rPr>
              <a:t> </a:t>
            </a:r>
            <a:r>
              <a:rPr lang="en-US" altLang="ko-KR" sz="1200" dirty="0" err="1">
                <a:solidFill>
                  <a:srgbClr val="0070C0"/>
                </a:solidFill>
                <a:ea typeface="굴림"/>
                <a:cs typeface="굴림"/>
              </a:rPr>
              <a:t>mặt</a:t>
            </a:r>
            <a:r>
              <a:rPr lang="en-US" altLang="ko-KR" sz="1200" dirty="0">
                <a:solidFill>
                  <a:srgbClr val="0070C0"/>
                </a:solidFill>
                <a:ea typeface="굴림"/>
                <a:cs typeface="굴림"/>
              </a:rPr>
              <a:t> </a:t>
            </a:r>
            <a:r>
              <a:rPr lang="en-US" altLang="ko-KR" sz="1200" dirty="0" err="1">
                <a:solidFill>
                  <a:srgbClr val="0070C0"/>
                </a:solidFill>
                <a:ea typeface="굴림"/>
                <a:cs typeface="굴림"/>
              </a:rPr>
              <a:t>cho</a:t>
            </a:r>
            <a:r>
              <a:rPr lang="en-US" altLang="ko-KR" sz="1200" dirty="0">
                <a:solidFill>
                  <a:srgbClr val="0070C0"/>
                </a:solidFill>
                <a:ea typeface="굴림"/>
                <a:cs typeface="굴림"/>
              </a:rPr>
              <a:t> </a:t>
            </a:r>
            <a:r>
              <a:rPr lang="en-US" altLang="ko-KR" sz="1200" dirty="0" err="1">
                <a:solidFill>
                  <a:srgbClr val="0070C0"/>
                </a:solidFill>
                <a:ea typeface="굴림"/>
                <a:cs typeface="굴림"/>
              </a:rPr>
              <a:t>nhà</a:t>
            </a:r>
            <a:r>
              <a:rPr lang="en-US" altLang="ko-KR" sz="1200" dirty="0">
                <a:solidFill>
                  <a:srgbClr val="0070C0"/>
                </a:solidFill>
                <a:ea typeface="굴림"/>
                <a:cs typeface="굴림"/>
              </a:rPr>
              <a:t> </a:t>
            </a:r>
            <a:r>
              <a:rPr lang="en-US" altLang="ko-KR" sz="1200" dirty="0" err="1">
                <a:solidFill>
                  <a:srgbClr val="0070C0"/>
                </a:solidFill>
                <a:ea typeface="굴림"/>
                <a:cs typeface="굴림"/>
              </a:rPr>
              <a:t>cung</a:t>
            </a:r>
            <a:r>
              <a:rPr lang="en-US" altLang="ko-KR" sz="1200" dirty="0">
                <a:solidFill>
                  <a:srgbClr val="0070C0"/>
                </a:solidFill>
                <a:ea typeface="굴림"/>
                <a:cs typeface="굴림"/>
              </a:rPr>
              <a:t> </a:t>
            </a:r>
            <a:r>
              <a:rPr lang="en-US" altLang="ko-KR" sz="1200" dirty="0" err="1">
                <a:solidFill>
                  <a:srgbClr val="0070C0"/>
                </a:solidFill>
                <a:ea typeface="굴림"/>
                <a:cs typeface="굴림"/>
              </a:rPr>
              <a:t>cấp</a:t>
            </a:r>
            <a:r>
              <a:rPr lang="en-US" altLang="ko-KR" sz="1200" dirty="0">
                <a:solidFill>
                  <a:srgbClr val="0070C0"/>
                </a:solidFill>
                <a:ea typeface="굴림"/>
                <a:cs typeface="굴림"/>
              </a:rPr>
              <a:t>.</a:t>
            </a:r>
          </a:p>
          <a:p>
            <a:pPr eaLnBrk="1" hangingPunct="1">
              <a:lnSpc>
                <a:spcPct val="80000"/>
              </a:lnSpc>
            </a:pPr>
            <a:r>
              <a:rPr lang="en-US" altLang="ko-KR" sz="1200" dirty="0" err="1">
                <a:solidFill>
                  <a:srgbClr val="0070C0"/>
                </a:solidFill>
                <a:ea typeface="굴림"/>
                <a:cs typeface="굴림"/>
              </a:rPr>
              <a:t>Cửa</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có</a:t>
            </a:r>
            <a:r>
              <a:rPr lang="en-US" altLang="ko-KR" sz="1200" dirty="0">
                <a:solidFill>
                  <a:srgbClr val="0070C0"/>
                </a:solidFill>
                <a:ea typeface="굴림"/>
                <a:cs typeface="굴림"/>
              </a:rPr>
              <a:t> 3 </a:t>
            </a:r>
            <a:r>
              <a:rPr lang="en-US" altLang="ko-KR" sz="1200" dirty="0" err="1">
                <a:solidFill>
                  <a:srgbClr val="0070C0"/>
                </a:solidFill>
                <a:ea typeface="굴림"/>
                <a:cs typeface="굴림"/>
              </a:rPr>
              <a:t>bộ</a:t>
            </a:r>
            <a:r>
              <a:rPr lang="en-US" altLang="ko-KR" sz="1200" dirty="0">
                <a:solidFill>
                  <a:srgbClr val="0070C0"/>
                </a:solidFill>
                <a:ea typeface="굴림"/>
                <a:cs typeface="굴림"/>
              </a:rPr>
              <a:t> </a:t>
            </a:r>
            <a:r>
              <a:rPr lang="en-US" altLang="ko-KR" sz="1200" dirty="0" err="1">
                <a:solidFill>
                  <a:srgbClr val="0070C0"/>
                </a:solidFill>
                <a:ea typeface="굴림"/>
                <a:cs typeface="굴림"/>
              </a:rPr>
              <a:t>phận</a:t>
            </a:r>
            <a:r>
              <a:rPr lang="en-US" altLang="ko-KR" sz="1200" dirty="0">
                <a:solidFill>
                  <a:srgbClr val="0070C0"/>
                </a:solidFill>
                <a:ea typeface="굴림"/>
                <a:cs typeface="굴림"/>
              </a:rPr>
              <a:t> </a:t>
            </a:r>
            <a:r>
              <a:rPr lang="en-US" altLang="ko-KR" sz="1200" dirty="0" err="1">
                <a:solidFill>
                  <a:srgbClr val="0070C0"/>
                </a:solidFill>
                <a:ea typeface="굴림"/>
                <a:cs typeface="굴림"/>
              </a:rPr>
              <a:t>được</a:t>
            </a:r>
            <a:r>
              <a:rPr lang="en-US" altLang="ko-KR" sz="1200" dirty="0">
                <a:solidFill>
                  <a:srgbClr val="0070C0"/>
                </a:solidFill>
                <a:ea typeface="굴림"/>
                <a:cs typeface="굴림"/>
              </a:rPr>
              <a:t> </a:t>
            </a:r>
            <a:r>
              <a:rPr lang="en-US" altLang="ko-KR" sz="1200" dirty="0" err="1">
                <a:solidFill>
                  <a:srgbClr val="0070C0"/>
                </a:solidFill>
                <a:ea typeface="굴림"/>
                <a:cs typeface="굴림"/>
              </a:rPr>
              <a:t>sắp</a:t>
            </a:r>
            <a:r>
              <a:rPr lang="en-US" altLang="ko-KR" sz="1200" dirty="0">
                <a:solidFill>
                  <a:srgbClr val="0070C0"/>
                </a:solidFill>
                <a:ea typeface="굴림"/>
                <a:cs typeface="굴림"/>
              </a:rPr>
              <a:t> </a:t>
            </a:r>
            <a:r>
              <a:rPr lang="en-US" altLang="ko-KR" sz="1200" dirty="0" err="1">
                <a:solidFill>
                  <a:srgbClr val="0070C0"/>
                </a:solidFill>
                <a:ea typeface="굴림"/>
                <a:cs typeface="굴림"/>
              </a:rPr>
              <a:t>xếp</a:t>
            </a:r>
            <a:r>
              <a:rPr lang="en-US" altLang="ko-KR" sz="1200" dirty="0">
                <a:solidFill>
                  <a:srgbClr val="0070C0"/>
                </a:solidFill>
                <a:ea typeface="굴림"/>
                <a:cs typeface="굴림"/>
              </a:rPr>
              <a:t> </a:t>
            </a:r>
            <a:r>
              <a:rPr lang="en-US" altLang="ko-KR" sz="1200" dirty="0" err="1">
                <a:solidFill>
                  <a:srgbClr val="0070C0"/>
                </a:solidFill>
                <a:ea typeface="굴림"/>
                <a:cs typeface="굴림"/>
              </a:rPr>
              <a:t>để</a:t>
            </a:r>
            <a:r>
              <a:rPr lang="en-US" altLang="ko-KR" sz="1200" dirty="0">
                <a:solidFill>
                  <a:srgbClr val="0070C0"/>
                </a:solidFill>
                <a:ea typeface="굴림"/>
                <a:cs typeface="굴림"/>
              </a:rPr>
              <a:t> </a:t>
            </a:r>
            <a:r>
              <a:rPr lang="en-US" altLang="ko-KR" sz="1200" dirty="0" err="1">
                <a:solidFill>
                  <a:srgbClr val="0070C0"/>
                </a:solidFill>
                <a:ea typeface="굴림"/>
                <a:cs typeface="굴림"/>
              </a:rPr>
              <a:t>thực</a:t>
            </a:r>
            <a:r>
              <a:rPr lang="en-US" altLang="ko-KR" sz="1200" dirty="0">
                <a:solidFill>
                  <a:srgbClr val="0070C0"/>
                </a:solidFill>
                <a:ea typeface="굴림"/>
                <a:cs typeface="굴림"/>
              </a:rPr>
              <a:t> </a:t>
            </a:r>
            <a:r>
              <a:rPr lang="en-US" altLang="ko-KR" sz="1200" dirty="0" err="1">
                <a:solidFill>
                  <a:srgbClr val="0070C0"/>
                </a:solidFill>
                <a:ea typeface="굴림"/>
                <a:cs typeface="굴림"/>
              </a:rPr>
              <a:t>hiện</a:t>
            </a:r>
            <a:r>
              <a:rPr lang="en-US" altLang="ko-KR" sz="1200" dirty="0">
                <a:solidFill>
                  <a:srgbClr val="0070C0"/>
                </a:solidFill>
                <a:ea typeface="굴림"/>
                <a:cs typeface="굴림"/>
              </a:rPr>
              <a:t> </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công</a:t>
            </a:r>
            <a:r>
              <a:rPr lang="en-US" altLang="ko-KR" sz="1200" dirty="0">
                <a:solidFill>
                  <a:srgbClr val="0070C0"/>
                </a:solidFill>
                <a:ea typeface="굴림"/>
                <a:cs typeface="굴림"/>
              </a:rPr>
              <a:t> </a:t>
            </a:r>
            <a:r>
              <a:rPr lang="en-US" altLang="ko-KR" sz="1200" dirty="0" err="1">
                <a:solidFill>
                  <a:srgbClr val="0070C0"/>
                </a:solidFill>
                <a:ea typeface="굴림"/>
                <a:cs typeface="굴림"/>
              </a:rPr>
              <a:t>việc</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khác</a:t>
            </a:r>
            <a:r>
              <a:rPr lang="en-US" altLang="ko-KR" sz="1200" dirty="0">
                <a:solidFill>
                  <a:srgbClr val="0070C0"/>
                </a:solidFill>
                <a:ea typeface="굴림"/>
                <a:cs typeface="굴림"/>
              </a:rPr>
              <a:t> </a:t>
            </a:r>
            <a:r>
              <a:rPr lang="en-US" altLang="ko-KR" sz="1200" dirty="0" err="1">
                <a:solidFill>
                  <a:srgbClr val="0070C0"/>
                </a:solidFill>
                <a:ea typeface="굴림"/>
                <a:cs typeface="굴림"/>
              </a:rPr>
              <a:t>nhau</a:t>
            </a:r>
            <a:r>
              <a:rPr lang="en-US" altLang="ko-KR" sz="1200" dirty="0">
                <a:solidFill>
                  <a:srgbClr val="0070C0"/>
                </a:solidFill>
                <a:ea typeface="굴림"/>
                <a:cs typeface="굴림"/>
              </a:rPr>
              <a:t>: </a:t>
            </a:r>
            <a:r>
              <a:rPr lang="en-US" altLang="ko-KR" sz="1200" b="1" dirty="0" err="1">
                <a:solidFill>
                  <a:srgbClr val="0070C0"/>
                </a:solidFill>
                <a:ea typeface="굴림"/>
                <a:cs typeface="굴림"/>
              </a:rPr>
              <a:t>kho</a:t>
            </a:r>
            <a:r>
              <a:rPr lang="en-US" altLang="ko-KR" sz="1200" dirty="0">
                <a:solidFill>
                  <a:srgbClr val="0070C0"/>
                </a:solidFill>
                <a:ea typeface="굴림"/>
                <a:cs typeface="굴림"/>
              </a:rPr>
              <a:t> </a:t>
            </a:r>
            <a:r>
              <a:rPr lang="en-US" altLang="ko-KR" sz="1200" dirty="0" err="1">
                <a:solidFill>
                  <a:srgbClr val="0070C0"/>
                </a:solidFill>
                <a:ea typeface="굴림"/>
                <a:cs typeface="굴림"/>
              </a:rPr>
              <a:t>dùng</a:t>
            </a:r>
            <a:r>
              <a:rPr lang="en-US" altLang="ko-KR" sz="1200" dirty="0">
                <a:solidFill>
                  <a:srgbClr val="0070C0"/>
                </a:solidFill>
                <a:ea typeface="굴림"/>
                <a:cs typeface="굴림"/>
              </a:rPr>
              <a:t> </a:t>
            </a:r>
            <a:r>
              <a:rPr lang="en-US" altLang="ko-KR" sz="1200" dirty="0" err="1">
                <a:solidFill>
                  <a:srgbClr val="0070C0"/>
                </a:solidFill>
                <a:ea typeface="굴림"/>
                <a:cs typeface="굴림"/>
              </a:rPr>
              <a:t>để</a:t>
            </a:r>
            <a:r>
              <a:rPr lang="en-US" altLang="ko-KR" sz="1200" dirty="0">
                <a:solidFill>
                  <a:srgbClr val="0070C0"/>
                </a:solidFill>
                <a:ea typeface="굴림"/>
                <a:cs typeface="굴림"/>
              </a:rPr>
              <a:t> </a:t>
            </a:r>
            <a:r>
              <a:rPr lang="en-US" altLang="ko-KR" sz="1200" dirty="0" err="1">
                <a:solidFill>
                  <a:srgbClr val="0070C0"/>
                </a:solidFill>
                <a:ea typeface="굴림"/>
                <a:cs typeface="굴림"/>
              </a:rPr>
              <a:t>cất</a:t>
            </a:r>
            <a:r>
              <a:rPr lang="en-US" altLang="ko-KR" sz="1200" dirty="0">
                <a:solidFill>
                  <a:srgbClr val="0070C0"/>
                </a:solidFill>
                <a:ea typeface="굴림"/>
                <a:cs typeface="굴림"/>
              </a:rPr>
              <a:t> </a:t>
            </a:r>
            <a:r>
              <a:rPr lang="en-US" altLang="ko-KR" sz="1200" dirty="0" err="1">
                <a:solidFill>
                  <a:srgbClr val="0070C0"/>
                </a:solidFill>
                <a:ea typeface="굴림"/>
                <a:cs typeface="굴림"/>
              </a:rPr>
              <a:t>giữ</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nhập</a:t>
            </a:r>
            <a:r>
              <a:rPr lang="en-US" altLang="ko-KR" sz="1200" dirty="0">
                <a:solidFill>
                  <a:srgbClr val="0070C0"/>
                </a:solidFill>
                <a:ea typeface="굴림"/>
                <a:cs typeface="굴림"/>
              </a:rPr>
              <a:t> </a:t>
            </a:r>
            <a:r>
              <a:rPr lang="en-US" altLang="ko-KR" sz="1200" dirty="0" err="1">
                <a:solidFill>
                  <a:srgbClr val="0070C0"/>
                </a:solidFill>
                <a:ea typeface="굴림"/>
                <a:cs typeface="굴림"/>
              </a:rPr>
              <a:t>kho</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r>
              <a:rPr lang="en-US" altLang="ko-KR" sz="1200" dirty="0" err="1">
                <a:solidFill>
                  <a:srgbClr val="0070C0"/>
                </a:solidFill>
                <a:ea typeface="굴림"/>
                <a:cs typeface="굴림"/>
              </a:rPr>
              <a:t>được</a:t>
            </a:r>
            <a:r>
              <a:rPr lang="en-US" altLang="ko-KR" sz="1200" dirty="0">
                <a:solidFill>
                  <a:srgbClr val="0070C0"/>
                </a:solidFill>
                <a:ea typeface="굴림"/>
                <a:cs typeface="굴림"/>
              </a:rPr>
              <a:t> </a:t>
            </a:r>
            <a:r>
              <a:rPr lang="en-US" altLang="ko-KR" sz="1200" dirty="0" err="1">
                <a:solidFill>
                  <a:srgbClr val="0070C0"/>
                </a:solidFill>
                <a:ea typeface="굴림"/>
                <a:cs typeface="굴림"/>
              </a:rPr>
              <a:t>giao</a:t>
            </a:r>
            <a:r>
              <a:rPr lang="en-US" altLang="ko-KR" sz="1200" dirty="0">
                <a:solidFill>
                  <a:srgbClr val="0070C0"/>
                </a:solidFill>
                <a:ea typeface="굴림"/>
                <a:cs typeface="굴림"/>
              </a:rPr>
              <a:t> </a:t>
            </a:r>
            <a:r>
              <a:rPr lang="en-US" altLang="ko-KR" sz="1200" dirty="0" err="1">
                <a:solidFill>
                  <a:srgbClr val="0070C0"/>
                </a:solidFill>
                <a:ea typeface="굴림"/>
                <a:cs typeface="굴림"/>
              </a:rPr>
              <a:t>từ</a:t>
            </a:r>
            <a:r>
              <a:rPr lang="en-US" altLang="ko-KR" sz="1200" dirty="0">
                <a:solidFill>
                  <a:srgbClr val="0070C0"/>
                </a:solidFill>
                <a:ea typeface="굴림"/>
                <a:cs typeface="굴림"/>
              </a:rPr>
              <a:t> </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nhà</a:t>
            </a:r>
            <a:r>
              <a:rPr lang="en-US" altLang="ko-KR" sz="1200" dirty="0">
                <a:solidFill>
                  <a:srgbClr val="0070C0"/>
                </a:solidFill>
                <a:ea typeface="굴림"/>
                <a:cs typeface="굴림"/>
              </a:rPr>
              <a:t> </a:t>
            </a:r>
            <a:r>
              <a:rPr lang="en-US" altLang="ko-KR" sz="1200" dirty="0" err="1">
                <a:solidFill>
                  <a:srgbClr val="0070C0"/>
                </a:solidFill>
                <a:ea typeface="굴림"/>
                <a:cs typeface="굴림"/>
              </a:rPr>
              <a:t>cung</a:t>
            </a:r>
            <a:r>
              <a:rPr lang="en-US" altLang="ko-KR" sz="1200" dirty="0">
                <a:solidFill>
                  <a:srgbClr val="0070C0"/>
                </a:solidFill>
                <a:ea typeface="굴림"/>
                <a:cs typeface="굴림"/>
              </a:rPr>
              <a:t> </a:t>
            </a:r>
            <a:r>
              <a:rPr lang="en-US" altLang="ko-KR" sz="1200" dirty="0" err="1">
                <a:solidFill>
                  <a:srgbClr val="0070C0"/>
                </a:solidFill>
                <a:ea typeface="굴림"/>
                <a:cs typeface="굴림"/>
              </a:rPr>
              <a:t>cấp</a:t>
            </a:r>
            <a:r>
              <a:rPr lang="en-US" altLang="ko-KR" sz="1200" dirty="0">
                <a:solidFill>
                  <a:srgbClr val="0070C0"/>
                </a:solidFill>
                <a:ea typeface="굴림"/>
                <a:cs typeface="굴림"/>
              </a:rPr>
              <a:t>, </a:t>
            </a:r>
            <a:r>
              <a:rPr lang="en-US" altLang="ko-KR" sz="1200" dirty="0" err="1">
                <a:solidFill>
                  <a:srgbClr val="0070C0"/>
                </a:solidFill>
                <a:ea typeface="굴림"/>
                <a:cs typeface="굴림"/>
              </a:rPr>
              <a:t>xuất</a:t>
            </a:r>
            <a:r>
              <a:rPr lang="en-US" altLang="ko-KR" sz="1200" dirty="0">
                <a:solidFill>
                  <a:srgbClr val="0070C0"/>
                </a:solidFill>
                <a:ea typeface="굴림"/>
                <a:cs typeface="굴림"/>
              </a:rPr>
              <a:t> </a:t>
            </a:r>
            <a:r>
              <a:rPr lang="en-US" altLang="ko-KR" sz="1200" dirty="0" err="1">
                <a:solidFill>
                  <a:srgbClr val="0070C0"/>
                </a:solidFill>
                <a:ea typeface="굴림"/>
                <a:cs typeface="굴림"/>
              </a:rPr>
              <a:t>kho</a:t>
            </a:r>
            <a:r>
              <a:rPr lang="en-US" altLang="ko-KR" sz="1200" dirty="0">
                <a:solidFill>
                  <a:srgbClr val="0070C0"/>
                </a:solidFill>
                <a:ea typeface="굴림"/>
                <a:cs typeface="굴림"/>
              </a:rPr>
              <a:t> </a:t>
            </a:r>
            <a:r>
              <a:rPr lang="en-US" altLang="ko-KR" sz="1200" dirty="0" err="1">
                <a:solidFill>
                  <a:srgbClr val="0070C0"/>
                </a:solidFill>
                <a:ea typeface="굴림"/>
                <a:cs typeface="굴림"/>
              </a:rPr>
              <a:t>lên</a:t>
            </a:r>
            <a:r>
              <a:rPr lang="en-US" altLang="ko-KR" sz="1200" dirty="0">
                <a:solidFill>
                  <a:srgbClr val="0070C0"/>
                </a:solidFill>
                <a:ea typeface="굴림"/>
                <a:cs typeface="굴림"/>
              </a:rPr>
              <a:t> </a:t>
            </a:r>
            <a:r>
              <a:rPr lang="en-US" altLang="ko-KR" sz="1200" dirty="0" err="1">
                <a:solidFill>
                  <a:srgbClr val="0070C0"/>
                </a:solidFill>
                <a:ea typeface="굴림"/>
                <a:cs typeface="굴림"/>
              </a:rPr>
              <a:t>quày</a:t>
            </a:r>
            <a:r>
              <a:rPr lang="en-US" altLang="ko-KR" sz="1200" dirty="0">
                <a:solidFill>
                  <a:srgbClr val="0070C0"/>
                </a:solidFill>
                <a:ea typeface="굴림"/>
                <a:cs typeface="굴림"/>
              </a:rPr>
              <a:t> </a:t>
            </a:r>
            <a:r>
              <a:rPr lang="en-US" altLang="ko-KR" sz="1200" dirty="0" err="1">
                <a:solidFill>
                  <a:srgbClr val="0070C0"/>
                </a:solidFill>
                <a:ea typeface="굴림"/>
                <a:cs typeface="굴림"/>
              </a:rPr>
              <a:t>bán</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cho</a:t>
            </a:r>
            <a:r>
              <a:rPr lang="en-US" altLang="ko-KR" sz="1200" dirty="0">
                <a:solidFill>
                  <a:srgbClr val="0070C0"/>
                </a:solidFill>
                <a:ea typeface="굴림"/>
                <a:cs typeface="굴림"/>
              </a:rPr>
              <a:t> </a:t>
            </a:r>
            <a:r>
              <a:rPr lang="en-US" altLang="ko-KR" sz="1200" dirty="0" err="1">
                <a:solidFill>
                  <a:srgbClr val="0070C0"/>
                </a:solidFill>
                <a:ea typeface="굴림"/>
                <a:cs typeface="굴림"/>
              </a:rPr>
              <a:t>nhân</a:t>
            </a:r>
            <a:r>
              <a:rPr lang="en-US" altLang="ko-KR" sz="1200" dirty="0">
                <a:solidFill>
                  <a:srgbClr val="0070C0"/>
                </a:solidFill>
                <a:ea typeface="굴림"/>
                <a:cs typeface="굴림"/>
              </a:rPr>
              <a:t> </a:t>
            </a:r>
            <a:r>
              <a:rPr lang="en-US" altLang="ko-KR" sz="1200" dirty="0" err="1">
                <a:solidFill>
                  <a:srgbClr val="0070C0"/>
                </a:solidFill>
                <a:ea typeface="굴림"/>
                <a:cs typeface="굴림"/>
              </a:rPr>
              <a:t>viên</a:t>
            </a:r>
            <a:r>
              <a:rPr lang="en-US" altLang="ko-KR" sz="1200" dirty="0">
                <a:solidFill>
                  <a:srgbClr val="0070C0"/>
                </a:solidFill>
                <a:ea typeface="굴림"/>
                <a:cs typeface="굴림"/>
              </a:rPr>
              <a:t> </a:t>
            </a:r>
            <a:r>
              <a:rPr lang="en-US" altLang="ko-KR" sz="1200" dirty="0" err="1">
                <a:solidFill>
                  <a:srgbClr val="0070C0"/>
                </a:solidFill>
                <a:ea typeface="굴림"/>
                <a:cs typeface="굴림"/>
              </a:rPr>
              <a:t>bán</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để</a:t>
            </a:r>
            <a:r>
              <a:rPr lang="en-US" altLang="ko-KR" sz="1200" dirty="0">
                <a:solidFill>
                  <a:srgbClr val="0070C0"/>
                </a:solidFill>
                <a:ea typeface="굴림"/>
                <a:cs typeface="굴림"/>
              </a:rPr>
              <a:t> </a:t>
            </a:r>
            <a:r>
              <a:rPr lang="en-US" altLang="ko-KR" sz="1200" dirty="0" err="1">
                <a:solidFill>
                  <a:srgbClr val="0070C0"/>
                </a:solidFill>
                <a:ea typeface="굴림"/>
                <a:cs typeface="굴림"/>
              </a:rPr>
              <a:t>bán</a:t>
            </a:r>
            <a:r>
              <a:rPr lang="en-US" altLang="ko-KR" sz="1200" dirty="0">
                <a:solidFill>
                  <a:srgbClr val="0070C0"/>
                </a:solidFill>
                <a:ea typeface="굴림"/>
                <a:cs typeface="굴림"/>
              </a:rPr>
              <a:t> </a:t>
            </a:r>
            <a:r>
              <a:rPr lang="en-US" altLang="ko-KR" sz="1200" dirty="0" err="1">
                <a:solidFill>
                  <a:srgbClr val="0070C0"/>
                </a:solidFill>
                <a:ea typeface="굴림"/>
                <a:cs typeface="굴림"/>
              </a:rPr>
              <a:t>cho</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khách</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quản</a:t>
            </a:r>
            <a:r>
              <a:rPr lang="en-US" altLang="ko-KR" sz="1200" dirty="0">
                <a:solidFill>
                  <a:srgbClr val="0070C0"/>
                </a:solidFill>
                <a:ea typeface="굴림"/>
                <a:cs typeface="굴림"/>
              </a:rPr>
              <a:t> </a:t>
            </a:r>
            <a:r>
              <a:rPr lang="en-US" altLang="ko-KR" sz="1200" dirty="0" err="1">
                <a:solidFill>
                  <a:srgbClr val="0070C0"/>
                </a:solidFill>
                <a:ea typeface="굴림"/>
                <a:cs typeface="굴림"/>
              </a:rPr>
              <a:t>lý</a:t>
            </a:r>
            <a:r>
              <a:rPr lang="en-US" altLang="ko-KR" sz="1200" dirty="0">
                <a:solidFill>
                  <a:srgbClr val="0070C0"/>
                </a:solidFill>
                <a:ea typeface="굴림"/>
                <a:cs typeface="굴림"/>
              </a:rPr>
              <a:t> </a:t>
            </a:r>
            <a:r>
              <a:rPr lang="en-US" altLang="ko-KR" sz="1200" dirty="0" err="1">
                <a:solidFill>
                  <a:srgbClr val="0070C0"/>
                </a:solidFill>
                <a:ea typeface="굴림"/>
                <a:cs typeface="굴림"/>
              </a:rPr>
              <a:t>thông</a:t>
            </a:r>
            <a:r>
              <a:rPr lang="en-US" altLang="ko-KR" sz="1200" dirty="0">
                <a:solidFill>
                  <a:srgbClr val="0070C0"/>
                </a:solidFill>
                <a:ea typeface="굴림"/>
                <a:cs typeface="굴림"/>
              </a:rPr>
              <a:t> tin </a:t>
            </a:r>
            <a:r>
              <a:rPr lang="en-US" altLang="ko-KR" sz="1200" dirty="0" err="1">
                <a:solidFill>
                  <a:srgbClr val="0070C0"/>
                </a:solidFill>
                <a:ea typeface="굴림"/>
                <a:cs typeface="굴림"/>
              </a:rPr>
              <a:t>về</a:t>
            </a:r>
            <a:r>
              <a:rPr lang="en-US" altLang="ko-KR" sz="1200" dirty="0">
                <a:solidFill>
                  <a:srgbClr val="0070C0"/>
                </a:solidFill>
                <a:ea typeface="굴림"/>
                <a:cs typeface="굴림"/>
              </a:rPr>
              <a:t> </a:t>
            </a:r>
            <a:r>
              <a:rPr lang="en-US" altLang="ko-KR" sz="1200" dirty="0" err="1">
                <a:solidFill>
                  <a:srgbClr val="0070C0"/>
                </a:solidFill>
                <a:ea typeface="굴림"/>
                <a:cs typeface="굴림"/>
              </a:rPr>
              <a:t>tồn</a:t>
            </a:r>
            <a:r>
              <a:rPr lang="en-US" altLang="ko-KR" sz="1200" dirty="0">
                <a:solidFill>
                  <a:srgbClr val="0070C0"/>
                </a:solidFill>
                <a:ea typeface="굴림"/>
                <a:cs typeface="굴림"/>
              </a:rPr>
              <a:t> </a:t>
            </a:r>
            <a:r>
              <a:rPr lang="en-US" altLang="ko-KR" sz="1200" dirty="0" err="1">
                <a:solidFill>
                  <a:srgbClr val="0070C0"/>
                </a:solidFill>
                <a:ea typeface="굴림"/>
                <a:cs typeface="굴림"/>
              </a:rPr>
              <a:t>kho</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ngày</a:t>
            </a:r>
            <a:r>
              <a:rPr lang="en-US" altLang="ko-KR" sz="1200" dirty="0">
                <a:solidFill>
                  <a:srgbClr val="0070C0"/>
                </a:solidFill>
                <a:ea typeface="굴림"/>
                <a:cs typeface="굴림"/>
              </a:rPr>
              <a:t> </a:t>
            </a:r>
            <a:r>
              <a:rPr lang="en-US" altLang="ko-KR" sz="1200" dirty="0" err="1">
                <a:solidFill>
                  <a:srgbClr val="0070C0"/>
                </a:solidFill>
                <a:ea typeface="굴림"/>
                <a:cs typeface="굴림"/>
              </a:rPr>
              <a:t>của</a:t>
            </a:r>
            <a:r>
              <a:rPr lang="en-US" altLang="ko-KR" sz="1200" dirty="0">
                <a:solidFill>
                  <a:srgbClr val="0070C0"/>
                </a:solidFill>
                <a:ea typeface="굴림"/>
                <a:cs typeface="굴림"/>
              </a:rPr>
              <a:t> </a:t>
            </a:r>
            <a:r>
              <a:rPr lang="en-US" altLang="ko-KR" sz="1200" dirty="0" err="1">
                <a:solidFill>
                  <a:srgbClr val="0070C0"/>
                </a:solidFill>
                <a:ea typeface="굴림"/>
                <a:cs typeface="굴림"/>
              </a:rPr>
              <a:t>tất</a:t>
            </a:r>
            <a:r>
              <a:rPr lang="en-US" altLang="ko-KR" sz="1200" dirty="0">
                <a:solidFill>
                  <a:srgbClr val="0070C0"/>
                </a:solidFill>
                <a:ea typeface="굴림"/>
                <a:cs typeface="굴림"/>
              </a:rPr>
              <a:t> </a:t>
            </a:r>
            <a:r>
              <a:rPr lang="en-US" altLang="ko-KR" sz="1200" dirty="0" err="1">
                <a:solidFill>
                  <a:srgbClr val="0070C0"/>
                </a:solidFill>
                <a:ea typeface="굴림"/>
                <a:cs typeface="굴림"/>
              </a:rPr>
              <a:t>cả</a:t>
            </a:r>
            <a:r>
              <a:rPr lang="en-US" altLang="ko-KR" sz="1200" dirty="0">
                <a:solidFill>
                  <a:srgbClr val="0070C0"/>
                </a:solidFill>
                <a:ea typeface="굴림"/>
                <a:cs typeface="굴림"/>
              </a:rPr>
              <a:t> </a:t>
            </a:r>
            <a:r>
              <a:rPr lang="en-US" altLang="ko-KR" sz="1200" dirty="0" err="1">
                <a:solidFill>
                  <a:srgbClr val="0070C0"/>
                </a:solidFill>
                <a:ea typeface="굴림"/>
                <a:cs typeface="굴림"/>
              </a:rPr>
              <a:t>loại</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r>
              <a:rPr lang="en-US" altLang="ko-KR" sz="1200" b="1" dirty="0" err="1">
                <a:solidFill>
                  <a:srgbClr val="0070C0"/>
                </a:solidFill>
                <a:ea typeface="굴림"/>
                <a:cs typeface="굴림"/>
              </a:rPr>
              <a:t>Phòng</a:t>
            </a:r>
            <a:r>
              <a:rPr lang="en-US" altLang="ko-KR" sz="1200" b="1" dirty="0">
                <a:solidFill>
                  <a:srgbClr val="0070C0"/>
                </a:solidFill>
                <a:ea typeface="굴림"/>
                <a:cs typeface="굴림"/>
              </a:rPr>
              <a:t> </a:t>
            </a:r>
            <a:r>
              <a:rPr lang="en-US" altLang="ko-KR" sz="1200" b="1" dirty="0" err="1">
                <a:solidFill>
                  <a:srgbClr val="0070C0"/>
                </a:solidFill>
                <a:ea typeface="굴림"/>
                <a:cs typeface="굴림"/>
              </a:rPr>
              <a:t>bán</a:t>
            </a:r>
            <a:r>
              <a:rPr lang="en-US" altLang="ko-KR" sz="1200" b="1" dirty="0">
                <a:solidFill>
                  <a:srgbClr val="0070C0"/>
                </a:solidFill>
                <a:ea typeface="굴림"/>
                <a:cs typeface="굴림"/>
              </a:rPr>
              <a:t> </a:t>
            </a:r>
            <a:r>
              <a:rPr lang="en-US" altLang="ko-KR" sz="1200" b="1" dirty="0" err="1">
                <a:solidFill>
                  <a:srgbClr val="0070C0"/>
                </a:solidFill>
                <a:ea typeface="굴림"/>
                <a:cs typeface="굴림"/>
              </a:rPr>
              <a:t>hàng</a:t>
            </a:r>
            <a:r>
              <a:rPr lang="en-US" altLang="ko-KR" sz="1200" b="1" dirty="0">
                <a:solidFill>
                  <a:srgbClr val="0070C0"/>
                </a:solidFill>
                <a:ea typeface="굴림"/>
                <a:cs typeface="굴림"/>
              </a:rPr>
              <a:t> </a:t>
            </a:r>
            <a:r>
              <a:rPr lang="en-US" altLang="ko-KR" sz="1200" dirty="0" err="1">
                <a:solidFill>
                  <a:srgbClr val="0070C0"/>
                </a:solidFill>
                <a:ea typeface="굴림"/>
                <a:cs typeface="굴림"/>
              </a:rPr>
              <a:t>thực</a:t>
            </a:r>
            <a:r>
              <a:rPr lang="en-US" altLang="ko-KR" sz="1200" dirty="0">
                <a:solidFill>
                  <a:srgbClr val="0070C0"/>
                </a:solidFill>
                <a:ea typeface="굴림"/>
                <a:cs typeface="굴림"/>
              </a:rPr>
              <a:t> </a:t>
            </a:r>
            <a:r>
              <a:rPr lang="en-US" altLang="ko-KR" sz="1200" dirty="0" err="1">
                <a:solidFill>
                  <a:srgbClr val="0070C0"/>
                </a:solidFill>
                <a:ea typeface="굴림"/>
                <a:cs typeface="굴림"/>
              </a:rPr>
              <a:t>hiện</a:t>
            </a:r>
            <a:r>
              <a:rPr lang="en-US" altLang="ko-KR" sz="1200" dirty="0">
                <a:solidFill>
                  <a:srgbClr val="0070C0"/>
                </a:solidFill>
                <a:ea typeface="굴림"/>
                <a:cs typeface="굴림"/>
              </a:rPr>
              <a:t> </a:t>
            </a:r>
            <a:r>
              <a:rPr lang="en-US" altLang="ko-KR" sz="1200" dirty="0" err="1">
                <a:solidFill>
                  <a:srgbClr val="0070C0"/>
                </a:solidFill>
                <a:ea typeface="굴림"/>
                <a:cs typeface="굴림"/>
              </a:rPr>
              <a:t>các</a:t>
            </a:r>
            <a:r>
              <a:rPr lang="en-US" altLang="ko-KR" sz="1200" dirty="0">
                <a:solidFill>
                  <a:srgbClr val="0070C0"/>
                </a:solidFill>
                <a:ea typeface="굴림"/>
                <a:cs typeface="굴림"/>
              </a:rPr>
              <a:t> </a:t>
            </a:r>
            <a:r>
              <a:rPr lang="en-US" altLang="ko-KR" sz="1200" dirty="0" err="1">
                <a:solidFill>
                  <a:srgbClr val="0070C0"/>
                </a:solidFill>
                <a:ea typeface="굴림"/>
                <a:cs typeface="굴림"/>
              </a:rPr>
              <a:t>công</a:t>
            </a:r>
            <a:r>
              <a:rPr lang="en-US" altLang="ko-KR" sz="1200" dirty="0">
                <a:solidFill>
                  <a:srgbClr val="0070C0"/>
                </a:solidFill>
                <a:ea typeface="굴림"/>
                <a:cs typeface="굴림"/>
              </a:rPr>
              <a:t> </a:t>
            </a:r>
            <a:r>
              <a:rPr lang="en-US" altLang="ko-KR" sz="1200" dirty="0" err="1">
                <a:solidFill>
                  <a:srgbClr val="0070C0"/>
                </a:solidFill>
                <a:ea typeface="굴림"/>
                <a:cs typeface="굴림"/>
              </a:rPr>
              <a:t>việc</a:t>
            </a:r>
            <a:r>
              <a:rPr lang="en-US" altLang="ko-KR" sz="1200" dirty="0">
                <a:solidFill>
                  <a:srgbClr val="0070C0"/>
                </a:solidFill>
                <a:ea typeface="굴림"/>
                <a:cs typeface="굴림"/>
              </a:rPr>
              <a:t> </a:t>
            </a:r>
            <a:r>
              <a:rPr lang="en-US" altLang="ko-KR" sz="1200" dirty="0" err="1">
                <a:solidFill>
                  <a:srgbClr val="0070C0"/>
                </a:solidFill>
                <a:ea typeface="굴림"/>
                <a:cs typeface="굴림"/>
              </a:rPr>
              <a:t>bán</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nhận</a:t>
            </a:r>
            <a:r>
              <a:rPr lang="en-US" altLang="ko-KR" sz="1200" dirty="0">
                <a:solidFill>
                  <a:srgbClr val="0070C0"/>
                </a:solidFill>
                <a:ea typeface="굴림"/>
                <a:cs typeface="굴림"/>
              </a:rPr>
              <a:t> </a:t>
            </a:r>
            <a:r>
              <a:rPr lang="en-US" altLang="ko-KR" sz="1200" dirty="0" err="1">
                <a:solidFill>
                  <a:srgbClr val="0070C0"/>
                </a:solidFill>
                <a:ea typeface="굴림"/>
                <a:cs typeface="굴림"/>
              </a:rPr>
              <a:t>đặt</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r>
              <a:rPr lang="en-US" altLang="ko-KR" sz="1200" dirty="0" err="1">
                <a:solidFill>
                  <a:srgbClr val="0070C0"/>
                </a:solidFill>
                <a:ea typeface="굴림"/>
                <a:cs typeface="굴림"/>
              </a:rPr>
              <a:t>của</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khách</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cũng</a:t>
            </a:r>
            <a:r>
              <a:rPr lang="en-US" altLang="ko-KR" sz="1200" dirty="0">
                <a:solidFill>
                  <a:srgbClr val="0070C0"/>
                </a:solidFill>
                <a:ea typeface="굴림"/>
                <a:cs typeface="굴림"/>
              </a:rPr>
              <a:t> </a:t>
            </a:r>
            <a:r>
              <a:rPr lang="en-US" altLang="ko-KR" sz="1200" dirty="0" err="1">
                <a:solidFill>
                  <a:srgbClr val="0070C0"/>
                </a:solidFill>
                <a:ea typeface="굴림"/>
                <a:cs typeface="굴림"/>
              </a:rPr>
              <a:t>như</a:t>
            </a:r>
            <a:r>
              <a:rPr lang="en-US" altLang="ko-KR" sz="1200" dirty="0">
                <a:solidFill>
                  <a:srgbClr val="0070C0"/>
                </a:solidFill>
                <a:ea typeface="굴림"/>
                <a:cs typeface="굴림"/>
              </a:rPr>
              <a:t> </a:t>
            </a:r>
            <a:r>
              <a:rPr lang="en-US" altLang="ko-KR" sz="1200" dirty="0" err="1">
                <a:solidFill>
                  <a:srgbClr val="0070C0"/>
                </a:solidFill>
                <a:ea typeface="굴림"/>
                <a:cs typeface="굴림"/>
              </a:rPr>
              <a:t>lập</a:t>
            </a:r>
            <a:r>
              <a:rPr lang="en-US" altLang="ko-KR" sz="1200" dirty="0">
                <a:solidFill>
                  <a:srgbClr val="0070C0"/>
                </a:solidFill>
                <a:ea typeface="굴림"/>
                <a:cs typeface="굴림"/>
              </a:rPr>
              <a:t> </a:t>
            </a:r>
            <a:r>
              <a:rPr lang="en-US" altLang="ko-KR" sz="1200" dirty="0" err="1">
                <a:solidFill>
                  <a:srgbClr val="0070C0"/>
                </a:solidFill>
                <a:ea typeface="굴림"/>
                <a:cs typeface="굴림"/>
              </a:rPr>
              <a:t>hóa</a:t>
            </a:r>
            <a:r>
              <a:rPr lang="en-US" altLang="ko-KR" sz="1200" dirty="0">
                <a:solidFill>
                  <a:srgbClr val="0070C0"/>
                </a:solidFill>
                <a:ea typeface="굴림"/>
                <a:cs typeface="굴림"/>
              </a:rPr>
              <a:t> </a:t>
            </a:r>
            <a:r>
              <a:rPr lang="en-US" altLang="ko-KR" sz="1200" dirty="0" err="1">
                <a:solidFill>
                  <a:srgbClr val="0070C0"/>
                </a:solidFill>
                <a:ea typeface="굴림"/>
                <a:cs typeface="굴림"/>
              </a:rPr>
              <a:t>đơn</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xử</a:t>
            </a:r>
            <a:r>
              <a:rPr lang="en-US" altLang="ko-KR" sz="1200" dirty="0">
                <a:solidFill>
                  <a:srgbClr val="0070C0"/>
                </a:solidFill>
                <a:ea typeface="굴림"/>
                <a:cs typeface="굴림"/>
              </a:rPr>
              <a:t> </a:t>
            </a:r>
            <a:r>
              <a:rPr lang="en-US" altLang="ko-KR" sz="1200" dirty="0" err="1">
                <a:solidFill>
                  <a:srgbClr val="0070C0"/>
                </a:solidFill>
                <a:ea typeface="굴림"/>
                <a:cs typeface="굴림"/>
              </a:rPr>
              <a:t>lý</a:t>
            </a:r>
            <a:r>
              <a:rPr lang="en-US" altLang="ko-KR" sz="1200" dirty="0">
                <a:solidFill>
                  <a:srgbClr val="0070C0"/>
                </a:solidFill>
                <a:ea typeface="굴림"/>
                <a:cs typeface="굴림"/>
              </a:rPr>
              <a:t> </a:t>
            </a:r>
            <a:r>
              <a:rPr lang="en-US" altLang="ko-KR" sz="1200" dirty="0" err="1">
                <a:solidFill>
                  <a:srgbClr val="0070C0"/>
                </a:solidFill>
                <a:ea typeface="굴림"/>
                <a:cs typeface="굴림"/>
              </a:rPr>
              <a:t>thanh</a:t>
            </a:r>
            <a:r>
              <a:rPr lang="en-US" altLang="ko-KR" sz="1200" dirty="0">
                <a:solidFill>
                  <a:srgbClr val="0070C0"/>
                </a:solidFill>
                <a:ea typeface="굴림"/>
                <a:cs typeface="굴림"/>
              </a:rPr>
              <a:t> </a:t>
            </a:r>
            <a:r>
              <a:rPr lang="en-US" altLang="ko-KR" sz="1200" dirty="0" err="1">
                <a:solidFill>
                  <a:srgbClr val="0070C0"/>
                </a:solidFill>
                <a:ea typeface="굴림"/>
                <a:cs typeface="굴림"/>
              </a:rPr>
              <a:t>toán</a:t>
            </a:r>
            <a:r>
              <a:rPr lang="en-US" altLang="ko-KR" sz="1200" dirty="0">
                <a:solidFill>
                  <a:srgbClr val="0070C0"/>
                </a:solidFill>
                <a:ea typeface="굴림"/>
                <a:cs typeface="굴림"/>
              </a:rPr>
              <a:t>. </a:t>
            </a:r>
            <a:r>
              <a:rPr lang="en-US" altLang="ko-KR" sz="1200" b="1" dirty="0" err="1">
                <a:solidFill>
                  <a:srgbClr val="0070C0"/>
                </a:solidFill>
                <a:ea typeface="굴림"/>
                <a:cs typeface="굴림"/>
              </a:rPr>
              <a:t>Văn</a:t>
            </a:r>
            <a:r>
              <a:rPr lang="en-US" altLang="ko-KR" sz="1200" b="1" dirty="0">
                <a:solidFill>
                  <a:srgbClr val="0070C0"/>
                </a:solidFill>
                <a:ea typeface="굴림"/>
                <a:cs typeface="굴림"/>
              </a:rPr>
              <a:t> </a:t>
            </a:r>
            <a:r>
              <a:rPr lang="en-US" altLang="ko-KR" sz="1200" b="1" dirty="0" err="1">
                <a:solidFill>
                  <a:srgbClr val="0070C0"/>
                </a:solidFill>
                <a:ea typeface="굴림"/>
                <a:cs typeface="굴림"/>
              </a:rPr>
              <a:t>phòng</a:t>
            </a:r>
            <a:r>
              <a:rPr lang="en-US" altLang="ko-KR" sz="1200" b="1" dirty="0">
                <a:solidFill>
                  <a:srgbClr val="0070C0"/>
                </a:solidFill>
                <a:ea typeface="굴림"/>
                <a:cs typeface="굴림"/>
              </a:rPr>
              <a:t> </a:t>
            </a:r>
            <a:r>
              <a:rPr lang="en-US" altLang="ko-KR" sz="1200" dirty="0" err="1">
                <a:solidFill>
                  <a:srgbClr val="0070C0"/>
                </a:solidFill>
                <a:ea typeface="굴림"/>
                <a:cs typeface="굴림"/>
              </a:rPr>
              <a:t>dùng</a:t>
            </a:r>
            <a:r>
              <a:rPr lang="en-US" altLang="ko-KR" sz="1200" dirty="0">
                <a:solidFill>
                  <a:srgbClr val="0070C0"/>
                </a:solidFill>
                <a:ea typeface="굴림"/>
                <a:cs typeface="굴림"/>
              </a:rPr>
              <a:t> </a:t>
            </a:r>
            <a:r>
              <a:rPr lang="en-US" altLang="ko-KR" sz="1200" dirty="0" err="1">
                <a:solidFill>
                  <a:srgbClr val="0070C0"/>
                </a:solidFill>
                <a:ea typeface="굴림"/>
                <a:cs typeface="굴림"/>
              </a:rPr>
              <a:t>để</a:t>
            </a:r>
            <a:r>
              <a:rPr lang="en-US" altLang="ko-KR" sz="1200" dirty="0">
                <a:solidFill>
                  <a:srgbClr val="0070C0"/>
                </a:solidFill>
                <a:ea typeface="굴림"/>
                <a:cs typeface="굴림"/>
              </a:rPr>
              <a:t> </a:t>
            </a:r>
            <a:r>
              <a:rPr lang="en-US" altLang="ko-KR" sz="1200" dirty="0" err="1">
                <a:solidFill>
                  <a:srgbClr val="0070C0"/>
                </a:solidFill>
                <a:ea typeface="굴림"/>
                <a:cs typeface="굴림"/>
              </a:rPr>
              <a:t>quản</a:t>
            </a:r>
            <a:r>
              <a:rPr lang="en-US" altLang="ko-KR" sz="1200" dirty="0">
                <a:solidFill>
                  <a:srgbClr val="0070C0"/>
                </a:solidFill>
                <a:ea typeface="굴림"/>
                <a:cs typeface="굴림"/>
              </a:rPr>
              <a:t> </a:t>
            </a:r>
            <a:r>
              <a:rPr lang="en-US" altLang="ko-KR" sz="1200" dirty="0" err="1">
                <a:solidFill>
                  <a:srgbClr val="0070C0"/>
                </a:solidFill>
                <a:ea typeface="굴림"/>
                <a:cs typeface="굴림"/>
              </a:rPr>
              <a:t>lý</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theo</a:t>
            </a:r>
            <a:r>
              <a:rPr lang="en-US" altLang="ko-KR" sz="1200" dirty="0">
                <a:solidFill>
                  <a:srgbClr val="0070C0"/>
                </a:solidFill>
                <a:ea typeface="굴림"/>
                <a:cs typeface="굴림"/>
              </a:rPr>
              <a:t> </a:t>
            </a:r>
            <a:r>
              <a:rPr lang="en-US" altLang="ko-KR" sz="1200" dirty="0" err="1">
                <a:solidFill>
                  <a:srgbClr val="0070C0"/>
                </a:solidFill>
                <a:ea typeface="굴림"/>
                <a:cs typeface="굴림"/>
              </a:rPr>
              <a:t>dõi</a:t>
            </a:r>
            <a:r>
              <a:rPr lang="en-US" altLang="ko-KR" sz="1200" dirty="0">
                <a:solidFill>
                  <a:srgbClr val="0070C0"/>
                </a:solidFill>
                <a:ea typeface="굴림"/>
                <a:cs typeface="굴림"/>
              </a:rPr>
              <a:t> </a:t>
            </a:r>
            <a:r>
              <a:rPr lang="en-US" altLang="ko-KR" sz="1200" dirty="0" err="1">
                <a:solidFill>
                  <a:srgbClr val="0070C0"/>
                </a:solidFill>
                <a:ea typeface="굴림"/>
                <a:cs typeface="굴림"/>
              </a:rPr>
              <a:t>thông</a:t>
            </a:r>
            <a:r>
              <a:rPr lang="en-US" altLang="ko-KR" sz="1200" dirty="0">
                <a:solidFill>
                  <a:srgbClr val="0070C0"/>
                </a:solidFill>
                <a:ea typeface="굴림"/>
                <a:cs typeface="굴림"/>
              </a:rPr>
              <a:t> tin </a:t>
            </a:r>
            <a:r>
              <a:rPr lang="en-US" altLang="ko-KR" sz="1200" dirty="0" err="1">
                <a:solidFill>
                  <a:srgbClr val="0070C0"/>
                </a:solidFill>
                <a:ea typeface="굴림"/>
                <a:cs typeface="굴림"/>
              </a:rPr>
              <a:t>về</a:t>
            </a:r>
            <a:r>
              <a:rPr lang="en-US" altLang="ko-KR" sz="1200" dirty="0">
                <a:solidFill>
                  <a:srgbClr val="0070C0"/>
                </a:solidFill>
                <a:ea typeface="굴림"/>
                <a:cs typeface="굴림"/>
              </a:rPr>
              <a:t> </a:t>
            </a:r>
            <a:r>
              <a:rPr lang="en-US" altLang="ko-KR" sz="1200" dirty="0" err="1">
                <a:solidFill>
                  <a:srgbClr val="0070C0"/>
                </a:solidFill>
                <a:ea typeface="굴림"/>
                <a:cs typeface="굴림"/>
              </a:rPr>
              <a:t>nhập</a:t>
            </a:r>
            <a:r>
              <a:rPr lang="en-US" altLang="ko-KR" sz="1200" dirty="0">
                <a:solidFill>
                  <a:srgbClr val="0070C0"/>
                </a:solidFill>
                <a:ea typeface="굴림"/>
                <a:cs typeface="굴림"/>
              </a:rPr>
              <a:t> </a:t>
            </a:r>
            <a:r>
              <a:rPr lang="en-US" altLang="ko-KR" sz="1200" dirty="0" err="1">
                <a:solidFill>
                  <a:srgbClr val="0070C0"/>
                </a:solidFill>
                <a:ea typeface="굴림"/>
                <a:cs typeface="굴림"/>
              </a:rPr>
              <a:t>xuất</a:t>
            </a:r>
            <a:r>
              <a:rPr lang="en-US" altLang="ko-KR" sz="1200" dirty="0">
                <a:solidFill>
                  <a:srgbClr val="0070C0"/>
                </a:solidFill>
                <a:ea typeface="굴림"/>
                <a:cs typeface="굴림"/>
              </a:rPr>
              <a:t>, </a:t>
            </a:r>
            <a:r>
              <a:rPr lang="en-US" altLang="ko-KR" sz="1200" dirty="0" err="1">
                <a:solidFill>
                  <a:srgbClr val="0070C0"/>
                </a:solidFill>
                <a:ea typeface="굴림"/>
                <a:cs typeface="굴림"/>
              </a:rPr>
              <a:t>kế</a:t>
            </a:r>
            <a:r>
              <a:rPr lang="en-US" altLang="ko-KR" sz="1200" dirty="0">
                <a:solidFill>
                  <a:srgbClr val="0070C0"/>
                </a:solidFill>
                <a:ea typeface="굴림"/>
                <a:cs typeface="굴림"/>
              </a:rPr>
              <a:t> </a:t>
            </a:r>
            <a:r>
              <a:rPr lang="en-US" altLang="ko-KR" sz="1200" dirty="0" err="1">
                <a:solidFill>
                  <a:srgbClr val="0070C0"/>
                </a:solidFill>
                <a:ea typeface="굴림"/>
                <a:cs typeface="굴림"/>
              </a:rPr>
              <a:t>toán</a:t>
            </a:r>
            <a:r>
              <a:rPr lang="en-US" altLang="ko-KR" sz="1200" dirty="0">
                <a:solidFill>
                  <a:srgbClr val="0070C0"/>
                </a:solidFill>
                <a:ea typeface="굴림"/>
                <a:cs typeface="굴림"/>
              </a:rPr>
              <a:t> , </a:t>
            </a:r>
            <a:r>
              <a:rPr lang="en-US" altLang="ko-KR" sz="1200" dirty="0" err="1">
                <a:solidFill>
                  <a:srgbClr val="0070C0"/>
                </a:solidFill>
                <a:ea typeface="굴림"/>
                <a:cs typeface="굴림"/>
              </a:rPr>
              <a:t>đơn</a:t>
            </a:r>
            <a:r>
              <a:rPr lang="en-US" altLang="ko-KR" sz="1200" dirty="0">
                <a:solidFill>
                  <a:srgbClr val="0070C0"/>
                </a:solidFill>
                <a:ea typeface="굴림"/>
                <a:cs typeface="굴림"/>
              </a:rPr>
              <a:t> </a:t>
            </a:r>
            <a:r>
              <a:rPr lang="en-US" altLang="ko-KR" sz="1200" dirty="0" err="1">
                <a:solidFill>
                  <a:srgbClr val="0070C0"/>
                </a:solidFill>
                <a:ea typeface="굴림"/>
                <a:cs typeface="굴림"/>
              </a:rPr>
              <a:t>đặt</a:t>
            </a:r>
            <a:r>
              <a:rPr lang="en-US" altLang="ko-KR" sz="1200" dirty="0">
                <a:solidFill>
                  <a:srgbClr val="0070C0"/>
                </a:solidFill>
                <a:ea typeface="굴림"/>
                <a:cs typeface="굴림"/>
              </a:rPr>
              <a:t>  </a:t>
            </a:r>
            <a:r>
              <a:rPr lang="en-US" altLang="ko-KR" sz="1200" dirty="0" err="1">
                <a:solidFill>
                  <a:srgbClr val="0070C0"/>
                </a:solidFill>
                <a:ea typeface="굴림"/>
                <a:cs typeface="굴림"/>
              </a:rPr>
              <a:t>hàng</a:t>
            </a:r>
            <a:r>
              <a:rPr lang="en-US" altLang="ko-KR" sz="1200" dirty="0">
                <a:solidFill>
                  <a:srgbClr val="0070C0"/>
                </a:solidFill>
                <a:ea typeface="굴림"/>
                <a:cs typeface="굴림"/>
              </a:rPr>
              <a:t> </a:t>
            </a:r>
            <a:r>
              <a:rPr lang="en-US" altLang="ko-KR" sz="1200" dirty="0" err="1">
                <a:solidFill>
                  <a:srgbClr val="0070C0"/>
                </a:solidFill>
                <a:ea typeface="굴림"/>
                <a:cs typeface="굴림"/>
              </a:rPr>
              <a:t>và</a:t>
            </a:r>
            <a:r>
              <a:rPr lang="en-US" altLang="ko-KR" sz="1200" dirty="0">
                <a:solidFill>
                  <a:srgbClr val="0070C0"/>
                </a:solidFill>
                <a:ea typeface="굴림"/>
                <a:cs typeface="굴림"/>
              </a:rPr>
              <a:t> </a:t>
            </a:r>
            <a:r>
              <a:rPr lang="en-US" altLang="ko-KR" sz="1200" dirty="0" err="1">
                <a:solidFill>
                  <a:srgbClr val="0070C0"/>
                </a:solidFill>
                <a:ea typeface="굴림"/>
                <a:cs typeface="굴림"/>
              </a:rPr>
              <a:t>đặt</a:t>
            </a:r>
            <a:r>
              <a:rPr lang="en-US" altLang="ko-KR" sz="1200" dirty="0">
                <a:solidFill>
                  <a:srgbClr val="0070C0"/>
                </a:solidFill>
                <a:ea typeface="굴림"/>
                <a:cs typeface="굴림"/>
              </a:rPr>
              <a:t> </a:t>
            </a:r>
            <a:r>
              <a:rPr lang="en-US" altLang="ko-KR" sz="1200" dirty="0" err="1">
                <a:solidFill>
                  <a:srgbClr val="0070C0"/>
                </a:solidFill>
                <a:ea typeface="굴림"/>
                <a:cs typeface="굴림"/>
              </a:rPr>
              <a:t>mua</a:t>
            </a:r>
            <a:r>
              <a:rPr lang="en-US" altLang="ko-KR" sz="1200" dirty="0">
                <a:solidFill>
                  <a:srgbClr val="0070C0"/>
                </a:solidFill>
                <a:ea typeface="굴림"/>
                <a:cs typeface="굴림"/>
              </a:rPr>
              <a:t> </a:t>
            </a:r>
            <a:r>
              <a:rPr lang="en-US" altLang="ko-KR" sz="1200" dirty="0" err="1">
                <a:solidFill>
                  <a:srgbClr val="0070C0"/>
                </a:solidFill>
                <a:ea typeface="굴림"/>
                <a:cs typeface="굴림"/>
              </a:rPr>
              <a:t>nước</a:t>
            </a:r>
            <a:r>
              <a:rPr lang="en-US" altLang="ko-KR" sz="1200" dirty="0">
                <a:solidFill>
                  <a:srgbClr val="0070C0"/>
                </a:solidFill>
                <a:ea typeface="굴림"/>
                <a:cs typeface="굴림"/>
              </a:rPr>
              <a:t> </a:t>
            </a:r>
            <a:r>
              <a:rPr lang="en-US" altLang="ko-KR" sz="1200" dirty="0" err="1">
                <a:solidFill>
                  <a:srgbClr val="0070C0"/>
                </a:solidFill>
                <a:ea typeface="굴림"/>
                <a:cs typeface="굴림"/>
              </a:rPr>
              <a:t>giải</a:t>
            </a:r>
            <a:r>
              <a:rPr lang="en-US" altLang="ko-KR" sz="1200" dirty="0">
                <a:solidFill>
                  <a:srgbClr val="0070C0"/>
                </a:solidFill>
                <a:ea typeface="굴림"/>
                <a:cs typeface="굴림"/>
              </a:rPr>
              <a:t> </a:t>
            </a:r>
            <a:r>
              <a:rPr lang="en-US" altLang="ko-KR" sz="1200" dirty="0" err="1">
                <a:solidFill>
                  <a:srgbClr val="0070C0"/>
                </a:solidFill>
                <a:ea typeface="굴림"/>
                <a:cs typeface="굴림"/>
              </a:rPr>
              <a:t>khát</a:t>
            </a:r>
            <a:r>
              <a:rPr lang="en-US" altLang="ko-KR" sz="1200" dirty="0">
                <a:solidFill>
                  <a:srgbClr val="0070C0"/>
                </a:solidFill>
                <a:ea typeface="굴림"/>
                <a:cs typeface="굴림"/>
              </a:rPr>
              <a:t>. </a:t>
            </a:r>
            <a:endParaRPr lang="en-US" sz="1200" dirty="0">
              <a:solidFill>
                <a:srgbClr val="0070C0"/>
              </a:solidFill>
            </a:endParaRPr>
          </a:p>
          <a:p>
            <a:endParaRPr lang="en-US" dirty="0"/>
          </a:p>
        </p:txBody>
      </p:sp>
      <p:sp>
        <p:nvSpPr>
          <p:cNvPr id="4" name="Slide Number Placeholder 3"/>
          <p:cNvSpPr>
            <a:spLocks noGrp="1"/>
          </p:cNvSpPr>
          <p:nvPr>
            <p:ph type="sldNum" sz="quarter" idx="10"/>
          </p:nvPr>
        </p:nvSpPr>
        <p:spPr/>
        <p:txBody>
          <a:bodyPr/>
          <a:lstStyle/>
          <a:p>
            <a:pPr>
              <a:defRPr/>
            </a:pPr>
            <a:fld id="{5C5DAD63-196C-475F-B59E-E959DA9D8154}" type="slidenum">
              <a:rPr lang="en-US" smtClean="0"/>
              <a:pPr>
                <a:defRPr/>
              </a:pPr>
              <a:t>5</a:t>
            </a:fld>
            <a:endParaRPr lang="en-US"/>
          </a:p>
        </p:txBody>
      </p:sp>
    </p:spTree>
    <p:extLst>
      <p:ext uri="{BB962C8B-B14F-4D97-AF65-F5344CB8AC3E}">
        <p14:creationId xmlns:p14="http://schemas.microsoft.com/office/powerpoint/2010/main" val="237751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Chức năng xử lý được hiểu là các quá trình biến đổi thông tin, từ thông tin vào nó biến đổi, tổ chức lại thông tin, bổ xung thông tin hoặc tạo ra thông tin mới tổ chức thành thông tin đầu ra phục vụ cho hoạt động của hệ thống như lưu vào kho dữ liệu hoặc gửi cho các chức năng khác.</a:t>
            </a:r>
            <a:endParaRPr lang="en-US" dirty="0"/>
          </a:p>
          <a:p>
            <a:endParaRPr lang="en-US" dirty="0"/>
          </a:p>
          <a:p>
            <a:r>
              <a:rPr lang="vi-VN" dirty="0"/>
              <a:t>Cần chú ý rằng tên của chức năng trong biểu đồ luồng dữ liệu phải trùng với tên đã được đặt trong biểu đồ phân cấp chức năng.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C5DAD63-196C-475F-B59E-E959DA9D8154}" type="slidenum">
              <a:rPr lang="en-US" smtClean="0"/>
              <a:pPr>
                <a:defRPr/>
              </a:pPr>
              <a:t>7</a:t>
            </a:fld>
            <a:endParaRPr lang="en-US"/>
          </a:p>
        </p:txBody>
      </p:sp>
    </p:spTree>
    <p:extLst>
      <p:ext uri="{BB962C8B-B14F-4D97-AF65-F5344CB8AC3E}">
        <p14:creationId xmlns:p14="http://schemas.microsoft.com/office/powerpoint/2010/main" val="387451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Luồng dữ liệu là luồng thông tin vào hay ra của một chức năng xử lý. Bởi vậy luồng dữ liệu được coi như các giao diện giữa các thành phần của biểu đồ</a:t>
            </a:r>
            <a:endParaRPr lang="en-US" dirty="0"/>
          </a:p>
        </p:txBody>
      </p:sp>
      <p:sp>
        <p:nvSpPr>
          <p:cNvPr id="4" name="Slide Number Placeholder 3"/>
          <p:cNvSpPr>
            <a:spLocks noGrp="1"/>
          </p:cNvSpPr>
          <p:nvPr>
            <p:ph type="sldNum" sz="quarter" idx="10"/>
          </p:nvPr>
        </p:nvSpPr>
        <p:spPr/>
        <p:txBody>
          <a:bodyPr/>
          <a:lstStyle/>
          <a:p>
            <a:pPr>
              <a:defRPr/>
            </a:pPr>
            <a:fld id="{5C5DAD63-196C-475F-B59E-E959DA9D8154}" type="slidenum">
              <a:rPr lang="en-US" smtClean="0"/>
              <a:pPr>
                <a:defRPr/>
              </a:pPr>
              <a:t>9</a:t>
            </a:fld>
            <a:endParaRPr lang="en-US"/>
          </a:p>
        </p:txBody>
      </p:sp>
    </p:spTree>
    <p:extLst>
      <p:ext uri="{BB962C8B-B14F-4D97-AF65-F5344CB8AC3E}">
        <p14:creationId xmlns:p14="http://schemas.microsoft.com/office/powerpoint/2010/main" val="85110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C5DAD63-196C-475F-B59E-E959DA9D8154}" type="slidenum">
              <a:rPr lang="en-US" smtClean="0"/>
              <a:pPr>
                <a:defRPr/>
              </a:pPr>
              <a:t>10</a:t>
            </a:fld>
            <a:endParaRPr lang="en-US"/>
          </a:p>
        </p:txBody>
      </p:sp>
    </p:spTree>
    <p:extLst>
      <p:ext uri="{BB962C8B-B14F-4D97-AF65-F5344CB8AC3E}">
        <p14:creationId xmlns:p14="http://schemas.microsoft.com/office/powerpoint/2010/main" val="3775256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Kho dữ liệu là các thông tin cần lưu giữ lại trong một khoảng thời gian, để sau đó một hay một vài chức năng xử lý, hoặc tác nhân trong sử dụng. </a:t>
            </a:r>
            <a:endParaRPr lang="en-US" dirty="0"/>
          </a:p>
        </p:txBody>
      </p:sp>
      <p:sp>
        <p:nvSpPr>
          <p:cNvPr id="4" name="Slide Number Placeholder 3"/>
          <p:cNvSpPr>
            <a:spLocks noGrp="1"/>
          </p:cNvSpPr>
          <p:nvPr>
            <p:ph type="sldNum" sz="quarter" idx="10"/>
          </p:nvPr>
        </p:nvSpPr>
        <p:spPr/>
        <p:txBody>
          <a:bodyPr/>
          <a:lstStyle/>
          <a:p>
            <a:pPr>
              <a:defRPr/>
            </a:pPr>
            <a:fld id="{5C5DAD63-196C-475F-B59E-E959DA9D8154}" type="slidenum">
              <a:rPr lang="en-US" smtClean="0"/>
              <a:pPr>
                <a:defRPr/>
              </a:pPr>
              <a:t>11</a:t>
            </a:fld>
            <a:endParaRPr lang="en-US"/>
          </a:p>
        </p:txBody>
      </p:sp>
    </p:spTree>
    <p:extLst>
      <p:ext uri="{BB962C8B-B14F-4D97-AF65-F5344CB8AC3E}">
        <p14:creationId xmlns:p14="http://schemas.microsoft.com/office/powerpoint/2010/main" val="1180855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là một người, một nhóm người hay một tổ chức ở bên ngoài lĩnh vực nghiên cứu của hệ thống nhưng có tiếp xúc, trao đổi thông tin với hệ thống. Sự có mặt của các nhân tố này trên sơ đồ chỉ ra giới hạn của hệ thống, và định rõ mối quan hệ của hệ thống với thế giới bên ngoài</a:t>
            </a:r>
            <a:r>
              <a:rPr lang="en-US" dirty="0"/>
              <a:t>.</a:t>
            </a:r>
          </a:p>
          <a:p>
            <a:endParaRPr lang="en-US" dirty="0"/>
          </a:p>
          <a:p>
            <a:r>
              <a:rPr lang="vi-VN" dirty="0"/>
              <a:t>Điều đáng chú ý là hiểu nghĩa “ngoài lĩnh vực nghiên cứu” không có nghĩa là bên ngoài tổ chức, chẳng hạn như với hệ thống xử lý đơn hàng thì bộ phận kế toán, bộ phận mua hàng và các bộ phận kho tàng vẫn là tác nhân ngoài. Đối với hệ thống tuyển sinh đại học thì tác nhân ngoài vẫn có thể là thí sinh, giáo viên chấm thi và hội đồng tuyển sinh.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5C5DAD63-196C-475F-B59E-E959DA9D8154}" type="slidenum">
              <a:rPr lang="en-US" smtClean="0"/>
              <a:pPr>
                <a:defRPr/>
              </a:pPr>
              <a:t>13</a:t>
            </a:fld>
            <a:endParaRPr lang="en-US"/>
          </a:p>
        </p:txBody>
      </p:sp>
    </p:spTree>
    <p:extLst>
      <p:ext uri="{BB962C8B-B14F-4D97-AF65-F5344CB8AC3E}">
        <p14:creationId xmlns:p14="http://schemas.microsoft.com/office/powerpoint/2010/main" val="3728048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lstStyle>
            <a:lvl1pPr>
              <a:defRPr>
                <a:solidFill>
                  <a:schemeClr val="bg1"/>
                </a:solidFill>
              </a:defRPr>
            </a:lvl1pPr>
          </a:lstStyle>
          <a:p>
            <a:r>
              <a:rPr lang="en-US"/>
              <a:t>Click to edit Master title style</a:t>
            </a:r>
          </a:p>
        </p:txBody>
      </p:sp>
      <p:sp>
        <p:nvSpPr>
          <p:cNvPr id="3" name="Subtitle 2"/>
          <p:cNvSpPr>
            <a:spLocks noGrp="1"/>
          </p:cNvSpPr>
          <p:nvPr>
            <p:ph type="subTitle" idx="1"/>
          </p:nvPr>
        </p:nvSpPr>
        <p:spPr>
          <a:xfrm>
            <a:off x="1447800" y="3048000"/>
            <a:ext cx="6400800" cy="1752600"/>
          </a:xfrm>
        </p:spPr>
        <p:txBody>
          <a:bodyPr/>
          <a:lstStyle>
            <a:lvl1pPr marL="0" indent="0" algn="ctr">
              <a:buNone/>
              <a:defRPr>
                <a:solidFill>
                  <a:srgbClr val="FFCC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5"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6" name="Slide Number Placeholder 5"/>
          <p:cNvSpPr>
            <a:spLocks noGrp="1"/>
          </p:cNvSpPr>
          <p:nvPr>
            <p:ph type="sldNum" sz="quarter" idx="12"/>
          </p:nvPr>
        </p:nvSpPr>
        <p:spPr/>
        <p:txBody>
          <a:bodyPr/>
          <a:lstStyle>
            <a:lvl1pPr>
              <a:defRPr/>
            </a:lvl1pPr>
          </a:lstStyle>
          <a:p>
            <a:pPr>
              <a:defRPr/>
            </a:pPr>
            <a:fld id="{B26DB3C0-2CE1-4E15-AAE3-108A82323AD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5"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6" name="Slide Number Placeholder 5"/>
          <p:cNvSpPr>
            <a:spLocks noGrp="1"/>
          </p:cNvSpPr>
          <p:nvPr>
            <p:ph type="sldNum" sz="quarter" idx="12"/>
          </p:nvPr>
        </p:nvSpPr>
        <p:spPr/>
        <p:txBody>
          <a:bodyPr/>
          <a:lstStyle>
            <a:lvl1pPr>
              <a:defRPr/>
            </a:lvl1pPr>
          </a:lstStyle>
          <a:p>
            <a:pPr>
              <a:defRPr/>
            </a:pPr>
            <a:fld id="{45DCD59B-AE0A-4B52-8DF3-843B0EC25AE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p:cNvSpPr>
            <a:spLocks noGrp="1"/>
          </p:cNvSpPr>
          <p:nvPr>
            <p:ph idx="1"/>
          </p:nvPr>
        </p:nvSpPr>
        <p:spPr>
          <a:xfrm>
            <a:off x="457200" y="1219200"/>
            <a:ext cx="8229600" cy="5105400"/>
          </a:xfrm>
        </p:spPr>
        <p:txBody>
          <a:bodyPr/>
          <a:lstStyle>
            <a:lvl1pPr algn="just">
              <a:buClr>
                <a:srgbClr val="002060"/>
              </a:buClr>
              <a:buSzPct val="60000"/>
              <a:buFont typeface="Wingdings" pitchFamily="2" charset="2"/>
              <a:buChar char=""/>
              <a:defRPr/>
            </a:lvl1pPr>
            <a:lvl2pPr algn="just">
              <a:buClr>
                <a:srgbClr val="002060"/>
              </a:buClr>
              <a:buSzPct val="60000"/>
              <a:buFont typeface="Wingdings" pitchFamily="2" charset="2"/>
              <a:buChar char=""/>
              <a:defRPr/>
            </a:lvl2pPr>
            <a:lvl3pPr algn="just">
              <a:buClr>
                <a:srgbClr val="002060"/>
              </a:buClr>
              <a:buFont typeface="Tahoma" pitchFamily="34" charset="0"/>
              <a:buChar char="−"/>
              <a:defRPr/>
            </a:lvl3pPr>
            <a:lvl4pPr algn="just">
              <a:buClr>
                <a:srgbClr val="002060"/>
              </a:buClr>
              <a:buFont typeface="Arial" pitchFamily="34" charset="0"/>
              <a:buChar char="•"/>
              <a:defRPr/>
            </a:lvl4pPr>
            <a:lvl5pPr algn="ju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69075"/>
            <a:ext cx="2438400" cy="212725"/>
          </a:xfrm>
        </p:spPr>
        <p:txBody>
          <a:bodyPr/>
          <a:lstStyle>
            <a:lvl1pPr>
              <a:defRPr/>
            </a:lvl1pPr>
          </a:lstStyle>
          <a:p>
            <a:pPr>
              <a:defRPr/>
            </a:pPr>
            <a:r>
              <a:rPr lang="en-US"/>
              <a:t>Phân Tích Thiết Kế Hệ Thống Thông Tin</a:t>
            </a:r>
          </a:p>
        </p:txBody>
      </p:sp>
      <p:sp>
        <p:nvSpPr>
          <p:cNvPr id="5" name="Footer Placeholder 4"/>
          <p:cNvSpPr>
            <a:spLocks noGrp="1"/>
          </p:cNvSpPr>
          <p:nvPr>
            <p:ph type="ftr" sz="quarter" idx="11"/>
          </p:nvPr>
        </p:nvSpPr>
        <p:spPr>
          <a:xfrm>
            <a:off x="2971800" y="6553200"/>
            <a:ext cx="3124200" cy="228600"/>
          </a:xfrm>
        </p:spPr>
        <p:txBody>
          <a:bodyPr/>
          <a:lstStyle>
            <a:lvl1pPr algn="l">
              <a:defRPr/>
            </a:lvl1pPr>
          </a:lstStyle>
          <a:p>
            <a:pPr>
              <a:defRPr/>
            </a:pPr>
            <a:r>
              <a:rPr lang="en-US"/>
              <a:t>©2007 Khoa CNTT - ĐH KHTN TPHCM</a:t>
            </a:r>
          </a:p>
        </p:txBody>
      </p:sp>
      <p:sp>
        <p:nvSpPr>
          <p:cNvPr id="6" name="Slide Number Placeholder 5"/>
          <p:cNvSpPr>
            <a:spLocks noGrp="1"/>
          </p:cNvSpPr>
          <p:nvPr>
            <p:ph type="sldNum" sz="quarter" idx="12"/>
          </p:nvPr>
        </p:nvSpPr>
        <p:spPr>
          <a:xfrm>
            <a:off x="7953375" y="6569075"/>
            <a:ext cx="733425" cy="212725"/>
          </a:xfrm>
        </p:spPr>
        <p:txBody>
          <a:bodyPr/>
          <a:lstStyle>
            <a:lvl1pPr>
              <a:defRPr/>
            </a:lvl1pPr>
          </a:lstStyle>
          <a:p>
            <a:pPr>
              <a:defRPr/>
            </a:pPr>
            <a:fld id="{3BB127D5-A804-4DC8-9370-C3F1064E217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5"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6" name="Slide Number Placeholder 5"/>
          <p:cNvSpPr>
            <a:spLocks noGrp="1"/>
          </p:cNvSpPr>
          <p:nvPr>
            <p:ph type="sldNum" sz="quarter" idx="12"/>
          </p:nvPr>
        </p:nvSpPr>
        <p:spPr/>
        <p:txBody>
          <a:bodyPr/>
          <a:lstStyle>
            <a:lvl1pPr>
              <a:defRPr/>
            </a:lvl1pPr>
          </a:lstStyle>
          <a:p>
            <a:pPr>
              <a:defRPr/>
            </a:pPr>
            <a:fld id="{2BDF5C44-6E7A-4A53-822C-7FBEBAA0A59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6"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7" name="Slide Number Placeholder 5"/>
          <p:cNvSpPr>
            <a:spLocks noGrp="1"/>
          </p:cNvSpPr>
          <p:nvPr>
            <p:ph type="sldNum" sz="quarter" idx="12"/>
          </p:nvPr>
        </p:nvSpPr>
        <p:spPr/>
        <p:txBody>
          <a:bodyPr/>
          <a:lstStyle>
            <a:lvl1pPr>
              <a:defRPr/>
            </a:lvl1pPr>
          </a:lstStyle>
          <a:p>
            <a:pPr>
              <a:defRPr/>
            </a:pPr>
            <a:fld id="{36FE919A-3F7F-46D9-A167-3DF9B596D9F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8"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9" name="Slide Number Placeholder 5"/>
          <p:cNvSpPr>
            <a:spLocks noGrp="1"/>
          </p:cNvSpPr>
          <p:nvPr>
            <p:ph type="sldNum" sz="quarter" idx="12"/>
          </p:nvPr>
        </p:nvSpPr>
        <p:spPr/>
        <p:txBody>
          <a:bodyPr/>
          <a:lstStyle>
            <a:lvl1pPr>
              <a:defRPr/>
            </a:lvl1pPr>
          </a:lstStyle>
          <a:p>
            <a:pPr>
              <a:defRPr/>
            </a:pPr>
            <a:fld id="{B2278AC9-5DBE-42EC-BE5B-D266DD0E780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4"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5" name="Slide Number Placeholder 5"/>
          <p:cNvSpPr>
            <a:spLocks noGrp="1"/>
          </p:cNvSpPr>
          <p:nvPr>
            <p:ph type="sldNum" sz="quarter" idx="12"/>
          </p:nvPr>
        </p:nvSpPr>
        <p:spPr/>
        <p:txBody>
          <a:bodyPr/>
          <a:lstStyle>
            <a:lvl1pPr>
              <a:defRPr/>
            </a:lvl1pPr>
          </a:lstStyle>
          <a:p>
            <a:pPr>
              <a:defRPr/>
            </a:pPr>
            <a:fld id="{459486EC-A877-4D61-996F-AE155B97C9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3"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4" name="Slide Number Placeholder 5"/>
          <p:cNvSpPr>
            <a:spLocks noGrp="1"/>
          </p:cNvSpPr>
          <p:nvPr>
            <p:ph type="sldNum" sz="quarter" idx="12"/>
          </p:nvPr>
        </p:nvSpPr>
        <p:spPr/>
        <p:txBody>
          <a:bodyPr/>
          <a:lstStyle>
            <a:lvl1pPr>
              <a:defRPr/>
            </a:lvl1pPr>
          </a:lstStyle>
          <a:p>
            <a:pPr>
              <a:defRPr/>
            </a:pPr>
            <a:fld id="{6504EAD2-2D38-4A7B-83D4-40876116437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6"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7" name="Slide Number Placeholder 5"/>
          <p:cNvSpPr>
            <a:spLocks noGrp="1"/>
          </p:cNvSpPr>
          <p:nvPr>
            <p:ph type="sldNum" sz="quarter" idx="12"/>
          </p:nvPr>
        </p:nvSpPr>
        <p:spPr/>
        <p:txBody>
          <a:bodyPr/>
          <a:lstStyle>
            <a:lvl1pPr>
              <a:defRPr/>
            </a:lvl1pPr>
          </a:lstStyle>
          <a:p>
            <a:pPr>
              <a:defRPr/>
            </a:pPr>
            <a:fld id="{37E40D14-1A18-4180-92FB-E0622033F48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Phân Tích Thiết Kế Hệ Thống Thông Tin</a:t>
            </a:r>
          </a:p>
        </p:txBody>
      </p:sp>
      <p:sp>
        <p:nvSpPr>
          <p:cNvPr id="6" name="Footer Placeholder 4"/>
          <p:cNvSpPr>
            <a:spLocks noGrp="1"/>
          </p:cNvSpPr>
          <p:nvPr>
            <p:ph type="ftr" sz="quarter" idx="11"/>
          </p:nvPr>
        </p:nvSpPr>
        <p:spPr/>
        <p:txBody>
          <a:bodyPr/>
          <a:lstStyle>
            <a:lvl1pPr>
              <a:defRPr/>
            </a:lvl1pPr>
          </a:lstStyle>
          <a:p>
            <a:pPr>
              <a:defRPr/>
            </a:pPr>
            <a:r>
              <a:rPr lang="en-US"/>
              <a:t>©2007 Khoa CNTT - ĐH KHTN TPHCM</a:t>
            </a:r>
          </a:p>
        </p:txBody>
      </p:sp>
      <p:sp>
        <p:nvSpPr>
          <p:cNvPr id="7" name="Slide Number Placeholder 5"/>
          <p:cNvSpPr>
            <a:spLocks noGrp="1"/>
          </p:cNvSpPr>
          <p:nvPr>
            <p:ph type="sldNum" sz="quarter" idx="12"/>
          </p:nvPr>
        </p:nvSpPr>
        <p:spPr/>
        <p:txBody>
          <a:bodyPr/>
          <a:lstStyle>
            <a:lvl1pPr>
              <a:defRPr/>
            </a:lvl1pPr>
          </a:lstStyle>
          <a:p>
            <a:pPr>
              <a:defRPr/>
            </a:pPr>
            <a:fld id="{C97FB17B-C896-4B4E-845B-84FF954C88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28600" y="0"/>
            <a:ext cx="87630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438400" cy="365125"/>
          </a:xfrm>
          <a:prstGeom prst="rect">
            <a:avLst/>
          </a:prstGeom>
        </p:spPr>
        <p:txBody>
          <a:bodyPr vert="horz" lIns="91440" tIns="45720" rIns="91440" bIns="45720" rtlCol="0" anchor="ctr"/>
          <a:lstStyle>
            <a:lvl1pPr algn="l">
              <a:defRPr sz="1000">
                <a:solidFill>
                  <a:schemeClr val="tx1">
                    <a:tint val="75000"/>
                  </a:schemeClr>
                </a:solidFill>
                <a:latin typeface="Tahoma" pitchFamily="34" charset="0"/>
                <a:cs typeface="Tahoma" pitchFamily="34" charset="0"/>
              </a:defRPr>
            </a:lvl1pPr>
          </a:lstStyle>
          <a:p>
            <a:pPr>
              <a:defRPr/>
            </a:pPr>
            <a:r>
              <a:rPr lang="en-US"/>
              <a:t>Phân Tích Thiết Kế Hệ Thống Thông Tin</a:t>
            </a:r>
          </a:p>
        </p:txBody>
      </p:sp>
      <p:sp>
        <p:nvSpPr>
          <p:cNvPr id="5" name="Footer Placeholder 4"/>
          <p:cNvSpPr>
            <a:spLocks noGrp="1"/>
          </p:cNvSpPr>
          <p:nvPr>
            <p:ph type="ftr" sz="quarter" idx="3"/>
          </p:nvPr>
        </p:nvSpPr>
        <p:spPr>
          <a:xfrm>
            <a:off x="3200400" y="6356350"/>
            <a:ext cx="4419600" cy="365125"/>
          </a:xfrm>
          <a:prstGeom prst="rect">
            <a:avLst/>
          </a:prstGeom>
        </p:spPr>
        <p:txBody>
          <a:bodyPr vert="horz" lIns="91440" tIns="45720" rIns="91440" bIns="45720" rtlCol="0" anchor="ctr"/>
          <a:lstStyle>
            <a:lvl1pPr algn="ctr">
              <a:defRPr sz="1000">
                <a:solidFill>
                  <a:schemeClr val="tx1">
                    <a:tint val="75000"/>
                  </a:schemeClr>
                </a:solidFill>
                <a:latin typeface="Tahoma" pitchFamily="34" charset="0"/>
                <a:cs typeface="Tahoma" pitchFamily="34" charset="0"/>
              </a:defRPr>
            </a:lvl1pPr>
          </a:lstStyle>
          <a:p>
            <a:pPr>
              <a:defRPr/>
            </a:pPr>
            <a:r>
              <a:rPr lang="en-US"/>
              <a:t>©2007 Khoa CNTT - ĐH KHTN TPHCM</a:t>
            </a:r>
          </a:p>
        </p:txBody>
      </p:sp>
      <p:sp>
        <p:nvSpPr>
          <p:cNvPr id="6" name="Slide Number Placeholder 5"/>
          <p:cNvSpPr>
            <a:spLocks noGrp="1"/>
          </p:cNvSpPr>
          <p:nvPr>
            <p:ph type="sldNum" sz="quarter" idx="4"/>
          </p:nvPr>
        </p:nvSpPr>
        <p:spPr>
          <a:xfrm>
            <a:off x="7953375" y="6356350"/>
            <a:ext cx="733425" cy="365125"/>
          </a:xfrm>
          <a:prstGeom prst="rect">
            <a:avLst/>
          </a:prstGeom>
        </p:spPr>
        <p:txBody>
          <a:bodyPr vert="horz" lIns="91440" tIns="45720" rIns="91440" bIns="45720" rtlCol="0" anchor="ctr"/>
          <a:lstStyle>
            <a:lvl1pPr algn="r">
              <a:defRPr sz="1000">
                <a:solidFill>
                  <a:schemeClr val="tx1">
                    <a:tint val="75000"/>
                  </a:schemeClr>
                </a:solidFill>
                <a:latin typeface="Tahoma" pitchFamily="34" charset="0"/>
                <a:cs typeface="Tahoma" pitchFamily="34" charset="0"/>
              </a:defRPr>
            </a:lvl1pPr>
          </a:lstStyle>
          <a:p>
            <a:pPr>
              <a:defRPr/>
            </a:pPr>
            <a:fld id="{98D1C8C2-F932-4A08-BAD7-2BCDC91EF02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071" r:id="rId1"/>
    <p:sldLayoutId id="2147484072"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hf hdr="0"/>
  <p:txStyles>
    <p:titleStyle>
      <a:lvl1pPr algn="r" rtl="0" eaLnBrk="0" fontAlgn="base" hangingPunct="0">
        <a:spcBef>
          <a:spcPct val="0"/>
        </a:spcBef>
        <a:spcAft>
          <a:spcPct val="0"/>
        </a:spcAft>
        <a:defRPr sz="3600" b="1" kern="1200">
          <a:solidFill>
            <a:schemeClr val="bg1"/>
          </a:solidFill>
          <a:latin typeface="Tahoma" pitchFamily="34" charset="0"/>
          <a:ea typeface="+mj-ea"/>
          <a:cs typeface="Tahoma" pitchFamily="34" charset="0"/>
        </a:defRPr>
      </a:lvl1pPr>
      <a:lvl2pPr algn="r" rtl="0" eaLnBrk="0" fontAlgn="base" hangingPunct="0">
        <a:spcBef>
          <a:spcPct val="0"/>
        </a:spcBef>
        <a:spcAft>
          <a:spcPct val="0"/>
        </a:spcAft>
        <a:defRPr sz="3600" b="1">
          <a:solidFill>
            <a:schemeClr val="bg1"/>
          </a:solidFill>
          <a:latin typeface="Tahoma" pitchFamily="34" charset="0"/>
          <a:cs typeface="Tahoma" pitchFamily="34" charset="0"/>
        </a:defRPr>
      </a:lvl2pPr>
      <a:lvl3pPr algn="r" rtl="0" eaLnBrk="0" fontAlgn="base" hangingPunct="0">
        <a:spcBef>
          <a:spcPct val="0"/>
        </a:spcBef>
        <a:spcAft>
          <a:spcPct val="0"/>
        </a:spcAft>
        <a:defRPr sz="3600" b="1">
          <a:solidFill>
            <a:schemeClr val="bg1"/>
          </a:solidFill>
          <a:latin typeface="Tahoma" pitchFamily="34" charset="0"/>
          <a:cs typeface="Tahoma" pitchFamily="34" charset="0"/>
        </a:defRPr>
      </a:lvl3pPr>
      <a:lvl4pPr algn="r" rtl="0" eaLnBrk="0" fontAlgn="base" hangingPunct="0">
        <a:spcBef>
          <a:spcPct val="0"/>
        </a:spcBef>
        <a:spcAft>
          <a:spcPct val="0"/>
        </a:spcAft>
        <a:defRPr sz="3600" b="1">
          <a:solidFill>
            <a:schemeClr val="bg1"/>
          </a:solidFill>
          <a:latin typeface="Tahoma" pitchFamily="34" charset="0"/>
          <a:cs typeface="Tahoma" pitchFamily="34" charset="0"/>
        </a:defRPr>
      </a:lvl4pPr>
      <a:lvl5pPr algn="r" rtl="0" eaLnBrk="0" fontAlgn="base" hangingPunct="0">
        <a:spcBef>
          <a:spcPct val="0"/>
        </a:spcBef>
        <a:spcAft>
          <a:spcPct val="0"/>
        </a:spcAft>
        <a:defRPr sz="3600" b="1">
          <a:solidFill>
            <a:schemeClr val="bg1"/>
          </a:solidFill>
          <a:latin typeface="Tahoma" pitchFamily="34" charset="0"/>
          <a:cs typeface="Tahoma" pitchFamily="34" charset="0"/>
        </a:defRPr>
      </a:lvl5pPr>
      <a:lvl6pPr marL="457200" algn="r" rtl="0" fontAlgn="base">
        <a:spcBef>
          <a:spcPct val="0"/>
        </a:spcBef>
        <a:spcAft>
          <a:spcPct val="0"/>
        </a:spcAft>
        <a:defRPr sz="3600" b="1">
          <a:solidFill>
            <a:schemeClr val="bg1"/>
          </a:solidFill>
          <a:latin typeface="Tahoma" pitchFamily="34" charset="0"/>
          <a:cs typeface="Tahoma" pitchFamily="34" charset="0"/>
        </a:defRPr>
      </a:lvl6pPr>
      <a:lvl7pPr marL="914400" algn="r" rtl="0" fontAlgn="base">
        <a:spcBef>
          <a:spcPct val="0"/>
        </a:spcBef>
        <a:spcAft>
          <a:spcPct val="0"/>
        </a:spcAft>
        <a:defRPr sz="3600" b="1">
          <a:solidFill>
            <a:schemeClr val="bg1"/>
          </a:solidFill>
          <a:latin typeface="Tahoma" pitchFamily="34" charset="0"/>
          <a:cs typeface="Tahoma" pitchFamily="34" charset="0"/>
        </a:defRPr>
      </a:lvl7pPr>
      <a:lvl8pPr marL="1371600" algn="r" rtl="0" fontAlgn="base">
        <a:spcBef>
          <a:spcPct val="0"/>
        </a:spcBef>
        <a:spcAft>
          <a:spcPct val="0"/>
        </a:spcAft>
        <a:defRPr sz="3600" b="1">
          <a:solidFill>
            <a:schemeClr val="bg1"/>
          </a:solidFill>
          <a:latin typeface="Tahoma" pitchFamily="34" charset="0"/>
          <a:cs typeface="Tahoma" pitchFamily="34" charset="0"/>
        </a:defRPr>
      </a:lvl8pPr>
      <a:lvl9pPr marL="1828800" algn="r" rtl="0" fontAlgn="base">
        <a:spcBef>
          <a:spcPct val="0"/>
        </a:spcBef>
        <a:spcAft>
          <a:spcPct val="0"/>
        </a:spcAft>
        <a:defRPr sz="3600" b="1">
          <a:solidFill>
            <a:schemeClr val="bg1"/>
          </a:solidFill>
          <a:latin typeface="Tahoma" pitchFamily="34" charset="0"/>
          <a:cs typeface="Tahoma"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rgbClr val="002060"/>
          </a:solidFill>
          <a:latin typeface="Tahoma" pitchFamily="34" charset="0"/>
          <a:ea typeface="+mn-ea"/>
          <a:cs typeface="Tahoma" pitchFamily="34" charset="0"/>
        </a:defRPr>
      </a:lvl1pPr>
      <a:lvl2pPr marL="742950" indent="-285750" algn="l" rtl="0" eaLnBrk="0" fontAlgn="base" hangingPunct="0">
        <a:spcBef>
          <a:spcPct val="20000"/>
        </a:spcBef>
        <a:spcAft>
          <a:spcPct val="0"/>
        </a:spcAft>
        <a:buFont typeface="Arial" charset="0"/>
        <a:buChar char="–"/>
        <a:defRPr sz="2800" kern="1200">
          <a:solidFill>
            <a:srgbClr val="002060"/>
          </a:solidFill>
          <a:latin typeface="Tahoma" pitchFamily="34" charset="0"/>
          <a:ea typeface="+mn-ea"/>
          <a:cs typeface="Tahoma" pitchFamily="34" charset="0"/>
        </a:defRPr>
      </a:lvl2pPr>
      <a:lvl3pPr marL="1143000" indent="-228600" algn="l" rtl="0" eaLnBrk="0" fontAlgn="base" hangingPunct="0">
        <a:spcBef>
          <a:spcPct val="20000"/>
        </a:spcBef>
        <a:spcAft>
          <a:spcPct val="0"/>
        </a:spcAft>
        <a:buFont typeface="Arial" charset="0"/>
        <a:buChar char="•"/>
        <a:defRPr sz="2400" kern="1200">
          <a:solidFill>
            <a:srgbClr val="002060"/>
          </a:solidFill>
          <a:latin typeface="Tahoma" pitchFamily="34" charset="0"/>
          <a:ea typeface="+mn-ea"/>
          <a:cs typeface="Tahoma" pitchFamily="34" charset="0"/>
        </a:defRPr>
      </a:lvl3pPr>
      <a:lvl4pPr marL="1600200" indent="-228600" algn="l" rtl="0" eaLnBrk="0" fontAlgn="base" hangingPunct="0">
        <a:spcBef>
          <a:spcPct val="20000"/>
        </a:spcBef>
        <a:spcAft>
          <a:spcPct val="0"/>
        </a:spcAft>
        <a:buFont typeface="Arial" charset="0"/>
        <a:buChar char="–"/>
        <a:defRPr sz="2000" kern="1200">
          <a:solidFill>
            <a:srgbClr val="002060"/>
          </a:solidFill>
          <a:latin typeface="Tahoma" pitchFamily="34" charset="0"/>
          <a:ea typeface="+mn-ea"/>
          <a:cs typeface="Tahoma" pitchFamily="34" charset="0"/>
        </a:defRPr>
      </a:lvl4pPr>
      <a:lvl5pPr marL="2057400" indent="-228600" algn="l" rtl="0" eaLnBrk="0" fontAlgn="base" hangingPunct="0">
        <a:spcBef>
          <a:spcPct val="20000"/>
        </a:spcBef>
        <a:spcAft>
          <a:spcPct val="0"/>
        </a:spcAft>
        <a:buFont typeface="Arial" charset="0"/>
        <a:buChar char="»"/>
        <a:defRPr sz="2000" kern="1200">
          <a:solidFill>
            <a:srgbClr val="002060"/>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4"/>
          <p:cNvSpPr>
            <a:spLocks noGrp="1"/>
          </p:cNvSpPr>
          <p:nvPr>
            <p:ph type="ctrTitle"/>
          </p:nvPr>
        </p:nvSpPr>
        <p:spPr>
          <a:xfrm>
            <a:off x="228600" y="1654175"/>
            <a:ext cx="8763000" cy="1470025"/>
          </a:xfrm>
        </p:spPr>
        <p:txBody>
          <a:bodyPr/>
          <a:lstStyle/>
          <a:p>
            <a:pPr eaLnBrk="1" hangingPunct="1"/>
            <a:r>
              <a:rPr lang="en-US" sz="4400"/>
              <a:t>Mô hình hóa xử lý</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t>Ví dụ</a:t>
            </a:r>
          </a:p>
        </p:txBody>
      </p:sp>
      <p:sp>
        <p:nvSpPr>
          <p:cNvPr id="17411" name="Content Placeholder 2"/>
          <p:cNvSpPr>
            <a:spLocks noGrp="1"/>
          </p:cNvSpPr>
          <p:nvPr>
            <p:ph idx="1"/>
          </p:nvPr>
        </p:nvSpPr>
        <p:spPr>
          <a:xfrm>
            <a:off x="457200" y="1219200"/>
            <a:ext cx="8229600" cy="685800"/>
          </a:xfrm>
        </p:spPr>
        <p:txBody>
          <a:bodyPr/>
          <a:lstStyle/>
          <a:p>
            <a:pPr eaLnBrk="1" hangingPunct="1"/>
            <a:r>
              <a:rPr lang="en-US"/>
              <a:t>Quản lý cửa hàng NGK</a:t>
            </a:r>
          </a:p>
        </p:txBody>
      </p:sp>
      <p:sp>
        <p:nvSpPr>
          <p:cNvPr id="4" name="Slide Number Placeholder 3"/>
          <p:cNvSpPr>
            <a:spLocks noGrp="1"/>
          </p:cNvSpPr>
          <p:nvPr>
            <p:ph type="sldNum" sz="quarter" idx="12"/>
          </p:nvPr>
        </p:nvSpPr>
        <p:spPr/>
        <p:txBody>
          <a:bodyPr/>
          <a:lstStyle/>
          <a:p>
            <a:pPr>
              <a:defRPr/>
            </a:pPr>
            <a:fld id="{E3211F82-7170-4916-A88A-B55D3B733398}" type="slidenum">
              <a:rPr lang="en-US"/>
              <a:pPr>
                <a:defRPr/>
              </a:pPr>
              <a:t>10</a:t>
            </a:fld>
            <a:endParaRPr lang="en-US"/>
          </a:p>
        </p:txBody>
      </p:sp>
      <p:grpSp>
        <p:nvGrpSpPr>
          <p:cNvPr id="17415" name="Group 46"/>
          <p:cNvGrpSpPr>
            <a:grpSpLocks/>
          </p:cNvGrpSpPr>
          <p:nvPr/>
        </p:nvGrpSpPr>
        <p:grpSpPr bwMode="auto">
          <a:xfrm>
            <a:off x="2228850" y="1828800"/>
            <a:ext cx="3886200" cy="1295400"/>
            <a:chOff x="2209800" y="2590800"/>
            <a:chExt cx="3886200" cy="1295400"/>
          </a:xfrm>
        </p:grpSpPr>
        <p:grpSp>
          <p:nvGrpSpPr>
            <p:cNvPr id="17426" name="Group 7"/>
            <p:cNvGrpSpPr>
              <a:grpSpLocks/>
            </p:cNvGrpSpPr>
            <p:nvPr/>
          </p:nvGrpSpPr>
          <p:grpSpPr bwMode="auto">
            <a:xfrm>
              <a:off x="2209800" y="2590800"/>
              <a:ext cx="1257300" cy="1295400"/>
              <a:chOff x="2520" y="10519"/>
              <a:chExt cx="1440" cy="1440"/>
            </a:xfrm>
          </p:grpSpPr>
          <p:sp>
            <p:nvSpPr>
              <p:cNvPr id="17434" name="Oval 8"/>
              <p:cNvSpPr>
                <a:spLocks noChangeArrowheads="1"/>
              </p:cNvSpPr>
              <p:nvPr/>
            </p:nvSpPr>
            <p:spPr bwMode="auto">
              <a:xfrm>
                <a:off x="2520" y="10520"/>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cs typeface="Tahoma" pitchFamily="34" charset="0"/>
                </a:endParaRPr>
              </a:p>
            </p:txBody>
          </p:sp>
          <p:sp>
            <p:nvSpPr>
              <p:cNvPr id="17435" name="Line 9"/>
              <p:cNvSpPr>
                <a:spLocks noChangeShapeType="1"/>
              </p:cNvSpPr>
              <p:nvPr/>
            </p:nvSpPr>
            <p:spPr bwMode="auto">
              <a:xfrm>
                <a:off x="2700" y="10759"/>
                <a:ext cx="1080" cy="1"/>
              </a:xfrm>
              <a:prstGeom prst="line">
                <a:avLst/>
              </a:prstGeom>
              <a:noFill/>
              <a:ln w="25400">
                <a:solidFill>
                  <a:schemeClr val="tx2"/>
                </a:solidFill>
                <a:round/>
                <a:headEnd/>
                <a:tailEnd/>
              </a:ln>
            </p:spPr>
            <p:txBody>
              <a:bodyPr/>
              <a:lstStyle/>
              <a:p>
                <a:endParaRPr lang="en-US"/>
              </a:p>
            </p:txBody>
          </p:sp>
          <p:sp>
            <p:nvSpPr>
              <p:cNvPr id="17436" name="Text Box 10"/>
              <p:cNvSpPr txBox="1">
                <a:spLocks noChangeArrowheads="1"/>
              </p:cNvSpPr>
              <p:nvPr/>
            </p:nvSpPr>
            <p:spPr bwMode="auto">
              <a:xfrm>
                <a:off x="2520" y="10890"/>
                <a:ext cx="1396" cy="900"/>
              </a:xfrm>
              <a:prstGeom prst="rect">
                <a:avLst/>
              </a:prstGeom>
              <a:noFill/>
              <a:ln w="25400" algn="ctr">
                <a:noFill/>
                <a:miter lim="800000"/>
                <a:headEnd/>
                <a:tailEnd/>
              </a:ln>
            </p:spPr>
            <p:txBody>
              <a:bodyPr lIns="0" tIns="0" rIns="0" bIns="0"/>
              <a:lstStyle/>
              <a:p>
                <a:r>
                  <a:rPr lang="en-US" sz="1400" b="1" dirty="0" err="1">
                    <a:solidFill>
                      <a:schemeClr val="tx2"/>
                    </a:solidFill>
                    <a:cs typeface="Tahoma" pitchFamily="34" charset="0"/>
                  </a:rPr>
                  <a:t>Tính</a:t>
                </a:r>
                <a:r>
                  <a:rPr lang="en-US" sz="1400" b="1" dirty="0">
                    <a:solidFill>
                      <a:schemeClr val="tx2"/>
                    </a:solidFill>
                    <a:cs typeface="Tahoma" pitchFamily="34" charset="0"/>
                  </a:rPr>
                  <a:t> </a:t>
                </a:r>
              </a:p>
              <a:p>
                <a:r>
                  <a:rPr lang="en-US" sz="1400" b="1" dirty="0" err="1">
                    <a:solidFill>
                      <a:schemeClr val="tx2"/>
                    </a:solidFill>
                    <a:cs typeface="Tahoma" pitchFamily="34" charset="0"/>
                  </a:rPr>
                  <a:t>tồn</a:t>
                </a:r>
                <a:r>
                  <a:rPr lang="en-US" sz="1400" b="1" dirty="0">
                    <a:solidFill>
                      <a:schemeClr val="tx2"/>
                    </a:solidFill>
                    <a:cs typeface="Tahoma" pitchFamily="34" charset="0"/>
                  </a:rPr>
                  <a:t> </a:t>
                </a:r>
                <a:r>
                  <a:rPr lang="en-US" sz="1400" b="1" dirty="0" err="1">
                    <a:solidFill>
                      <a:schemeClr val="tx2"/>
                    </a:solidFill>
                    <a:cs typeface="Tahoma" pitchFamily="34" charset="0"/>
                  </a:rPr>
                  <a:t>kho</a:t>
                </a:r>
                <a:r>
                  <a:rPr lang="en-US" sz="1400" b="1" dirty="0">
                    <a:solidFill>
                      <a:schemeClr val="tx2"/>
                    </a:solidFill>
                    <a:cs typeface="Tahoma" pitchFamily="34" charset="0"/>
                  </a:rPr>
                  <a:t> </a:t>
                </a:r>
              </a:p>
              <a:p>
                <a:r>
                  <a:rPr lang="en-US" sz="1400" b="1" dirty="0" err="1">
                    <a:solidFill>
                      <a:schemeClr val="tx2"/>
                    </a:solidFill>
                    <a:cs typeface="Tahoma" pitchFamily="34" charset="0"/>
                  </a:rPr>
                  <a:t>nguyên</a:t>
                </a:r>
                <a:r>
                  <a:rPr lang="en-US" sz="1400" b="1" dirty="0">
                    <a:solidFill>
                      <a:schemeClr val="tx2"/>
                    </a:solidFill>
                    <a:cs typeface="Tahoma" pitchFamily="34" charset="0"/>
                  </a:rPr>
                  <a:t> </a:t>
                </a:r>
                <a:r>
                  <a:rPr lang="en-US" sz="1400" b="1" dirty="0" err="1">
                    <a:solidFill>
                      <a:schemeClr val="tx2"/>
                    </a:solidFill>
                    <a:cs typeface="Tahoma" pitchFamily="34" charset="0"/>
                  </a:rPr>
                  <a:t>vật</a:t>
                </a:r>
                <a:r>
                  <a:rPr lang="en-US" sz="1400" b="1" dirty="0">
                    <a:solidFill>
                      <a:schemeClr val="tx2"/>
                    </a:solidFill>
                    <a:cs typeface="Tahoma" pitchFamily="34" charset="0"/>
                  </a:rPr>
                  <a:t> </a:t>
                </a:r>
                <a:r>
                  <a:rPr lang="en-US" sz="1400" b="1" dirty="0" err="1">
                    <a:solidFill>
                      <a:schemeClr val="tx2"/>
                    </a:solidFill>
                    <a:cs typeface="Tahoma" pitchFamily="34" charset="0"/>
                  </a:rPr>
                  <a:t>liệu</a:t>
                </a:r>
                <a:endParaRPr lang="en-US" sz="1400" b="1" dirty="0">
                  <a:solidFill>
                    <a:schemeClr val="tx2"/>
                  </a:solidFill>
                  <a:cs typeface="Tahoma" pitchFamily="34" charset="0"/>
                </a:endParaRPr>
              </a:p>
            </p:txBody>
          </p:sp>
          <p:sp>
            <p:nvSpPr>
              <p:cNvPr id="17437" name="Text Box 11"/>
              <p:cNvSpPr txBox="1">
                <a:spLocks noChangeArrowheads="1"/>
              </p:cNvSpPr>
              <p:nvPr/>
            </p:nvSpPr>
            <p:spPr bwMode="auto">
              <a:xfrm>
                <a:off x="3060" y="10519"/>
                <a:ext cx="360" cy="360"/>
              </a:xfrm>
              <a:prstGeom prst="rect">
                <a:avLst/>
              </a:prstGeom>
              <a:noFill/>
              <a:ln w="25400" algn="ctr">
                <a:noFill/>
                <a:miter lim="800000"/>
                <a:headEnd/>
                <a:tailEnd/>
              </a:ln>
            </p:spPr>
            <p:txBody>
              <a:bodyPr lIns="0" tIns="0" rIns="0" bIns="0"/>
              <a:lstStyle/>
              <a:p>
                <a:r>
                  <a:rPr lang="en-US" sz="1400" b="1">
                    <a:solidFill>
                      <a:schemeClr val="tx2"/>
                    </a:solidFill>
                    <a:cs typeface="Tahoma" pitchFamily="34" charset="0"/>
                  </a:rPr>
                  <a:t>1</a:t>
                </a:r>
              </a:p>
            </p:txBody>
          </p:sp>
        </p:grpSp>
        <p:grpSp>
          <p:nvGrpSpPr>
            <p:cNvPr id="17427" name="Group 12"/>
            <p:cNvGrpSpPr>
              <a:grpSpLocks/>
            </p:cNvGrpSpPr>
            <p:nvPr/>
          </p:nvGrpSpPr>
          <p:grpSpPr bwMode="auto">
            <a:xfrm>
              <a:off x="4724400" y="2590800"/>
              <a:ext cx="1371600" cy="1295400"/>
              <a:chOff x="5040" y="10519"/>
              <a:chExt cx="1440" cy="1439"/>
            </a:xfrm>
          </p:grpSpPr>
          <p:sp>
            <p:nvSpPr>
              <p:cNvPr id="17430" name="Oval 13"/>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cs typeface="Tahoma" pitchFamily="34" charset="0"/>
                </a:endParaRPr>
              </a:p>
            </p:txBody>
          </p:sp>
          <p:sp>
            <p:nvSpPr>
              <p:cNvPr id="17431" name="Line 14"/>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17432" name="Text Box 15"/>
              <p:cNvSpPr txBox="1">
                <a:spLocks noChangeArrowheads="1"/>
              </p:cNvSpPr>
              <p:nvPr/>
            </p:nvSpPr>
            <p:spPr bwMode="auto">
              <a:xfrm>
                <a:off x="5040" y="10858"/>
                <a:ext cx="1440" cy="900"/>
              </a:xfrm>
              <a:prstGeom prst="rect">
                <a:avLst/>
              </a:prstGeom>
              <a:noFill/>
              <a:ln w="25400" algn="ctr">
                <a:noFill/>
                <a:miter lim="800000"/>
                <a:headEnd/>
                <a:tailEnd/>
              </a:ln>
            </p:spPr>
            <p:txBody>
              <a:bodyPr lIns="0" tIns="0" rIns="0" bIns="0"/>
              <a:lstStyle/>
              <a:p>
                <a:r>
                  <a:rPr lang="en-US" sz="1400" b="1">
                    <a:solidFill>
                      <a:schemeClr val="tx2"/>
                    </a:solidFill>
                    <a:cs typeface="Tahoma" pitchFamily="34" charset="0"/>
                  </a:rPr>
                  <a:t>Lập </a:t>
                </a:r>
              </a:p>
              <a:p>
                <a:r>
                  <a:rPr lang="en-US" sz="1400" b="1">
                    <a:solidFill>
                      <a:schemeClr val="tx2"/>
                    </a:solidFill>
                    <a:cs typeface="Tahoma" pitchFamily="34" charset="0"/>
                  </a:rPr>
                  <a:t>phiếu đặt mua </a:t>
                </a:r>
              </a:p>
              <a:p>
                <a:r>
                  <a:rPr lang="en-US" sz="1400" b="1">
                    <a:solidFill>
                      <a:schemeClr val="tx2"/>
                    </a:solidFill>
                    <a:cs typeface="Tahoma" pitchFamily="34" charset="0"/>
                  </a:rPr>
                  <a:t>nguyên vật liệu</a:t>
                </a:r>
              </a:p>
            </p:txBody>
          </p:sp>
          <p:sp>
            <p:nvSpPr>
              <p:cNvPr id="17433" name="Text Box 16"/>
              <p:cNvSpPr txBox="1">
                <a:spLocks noChangeArrowheads="1"/>
              </p:cNvSpPr>
              <p:nvPr/>
            </p:nvSpPr>
            <p:spPr bwMode="auto">
              <a:xfrm>
                <a:off x="5580" y="10519"/>
                <a:ext cx="360" cy="360"/>
              </a:xfrm>
              <a:prstGeom prst="rect">
                <a:avLst/>
              </a:prstGeom>
              <a:noFill/>
              <a:ln w="25400" algn="ctr">
                <a:noFill/>
                <a:miter lim="800000"/>
                <a:headEnd/>
                <a:tailEnd/>
              </a:ln>
            </p:spPr>
            <p:txBody>
              <a:bodyPr lIns="0" tIns="0" rIns="0" bIns="0"/>
              <a:lstStyle/>
              <a:p>
                <a:r>
                  <a:rPr lang="en-US" sz="1400" b="1">
                    <a:solidFill>
                      <a:schemeClr val="tx2"/>
                    </a:solidFill>
                    <a:cs typeface="Tahoma" pitchFamily="34" charset="0"/>
                  </a:rPr>
                  <a:t>2</a:t>
                </a:r>
              </a:p>
            </p:txBody>
          </p:sp>
        </p:grpSp>
        <p:sp>
          <p:nvSpPr>
            <p:cNvPr id="17428" name="Line 17"/>
            <p:cNvSpPr>
              <a:spLocks noChangeShapeType="1"/>
            </p:cNvSpPr>
            <p:nvPr/>
          </p:nvSpPr>
          <p:spPr bwMode="auto">
            <a:xfrm>
              <a:off x="3462338" y="3124200"/>
              <a:ext cx="1257300" cy="0"/>
            </a:xfrm>
            <a:prstGeom prst="line">
              <a:avLst/>
            </a:prstGeom>
            <a:noFill/>
            <a:ln w="25400">
              <a:solidFill>
                <a:schemeClr val="tx2"/>
              </a:solidFill>
              <a:round/>
              <a:headEnd/>
              <a:tailEnd type="arrow" w="sm" len="med"/>
            </a:ln>
          </p:spPr>
          <p:txBody>
            <a:bodyPr/>
            <a:lstStyle/>
            <a:p>
              <a:endParaRPr lang="en-US"/>
            </a:p>
          </p:txBody>
        </p:sp>
        <p:sp>
          <p:nvSpPr>
            <p:cNvPr id="17429" name="Text Box 18"/>
            <p:cNvSpPr txBox="1">
              <a:spLocks noChangeArrowheads="1"/>
            </p:cNvSpPr>
            <p:nvPr/>
          </p:nvSpPr>
          <p:spPr bwMode="auto">
            <a:xfrm>
              <a:off x="3429000" y="2743200"/>
              <a:ext cx="1371600" cy="204787"/>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Báo cáo tồn kho</a:t>
              </a:r>
              <a:endParaRPr lang="en-US" sz="1400">
                <a:solidFill>
                  <a:schemeClr val="tx2"/>
                </a:solidFill>
                <a:cs typeface="Tahoma" pitchFamily="34" charset="0"/>
              </a:endParaRPr>
            </a:p>
          </p:txBody>
        </p:sp>
      </p:grpSp>
      <p:grpSp>
        <p:nvGrpSpPr>
          <p:cNvPr id="17416" name="Group 47"/>
          <p:cNvGrpSpPr>
            <a:grpSpLocks/>
          </p:cNvGrpSpPr>
          <p:nvPr/>
        </p:nvGrpSpPr>
        <p:grpSpPr bwMode="auto">
          <a:xfrm>
            <a:off x="1143000" y="4951413"/>
            <a:ext cx="6553200" cy="382587"/>
            <a:chOff x="1066800" y="4953000"/>
            <a:chExt cx="6553200" cy="382588"/>
          </a:xfrm>
        </p:grpSpPr>
        <p:grpSp>
          <p:nvGrpSpPr>
            <p:cNvPr id="17417" name="Group 44"/>
            <p:cNvGrpSpPr>
              <a:grpSpLocks/>
            </p:cNvGrpSpPr>
            <p:nvPr/>
          </p:nvGrpSpPr>
          <p:grpSpPr bwMode="auto">
            <a:xfrm>
              <a:off x="4038600" y="5029200"/>
              <a:ext cx="1143000" cy="304800"/>
              <a:chOff x="6400800" y="3276600"/>
              <a:chExt cx="1143000" cy="304800"/>
            </a:xfrm>
          </p:grpSpPr>
          <p:sp>
            <p:nvSpPr>
              <p:cNvPr id="17424" name="Text Box 19"/>
              <p:cNvSpPr txBox="1">
                <a:spLocks noChangeArrowheads="1"/>
              </p:cNvSpPr>
              <p:nvPr/>
            </p:nvSpPr>
            <p:spPr bwMode="auto">
              <a:xfrm>
                <a:off x="6400800" y="3276600"/>
                <a:ext cx="1143000" cy="2286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Hoá đơn</a:t>
                </a:r>
                <a:endParaRPr lang="en-US" sz="1400">
                  <a:solidFill>
                    <a:schemeClr val="tx2"/>
                  </a:solidFill>
                  <a:cs typeface="Tahoma" pitchFamily="34" charset="0"/>
                </a:endParaRPr>
              </a:p>
            </p:txBody>
          </p:sp>
          <p:sp>
            <p:nvSpPr>
              <p:cNvPr id="17425" name="Line 21"/>
              <p:cNvSpPr>
                <a:spLocks noChangeShapeType="1"/>
              </p:cNvSpPr>
              <p:nvPr/>
            </p:nvSpPr>
            <p:spPr bwMode="auto">
              <a:xfrm>
                <a:off x="6400800" y="3581400"/>
                <a:ext cx="1143000" cy="0"/>
              </a:xfrm>
              <a:prstGeom prst="line">
                <a:avLst/>
              </a:prstGeom>
              <a:noFill/>
              <a:ln w="25400">
                <a:solidFill>
                  <a:schemeClr val="tx2"/>
                </a:solidFill>
                <a:round/>
                <a:headEnd/>
                <a:tailEnd type="arrow" w="sm" len="med"/>
              </a:ln>
            </p:spPr>
            <p:txBody>
              <a:bodyPr/>
              <a:lstStyle/>
              <a:p>
                <a:endParaRPr lang="en-US"/>
              </a:p>
            </p:txBody>
          </p:sp>
        </p:grpSp>
        <p:grpSp>
          <p:nvGrpSpPr>
            <p:cNvPr id="17418" name="Group 43"/>
            <p:cNvGrpSpPr>
              <a:grpSpLocks/>
            </p:cNvGrpSpPr>
            <p:nvPr/>
          </p:nvGrpSpPr>
          <p:grpSpPr bwMode="auto">
            <a:xfrm>
              <a:off x="1066800" y="5029200"/>
              <a:ext cx="2171700" cy="306388"/>
              <a:chOff x="5943600" y="2362200"/>
              <a:chExt cx="2171700" cy="306388"/>
            </a:xfrm>
          </p:grpSpPr>
          <p:sp>
            <p:nvSpPr>
              <p:cNvPr id="17422" name="Text Box 22"/>
              <p:cNvSpPr txBox="1">
                <a:spLocks noChangeArrowheads="1"/>
              </p:cNvSpPr>
              <p:nvPr/>
            </p:nvSpPr>
            <p:spPr bwMode="auto">
              <a:xfrm>
                <a:off x="5943600" y="2362200"/>
                <a:ext cx="2171700" cy="2286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Thông báo ngày giao hàng</a:t>
                </a:r>
                <a:endParaRPr lang="en-US" sz="1400">
                  <a:solidFill>
                    <a:schemeClr val="tx2"/>
                  </a:solidFill>
                  <a:cs typeface="Tahoma" pitchFamily="34" charset="0"/>
                </a:endParaRPr>
              </a:p>
            </p:txBody>
          </p:sp>
          <p:sp>
            <p:nvSpPr>
              <p:cNvPr id="17423" name="Line 23"/>
              <p:cNvSpPr>
                <a:spLocks noChangeShapeType="1"/>
              </p:cNvSpPr>
              <p:nvPr/>
            </p:nvSpPr>
            <p:spPr bwMode="auto">
              <a:xfrm>
                <a:off x="6400800" y="2667000"/>
                <a:ext cx="1714500" cy="1588"/>
              </a:xfrm>
              <a:prstGeom prst="line">
                <a:avLst/>
              </a:prstGeom>
              <a:noFill/>
              <a:ln w="25400">
                <a:solidFill>
                  <a:schemeClr val="tx2"/>
                </a:solidFill>
                <a:round/>
                <a:headEnd/>
                <a:tailEnd type="arrow" w="sm" len="med"/>
              </a:ln>
            </p:spPr>
            <p:txBody>
              <a:bodyPr/>
              <a:lstStyle/>
              <a:p>
                <a:endParaRPr lang="en-US"/>
              </a:p>
            </p:txBody>
          </p:sp>
        </p:grpSp>
        <p:grpSp>
          <p:nvGrpSpPr>
            <p:cNvPr id="17419" name="Group 45"/>
            <p:cNvGrpSpPr>
              <a:grpSpLocks/>
            </p:cNvGrpSpPr>
            <p:nvPr/>
          </p:nvGrpSpPr>
          <p:grpSpPr bwMode="auto">
            <a:xfrm>
              <a:off x="5715000" y="4953000"/>
              <a:ext cx="1905000" cy="381000"/>
              <a:chOff x="5638800" y="3733800"/>
              <a:chExt cx="1905000" cy="381000"/>
            </a:xfrm>
          </p:grpSpPr>
          <p:sp>
            <p:nvSpPr>
              <p:cNvPr id="17420" name="Text Box 24"/>
              <p:cNvSpPr txBox="1">
                <a:spLocks noChangeArrowheads="1"/>
              </p:cNvSpPr>
              <p:nvPr/>
            </p:nvSpPr>
            <p:spPr bwMode="auto">
              <a:xfrm>
                <a:off x="5638800" y="3733800"/>
                <a:ext cx="1828800" cy="3048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Thông tin thanh toán</a:t>
                </a:r>
                <a:endParaRPr lang="en-US" sz="1400">
                  <a:solidFill>
                    <a:schemeClr val="tx2"/>
                  </a:solidFill>
                  <a:cs typeface="Tahoma" pitchFamily="34" charset="0"/>
                </a:endParaRPr>
              </a:p>
            </p:txBody>
          </p:sp>
          <p:sp>
            <p:nvSpPr>
              <p:cNvPr id="17421" name="Line 25"/>
              <p:cNvSpPr>
                <a:spLocks noChangeShapeType="1"/>
              </p:cNvSpPr>
              <p:nvPr/>
            </p:nvSpPr>
            <p:spPr bwMode="auto">
              <a:xfrm>
                <a:off x="6400800" y="4114800"/>
                <a:ext cx="1143000" cy="0"/>
              </a:xfrm>
              <a:prstGeom prst="line">
                <a:avLst/>
              </a:prstGeom>
              <a:noFill/>
              <a:ln w="25400">
                <a:solidFill>
                  <a:schemeClr val="tx2"/>
                </a:solidFill>
                <a:round/>
                <a:headEnd/>
                <a:tailEnd type="arrow" w="sm" len="med"/>
              </a:ln>
            </p:spPr>
            <p:txBody>
              <a:bodyPr/>
              <a:lstStyle/>
              <a:p>
                <a:endParaRPr lang="en-US"/>
              </a:p>
            </p:txBody>
          </p:sp>
        </p:grpSp>
      </p:grpSp>
      <p:pic>
        <p:nvPicPr>
          <p:cNvPr id="2" name="Picture 1"/>
          <p:cNvPicPr>
            <a:picLocks noChangeAspect="1"/>
          </p:cNvPicPr>
          <p:nvPr/>
        </p:nvPicPr>
        <p:blipFill>
          <a:blip r:embed="rId3"/>
          <a:stretch>
            <a:fillRect/>
          </a:stretch>
        </p:blipFill>
        <p:spPr>
          <a:xfrm>
            <a:off x="1143000" y="3403941"/>
            <a:ext cx="6962775" cy="1285875"/>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t>Kho dữ liệu (data store)</a:t>
            </a:r>
          </a:p>
        </p:txBody>
      </p:sp>
      <p:sp>
        <p:nvSpPr>
          <p:cNvPr id="5123" name="Content Placeholder 2"/>
          <p:cNvSpPr>
            <a:spLocks noGrp="1"/>
          </p:cNvSpPr>
          <p:nvPr>
            <p:ph idx="1"/>
          </p:nvPr>
        </p:nvSpPr>
        <p:spPr/>
        <p:txBody>
          <a:bodyPr>
            <a:normAutofit lnSpcReduction="10000"/>
          </a:bodyPr>
          <a:lstStyle/>
          <a:p>
            <a:pPr eaLnBrk="1" hangingPunct="1">
              <a:defRPr/>
            </a:pPr>
            <a:r>
              <a:rPr lang="en-US" dirty="0" err="1"/>
              <a:t>Là</a:t>
            </a:r>
            <a:r>
              <a:rPr lang="en-US" dirty="0"/>
              <a:t> </a:t>
            </a:r>
            <a:r>
              <a:rPr lang="en-US" dirty="0" err="1"/>
              <a:t>vùng</a:t>
            </a:r>
            <a:r>
              <a:rPr lang="en-US" dirty="0"/>
              <a:t> </a:t>
            </a:r>
            <a:r>
              <a:rPr lang="en-US" dirty="0" err="1"/>
              <a:t>chứa</a:t>
            </a:r>
            <a:r>
              <a:rPr lang="en-US" dirty="0"/>
              <a:t> </a:t>
            </a:r>
            <a:r>
              <a:rPr lang="en-US" dirty="0" err="1"/>
              <a:t>thông</a:t>
            </a:r>
            <a:r>
              <a:rPr lang="en-US" dirty="0"/>
              <a:t> tin, </a:t>
            </a:r>
            <a:r>
              <a:rPr lang="en-US" dirty="0" err="1"/>
              <a:t>dữ</a:t>
            </a:r>
            <a:r>
              <a:rPr lang="en-US" dirty="0"/>
              <a:t> </a:t>
            </a:r>
            <a:r>
              <a:rPr lang="en-US" dirty="0" err="1"/>
              <a:t>liệu</a:t>
            </a:r>
            <a:r>
              <a:rPr lang="en-US" dirty="0"/>
              <a:t> </a:t>
            </a:r>
            <a:r>
              <a:rPr lang="en-US" dirty="0" err="1"/>
              <a:t>bên</a:t>
            </a:r>
            <a:r>
              <a:rPr lang="en-US" dirty="0"/>
              <a:t> </a:t>
            </a:r>
            <a:r>
              <a:rPr lang="en-US" dirty="0" err="1"/>
              <a:t>trong</a:t>
            </a:r>
            <a:r>
              <a:rPr lang="en-US" dirty="0"/>
              <a:t> HTTT</a:t>
            </a:r>
          </a:p>
          <a:p>
            <a:pPr lvl="1" eaLnBrk="1" hangingPunct="1">
              <a:defRPr/>
            </a:pPr>
            <a:endParaRPr lang="en-US" dirty="0"/>
          </a:p>
          <a:p>
            <a:pPr eaLnBrk="1" hangingPunct="1">
              <a:defRPr/>
            </a:pPr>
            <a:r>
              <a:rPr lang="en-US" dirty="0" err="1"/>
              <a:t>Một</a:t>
            </a:r>
            <a:r>
              <a:rPr lang="en-US" dirty="0"/>
              <a:t> </a:t>
            </a:r>
            <a:r>
              <a:rPr lang="en-US" dirty="0" err="1"/>
              <a:t>số</a:t>
            </a:r>
            <a:r>
              <a:rPr lang="en-US" dirty="0"/>
              <a:t> </a:t>
            </a:r>
            <a:r>
              <a:rPr lang="en-US" dirty="0" err="1"/>
              <a:t>hình</a:t>
            </a:r>
            <a:r>
              <a:rPr lang="en-US" dirty="0"/>
              <a:t> </a:t>
            </a:r>
            <a:r>
              <a:rPr lang="en-US" dirty="0" err="1"/>
              <a:t>thức</a:t>
            </a:r>
            <a:r>
              <a:rPr lang="en-US" dirty="0"/>
              <a:t> </a:t>
            </a:r>
            <a:r>
              <a:rPr lang="en-US" dirty="0" err="1"/>
              <a:t>của</a:t>
            </a:r>
            <a:r>
              <a:rPr lang="en-US" dirty="0"/>
              <a:t> </a:t>
            </a:r>
            <a:r>
              <a:rPr lang="en-US" dirty="0" err="1"/>
              <a:t>kho</a:t>
            </a:r>
            <a:r>
              <a:rPr lang="en-US" dirty="0"/>
              <a:t> </a:t>
            </a:r>
            <a:r>
              <a:rPr lang="en-US" dirty="0" err="1"/>
              <a:t>dữ</a:t>
            </a:r>
            <a:r>
              <a:rPr lang="en-US" dirty="0"/>
              <a:t> </a:t>
            </a:r>
            <a:r>
              <a:rPr lang="en-US" dirty="0" err="1"/>
              <a:t>liệu</a:t>
            </a:r>
            <a:endParaRPr lang="en-US" dirty="0"/>
          </a:p>
          <a:p>
            <a:pPr lvl="1" eaLnBrk="1" hangingPunct="1">
              <a:defRPr/>
            </a:pPr>
            <a:r>
              <a:rPr lang="en-US" dirty="0" err="1"/>
              <a:t>Sổ</a:t>
            </a:r>
            <a:r>
              <a:rPr lang="en-US" dirty="0"/>
              <a:t> </a:t>
            </a:r>
            <a:r>
              <a:rPr lang="en-US" dirty="0" err="1"/>
              <a:t>sách</a:t>
            </a:r>
            <a:r>
              <a:rPr lang="en-US" dirty="0"/>
              <a:t>, </a:t>
            </a:r>
            <a:r>
              <a:rPr lang="en-US" dirty="0" err="1"/>
              <a:t>hồ</a:t>
            </a:r>
            <a:r>
              <a:rPr lang="en-US" dirty="0"/>
              <a:t> </a:t>
            </a:r>
            <a:r>
              <a:rPr lang="en-US" dirty="0" err="1"/>
              <a:t>sơ</a:t>
            </a:r>
            <a:endParaRPr lang="en-US" dirty="0"/>
          </a:p>
          <a:p>
            <a:pPr lvl="1" eaLnBrk="1" hangingPunct="1">
              <a:defRPr/>
            </a:pPr>
            <a:r>
              <a:rPr lang="en-US" dirty="0" err="1"/>
              <a:t>Bảng</a:t>
            </a:r>
            <a:r>
              <a:rPr lang="en-US" dirty="0"/>
              <a:t> </a:t>
            </a:r>
            <a:r>
              <a:rPr lang="en-US" dirty="0" err="1"/>
              <a:t>tra</a:t>
            </a:r>
            <a:r>
              <a:rPr lang="en-US" dirty="0"/>
              <a:t> </a:t>
            </a:r>
            <a:r>
              <a:rPr lang="en-US" dirty="0" err="1"/>
              <a:t>cứu</a:t>
            </a:r>
            <a:endParaRPr lang="en-US" dirty="0"/>
          </a:p>
          <a:p>
            <a:pPr lvl="1" eaLnBrk="1" hangingPunct="1">
              <a:defRPr/>
            </a:pPr>
            <a:r>
              <a:rPr lang="en-US" dirty="0" err="1"/>
              <a:t>Phiếu</a:t>
            </a:r>
            <a:endParaRPr lang="en-US" dirty="0"/>
          </a:p>
          <a:p>
            <a:pPr lvl="1" eaLnBrk="1" hangingPunct="1">
              <a:defRPr/>
            </a:pPr>
            <a:r>
              <a:rPr lang="en-US" dirty="0"/>
              <a:t>CSDL</a:t>
            </a:r>
          </a:p>
          <a:p>
            <a:pPr lvl="1" eaLnBrk="1" hangingPunct="1">
              <a:defRPr/>
            </a:pPr>
            <a:r>
              <a:rPr lang="en-US" dirty="0" err="1"/>
              <a:t>Tập</a:t>
            </a:r>
            <a:r>
              <a:rPr lang="en-US" dirty="0"/>
              <a:t> tin</a:t>
            </a:r>
          </a:p>
          <a:p>
            <a:pPr lvl="1" eaLnBrk="1" hangingPunct="1">
              <a:defRPr/>
            </a:pPr>
            <a:r>
              <a:rPr lang="en-US" dirty="0"/>
              <a:t>…</a:t>
            </a:r>
          </a:p>
        </p:txBody>
      </p:sp>
      <p:sp>
        <p:nvSpPr>
          <p:cNvPr id="4" name="Slide Number Placeholder 3"/>
          <p:cNvSpPr>
            <a:spLocks noGrp="1"/>
          </p:cNvSpPr>
          <p:nvPr>
            <p:ph type="sldNum" sz="quarter" idx="12"/>
          </p:nvPr>
        </p:nvSpPr>
        <p:spPr/>
        <p:txBody>
          <a:bodyPr/>
          <a:lstStyle/>
          <a:p>
            <a:pPr>
              <a:defRPr/>
            </a:pPr>
            <a:fld id="{262050D6-6B04-48C5-ACC2-A567A3E62DFA}" type="slidenum">
              <a:rPr lang="en-US"/>
              <a:pPr>
                <a:defRPr/>
              </a:pPr>
              <a:t>11</a:t>
            </a:fld>
            <a:endParaRPr lang="en-US"/>
          </a:p>
        </p:txBody>
      </p:sp>
      <p:sp>
        <p:nvSpPr>
          <p:cNvPr id="18439" name="Text Box 8"/>
          <p:cNvSpPr txBox="1">
            <a:spLocks noChangeArrowheads="1"/>
          </p:cNvSpPr>
          <p:nvPr/>
        </p:nvSpPr>
        <p:spPr bwMode="auto">
          <a:xfrm>
            <a:off x="4724400" y="4876800"/>
            <a:ext cx="3581400" cy="457200"/>
          </a:xfrm>
          <a:prstGeom prst="rect">
            <a:avLst/>
          </a:prstGeom>
          <a:solidFill>
            <a:srgbClr val="FFFFFF"/>
          </a:solidFill>
          <a:ln w="25400" algn="ctr">
            <a:noFill/>
            <a:miter lim="800000"/>
            <a:headEnd/>
            <a:tailEnd/>
          </a:ln>
        </p:spPr>
        <p:txBody>
          <a:bodyPr anchor="ctr"/>
          <a:lstStyle/>
          <a:p>
            <a:r>
              <a:rPr lang="en-US" sz="1400">
                <a:solidFill>
                  <a:schemeClr val="tx2"/>
                </a:solidFill>
              </a:rPr>
              <a:t>Tên kho dữ liệu = danh từ (cụm danh từ)</a:t>
            </a:r>
          </a:p>
        </p:txBody>
      </p:sp>
      <p:grpSp>
        <p:nvGrpSpPr>
          <p:cNvPr id="18440" name="Group 22"/>
          <p:cNvGrpSpPr>
            <a:grpSpLocks/>
          </p:cNvGrpSpPr>
          <p:nvPr/>
        </p:nvGrpSpPr>
        <p:grpSpPr bwMode="auto">
          <a:xfrm>
            <a:off x="5486400" y="4191000"/>
            <a:ext cx="1828800" cy="381000"/>
            <a:chOff x="5105400" y="3200400"/>
            <a:chExt cx="1828800" cy="381000"/>
          </a:xfrm>
        </p:grpSpPr>
        <p:sp>
          <p:nvSpPr>
            <p:cNvPr id="18441" name="Line 5"/>
            <p:cNvSpPr>
              <a:spLocks noChangeShapeType="1"/>
            </p:cNvSpPr>
            <p:nvPr/>
          </p:nvSpPr>
          <p:spPr bwMode="auto">
            <a:xfrm>
              <a:off x="5105400" y="3200400"/>
              <a:ext cx="1828800" cy="0"/>
            </a:xfrm>
            <a:prstGeom prst="line">
              <a:avLst/>
            </a:prstGeom>
            <a:noFill/>
            <a:ln w="25400">
              <a:solidFill>
                <a:schemeClr val="tx2"/>
              </a:solidFill>
              <a:round/>
              <a:headEnd/>
              <a:tailEnd/>
            </a:ln>
          </p:spPr>
          <p:txBody>
            <a:bodyPr/>
            <a:lstStyle/>
            <a:p>
              <a:endParaRPr lang="en-US"/>
            </a:p>
          </p:txBody>
        </p:sp>
        <p:sp>
          <p:nvSpPr>
            <p:cNvPr id="18442" name="Line 6"/>
            <p:cNvSpPr>
              <a:spLocks noChangeShapeType="1"/>
            </p:cNvSpPr>
            <p:nvPr/>
          </p:nvSpPr>
          <p:spPr bwMode="auto">
            <a:xfrm>
              <a:off x="5105400" y="3580171"/>
              <a:ext cx="1828800" cy="1229"/>
            </a:xfrm>
            <a:prstGeom prst="line">
              <a:avLst/>
            </a:prstGeom>
            <a:noFill/>
            <a:ln w="25400">
              <a:solidFill>
                <a:schemeClr val="tx2"/>
              </a:solidFill>
              <a:round/>
              <a:headEnd/>
              <a:tailEnd/>
            </a:ln>
          </p:spPr>
          <p:txBody>
            <a:bodyPr/>
            <a:lstStyle/>
            <a:p>
              <a:endParaRPr lang="en-US"/>
            </a:p>
          </p:txBody>
        </p:sp>
        <p:sp>
          <p:nvSpPr>
            <p:cNvPr id="18443" name="Text Box 7"/>
            <p:cNvSpPr txBox="1">
              <a:spLocks noChangeArrowheads="1"/>
            </p:cNvSpPr>
            <p:nvPr/>
          </p:nvSpPr>
          <p:spPr bwMode="auto">
            <a:xfrm>
              <a:off x="5105400" y="3200400"/>
              <a:ext cx="1625600" cy="379771"/>
            </a:xfrm>
            <a:prstGeom prst="rect">
              <a:avLst/>
            </a:prstGeom>
            <a:noFill/>
            <a:ln w="9525" algn="ctr">
              <a:noFill/>
              <a:miter lim="800000"/>
              <a:headEnd/>
              <a:tailEnd/>
            </a:ln>
          </p:spPr>
          <p:txBody>
            <a:bodyPr lIns="0" tIns="0" rIns="0" bIns="0" anchor="ctr"/>
            <a:lstStyle/>
            <a:p>
              <a:r>
                <a:rPr lang="en-US" sz="1400" b="1">
                  <a:solidFill>
                    <a:schemeClr val="tx2"/>
                  </a:solidFill>
                </a:rPr>
                <a:t>Tên kho dữ liệu</a:t>
              </a: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t>Kho dữ liệu (data store)</a:t>
            </a:r>
          </a:p>
        </p:txBody>
      </p:sp>
      <p:sp>
        <p:nvSpPr>
          <p:cNvPr id="19459" name="Content Placeholder 2"/>
          <p:cNvSpPr>
            <a:spLocks noGrp="1"/>
          </p:cNvSpPr>
          <p:nvPr>
            <p:ph idx="1"/>
          </p:nvPr>
        </p:nvSpPr>
        <p:spPr/>
        <p:txBody>
          <a:bodyPr/>
          <a:lstStyle/>
          <a:p>
            <a:pPr eaLnBrk="1" hangingPunct="1"/>
            <a:r>
              <a:rPr lang="en-US" dirty="0" err="1"/>
              <a:t>Lợi</a:t>
            </a:r>
            <a:r>
              <a:rPr lang="en-US" dirty="0"/>
              <a:t> </a:t>
            </a:r>
            <a:r>
              <a:rPr lang="en-US" dirty="0" err="1"/>
              <a:t>ích</a:t>
            </a:r>
            <a:r>
              <a:rPr lang="en-US" dirty="0"/>
              <a:t> </a:t>
            </a:r>
            <a:r>
              <a:rPr lang="en-US" dirty="0" err="1"/>
              <a:t>của</a:t>
            </a:r>
            <a:r>
              <a:rPr lang="en-US" dirty="0"/>
              <a:t> </a:t>
            </a:r>
            <a:r>
              <a:rPr lang="en-US" dirty="0" err="1"/>
              <a:t>kho</a:t>
            </a:r>
            <a:r>
              <a:rPr lang="en-US" dirty="0"/>
              <a:t> </a:t>
            </a:r>
            <a:r>
              <a:rPr lang="en-US" dirty="0" err="1"/>
              <a:t>dữ</a:t>
            </a:r>
            <a:r>
              <a:rPr lang="en-US" dirty="0"/>
              <a:t> </a:t>
            </a:r>
            <a:r>
              <a:rPr lang="en-US" dirty="0" err="1"/>
              <a:t>liệu</a:t>
            </a:r>
            <a:endParaRPr lang="en-US" dirty="0"/>
          </a:p>
          <a:p>
            <a:pPr lvl="1" eaLnBrk="1" hangingPunct="1"/>
            <a:r>
              <a:rPr lang="en-US" dirty="0"/>
              <a:t>Cho </a:t>
            </a:r>
            <a:r>
              <a:rPr lang="en-US" dirty="0" err="1"/>
              <a:t>phép</a:t>
            </a:r>
            <a:r>
              <a:rPr lang="en-US" dirty="0"/>
              <a:t> </a:t>
            </a:r>
            <a:r>
              <a:rPr lang="en-US" dirty="0" err="1"/>
              <a:t>nhiều</a:t>
            </a:r>
            <a:r>
              <a:rPr lang="en-US" dirty="0"/>
              <a:t> </a:t>
            </a:r>
            <a:r>
              <a:rPr lang="en-US" dirty="0" err="1"/>
              <a:t>đối</a:t>
            </a:r>
            <a:r>
              <a:rPr lang="en-US" dirty="0"/>
              <a:t> </a:t>
            </a:r>
            <a:r>
              <a:rPr lang="en-US" dirty="0" err="1"/>
              <a:t>tượng</a:t>
            </a:r>
            <a:r>
              <a:rPr lang="en-US" dirty="0"/>
              <a:t> </a:t>
            </a:r>
            <a:r>
              <a:rPr lang="en-US" dirty="0" err="1"/>
              <a:t>xử</a:t>
            </a:r>
            <a:r>
              <a:rPr lang="en-US" dirty="0"/>
              <a:t> </a:t>
            </a:r>
            <a:r>
              <a:rPr lang="en-US" dirty="0" err="1"/>
              <a:t>lý</a:t>
            </a:r>
            <a:r>
              <a:rPr lang="en-US" dirty="0"/>
              <a:t> </a:t>
            </a:r>
            <a:r>
              <a:rPr lang="en-US" dirty="0" err="1"/>
              <a:t>đồng</a:t>
            </a:r>
            <a:r>
              <a:rPr lang="en-US" dirty="0"/>
              <a:t> </a:t>
            </a:r>
            <a:r>
              <a:rPr lang="en-US" dirty="0" err="1"/>
              <a:t>thời</a:t>
            </a:r>
            <a:r>
              <a:rPr lang="en-US" dirty="0"/>
              <a:t> </a:t>
            </a:r>
            <a:r>
              <a:rPr lang="en-US" dirty="0" err="1"/>
              <a:t>truy</a:t>
            </a:r>
            <a:r>
              <a:rPr lang="en-US" dirty="0"/>
              <a:t> </a:t>
            </a:r>
            <a:r>
              <a:rPr lang="en-US" dirty="0" err="1"/>
              <a:t>xuất</a:t>
            </a:r>
            <a:r>
              <a:rPr lang="en-US" dirty="0"/>
              <a:t> </a:t>
            </a:r>
            <a:r>
              <a:rPr lang="en-US" dirty="0" err="1"/>
              <a:t>dữ</a:t>
            </a:r>
            <a:r>
              <a:rPr lang="en-US" dirty="0"/>
              <a:t> </a:t>
            </a:r>
            <a:r>
              <a:rPr lang="en-US" dirty="0" err="1"/>
              <a:t>liệu</a:t>
            </a:r>
            <a:endParaRPr lang="en-US" dirty="0"/>
          </a:p>
          <a:p>
            <a:pPr lvl="1" eaLnBrk="1" hangingPunct="1"/>
            <a:r>
              <a:rPr lang="en-US" dirty="0" err="1"/>
              <a:t>Cần</a:t>
            </a:r>
            <a:r>
              <a:rPr lang="en-US" dirty="0"/>
              <a:t> </a:t>
            </a:r>
            <a:r>
              <a:rPr lang="en-US" dirty="0" err="1"/>
              <a:t>thiết</a:t>
            </a:r>
            <a:r>
              <a:rPr lang="en-US" dirty="0"/>
              <a:t> </a:t>
            </a:r>
            <a:r>
              <a:rPr lang="en-US" dirty="0" err="1"/>
              <a:t>lưu</a:t>
            </a:r>
            <a:r>
              <a:rPr lang="en-US" dirty="0"/>
              <a:t> </a:t>
            </a:r>
            <a:r>
              <a:rPr lang="en-US" dirty="0" err="1"/>
              <a:t>lại</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những</a:t>
            </a:r>
            <a:r>
              <a:rPr lang="en-US" dirty="0"/>
              <a:t> </a:t>
            </a:r>
            <a:r>
              <a:rPr lang="en-US" dirty="0" err="1"/>
              <a:t>xử</a:t>
            </a:r>
            <a:r>
              <a:rPr lang="en-US" dirty="0"/>
              <a:t> </a:t>
            </a:r>
            <a:r>
              <a:rPr lang="en-US" dirty="0" err="1"/>
              <a:t>lý</a:t>
            </a:r>
            <a:r>
              <a:rPr lang="en-US" dirty="0"/>
              <a:t> </a:t>
            </a:r>
            <a:r>
              <a:rPr lang="en-US" dirty="0" err="1"/>
              <a:t>tiếp</a:t>
            </a:r>
            <a:r>
              <a:rPr lang="en-US" dirty="0"/>
              <a:t> </a:t>
            </a:r>
            <a:r>
              <a:rPr lang="en-US" dirty="0" err="1"/>
              <a:t>theo</a:t>
            </a:r>
            <a:r>
              <a:rPr lang="en-US" dirty="0"/>
              <a:t> </a:t>
            </a:r>
            <a:r>
              <a:rPr lang="en-US" dirty="0" err="1"/>
              <a:t>sau</a:t>
            </a:r>
            <a:r>
              <a:rPr lang="en-US" dirty="0"/>
              <a:t> </a:t>
            </a:r>
            <a:r>
              <a:rPr lang="en-US" dirty="0" err="1"/>
              <a:t>đó</a:t>
            </a:r>
            <a:endParaRPr lang="en-US" dirty="0"/>
          </a:p>
          <a:p>
            <a:pPr lvl="1" eaLnBrk="1" hangingPunct="1"/>
            <a:endParaRPr lang="en-US" dirty="0"/>
          </a:p>
          <a:p>
            <a:pPr eaLnBrk="1" hangingPunct="1"/>
            <a:r>
              <a:rPr lang="en-US" dirty="0" err="1"/>
              <a:t>Ví</a:t>
            </a:r>
            <a:r>
              <a:rPr lang="en-US" dirty="0"/>
              <a:t> </a:t>
            </a:r>
            <a:r>
              <a:rPr lang="en-US" dirty="0" err="1"/>
              <a:t>dụ</a:t>
            </a:r>
            <a:endParaRPr lang="en-US" dirty="0"/>
          </a:p>
        </p:txBody>
      </p:sp>
      <p:sp>
        <p:nvSpPr>
          <p:cNvPr id="4" name="Slide Number Placeholder 3"/>
          <p:cNvSpPr>
            <a:spLocks noGrp="1"/>
          </p:cNvSpPr>
          <p:nvPr>
            <p:ph type="sldNum" sz="quarter" idx="12"/>
          </p:nvPr>
        </p:nvSpPr>
        <p:spPr/>
        <p:txBody>
          <a:bodyPr/>
          <a:lstStyle/>
          <a:p>
            <a:pPr>
              <a:defRPr/>
            </a:pPr>
            <a:fld id="{99C11993-29C9-4F87-A092-EA1F1DF84CC2}" type="slidenum">
              <a:rPr lang="en-US"/>
              <a:pPr>
                <a:defRPr/>
              </a:pPr>
              <a:t>12</a:t>
            </a:fld>
            <a:endParaRPr lang="en-US"/>
          </a:p>
        </p:txBody>
      </p:sp>
      <p:grpSp>
        <p:nvGrpSpPr>
          <p:cNvPr id="19463" name="Group 9"/>
          <p:cNvGrpSpPr>
            <a:grpSpLocks/>
          </p:cNvGrpSpPr>
          <p:nvPr/>
        </p:nvGrpSpPr>
        <p:grpSpPr bwMode="auto">
          <a:xfrm>
            <a:off x="1066800" y="5257800"/>
            <a:ext cx="1866900" cy="401638"/>
            <a:chOff x="3705" y="10534"/>
            <a:chExt cx="1350" cy="310"/>
          </a:xfrm>
        </p:grpSpPr>
        <p:sp>
          <p:nvSpPr>
            <p:cNvPr id="19472" name="Line 10"/>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19473" name="Line 11"/>
            <p:cNvSpPr>
              <a:spLocks noChangeShapeType="1"/>
            </p:cNvSpPr>
            <p:nvPr/>
          </p:nvSpPr>
          <p:spPr bwMode="auto">
            <a:xfrm>
              <a:off x="3705" y="10843"/>
              <a:ext cx="1350" cy="1"/>
            </a:xfrm>
            <a:prstGeom prst="line">
              <a:avLst/>
            </a:prstGeom>
            <a:noFill/>
            <a:ln w="25400">
              <a:solidFill>
                <a:schemeClr val="tx2"/>
              </a:solidFill>
              <a:round/>
              <a:headEnd/>
              <a:tailEnd/>
            </a:ln>
          </p:spPr>
          <p:txBody>
            <a:bodyPr/>
            <a:lstStyle/>
            <a:p>
              <a:endParaRPr lang="en-US"/>
            </a:p>
          </p:txBody>
        </p:sp>
        <p:sp>
          <p:nvSpPr>
            <p:cNvPr id="19474" name="Text Box 12"/>
            <p:cNvSpPr txBox="1">
              <a:spLocks noChangeArrowheads="1"/>
            </p:cNvSpPr>
            <p:nvPr/>
          </p:nvSpPr>
          <p:spPr bwMode="auto">
            <a:xfrm>
              <a:off x="3705" y="10534"/>
              <a:ext cx="1200" cy="309"/>
            </a:xfrm>
            <a:prstGeom prst="rect">
              <a:avLst/>
            </a:prstGeom>
            <a:noFill/>
            <a:ln w="9525" algn="ctr">
              <a:noFill/>
              <a:miter lim="800000"/>
              <a:headEnd/>
              <a:tailEnd/>
            </a:ln>
          </p:spPr>
          <p:txBody>
            <a:bodyPr lIns="0" tIns="0" rIns="0" bIns="0" anchor="ctr"/>
            <a:lstStyle/>
            <a:p>
              <a:r>
                <a:rPr lang="en-US" sz="1400" b="1">
                  <a:solidFill>
                    <a:schemeClr val="tx2"/>
                  </a:solidFill>
                  <a:cs typeface="Tahoma" pitchFamily="34" charset="0"/>
                </a:rPr>
                <a:t>Hoá đơn</a:t>
              </a:r>
            </a:p>
          </p:txBody>
        </p:sp>
      </p:grpSp>
      <p:grpSp>
        <p:nvGrpSpPr>
          <p:cNvPr id="19464" name="Group 13"/>
          <p:cNvGrpSpPr>
            <a:grpSpLocks/>
          </p:cNvGrpSpPr>
          <p:nvPr/>
        </p:nvGrpSpPr>
        <p:grpSpPr bwMode="auto">
          <a:xfrm>
            <a:off x="3657600" y="5257800"/>
            <a:ext cx="1866900" cy="401638"/>
            <a:chOff x="3705" y="10534"/>
            <a:chExt cx="1350" cy="310"/>
          </a:xfrm>
        </p:grpSpPr>
        <p:sp>
          <p:nvSpPr>
            <p:cNvPr id="19469" name="Line 14"/>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19470" name="Line 15"/>
            <p:cNvSpPr>
              <a:spLocks noChangeShapeType="1"/>
            </p:cNvSpPr>
            <p:nvPr/>
          </p:nvSpPr>
          <p:spPr bwMode="auto">
            <a:xfrm>
              <a:off x="3705" y="10843"/>
              <a:ext cx="1350" cy="1"/>
            </a:xfrm>
            <a:prstGeom prst="line">
              <a:avLst/>
            </a:prstGeom>
            <a:noFill/>
            <a:ln w="25400">
              <a:solidFill>
                <a:schemeClr val="tx2"/>
              </a:solidFill>
              <a:round/>
              <a:headEnd/>
              <a:tailEnd/>
            </a:ln>
          </p:spPr>
          <p:txBody>
            <a:bodyPr/>
            <a:lstStyle/>
            <a:p>
              <a:endParaRPr lang="en-US"/>
            </a:p>
          </p:txBody>
        </p:sp>
        <p:sp>
          <p:nvSpPr>
            <p:cNvPr id="19471" name="Text Box 16"/>
            <p:cNvSpPr txBox="1">
              <a:spLocks noChangeArrowheads="1"/>
            </p:cNvSpPr>
            <p:nvPr/>
          </p:nvSpPr>
          <p:spPr bwMode="auto">
            <a:xfrm>
              <a:off x="3705" y="10534"/>
              <a:ext cx="1200" cy="309"/>
            </a:xfrm>
            <a:prstGeom prst="rect">
              <a:avLst/>
            </a:prstGeom>
            <a:noFill/>
            <a:ln w="9525" algn="ctr">
              <a:noFill/>
              <a:miter lim="800000"/>
              <a:headEnd/>
              <a:tailEnd/>
            </a:ln>
          </p:spPr>
          <p:txBody>
            <a:bodyPr lIns="0" tIns="0" rIns="0" bIns="0" anchor="ctr"/>
            <a:lstStyle/>
            <a:p>
              <a:r>
                <a:rPr lang="en-US" sz="1400" b="1">
                  <a:solidFill>
                    <a:schemeClr val="tx2"/>
                  </a:solidFill>
                  <a:cs typeface="Tahoma" pitchFamily="34" charset="0"/>
                </a:rPr>
                <a:t>Sổ nhật ký </a:t>
              </a:r>
            </a:p>
          </p:txBody>
        </p:sp>
      </p:grpSp>
      <p:grpSp>
        <p:nvGrpSpPr>
          <p:cNvPr id="19465" name="Group 17"/>
          <p:cNvGrpSpPr>
            <a:grpSpLocks/>
          </p:cNvGrpSpPr>
          <p:nvPr/>
        </p:nvGrpSpPr>
        <p:grpSpPr bwMode="auto">
          <a:xfrm>
            <a:off x="6172200" y="5237163"/>
            <a:ext cx="1866900" cy="401637"/>
            <a:chOff x="3705" y="10534"/>
            <a:chExt cx="1350" cy="310"/>
          </a:xfrm>
        </p:grpSpPr>
        <p:sp>
          <p:nvSpPr>
            <p:cNvPr id="19466" name="Line 18"/>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19467" name="Line 19"/>
            <p:cNvSpPr>
              <a:spLocks noChangeShapeType="1"/>
            </p:cNvSpPr>
            <p:nvPr/>
          </p:nvSpPr>
          <p:spPr bwMode="auto">
            <a:xfrm>
              <a:off x="3705" y="10843"/>
              <a:ext cx="1350" cy="1"/>
            </a:xfrm>
            <a:prstGeom prst="line">
              <a:avLst/>
            </a:prstGeom>
            <a:noFill/>
            <a:ln w="25400">
              <a:solidFill>
                <a:schemeClr val="tx2"/>
              </a:solidFill>
              <a:round/>
              <a:headEnd/>
              <a:tailEnd/>
            </a:ln>
          </p:spPr>
          <p:txBody>
            <a:bodyPr/>
            <a:lstStyle/>
            <a:p>
              <a:endParaRPr lang="en-US"/>
            </a:p>
          </p:txBody>
        </p:sp>
        <p:sp>
          <p:nvSpPr>
            <p:cNvPr id="19468" name="Text Box 20"/>
            <p:cNvSpPr txBox="1">
              <a:spLocks noChangeArrowheads="1"/>
            </p:cNvSpPr>
            <p:nvPr/>
          </p:nvSpPr>
          <p:spPr bwMode="auto">
            <a:xfrm>
              <a:off x="3705" y="10534"/>
              <a:ext cx="1200" cy="309"/>
            </a:xfrm>
            <a:prstGeom prst="rect">
              <a:avLst/>
            </a:prstGeom>
            <a:noFill/>
            <a:ln w="9525" algn="ctr">
              <a:noFill/>
              <a:miter lim="800000"/>
              <a:headEnd/>
              <a:tailEnd/>
            </a:ln>
          </p:spPr>
          <p:txBody>
            <a:bodyPr lIns="0" tIns="0" rIns="0" bIns="0" anchor="ctr"/>
            <a:lstStyle/>
            <a:p>
              <a:r>
                <a:rPr lang="en-US" sz="1400" b="1">
                  <a:solidFill>
                    <a:schemeClr val="tx2"/>
                  </a:solidFill>
                  <a:cs typeface="Tahoma" pitchFamily="34" charset="0"/>
                </a:rPr>
                <a:t>Danh sách KH</a:t>
              </a: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t>Đầu cuối (terminal)</a:t>
            </a:r>
          </a:p>
        </p:txBody>
      </p:sp>
      <p:sp>
        <p:nvSpPr>
          <p:cNvPr id="20483" name="Content Placeholder 2"/>
          <p:cNvSpPr>
            <a:spLocks noGrp="1"/>
          </p:cNvSpPr>
          <p:nvPr>
            <p:ph idx="1"/>
          </p:nvPr>
        </p:nvSpPr>
        <p:spPr/>
        <p:txBody>
          <a:bodyPr/>
          <a:lstStyle/>
          <a:p>
            <a:pPr eaLnBrk="1" hangingPunct="1"/>
            <a:r>
              <a:rPr lang="en-US"/>
              <a:t>Là </a:t>
            </a:r>
            <a:r>
              <a:rPr lang="en-US" u="sng"/>
              <a:t>thực thể bên ngoài</a:t>
            </a:r>
            <a:r>
              <a:rPr lang="en-US"/>
              <a:t> giao tiếp với hệ thống</a:t>
            </a:r>
          </a:p>
          <a:p>
            <a:pPr lvl="1" eaLnBrk="1" hangingPunct="1"/>
            <a:r>
              <a:rPr lang="en-US"/>
              <a:t>Độc lập với hệ thống</a:t>
            </a:r>
          </a:p>
          <a:p>
            <a:pPr lvl="1" eaLnBrk="1" hangingPunct="1"/>
            <a:endParaRPr lang="en-US"/>
          </a:p>
          <a:p>
            <a:pPr eaLnBrk="1" hangingPunct="1"/>
            <a:r>
              <a:rPr lang="en-US"/>
              <a:t>Một số hình thức của đầu cuối</a:t>
            </a:r>
          </a:p>
          <a:p>
            <a:pPr lvl="1" eaLnBrk="1" hangingPunct="1"/>
            <a:r>
              <a:rPr lang="en-US"/>
              <a:t>Con người</a:t>
            </a:r>
          </a:p>
          <a:p>
            <a:pPr lvl="1" eaLnBrk="1" hangingPunct="1"/>
            <a:r>
              <a:rPr lang="en-US"/>
              <a:t>Tổ chức khác</a:t>
            </a:r>
          </a:p>
          <a:p>
            <a:pPr lvl="1" eaLnBrk="1" hangingPunct="1"/>
            <a:r>
              <a:rPr lang="en-US"/>
              <a:t>Hệ thông khác</a:t>
            </a:r>
          </a:p>
        </p:txBody>
      </p:sp>
      <p:sp>
        <p:nvSpPr>
          <p:cNvPr id="4" name="Slide Number Placeholder 3"/>
          <p:cNvSpPr>
            <a:spLocks noGrp="1"/>
          </p:cNvSpPr>
          <p:nvPr>
            <p:ph type="sldNum" sz="quarter" idx="12"/>
          </p:nvPr>
        </p:nvSpPr>
        <p:spPr/>
        <p:txBody>
          <a:bodyPr/>
          <a:lstStyle/>
          <a:p>
            <a:pPr>
              <a:defRPr/>
            </a:pPr>
            <a:fld id="{9731E26E-8629-44AD-8E13-59F390771E8F}" type="slidenum">
              <a:rPr lang="en-US"/>
              <a:pPr>
                <a:defRPr/>
              </a:pPr>
              <a:t>13</a:t>
            </a:fld>
            <a:endParaRPr lang="en-US"/>
          </a:p>
        </p:txBody>
      </p:sp>
      <p:sp>
        <p:nvSpPr>
          <p:cNvPr id="20487" name="Rectangle 4"/>
          <p:cNvSpPr>
            <a:spLocks noChangeArrowheads="1"/>
          </p:cNvSpPr>
          <p:nvPr/>
        </p:nvSpPr>
        <p:spPr bwMode="auto">
          <a:xfrm>
            <a:off x="5334000" y="4191000"/>
            <a:ext cx="2209800" cy="5334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cs typeface="Tahoma" pitchFamily="34" charset="0"/>
              </a:rPr>
              <a:t>Tên đầu cuối</a:t>
            </a:r>
          </a:p>
        </p:txBody>
      </p:sp>
      <p:sp>
        <p:nvSpPr>
          <p:cNvPr id="20488" name="Text Box 5"/>
          <p:cNvSpPr txBox="1">
            <a:spLocks noChangeArrowheads="1"/>
          </p:cNvSpPr>
          <p:nvPr/>
        </p:nvSpPr>
        <p:spPr bwMode="auto">
          <a:xfrm>
            <a:off x="4876800" y="4953000"/>
            <a:ext cx="3352800" cy="609600"/>
          </a:xfrm>
          <a:prstGeom prst="rect">
            <a:avLst/>
          </a:prstGeom>
          <a:noFill/>
          <a:ln w="25400" algn="ctr">
            <a:noFill/>
            <a:miter lim="800000"/>
            <a:headEnd/>
            <a:tailEnd/>
          </a:ln>
        </p:spPr>
        <p:txBody>
          <a:bodyPr anchor="ctr"/>
          <a:lstStyle/>
          <a:p>
            <a:r>
              <a:rPr lang="en-US" sz="1400">
                <a:solidFill>
                  <a:schemeClr val="tx2"/>
                </a:solidFill>
                <a:cs typeface="Tahoma" pitchFamily="34" charset="0"/>
              </a:rPr>
              <a:t>Tên đầu cuối = danh từ (cụm danh từ)</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t>Một số tình huống</a:t>
            </a:r>
          </a:p>
        </p:txBody>
      </p:sp>
      <p:sp>
        <p:nvSpPr>
          <p:cNvPr id="5123" name="Content Placeholder 2"/>
          <p:cNvSpPr>
            <a:spLocks noGrp="1"/>
          </p:cNvSpPr>
          <p:nvPr>
            <p:ph idx="1"/>
          </p:nvPr>
        </p:nvSpPr>
        <p:spPr/>
        <p:txBody>
          <a:bodyPr>
            <a:normAutofit lnSpcReduction="10000"/>
          </a:bodyPr>
          <a:lstStyle/>
          <a:p>
            <a:pPr eaLnBrk="1" hangingPunct="1">
              <a:defRPr/>
            </a:pPr>
            <a:r>
              <a:rPr lang="en-US"/>
              <a:t>Dòng dữ liệu &amp; Kho dữ liệu</a:t>
            </a:r>
          </a:p>
          <a:p>
            <a:pPr eaLnBrk="1" hangingPunct="1">
              <a:defRPr/>
            </a:pPr>
            <a:endParaRPr lang="en-US"/>
          </a:p>
          <a:p>
            <a:pPr eaLnBrk="1" hangingPunct="1">
              <a:defRPr/>
            </a:pPr>
            <a:endParaRPr lang="en-US"/>
          </a:p>
          <a:p>
            <a:pPr eaLnBrk="1" hangingPunct="1">
              <a:defRPr/>
            </a:pPr>
            <a:endParaRPr lang="en-US"/>
          </a:p>
          <a:p>
            <a:pPr eaLnBrk="1" hangingPunct="1">
              <a:defRPr/>
            </a:pPr>
            <a:endParaRPr lang="en-US"/>
          </a:p>
          <a:p>
            <a:pPr lvl="1" eaLnBrk="1" hangingPunct="1">
              <a:defRPr/>
            </a:pPr>
            <a:r>
              <a:rPr lang="en-US"/>
              <a:t>Dòng dữ liệu đi vào kho dữ liệu </a:t>
            </a:r>
          </a:p>
          <a:p>
            <a:pPr lvl="2" eaLnBrk="1" hangingPunct="1">
              <a:defRPr/>
            </a:pPr>
            <a:r>
              <a:rPr lang="en-US"/>
              <a:t>Biểu diễn việc cập nhật dữ liệu (d1)</a:t>
            </a:r>
          </a:p>
          <a:p>
            <a:pPr lvl="1" eaLnBrk="1" hangingPunct="1">
              <a:defRPr/>
            </a:pPr>
            <a:r>
              <a:rPr lang="en-US"/>
              <a:t>Dòng dữ liệu ra khỏi kho dữ liệu</a:t>
            </a:r>
          </a:p>
          <a:p>
            <a:pPr lvl="2" eaLnBrk="1" hangingPunct="1">
              <a:defRPr/>
            </a:pPr>
            <a:r>
              <a:rPr lang="en-US"/>
              <a:t>Biểu diễn việc khai thác dữ liệu của kho dữ liệu đó (d2)</a:t>
            </a:r>
          </a:p>
        </p:txBody>
      </p:sp>
      <p:sp>
        <p:nvSpPr>
          <p:cNvPr id="4" name="Slide Number Placeholder 3"/>
          <p:cNvSpPr>
            <a:spLocks noGrp="1"/>
          </p:cNvSpPr>
          <p:nvPr>
            <p:ph type="sldNum" sz="quarter" idx="12"/>
          </p:nvPr>
        </p:nvSpPr>
        <p:spPr/>
        <p:txBody>
          <a:bodyPr/>
          <a:lstStyle/>
          <a:p>
            <a:pPr>
              <a:defRPr/>
            </a:pPr>
            <a:fld id="{6BA929CD-F5A8-495A-95C4-EF52F3472335}" type="slidenum">
              <a:rPr lang="en-US"/>
              <a:pPr>
                <a:defRPr/>
              </a:pPr>
              <a:t>14</a:t>
            </a:fld>
            <a:endParaRPr lang="en-US"/>
          </a:p>
        </p:txBody>
      </p:sp>
      <p:grpSp>
        <p:nvGrpSpPr>
          <p:cNvPr id="22535" name="Group 18"/>
          <p:cNvGrpSpPr>
            <a:grpSpLocks/>
          </p:cNvGrpSpPr>
          <p:nvPr/>
        </p:nvGrpSpPr>
        <p:grpSpPr bwMode="auto">
          <a:xfrm>
            <a:off x="3048000" y="2209800"/>
            <a:ext cx="1981200" cy="914400"/>
            <a:chOff x="3200400" y="1982787"/>
            <a:chExt cx="1981200" cy="914800"/>
          </a:xfrm>
        </p:grpSpPr>
        <p:grpSp>
          <p:nvGrpSpPr>
            <p:cNvPr id="22536" name="Group 4"/>
            <p:cNvGrpSpPr>
              <a:grpSpLocks/>
            </p:cNvGrpSpPr>
            <p:nvPr/>
          </p:nvGrpSpPr>
          <p:grpSpPr bwMode="auto">
            <a:xfrm>
              <a:off x="3657600" y="2589223"/>
              <a:ext cx="1143000" cy="308364"/>
              <a:chOff x="3705" y="10534"/>
              <a:chExt cx="1350" cy="312"/>
            </a:xfrm>
          </p:grpSpPr>
          <p:sp>
            <p:nvSpPr>
              <p:cNvPr id="22541" name="Line 5"/>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2542" name="Line 6"/>
              <p:cNvSpPr>
                <a:spLocks noChangeShapeType="1"/>
              </p:cNvSpPr>
              <p:nvPr/>
            </p:nvSpPr>
            <p:spPr bwMode="auto">
              <a:xfrm>
                <a:off x="3705" y="10843"/>
                <a:ext cx="1350" cy="1"/>
              </a:xfrm>
              <a:prstGeom prst="line">
                <a:avLst/>
              </a:prstGeom>
              <a:noFill/>
              <a:ln w="25400">
                <a:solidFill>
                  <a:schemeClr val="tx2"/>
                </a:solidFill>
                <a:round/>
                <a:headEnd/>
                <a:tailEnd/>
              </a:ln>
            </p:spPr>
            <p:txBody>
              <a:bodyPr/>
              <a:lstStyle/>
              <a:p>
                <a:endParaRPr lang="en-US"/>
              </a:p>
            </p:txBody>
          </p:sp>
          <p:sp>
            <p:nvSpPr>
              <p:cNvPr id="22543" name="Text Box 7"/>
              <p:cNvSpPr txBox="1">
                <a:spLocks noChangeArrowheads="1"/>
              </p:cNvSpPr>
              <p:nvPr/>
            </p:nvSpPr>
            <p:spPr bwMode="auto">
              <a:xfrm>
                <a:off x="4035" y="10534"/>
                <a:ext cx="750" cy="312"/>
              </a:xfrm>
              <a:prstGeom prst="rect">
                <a:avLst/>
              </a:prstGeom>
              <a:noFill/>
              <a:ln w="25400" algn="ctr">
                <a:noFill/>
                <a:miter lim="800000"/>
                <a:headEnd/>
                <a:tailEnd/>
              </a:ln>
            </p:spPr>
            <p:txBody>
              <a:bodyPr lIns="0" tIns="0" rIns="0" bIns="0" anchor="ctr"/>
              <a:lstStyle/>
              <a:p>
                <a:r>
                  <a:rPr lang="en-US" sz="1600" b="1">
                    <a:solidFill>
                      <a:schemeClr val="tx2"/>
                    </a:solidFill>
                  </a:rPr>
                  <a:t>D</a:t>
                </a:r>
              </a:p>
            </p:txBody>
          </p:sp>
        </p:grpSp>
        <p:sp>
          <p:nvSpPr>
            <p:cNvPr id="22537" name="Line 8"/>
            <p:cNvSpPr>
              <a:spLocks noChangeShapeType="1"/>
            </p:cNvSpPr>
            <p:nvPr/>
          </p:nvSpPr>
          <p:spPr bwMode="auto">
            <a:xfrm>
              <a:off x="3429000" y="1982788"/>
              <a:ext cx="685800" cy="609600"/>
            </a:xfrm>
            <a:prstGeom prst="line">
              <a:avLst/>
            </a:prstGeom>
            <a:noFill/>
            <a:ln w="25400">
              <a:solidFill>
                <a:schemeClr val="tx2"/>
              </a:solidFill>
              <a:round/>
              <a:headEnd/>
              <a:tailEnd type="arrow" w="sm" len="med"/>
            </a:ln>
          </p:spPr>
          <p:txBody>
            <a:bodyPr/>
            <a:lstStyle/>
            <a:p>
              <a:endParaRPr lang="en-US"/>
            </a:p>
          </p:txBody>
        </p:sp>
        <p:sp>
          <p:nvSpPr>
            <p:cNvPr id="22538" name="Line 9"/>
            <p:cNvSpPr>
              <a:spLocks noChangeShapeType="1"/>
            </p:cNvSpPr>
            <p:nvPr/>
          </p:nvSpPr>
          <p:spPr bwMode="auto">
            <a:xfrm flipV="1">
              <a:off x="4343400" y="1982787"/>
              <a:ext cx="762000" cy="606423"/>
            </a:xfrm>
            <a:prstGeom prst="line">
              <a:avLst/>
            </a:prstGeom>
            <a:noFill/>
            <a:ln w="25400">
              <a:solidFill>
                <a:schemeClr val="tx2"/>
              </a:solidFill>
              <a:round/>
              <a:headEnd/>
              <a:tailEnd type="arrow" w="sm" len="med"/>
            </a:ln>
          </p:spPr>
          <p:txBody>
            <a:bodyPr/>
            <a:lstStyle/>
            <a:p>
              <a:endParaRPr lang="en-US"/>
            </a:p>
          </p:txBody>
        </p:sp>
        <p:sp>
          <p:nvSpPr>
            <p:cNvPr id="22539" name="Text Box 10"/>
            <p:cNvSpPr txBox="1">
              <a:spLocks noChangeArrowheads="1"/>
            </p:cNvSpPr>
            <p:nvPr/>
          </p:nvSpPr>
          <p:spPr bwMode="auto">
            <a:xfrm>
              <a:off x="4724400" y="2211388"/>
              <a:ext cx="457200" cy="228600"/>
            </a:xfrm>
            <a:prstGeom prst="rect">
              <a:avLst/>
            </a:prstGeom>
            <a:noFill/>
            <a:ln w="25400" algn="ctr">
              <a:noFill/>
              <a:miter lim="800000"/>
              <a:headEnd/>
              <a:tailEnd/>
            </a:ln>
          </p:spPr>
          <p:txBody>
            <a:bodyPr lIns="0" tIns="0" rIns="0" bIns="0"/>
            <a:lstStyle/>
            <a:p>
              <a:r>
                <a:rPr lang="en-US" sz="1400" i="1">
                  <a:solidFill>
                    <a:schemeClr val="tx2"/>
                  </a:solidFill>
                </a:rPr>
                <a:t>d2</a:t>
              </a:r>
              <a:endParaRPr lang="en-US" sz="1400">
                <a:solidFill>
                  <a:schemeClr val="tx2"/>
                </a:solidFill>
              </a:endParaRPr>
            </a:p>
          </p:txBody>
        </p:sp>
        <p:sp>
          <p:nvSpPr>
            <p:cNvPr id="22540" name="Text Box 11"/>
            <p:cNvSpPr txBox="1">
              <a:spLocks noChangeArrowheads="1"/>
            </p:cNvSpPr>
            <p:nvPr/>
          </p:nvSpPr>
          <p:spPr bwMode="auto">
            <a:xfrm>
              <a:off x="3200400" y="2211388"/>
              <a:ext cx="342900" cy="230188"/>
            </a:xfrm>
            <a:prstGeom prst="rect">
              <a:avLst/>
            </a:prstGeom>
            <a:noFill/>
            <a:ln w="25400" algn="ctr">
              <a:noFill/>
              <a:miter lim="800000"/>
              <a:headEnd/>
              <a:tailEnd/>
            </a:ln>
          </p:spPr>
          <p:txBody>
            <a:bodyPr lIns="0" tIns="0" rIns="0" bIns="0"/>
            <a:lstStyle/>
            <a:p>
              <a:r>
                <a:rPr lang="en-US" sz="1400" i="1">
                  <a:solidFill>
                    <a:schemeClr val="tx2"/>
                  </a:solidFill>
                </a:rPr>
                <a:t>d1</a:t>
              </a:r>
              <a:endParaRPr lang="en-US" sz="1400">
                <a:solidFill>
                  <a:schemeClr val="tx2"/>
                </a:solidFill>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t>Một số tình huống (tt)</a:t>
            </a:r>
          </a:p>
        </p:txBody>
      </p:sp>
      <p:sp>
        <p:nvSpPr>
          <p:cNvPr id="23555" name="Content Placeholder 2"/>
          <p:cNvSpPr>
            <a:spLocks noGrp="1"/>
          </p:cNvSpPr>
          <p:nvPr>
            <p:ph idx="1"/>
          </p:nvPr>
        </p:nvSpPr>
        <p:spPr>
          <a:xfrm>
            <a:off x="457200" y="1219200"/>
            <a:ext cx="8229600" cy="762000"/>
          </a:xfrm>
        </p:spPr>
        <p:txBody>
          <a:bodyPr/>
          <a:lstStyle/>
          <a:p>
            <a:pPr eaLnBrk="1" hangingPunct="1"/>
            <a:r>
              <a:rPr lang="en-US"/>
              <a:t>Dòng dữ liệu &amp; Đầu cuối</a:t>
            </a:r>
          </a:p>
        </p:txBody>
      </p:sp>
      <p:sp>
        <p:nvSpPr>
          <p:cNvPr id="4" name="Slide Number Placeholder 3"/>
          <p:cNvSpPr>
            <a:spLocks noGrp="1"/>
          </p:cNvSpPr>
          <p:nvPr>
            <p:ph type="sldNum" sz="quarter" idx="12"/>
          </p:nvPr>
        </p:nvSpPr>
        <p:spPr/>
        <p:txBody>
          <a:bodyPr/>
          <a:lstStyle/>
          <a:p>
            <a:pPr>
              <a:defRPr/>
            </a:pPr>
            <a:fld id="{B3964C3F-25A5-449A-913D-24F61092DA7B}" type="slidenum">
              <a:rPr lang="en-US"/>
              <a:pPr>
                <a:defRPr/>
              </a:pPr>
              <a:t>15</a:t>
            </a:fld>
            <a:endParaRPr lang="en-US"/>
          </a:p>
        </p:txBody>
      </p:sp>
      <p:grpSp>
        <p:nvGrpSpPr>
          <p:cNvPr id="23559" name="Group 28"/>
          <p:cNvGrpSpPr>
            <a:grpSpLocks/>
          </p:cNvGrpSpPr>
          <p:nvPr/>
        </p:nvGrpSpPr>
        <p:grpSpPr bwMode="auto">
          <a:xfrm>
            <a:off x="3124200" y="2286000"/>
            <a:ext cx="2438400" cy="1335088"/>
            <a:chOff x="3124200" y="2209800"/>
            <a:chExt cx="2438400" cy="1334890"/>
          </a:xfrm>
        </p:grpSpPr>
        <p:sp>
          <p:nvSpPr>
            <p:cNvPr id="23566" name="Rectangle 12"/>
            <p:cNvSpPr>
              <a:spLocks noChangeArrowheads="1"/>
            </p:cNvSpPr>
            <p:nvPr/>
          </p:nvSpPr>
          <p:spPr bwMode="auto">
            <a:xfrm>
              <a:off x="3124200" y="2209800"/>
              <a:ext cx="1219200" cy="3810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T1</a:t>
              </a:r>
            </a:p>
          </p:txBody>
        </p:sp>
        <p:sp>
          <p:nvSpPr>
            <p:cNvPr id="23567" name="Line 13"/>
            <p:cNvSpPr>
              <a:spLocks noChangeShapeType="1"/>
            </p:cNvSpPr>
            <p:nvPr/>
          </p:nvSpPr>
          <p:spPr bwMode="auto">
            <a:xfrm>
              <a:off x="4343400" y="2438400"/>
              <a:ext cx="1219200" cy="1588"/>
            </a:xfrm>
            <a:prstGeom prst="line">
              <a:avLst/>
            </a:prstGeom>
            <a:noFill/>
            <a:ln w="25400">
              <a:solidFill>
                <a:schemeClr val="tx2"/>
              </a:solidFill>
              <a:round/>
              <a:headEnd/>
              <a:tailEnd type="arrow" w="sm" len="med"/>
            </a:ln>
          </p:spPr>
          <p:txBody>
            <a:bodyPr anchor="ctr"/>
            <a:lstStyle/>
            <a:p>
              <a:endParaRPr lang="en-US"/>
            </a:p>
          </p:txBody>
        </p:sp>
        <p:sp>
          <p:nvSpPr>
            <p:cNvPr id="23568" name="Text Box 14"/>
            <p:cNvSpPr txBox="1">
              <a:spLocks noChangeArrowheads="1"/>
            </p:cNvSpPr>
            <p:nvPr/>
          </p:nvSpPr>
          <p:spPr bwMode="auto">
            <a:xfrm>
              <a:off x="4495800" y="2209800"/>
              <a:ext cx="522288" cy="255588"/>
            </a:xfrm>
            <a:prstGeom prst="rect">
              <a:avLst/>
            </a:prstGeom>
            <a:noFill/>
            <a:ln w="9525" algn="ctr">
              <a:noFill/>
              <a:miter lim="800000"/>
              <a:headEnd/>
              <a:tailEnd/>
            </a:ln>
          </p:spPr>
          <p:txBody>
            <a:bodyPr lIns="0" tIns="0" rIns="0" bIns="0"/>
            <a:lstStyle/>
            <a:p>
              <a:r>
                <a:rPr lang="en-US" sz="1400" i="1">
                  <a:solidFill>
                    <a:schemeClr val="tx2"/>
                  </a:solidFill>
                </a:rPr>
                <a:t>d1</a:t>
              </a:r>
              <a:endParaRPr lang="en-US" sz="1400">
                <a:solidFill>
                  <a:schemeClr val="tx2"/>
                </a:solidFill>
              </a:endParaRPr>
            </a:p>
          </p:txBody>
        </p:sp>
        <p:sp>
          <p:nvSpPr>
            <p:cNvPr id="23569" name="Text Box 18"/>
            <p:cNvSpPr txBox="1">
              <a:spLocks noChangeArrowheads="1"/>
            </p:cNvSpPr>
            <p:nvPr/>
          </p:nvSpPr>
          <p:spPr bwMode="auto">
            <a:xfrm>
              <a:off x="3717925" y="3236913"/>
              <a:ext cx="1603323" cy="307777"/>
            </a:xfrm>
            <a:prstGeom prst="rect">
              <a:avLst/>
            </a:prstGeom>
            <a:noFill/>
            <a:ln w="9525">
              <a:noFill/>
              <a:miter lim="800000"/>
              <a:headEnd/>
              <a:tailEnd/>
            </a:ln>
          </p:spPr>
          <p:txBody>
            <a:bodyPr wrap="none">
              <a:spAutoFit/>
            </a:bodyPr>
            <a:lstStyle/>
            <a:p>
              <a:r>
                <a:rPr lang="en-US" sz="1400">
                  <a:solidFill>
                    <a:schemeClr val="tx2"/>
                  </a:solidFill>
                </a:rPr>
                <a:t>Đầu vào hệ thống</a:t>
              </a:r>
            </a:p>
          </p:txBody>
        </p:sp>
        <p:sp>
          <p:nvSpPr>
            <p:cNvPr id="23570" name="Line 19"/>
            <p:cNvSpPr>
              <a:spLocks noChangeShapeType="1"/>
            </p:cNvSpPr>
            <p:nvPr/>
          </p:nvSpPr>
          <p:spPr bwMode="auto">
            <a:xfrm flipV="1">
              <a:off x="4191000" y="2514600"/>
              <a:ext cx="533400" cy="762000"/>
            </a:xfrm>
            <a:prstGeom prst="line">
              <a:avLst/>
            </a:prstGeom>
            <a:noFill/>
            <a:ln w="25400">
              <a:solidFill>
                <a:schemeClr val="tx2"/>
              </a:solidFill>
              <a:prstDash val="sysDot"/>
              <a:round/>
              <a:headEnd/>
              <a:tailEnd/>
            </a:ln>
          </p:spPr>
          <p:txBody>
            <a:bodyPr anchor="ctr"/>
            <a:lstStyle/>
            <a:p>
              <a:endParaRPr lang="en-US"/>
            </a:p>
          </p:txBody>
        </p:sp>
      </p:grpSp>
      <p:grpSp>
        <p:nvGrpSpPr>
          <p:cNvPr id="23560" name="Group 29"/>
          <p:cNvGrpSpPr>
            <a:grpSpLocks/>
          </p:cNvGrpSpPr>
          <p:nvPr/>
        </p:nvGrpSpPr>
        <p:grpSpPr bwMode="auto">
          <a:xfrm>
            <a:off x="2028825" y="4572000"/>
            <a:ext cx="2466975" cy="1298575"/>
            <a:chOff x="3048000" y="4572000"/>
            <a:chExt cx="2467415" cy="1298377"/>
          </a:xfrm>
        </p:grpSpPr>
        <p:sp>
          <p:nvSpPr>
            <p:cNvPr id="23561" name="Rectangle 15"/>
            <p:cNvSpPr>
              <a:spLocks noChangeArrowheads="1"/>
            </p:cNvSpPr>
            <p:nvPr/>
          </p:nvSpPr>
          <p:spPr bwMode="auto">
            <a:xfrm>
              <a:off x="4114800" y="4572000"/>
              <a:ext cx="1219200" cy="3810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T2</a:t>
              </a:r>
            </a:p>
          </p:txBody>
        </p:sp>
        <p:sp>
          <p:nvSpPr>
            <p:cNvPr id="23562" name="Line 16"/>
            <p:cNvSpPr>
              <a:spLocks noChangeShapeType="1"/>
            </p:cNvSpPr>
            <p:nvPr/>
          </p:nvSpPr>
          <p:spPr bwMode="auto">
            <a:xfrm>
              <a:off x="3048000" y="4800600"/>
              <a:ext cx="1044575" cy="1588"/>
            </a:xfrm>
            <a:prstGeom prst="line">
              <a:avLst/>
            </a:prstGeom>
            <a:noFill/>
            <a:ln w="25400">
              <a:solidFill>
                <a:schemeClr val="tx2"/>
              </a:solidFill>
              <a:round/>
              <a:headEnd/>
              <a:tailEnd type="arrow" w="sm" len="med"/>
            </a:ln>
          </p:spPr>
          <p:txBody>
            <a:bodyPr anchor="ctr"/>
            <a:lstStyle/>
            <a:p>
              <a:endParaRPr lang="en-US"/>
            </a:p>
          </p:txBody>
        </p:sp>
        <p:sp>
          <p:nvSpPr>
            <p:cNvPr id="23563" name="Text Box 17"/>
            <p:cNvSpPr txBox="1">
              <a:spLocks noChangeArrowheads="1"/>
            </p:cNvSpPr>
            <p:nvPr/>
          </p:nvSpPr>
          <p:spPr bwMode="auto">
            <a:xfrm>
              <a:off x="3429000" y="4572000"/>
              <a:ext cx="522288" cy="255588"/>
            </a:xfrm>
            <a:prstGeom prst="rect">
              <a:avLst/>
            </a:prstGeom>
            <a:noFill/>
            <a:ln w="9525" algn="ctr">
              <a:noFill/>
              <a:miter lim="800000"/>
              <a:headEnd/>
              <a:tailEnd/>
            </a:ln>
          </p:spPr>
          <p:txBody>
            <a:bodyPr lIns="0" tIns="0" rIns="0" bIns="0"/>
            <a:lstStyle/>
            <a:p>
              <a:r>
                <a:rPr lang="en-US" sz="1400" i="1">
                  <a:solidFill>
                    <a:schemeClr val="tx2"/>
                  </a:solidFill>
                </a:rPr>
                <a:t>d2</a:t>
              </a:r>
              <a:endParaRPr lang="en-US" sz="1400">
                <a:solidFill>
                  <a:schemeClr val="tx2"/>
                </a:solidFill>
              </a:endParaRPr>
            </a:p>
          </p:txBody>
        </p:sp>
        <p:sp>
          <p:nvSpPr>
            <p:cNvPr id="23564" name="Text Box 20"/>
            <p:cNvSpPr txBox="1">
              <a:spLocks noChangeArrowheads="1"/>
            </p:cNvSpPr>
            <p:nvPr/>
          </p:nvSpPr>
          <p:spPr bwMode="auto">
            <a:xfrm>
              <a:off x="4038600" y="5562600"/>
              <a:ext cx="1476815" cy="307777"/>
            </a:xfrm>
            <a:prstGeom prst="rect">
              <a:avLst/>
            </a:prstGeom>
            <a:noFill/>
            <a:ln w="9525">
              <a:noFill/>
              <a:miter lim="800000"/>
              <a:headEnd/>
              <a:tailEnd/>
            </a:ln>
          </p:spPr>
          <p:txBody>
            <a:bodyPr wrap="none">
              <a:spAutoFit/>
            </a:bodyPr>
            <a:lstStyle/>
            <a:p>
              <a:r>
                <a:rPr lang="en-US" sz="1400">
                  <a:solidFill>
                    <a:schemeClr val="tx2"/>
                  </a:solidFill>
                </a:rPr>
                <a:t>Đầu ra hệ thống</a:t>
              </a:r>
            </a:p>
          </p:txBody>
        </p:sp>
        <p:sp>
          <p:nvSpPr>
            <p:cNvPr id="23565" name="Line 21"/>
            <p:cNvSpPr>
              <a:spLocks noChangeShapeType="1"/>
            </p:cNvSpPr>
            <p:nvPr/>
          </p:nvSpPr>
          <p:spPr bwMode="auto">
            <a:xfrm flipH="1" flipV="1">
              <a:off x="3657600" y="4876800"/>
              <a:ext cx="533400" cy="609600"/>
            </a:xfrm>
            <a:prstGeom prst="line">
              <a:avLst/>
            </a:prstGeom>
            <a:noFill/>
            <a:ln w="25400">
              <a:solidFill>
                <a:schemeClr val="tx2"/>
              </a:solidFill>
              <a:prstDash val="sysDot"/>
              <a:round/>
              <a:headEnd/>
              <a:tailEnd/>
            </a:ln>
          </p:spPr>
          <p:txBody>
            <a:bodyPr anchor="ctr"/>
            <a:lstStyle/>
            <a:p>
              <a:endParaRPr lang="en-US"/>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t>Một số tình huống (tt)</a:t>
            </a:r>
          </a:p>
        </p:txBody>
      </p:sp>
      <p:sp>
        <p:nvSpPr>
          <p:cNvPr id="24579" name="Content Placeholder 2"/>
          <p:cNvSpPr>
            <a:spLocks noGrp="1"/>
          </p:cNvSpPr>
          <p:nvPr>
            <p:ph idx="1"/>
          </p:nvPr>
        </p:nvSpPr>
        <p:spPr>
          <a:xfrm>
            <a:off x="457200" y="1219200"/>
            <a:ext cx="8229600" cy="762000"/>
          </a:xfrm>
        </p:spPr>
        <p:txBody>
          <a:bodyPr/>
          <a:lstStyle/>
          <a:p>
            <a:pPr eaLnBrk="1" hangingPunct="1"/>
            <a:r>
              <a:rPr lang="en-US"/>
              <a:t>Dòng dữ liệu &amp; Xử lý</a:t>
            </a:r>
          </a:p>
        </p:txBody>
      </p:sp>
      <p:sp>
        <p:nvSpPr>
          <p:cNvPr id="4" name="Slide Number Placeholder 3"/>
          <p:cNvSpPr>
            <a:spLocks noGrp="1"/>
          </p:cNvSpPr>
          <p:nvPr>
            <p:ph type="sldNum" sz="quarter" idx="12"/>
          </p:nvPr>
        </p:nvSpPr>
        <p:spPr/>
        <p:txBody>
          <a:bodyPr/>
          <a:lstStyle/>
          <a:p>
            <a:pPr>
              <a:defRPr/>
            </a:pPr>
            <a:fld id="{FA15F1A6-8D37-43DB-AEE0-7121B7EC9E88}" type="slidenum">
              <a:rPr lang="en-US"/>
              <a:pPr>
                <a:defRPr/>
              </a:pPr>
              <a:t>16</a:t>
            </a:fld>
            <a:endParaRPr lang="en-US"/>
          </a:p>
        </p:txBody>
      </p:sp>
      <p:grpSp>
        <p:nvGrpSpPr>
          <p:cNvPr id="24583" name="Group 61"/>
          <p:cNvGrpSpPr>
            <a:grpSpLocks/>
          </p:cNvGrpSpPr>
          <p:nvPr/>
        </p:nvGrpSpPr>
        <p:grpSpPr bwMode="auto">
          <a:xfrm>
            <a:off x="1866900" y="2552700"/>
            <a:ext cx="1866900" cy="1638300"/>
            <a:chOff x="1866900" y="2552700"/>
            <a:chExt cx="1866900" cy="1638300"/>
          </a:xfrm>
        </p:grpSpPr>
        <p:sp>
          <p:nvSpPr>
            <p:cNvPr id="24608" name="Oval 15"/>
            <p:cNvSpPr>
              <a:spLocks noChangeArrowheads="1"/>
            </p:cNvSpPr>
            <p:nvPr/>
          </p:nvSpPr>
          <p:spPr bwMode="auto">
            <a:xfrm>
              <a:off x="1866900" y="2552700"/>
              <a:ext cx="1181100" cy="1181100"/>
            </a:xfrm>
            <a:prstGeom prst="ellipse">
              <a:avLst/>
            </a:prstGeom>
            <a:solidFill>
              <a:srgbClr val="FFFFFF"/>
            </a:solidFill>
            <a:ln w="25400" algn="ctr">
              <a:solidFill>
                <a:schemeClr val="tx2"/>
              </a:solidFill>
              <a:round/>
              <a:headEnd/>
              <a:tailEnd/>
            </a:ln>
          </p:spPr>
          <p:txBody>
            <a:bodyPr/>
            <a:lstStyle/>
            <a:p>
              <a:endParaRPr lang="en-US" sz="1400">
                <a:solidFill>
                  <a:schemeClr val="tx2"/>
                </a:solidFill>
              </a:endParaRPr>
            </a:p>
          </p:txBody>
        </p:sp>
        <p:sp>
          <p:nvSpPr>
            <p:cNvPr id="24609" name="Line 16"/>
            <p:cNvSpPr>
              <a:spLocks noChangeShapeType="1"/>
            </p:cNvSpPr>
            <p:nvPr/>
          </p:nvSpPr>
          <p:spPr bwMode="auto">
            <a:xfrm>
              <a:off x="2014538" y="2748866"/>
              <a:ext cx="885825" cy="821"/>
            </a:xfrm>
            <a:prstGeom prst="line">
              <a:avLst/>
            </a:prstGeom>
            <a:noFill/>
            <a:ln w="25400">
              <a:solidFill>
                <a:schemeClr val="tx2"/>
              </a:solidFill>
              <a:round/>
              <a:headEnd/>
              <a:tailEnd/>
            </a:ln>
          </p:spPr>
          <p:txBody>
            <a:bodyPr/>
            <a:lstStyle/>
            <a:p>
              <a:endParaRPr lang="en-US"/>
            </a:p>
          </p:txBody>
        </p:sp>
        <p:sp>
          <p:nvSpPr>
            <p:cNvPr id="24610" name="Text Box 17"/>
            <p:cNvSpPr txBox="1">
              <a:spLocks noChangeArrowheads="1"/>
            </p:cNvSpPr>
            <p:nvPr/>
          </p:nvSpPr>
          <p:spPr bwMode="auto">
            <a:xfrm>
              <a:off x="2133600" y="3086099"/>
              <a:ext cx="609600" cy="304801"/>
            </a:xfrm>
            <a:prstGeom prst="rect">
              <a:avLst/>
            </a:prstGeom>
            <a:noFill/>
            <a:ln w="9525" algn="ctr">
              <a:noFill/>
              <a:miter lim="800000"/>
              <a:headEnd/>
              <a:tailEnd/>
            </a:ln>
          </p:spPr>
          <p:txBody>
            <a:bodyPr lIns="0" tIns="0" rIns="0" bIns="0" anchor="ctr"/>
            <a:lstStyle/>
            <a:p>
              <a:r>
                <a:rPr lang="en-US" sz="1400" b="1">
                  <a:solidFill>
                    <a:schemeClr val="tx2"/>
                  </a:solidFill>
                </a:rPr>
                <a:t>P1</a:t>
              </a:r>
            </a:p>
          </p:txBody>
        </p:sp>
        <p:sp>
          <p:nvSpPr>
            <p:cNvPr id="24611" name="Text Box 18"/>
            <p:cNvSpPr txBox="1">
              <a:spLocks noChangeArrowheads="1"/>
            </p:cNvSpPr>
            <p:nvPr/>
          </p:nvSpPr>
          <p:spPr bwMode="auto">
            <a:xfrm>
              <a:off x="2309813" y="2552700"/>
              <a:ext cx="295275" cy="295480"/>
            </a:xfrm>
            <a:prstGeom prst="rect">
              <a:avLst/>
            </a:prstGeom>
            <a:noFill/>
            <a:ln w="9525" algn="ctr">
              <a:noFill/>
              <a:miter lim="800000"/>
              <a:headEnd/>
              <a:tailEnd/>
            </a:ln>
          </p:spPr>
          <p:txBody>
            <a:bodyPr lIns="0" tIns="0" rIns="0" bIns="0"/>
            <a:lstStyle/>
            <a:p>
              <a:endParaRPr lang="en-US" sz="1400">
                <a:solidFill>
                  <a:schemeClr val="tx2"/>
                </a:solidFill>
              </a:endParaRPr>
            </a:p>
          </p:txBody>
        </p:sp>
        <p:sp>
          <p:nvSpPr>
            <p:cNvPr id="24612" name="Line 24"/>
            <p:cNvSpPr>
              <a:spLocks noChangeShapeType="1"/>
            </p:cNvSpPr>
            <p:nvPr/>
          </p:nvSpPr>
          <p:spPr bwMode="auto">
            <a:xfrm flipV="1">
              <a:off x="3048000" y="2857500"/>
              <a:ext cx="685800" cy="228600"/>
            </a:xfrm>
            <a:prstGeom prst="line">
              <a:avLst/>
            </a:prstGeom>
            <a:noFill/>
            <a:ln w="25400">
              <a:solidFill>
                <a:schemeClr val="tx2"/>
              </a:solidFill>
              <a:round/>
              <a:headEnd/>
              <a:tailEnd type="arrow" w="sm" len="med"/>
            </a:ln>
          </p:spPr>
          <p:txBody>
            <a:bodyPr/>
            <a:lstStyle/>
            <a:p>
              <a:endParaRPr lang="en-US"/>
            </a:p>
          </p:txBody>
        </p:sp>
        <p:sp>
          <p:nvSpPr>
            <p:cNvPr id="24613" name="Line 25"/>
            <p:cNvSpPr>
              <a:spLocks noChangeShapeType="1"/>
            </p:cNvSpPr>
            <p:nvPr/>
          </p:nvSpPr>
          <p:spPr bwMode="auto">
            <a:xfrm>
              <a:off x="3048000" y="3238500"/>
              <a:ext cx="685800" cy="228600"/>
            </a:xfrm>
            <a:prstGeom prst="line">
              <a:avLst/>
            </a:prstGeom>
            <a:noFill/>
            <a:ln w="25400">
              <a:solidFill>
                <a:schemeClr val="tx2"/>
              </a:solidFill>
              <a:round/>
              <a:headEnd/>
              <a:tailEnd type="arrow" w="sm" len="med"/>
            </a:ln>
          </p:spPr>
          <p:txBody>
            <a:bodyPr/>
            <a:lstStyle/>
            <a:p>
              <a:endParaRPr lang="en-US"/>
            </a:p>
          </p:txBody>
        </p:sp>
        <p:sp>
          <p:nvSpPr>
            <p:cNvPr id="24614" name="Text Box 37"/>
            <p:cNvSpPr txBox="1">
              <a:spLocks noChangeArrowheads="1"/>
            </p:cNvSpPr>
            <p:nvPr/>
          </p:nvSpPr>
          <p:spPr bwMode="auto">
            <a:xfrm>
              <a:off x="2057400" y="3848100"/>
              <a:ext cx="723900" cy="342900"/>
            </a:xfrm>
            <a:prstGeom prst="rect">
              <a:avLst/>
            </a:prstGeom>
            <a:noFill/>
            <a:ln w="9525" algn="ctr">
              <a:noFill/>
              <a:miter lim="800000"/>
              <a:headEnd/>
              <a:tailEnd/>
            </a:ln>
          </p:spPr>
          <p:txBody>
            <a:bodyPr/>
            <a:lstStyle/>
            <a:p>
              <a:r>
                <a:rPr lang="en-US" sz="1400">
                  <a:solidFill>
                    <a:schemeClr val="tx2"/>
                  </a:solidFill>
                </a:rPr>
                <a:t>(a)</a:t>
              </a:r>
            </a:p>
          </p:txBody>
        </p:sp>
      </p:grpSp>
      <p:grpSp>
        <p:nvGrpSpPr>
          <p:cNvPr id="24584" name="Group 62"/>
          <p:cNvGrpSpPr>
            <a:grpSpLocks/>
          </p:cNvGrpSpPr>
          <p:nvPr/>
        </p:nvGrpSpPr>
        <p:grpSpPr bwMode="auto">
          <a:xfrm>
            <a:off x="5334000" y="2476500"/>
            <a:ext cx="2019300" cy="1562100"/>
            <a:chOff x="4572000" y="2971800"/>
            <a:chExt cx="2019300" cy="1562100"/>
          </a:xfrm>
        </p:grpSpPr>
        <p:grpSp>
          <p:nvGrpSpPr>
            <p:cNvPr id="24601" name="Group 19"/>
            <p:cNvGrpSpPr>
              <a:grpSpLocks/>
            </p:cNvGrpSpPr>
            <p:nvPr/>
          </p:nvGrpSpPr>
          <p:grpSpPr bwMode="auto">
            <a:xfrm>
              <a:off x="5410200" y="2971800"/>
              <a:ext cx="1181100" cy="1104900"/>
              <a:chOff x="5040" y="10519"/>
              <a:chExt cx="1440" cy="1439"/>
            </a:xfrm>
          </p:grpSpPr>
          <p:sp>
            <p:nvSpPr>
              <p:cNvPr id="24604" name="Oval 20"/>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a:solidFill>
                    <a:schemeClr val="tx2"/>
                  </a:solidFill>
                </a:endParaRPr>
              </a:p>
            </p:txBody>
          </p:sp>
          <p:sp>
            <p:nvSpPr>
              <p:cNvPr id="24605" name="Line 21"/>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24606" name="Text Box 22"/>
              <p:cNvSpPr txBox="1">
                <a:spLocks noChangeArrowheads="1"/>
              </p:cNvSpPr>
              <p:nvPr/>
            </p:nvSpPr>
            <p:spPr bwMode="auto">
              <a:xfrm>
                <a:off x="5133" y="11015"/>
                <a:ext cx="1260" cy="564"/>
              </a:xfrm>
              <a:prstGeom prst="rect">
                <a:avLst/>
              </a:prstGeom>
              <a:noFill/>
              <a:ln w="9525" algn="ctr">
                <a:noFill/>
                <a:miter lim="800000"/>
                <a:headEnd/>
                <a:tailEnd/>
              </a:ln>
            </p:spPr>
            <p:txBody>
              <a:bodyPr lIns="0" tIns="0" rIns="0" bIns="0" anchor="ctr"/>
              <a:lstStyle/>
              <a:p>
                <a:r>
                  <a:rPr lang="en-US" sz="1400" b="1">
                    <a:solidFill>
                      <a:schemeClr val="tx2"/>
                    </a:solidFill>
                  </a:rPr>
                  <a:t>P2</a:t>
                </a:r>
              </a:p>
            </p:txBody>
          </p:sp>
          <p:sp>
            <p:nvSpPr>
              <p:cNvPr id="24607" name="Text Box 23"/>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endParaRPr lang="en-US" sz="1400">
                  <a:solidFill>
                    <a:schemeClr val="tx2"/>
                  </a:solidFill>
                </a:endParaRPr>
              </a:p>
            </p:txBody>
          </p:sp>
        </p:grpSp>
        <p:sp>
          <p:nvSpPr>
            <p:cNvPr id="24602" name="Line 31"/>
            <p:cNvSpPr>
              <a:spLocks noChangeShapeType="1"/>
            </p:cNvSpPr>
            <p:nvPr/>
          </p:nvSpPr>
          <p:spPr bwMode="auto">
            <a:xfrm>
              <a:off x="4572000" y="3276600"/>
              <a:ext cx="876300" cy="228600"/>
            </a:xfrm>
            <a:prstGeom prst="line">
              <a:avLst/>
            </a:prstGeom>
            <a:noFill/>
            <a:ln w="25400">
              <a:solidFill>
                <a:schemeClr val="tx2"/>
              </a:solidFill>
              <a:round/>
              <a:headEnd/>
              <a:tailEnd type="arrow" w="sm" len="med"/>
            </a:ln>
          </p:spPr>
          <p:txBody>
            <a:bodyPr/>
            <a:lstStyle/>
            <a:p>
              <a:endParaRPr lang="en-US"/>
            </a:p>
          </p:txBody>
        </p:sp>
        <p:sp>
          <p:nvSpPr>
            <p:cNvPr id="24603" name="Text Box 38"/>
            <p:cNvSpPr txBox="1">
              <a:spLocks noChangeArrowheads="1"/>
            </p:cNvSpPr>
            <p:nvPr/>
          </p:nvSpPr>
          <p:spPr bwMode="auto">
            <a:xfrm>
              <a:off x="5715000" y="4191000"/>
              <a:ext cx="647700" cy="342900"/>
            </a:xfrm>
            <a:prstGeom prst="rect">
              <a:avLst/>
            </a:prstGeom>
            <a:noFill/>
            <a:ln w="9525" algn="ctr">
              <a:noFill/>
              <a:miter lim="800000"/>
              <a:headEnd/>
              <a:tailEnd/>
            </a:ln>
          </p:spPr>
          <p:txBody>
            <a:bodyPr/>
            <a:lstStyle/>
            <a:p>
              <a:r>
                <a:rPr lang="en-US" sz="1400">
                  <a:solidFill>
                    <a:schemeClr val="tx2"/>
                  </a:solidFill>
                </a:rPr>
                <a:t>(b)</a:t>
              </a:r>
            </a:p>
          </p:txBody>
        </p:sp>
      </p:grpSp>
      <p:grpSp>
        <p:nvGrpSpPr>
          <p:cNvPr id="8" name="Group 60"/>
          <p:cNvGrpSpPr>
            <a:grpSpLocks/>
          </p:cNvGrpSpPr>
          <p:nvPr/>
        </p:nvGrpSpPr>
        <p:grpSpPr bwMode="auto">
          <a:xfrm>
            <a:off x="2743200" y="4800600"/>
            <a:ext cx="3200400" cy="1524000"/>
            <a:chOff x="838200" y="4762500"/>
            <a:chExt cx="3200400" cy="1524000"/>
          </a:xfrm>
        </p:grpSpPr>
        <p:grpSp>
          <p:nvGrpSpPr>
            <p:cNvPr id="24592" name="Group 26"/>
            <p:cNvGrpSpPr>
              <a:grpSpLocks/>
            </p:cNvGrpSpPr>
            <p:nvPr/>
          </p:nvGrpSpPr>
          <p:grpSpPr bwMode="auto">
            <a:xfrm>
              <a:off x="1866900" y="4762500"/>
              <a:ext cx="1295400" cy="1143000"/>
              <a:chOff x="5040" y="10519"/>
              <a:chExt cx="1440" cy="1439"/>
            </a:xfrm>
          </p:grpSpPr>
          <p:sp>
            <p:nvSpPr>
              <p:cNvPr id="24597" name="Oval 27"/>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a:solidFill>
                    <a:schemeClr val="tx2"/>
                  </a:solidFill>
                </a:endParaRPr>
              </a:p>
            </p:txBody>
          </p:sp>
          <p:sp>
            <p:nvSpPr>
              <p:cNvPr id="24598" name="Line 28"/>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24599" name="Text Box 29"/>
              <p:cNvSpPr txBox="1">
                <a:spLocks noChangeArrowheads="1"/>
              </p:cNvSpPr>
              <p:nvPr/>
            </p:nvSpPr>
            <p:spPr bwMode="auto">
              <a:xfrm>
                <a:off x="5299" y="11047"/>
                <a:ext cx="884" cy="539"/>
              </a:xfrm>
              <a:prstGeom prst="rect">
                <a:avLst/>
              </a:prstGeom>
              <a:noFill/>
              <a:ln w="9525" algn="ctr">
                <a:noFill/>
                <a:miter lim="800000"/>
                <a:headEnd/>
                <a:tailEnd/>
              </a:ln>
            </p:spPr>
            <p:txBody>
              <a:bodyPr lIns="0" tIns="0" rIns="0" bIns="0" anchor="ctr"/>
              <a:lstStyle/>
              <a:p>
                <a:r>
                  <a:rPr lang="en-US" sz="1400" b="1">
                    <a:solidFill>
                      <a:schemeClr val="tx2"/>
                    </a:solidFill>
                  </a:rPr>
                  <a:t>P1</a:t>
                </a:r>
              </a:p>
            </p:txBody>
          </p:sp>
          <p:sp>
            <p:nvSpPr>
              <p:cNvPr id="24600" name="Text Box 30"/>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endParaRPr lang="en-US" sz="1400">
                  <a:solidFill>
                    <a:schemeClr val="tx2"/>
                  </a:solidFill>
                </a:endParaRPr>
              </a:p>
            </p:txBody>
          </p:sp>
        </p:grpSp>
        <p:sp>
          <p:nvSpPr>
            <p:cNvPr id="24593" name="Line 32"/>
            <p:cNvSpPr>
              <a:spLocks noChangeShapeType="1"/>
            </p:cNvSpPr>
            <p:nvPr/>
          </p:nvSpPr>
          <p:spPr bwMode="auto">
            <a:xfrm>
              <a:off x="838200" y="5288279"/>
              <a:ext cx="1028700" cy="45719"/>
            </a:xfrm>
            <a:prstGeom prst="line">
              <a:avLst/>
            </a:prstGeom>
            <a:noFill/>
            <a:ln w="25400">
              <a:solidFill>
                <a:schemeClr val="tx2"/>
              </a:solidFill>
              <a:round/>
              <a:headEnd/>
              <a:tailEnd type="arrow" w="sm" len="med"/>
            </a:ln>
          </p:spPr>
          <p:txBody>
            <a:bodyPr/>
            <a:lstStyle/>
            <a:p>
              <a:endParaRPr lang="en-US"/>
            </a:p>
          </p:txBody>
        </p:sp>
        <p:sp>
          <p:nvSpPr>
            <p:cNvPr id="24594" name="Line 33"/>
            <p:cNvSpPr>
              <a:spLocks noChangeShapeType="1"/>
            </p:cNvSpPr>
            <p:nvPr/>
          </p:nvSpPr>
          <p:spPr bwMode="auto">
            <a:xfrm flipV="1">
              <a:off x="3124200" y="4800600"/>
              <a:ext cx="914400" cy="342900"/>
            </a:xfrm>
            <a:prstGeom prst="line">
              <a:avLst/>
            </a:prstGeom>
            <a:noFill/>
            <a:ln w="25400">
              <a:solidFill>
                <a:schemeClr val="tx2"/>
              </a:solidFill>
              <a:round/>
              <a:headEnd/>
              <a:tailEnd type="arrow" w="sm" len="med"/>
            </a:ln>
          </p:spPr>
          <p:txBody>
            <a:bodyPr/>
            <a:lstStyle/>
            <a:p>
              <a:endParaRPr lang="en-US"/>
            </a:p>
          </p:txBody>
        </p:sp>
        <p:sp>
          <p:nvSpPr>
            <p:cNvPr id="24595" name="Line 34"/>
            <p:cNvSpPr>
              <a:spLocks noChangeShapeType="1"/>
            </p:cNvSpPr>
            <p:nvPr/>
          </p:nvSpPr>
          <p:spPr bwMode="auto">
            <a:xfrm>
              <a:off x="3124200" y="5562600"/>
              <a:ext cx="914400" cy="152400"/>
            </a:xfrm>
            <a:prstGeom prst="line">
              <a:avLst/>
            </a:prstGeom>
            <a:noFill/>
            <a:ln w="25400">
              <a:solidFill>
                <a:schemeClr val="tx2"/>
              </a:solidFill>
              <a:round/>
              <a:headEnd/>
              <a:tailEnd type="arrow" w="sm" len="med"/>
            </a:ln>
          </p:spPr>
          <p:txBody>
            <a:bodyPr/>
            <a:lstStyle/>
            <a:p>
              <a:endParaRPr lang="en-US"/>
            </a:p>
          </p:txBody>
        </p:sp>
        <p:sp>
          <p:nvSpPr>
            <p:cNvPr id="24596" name="Text Box 39"/>
            <p:cNvSpPr txBox="1">
              <a:spLocks noChangeArrowheads="1"/>
            </p:cNvSpPr>
            <p:nvPr/>
          </p:nvSpPr>
          <p:spPr bwMode="auto">
            <a:xfrm>
              <a:off x="2286000" y="5943600"/>
              <a:ext cx="457200" cy="342900"/>
            </a:xfrm>
            <a:prstGeom prst="rect">
              <a:avLst/>
            </a:prstGeom>
            <a:noFill/>
            <a:ln w="9525" algn="ctr">
              <a:noFill/>
              <a:miter lim="800000"/>
              <a:headEnd/>
              <a:tailEnd/>
            </a:ln>
          </p:spPr>
          <p:txBody>
            <a:bodyPr/>
            <a:lstStyle/>
            <a:p>
              <a:r>
                <a:rPr lang="en-US" sz="1400">
                  <a:solidFill>
                    <a:schemeClr val="tx2"/>
                  </a:solidFill>
                </a:rPr>
                <a:t>(c)</a:t>
              </a:r>
            </a:p>
          </p:txBody>
        </p:sp>
      </p:grpSp>
      <p:grpSp>
        <p:nvGrpSpPr>
          <p:cNvPr id="10" name="Group 55"/>
          <p:cNvGrpSpPr>
            <a:grpSpLocks/>
          </p:cNvGrpSpPr>
          <p:nvPr/>
        </p:nvGrpSpPr>
        <p:grpSpPr bwMode="auto">
          <a:xfrm>
            <a:off x="1752600" y="2438400"/>
            <a:ext cx="1295400" cy="1409700"/>
            <a:chOff x="1828800" y="2857500"/>
            <a:chExt cx="1295400" cy="1409700"/>
          </a:xfrm>
        </p:grpSpPr>
        <p:sp>
          <p:nvSpPr>
            <p:cNvPr id="24590" name="Line 35"/>
            <p:cNvSpPr>
              <a:spLocks noChangeShapeType="1"/>
            </p:cNvSpPr>
            <p:nvPr/>
          </p:nvSpPr>
          <p:spPr bwMode="auto">
            <a:xfrm flipH="1">
              <a:off x="1828800" y="2857500"/>
              <a:ext cx="1295400" cy="1333500"/>
            </a:xfrm>
            <a:prstGeom prst="line">
              <a:avLst/>
            </a:prstGeom>
            <a:noFill/>
            <a:ln w="25400">
              <a:solidFill>
                <a:srgbClr val="C00000"/>
              </a:solidFill>
              <a:round/>
              <a:headEnd/>
              <a:tailEnd/>
            </a:ln>
          </p:spPr>
          <p:txBody>
            <a:bodyPr/>
            <a:lstStyle/>
            <a:p>
              <a:endParaRPr lang="en-US"/>
            </a:p>
          </p:txBody>
        </p:sp>
        <p:sp>
          <p:nvSpPr>
            <p:cNvPr id="24591" name="Line 35"/>
            <p:cNvSpPr>
              <a:spLocks noChangeShapeType="1"/>
            </p:cNvSpPr>
            <p:nvPr/>
          </p:nvSpPr>
          <p:spPr bwMode="auto">
            <a:xfrm>
              <a:off x="2011681" y="2895600"/>
              <a:ext cx="1112519" cy="1371600"/>
            </a:xfrm>
            <a:prstGeom prst="line">
              <a:avLst/>
            </a:prstGeom>
            <a:noFill/>
            <a:ln w="25400">
              <a:solidFill>
                <a:srgbClr val="C00000"/>
              </a:solidFill>
              <a:round/>
              <a:headEnd/>
              <a:tailEnd/>
            </a:ln>
          </p:spPr>
          <p:txBody>
            <a:bodyPr/>
            <a:lstStyle/>
            <a:p>
              <a:endParaRPr lang="en-US"/>
            </a:p>
          </p:txBody>
        </p:sp>
      </p:grpSp>
      <p:grpSp>
        <p:nvGrpSpPr>
          <p:cNvPr id="11" name="Group 57"/>
          <p:cNvGrpSpPr>
            <a:grpSpLocks/>
          </p:cNvGrpSpPr>
          <p:nvPr/>
        </p:nvGrpSpPr>
        <p:grpSpPr bwMode="auto">
          <a:xfrm>
            <a:off x="6096000" y="2324100"/>
            <a:ext cx="1295400" cy="1409700"/>
            <a:chOff x="1828800" y="2857500"/>
            <a:chExt cx="1295400" cy="1409700"/>
          </a:xfrm>
        </p:grpSpPr>
        <p:sp>
          <p:nvSpPr>
            <p:cNvPr id="24588" name="Line 35"/>
            <p:cNvSpPr>
              <a:spLocks noChangeShapeType="1"/>
            </p:cNvSpPr>
            <p:nvPr/>
          </p:nvSpPr>
          <p:spPr bwMode="auto">
            <a:xfrm flipH="1">
              <a:off x="1828800" y="2857500"/>
              <a:ext cx="1295400" cy="1333500"/>
            </a:xfrm>
            <a:prstGeom prst="line">
              <a:avLst/>
            </a:prstGeom>
            <a:noFill/>
            <a:ln w="25400">
              <a:solidFill>
                <a:srgbClr val="C00000"/>
              </a:solidFill>
              <a:round/>
              <a:headEnd/>
              <a:tailEnd/>
            </a:ln>
          </p:spPr>
          <p:txBody>
            <a:bodyPr/>
            <a:lstStyle/>
            <a:p>
              <a:endParaRPr lang="en-US"/>
            </a:p>
          </p:txBody>
        </p:sp>
        <p:sp>
          <p:nvSpPr>
            <p:cNvPr id="24589" name="Line 35"/>
            <p:cNvSpPr>
              <a:spLocks noChangeShapeType="1"/>
            </p:cNvSpPr>
            <p:nvPr/>
          </p:nvSpPr>
          <p:spPr bwMode="auto">
            <a:xfrm>
              <a:off x="2011681" y="2895600"/>
              <a:ext cx="1112519" cy="1371600"/>
            </a:xfrm>
            <a:prstGeom prst="line">
              <a:avLst/>
            </a:prstGeom>
            <a:noFill/>
            <a:ln w="25400">
              <a:solidFill>
                <a:srgbClr val="C00000"/>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t>Một số tình huống (tt)</a:t>
            </a:r>
          </a:p>
        </p:txBody>
      </p:sp>
      <p:sp>
        <p:nvSpPr>
          <p:cNvPr id="25603" name="Content Placeholder 2"/>
          <p:cNvSpPr>
            <a:spLocks noGrp="1"/>
          </p:cNvSpPr>
          <p:nvPr>
            <p:ph idx="1"/>
          </p:nvPr>
        </p:nvSpPr>
        <p:spPr>
          <a:xfrm>
            <a:off x="457200" y="1219200"/>
            <a:ext cx="8229600" cy="762000"/>
          </a:xfrm>
        </p:spPr>
        <p:txBody>
          <a:bodyPr/>
          <a:lstStyle/>
          <a:p>
            <a:pPr eaLnBrk="1" hangingPunct="1"/>
            <a:r>
              <a:rPr lang="en-US"/>
              <a:t>Kho dữ liệu</a:t>
            </a:r>
          </a:p>
        </p:txBody>
      </p:sp>
      <p:sp>
        <p:nvSpPr>
          <p:cNvPr id="4" name="Slide Number Placeholder 3"/>
          <p:cNvSpPr>
            <a:spLocks noGrp="1"/>
          </p:cNvSpPr>
          <p:nvPr>
            <p:ph type="sldNum" sz="quarter" idx="12"/>
          </p:nvPr>
        </p:nvSpPr>
        <p:spPr/>
        <p:txBody>
          <a:bodyPr/>
          <a:lstStyle/>
          <a:p>
            <a:pPr>
              <a:defRPr/>
            </a:pPr>
            <a:fld id="{EFF784BB-E2EC-4D20-8852-D9A64204204D}" type="slidenum">
              <a:rPr lang="en-US"/>
              <a:pPr>
                <a:defRPr/>
              </a:pPr>
              <a:t>17</a:t>
            </a:fld>
            <a:endParaRPr lang="en-US"/>
          </a:p>
        </p:txBody>
      </p:sp>
      <p:grpSp>
        <p:nvGrpSpPr>
          <p:cNvPr id="25607" name="Group 141"/>
          <p:cNvGrpSpPr>
            <a:grpSpLocks/>
          </p:cNvGrpSpPr>
          <p:nvPr/>
        </p:nvGrpSpPr>
        <p:grpSpPr bwMode="auto">
          <a:xfrm>
            <a:off x="609600" y="4800600"/>
            <a:ext cx="2209800" cy="990600"/>
            <a:chOff x="838200" y="4953000"/>
            <a:chExt cx="2209800" cy="991103"/>
          </a:xfrm>
        </p:grpSpPr>
        <p:sp>
          <p:nvSpPr>
            <p:cNvPr id="25653" name="Rectangle 56"/>
            <p:cNvSpPr>
              <a:spLocks noChangeArrowheads="1"/>
            </p:cNvSpPr>
            <p:nvPr/>
          </p:nvSpPr>
          <p:spPr bwMode="auto">
            <a:xfrm>
              <a:off x="838200" y="4953000"/>
              <a:ext cx="914400" cy="3429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a:t>
              </a:r>
            </a:p>
          </p:txBody>
        </p:sp>
        <p:grpSp>
          <p:nvGrpSpPr>
            <p:cNvPr id="25654" name="Group 57"/>
            <p:cNvGrpSpPr>
              <a:grpSpLocks/>
            </p:cNvGrpSpPr>
            <p:nvPr/>
          </p:nvGrpSpPr>
          <p:grpSpPr bwMode="auto">
            <a:xfrm>
              <a:off x="2133600" y="5562611"/>
              <a:ext cx="914400" cy="381492"/>
              <a:chOff x="3705" y="10534"/>
              <a:chExt cx="1350" cy="388"/>
            </a:xfrm>
          </p:grpSpPr>
          <p:sp>
            <p:nvSpPr>
              <p:cNvPr id="25656" name="Line 58"/>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5657" name="Line 59"/>
              <p:cNvSpPr>
                <a:spLocks noChangeShapeType="1"/>
              </p:cNvSpPr>
              <p:nvPr/>
            </p:nvSpPr>
            <p:spPr bwMode="auto">
              <a:xfrm>
                <a:off x="3705" y="10921"/>
                <a:ext cx="1350" cy="1"/>
              </a:xfrm>
              <a:prstGeom prst="line">
                <a:avLst/>
              </a:prstGeom>
              <a:noFill/>
              <a:ln w="25400">
                <a:solidFill>
                  <a:schemeClr val="tx2"/>
                </a:solidFill>
                <a:round/>
                <a:headEnd/>
                <a:tailEnd/>
              </a:ln>
            </p:spPr>
            <p:txBody>
              <a:bodyPr/>
              <a:lstStyle/>
              <a:p>
                <a:endParaRPr lang="en-US"/>
              </a:p>
            </p:txBody>
          </p:sp>
          <p:sp>
            <p:nvSpPr>
              <p:cNvPr id="25658" name="Text Box 60"/>
              <p:cNvSpPr txBox="1">
                <a:spLocks noChangeArrowheads="1"/>
              </p:cNvSpPr>
              <p:nvPr/>
            </p:nvSpPr>
            <p:spPr bwMode="auto">
              <a:xfrm>
                <a:off x="3705" y="10534"/>
                <a:ext cx="1200" cy="387"/>
              </a:xfrm>
              <a:prstGeom prst="rect">
                <a:avLst/>
              </a:prstGeom>
              <a:noFill/>
              <a:ln w="9525" algn="ctr">
                <a:noFill/>
                <a:miter lim="800000"/>
                <a:headEnd/>
                <a:tailEnd/>
              </a:ln>
            </p:spPr>
            <p:txBody>
              <a:bodyPr lIns="0" tIns="0" rIns="0" bIns="0" anchor="ctr"/>
              <a:lstStyle/>
              <a:p>
                <a:r>
                  <a:rPr lang="en-US" sz="1400" b="1">
                    <a:solidFill>
                      <a:schemeClr val="tx2"/>
                    </a:solidFill>
                  </a:rPr>
                  <a:t>D</a:t>
                </a:r>
              </a:p>
            </p:txBody>
          </p:sp>
        </p:grpSp>
        <p:sp>
          <p:nvSpPr>
            <p:cNvPr id="25655" name="Line 61"/>
            <p:cNvSpPr>
              <a:spLocks noChangeShapeType="1"/>
            </p:cNvSpPr>
            <p:nvPr/>
          </p:nvSpPr>
          <p:spPr bwMode="auto">
            <a:xfrm>
              <a:off x="1752600" y="5181600"/>
              <a:ext cx="685800" cy="381000"/>
            </a:xfrm>
            <a:prstGeom prst="line">
              <a:avLst/>
            </a:prstGeom>
            <a:noFill/>
            <a:ln w="25400">
              <a:solidFill>
                <a:schemeClr val="tx2"/>
              </a:solidFill>
              <a:round/>
              <a:headEnd/>
              <a:tailEnd type="arrow" w="sm" len="med"/>
            </a:ln>
          </p:spPr>
          <p:txBody>
            <a:bodyPr/>
            <a:lstStyle/>
            <a:p>
              <a:endParaRPr lang="en-US"/>
            </a:p>
          </p:txBody>
        </p:sp>
      </p:grpSp>
      <p:grpSp>
        <p:nvGrpSpPr>
          <p:cNvPr id="25608" name="Group 140"/>
          <p:cNvGrpSpPr>
            <a:grpSpLocks/>
          </p:cNvGrpSpPr>
          <p:nvPr/>
        </p:nvGrpSpPr>
        <p:grpSpPr bwMode="auto">
          <a:xfrm>
            <a:off x="609600" y="2286000"/>
            <a:ext cx="2438400" cy="1068388"/>
            <a:chOff x="990600" y="2286000"/>
            <a:chExt cx="2438400" cy="1068050"/>
          </a:xfrm>
        </p:grpSpPr>
        <p:grpSp>
          <p:nvGrpSpPr>
            <p:cNvPr id="25644" name="Group 30"/>
            <p:cNvGrpSpPr>
              <a:grpSpLocks/>
            </p:cNvGrpSpPr>
            <p:nvPr/>
          </p:nvGrpSpPr>
          <p:grpSpPr bwMode="auto">
            <a:xfrm>
              <a:off x="990600" y="2286000"/>
              <a:ext cx="914400" cy="382260"/>
              <a:chOff x="3705" y="10534"/>
              <a:chExt cx="1350" cy="261"/>
            </a:xfrm>
          </p:grpSpPr>
          <p:sp>
            <p:nvSpPr>
              <p:cNvPr id="25650" name="Line 31"/>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5651" name="Line 32"/>
              <p:cNvSpPr>
                <a:spLocks noChangeShapeType="1"/>
              </p:cNvSpPr>
              <p:nvPr/>
            </p:nvSpPr>
            <p:spPr bwMode="auto">
              <a:xfrm>
                <a:off x="3705" y="10794"/>
                <a:ext cx="1350" cy="1"/>
              </a:xfrm>
              <a:prstGeom prst="line">
                <a:avLst/>
              </a:prstGeom>
              <a:noFill/>
              <a:ln w="25400">
                <a:solidFill>
                  <a:schemeClr val="tx2"/>
                </a:solidFill>
                <a:round/>
                <a:headEnd/>
                <a:tailEnd/>
              </a:ln>
            </p:spPr>
            <p:txBody>
              <a:bodyPr/>
              <a:lstStyle/>
              <a:p>
                <a:endParaRPr lang="en-US"/>
              </a:p>
            </p:txBody>
          </p:sp>
          <p:sp>
            <p:nvSpPr>
              <p:cNvPr id="25652" name="Text Box 33"/>
              <p:cNvSpPr txBox="1">
                <a:spLocks noChangeArrowheads="1"/>
              </p:cNvSpPr>
              <p:nvPr/>
            </p:nvSpPr>
            <p:spPr bwMode="auto">
              <a:xfrm>
                <a:off x="3705" y="10534"/>
                <a:ext cx="1200" cy="260"/>
              </a:xfrm>
              <a:prstGeom prst="rect">
                <a:avLst/>
              </a:prstGeom>
              <a:noFill/>
              <a:ln w="9525" algn="ctr">
                <a:noFill/>
                <a:miter lim="800000"/>
                <a:headEnd/>
                <a:tailEnd/>
              </a:ln>
            </p:spPr>
            <p:txBody>
              <a:bodyPr lIns="0" tIns="0" rIns="0" bIns="0" anchor="ctr"/>
              <a:lstStyle/>
              <a:p>
                <a:r>
                  <a:rPr lang="en-US" sz="1400" b="1">
                    <a:solidFill>
                      <a:schemeClr val="tx2"/>
                    </a:solidFill>
                  </a:rPr>
                  <a:t>D1</a:t>
                </a:r>
              </a:p>
            </p:txBody>
          </p:sp>
        </p:grpSp>
        <p:sp>
          <p:nvSpPr>
            <p:cNvPr id="25645" name="Line 38"/>
            <p:cNvSpPr>
              <a:spLocks noChangeShapeType="1"/>
            </p:cNvSpPr>
            <p:nvPr/>
          </p:nvSpPr>
          <p:spPr bwMode="auto">
            <a:xfrm>
              <a:off x="1600200" y="2743190"/>
              <a:ext cx="965200" cy="450850"/>
            </a:xfrm>
            <a:prstGeom prst="line">
              <a:avLst/>
            </a:prstGeom>
            <a:noFill/>
            <a:ln w="25400">
              <a:solidFill>
                <a:schemeClr val="tx2"/>
              </a:solidFill>
              <a:round/>
              <a:headEnd/>
              <a:tailEnd type="arrow" w="sm" len="med"/>
            </a:ln>
          </p:spPr>
          <p:txBody>
            <a:bodyPr/>
            <a:lstStyle/>
            <a:p>
              <a:endParaRPr lang="en-US"/>
            </a:p>
          </p:txBody>
        </p:sp>
        <p:grpSp>
          <p:nvGrpSpPr>
            <p:cNvPr id="25646" name="Group 30"/>
            <p:cNvGrpSpPr>
              <a:grpSpLocks/>
            </p:cNvGrpSpPr>
            <p:nvPr/>
          </p:nvGrpSpPr>
          <p:grpSpPr bwMode="auto">
            <a:xfrm>
              <a:off x="2514600" y="2971790"/>
              <a:ext cx="914400" cy="382260"/>
              <a:chOff x="3705" y="10534"/>
              <a:chExt cx="1350" cy="261"/>
            </a:xfrm>
          </p:grpSpPr>
          <p:sp>
            <p:nvSpPr>
              <p:cNvPr id="25647" name="Line 31"/>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5648" name="Line 32"/>
              <p:cNvSpPr>
                <a:spLocks noChangeShapeType="1"/>
              </p:cNvSpPr>
              <p:nvPr/>
            </p:nvSpPr>
            <p:spPr bwMode="auto">
              <a:xfrm>
                <a:off x="3705" y="10794"/>
                <a:ext cx="1350" cy="1"/>
              </a:xfrm>
              <a:prstGeom prst="line">
                <a:avLst/>
              </a:prstGeom>
              <a:noFill/>
              <a:ln w="25400">
                <a:solidFill>
                  <a:schemeClr val="tx2"/>
                </a:solidFill>
                <a:round/>
                <a:headEnd/>
                <a:tailEnd/>
              </a:ln>
            </p:spPr>
            <p:txBody>
              <a:bodyPr/>
              <a:lstStyle/>
              <a:p>
                <a:endParaRPr lang="en-US"/>
              </a:p>
            </p:txBody>
          </p:sp>
          <p:sp>
            <p:nvSpPr>
              <p:cNvPr id="25649" name="Text Box 33"/>
              <p:cNvSpPr txBox="1">
                <a:spLocks noChangeArrowheads="1"/>
              </p:cNvSpPr>
              <p:nvPr/>
            </p:nvSpPr>
            <p:spPr bwMode="auto">
              <a:xfrm>
                <a:off x="3705" y="10534"/>
                <a:ext cx="1200" cy="260"/>
              </a:xfrm>
              <a:prstGeom prst="rect">
                <a:avLst/>
              </a:prstGeom>
              <a:noFill/>
              <a:ln w="9525" algn="ctr">
                <a:noFill/>
                <a:miter lim="800000"/>
                <a:headEnd/>
                <a:tailEnd/>
              </a:ln>
            </p:spPr>
            <p:txBody>
              <a:bodyPr lIns="0" tIns="0" rIns="0" bIns="0" anchor="ctr"/>
              <a:lstStyle/>
              <a:p>
                <a:r>
                  <a:rPr lang="en-US" sz="1400" b="1">
                    <a:solidFill>
                      <a:schemeClr val="tx2"/>
                    </a:solidFill>
                  </a:rPr>
                  <a:t>D2</a:t>
                </a:r>
              </a:p>
            </p:txBody>
          </p:sp>
        </p:grpSp>
      </p:grpSp>
      <p:grpSp>
        <p:nvGrpSpPr>
          <p:cNvPr id="25609" name="Group 139"/>
          <p:cNvGrpSpPr>
            <a:grpSpLocks/>
          </p:cNvGrpSpPr>
          <p:nvPr/>
        </p:nvGrpSpPr>
        <p:grpSpPr bwMode="auto">
          <a:xfrm>
            <a:off x="3886200" y="2381250"/>
            <a:ext cx="4648200" cy="1123950"/>
            <a:chOff x="3886200" y="2209800"/>
            <a:chExt cx="4648200" cy="1123950"/>
          </a:xfrm>
        </p:grpSpPr>
        <p:sp>
          <p:nvSpPr>
            <p:cNvPr id="25629" name="Line 47"/>
            <p:cNvSpPr>
              <a:spLocks noChangeShapeType="1"/>
            </p:cNvSpPr>
            <p:nvPr/>
          </p:nvSpPr>
          <p:spPr bwMode="auto">
            <a:xfrm>
              <a:off x="4648200" y="2514600"/>
              <a:ext cx="914400" cy="228600"/>
            </a:xfrm>
            <a:prstGeom prst="line">
              <a:avLst/>
            </a:prstGeom>
            <a:noFill/>
            <a:ln w="25400">
              <a:solidFill>
                <a:schemeClr val="tx2"/>
              </a:solidFill>
              <a:round/>
              <a:headEnd/>
              <a:tailEnd type="arrow" w="sm" len="med"/>
            </a:ln>
          </p:spPr>
          <p:txBody>
            <a:bodyPr/>
            <a:lstStyle/>
            <a:p>
              <a:endParaRPr lang="en-US"/>
            </a:p>
          </p:txBody>
        </p:sp>
        <p:grpSp>
          <p:nvGrpSpPr>
            <p:cNvPr id="25630" name="Group 48"/>
            <p:cNvGrpSpPr>
              <a:grpSpLocks/>
            </p:cNvGrpSpPr>
            <p:nvPr/>
          </p:nvGrpSpPr>
          <p:grpSpPr bwMode="auto">
            <a:xfrm>
              <a:off x="5562600" y="2209800"/>
              <a:ext cx="1206500" cy="1123950"/>
              <a:chOff x="5040" y="10519"/>
              <a:chExt cx="1440" cy="1439"/>
            </a:xfrm>
          </p:grpSpPr>
          <p:sp>
            <p:nvSpPr>
              <p:cNvPr id="25641" name="Oval 49"/>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endParaRPr>
              </a:p>
            </p:txBody>
          </p:sp>
          <p:sp>
            <p:nvSpPr>
              <p:cNvPr id="25642" name="Text Box 51"/>
              <p:cNvSpPr txBox="1">
                <a:spLocks noChangeArrowheads="1"/>
              </p:cNvSpPr>
              <p:nvPr/>
            </p:nvSpPr>
            <p:spPr bwMode="auto">
              <a:xfrm>
                <a:off x="5130" y="11073"/>
                <a:ext cx="1260" cy="421"/>
              </a:xfrm>
              <a:prstGeom prst="rect">
                <a:avLst/>
              </a:prstGeom>
              <a:noFill/>
              <a:ln w="9525" algn="ctr">
                <a:noFill/>
                <a:miter lim="800000"/>
                <a:headEnd/>
                <a:tailEnd/>
              </a:ln>
            </p:spPr>
            <p:txBody>
              <a:bodyPr lIns="0" tIns="0" rIns="0" bIns="0" anchor="ctr"/>
              <a:lstStyle/>
              <a:p>
                <a:r>
                  <a:rPr lang="en-US" sz="1400" b="1">
                    <a:solidFill>
                      <a:schemeClr val="tx2"/>
                    </a:solidFill>
                  </a:rPr>
                  <a:t>P</a:t>
                </a:r>
              </a:p>
            </p:txBody>
          </p:sp>
          <p:sp>
            <p:nvSpPr>
              <p:cNvPr id="25643" name="Text Box 52"/>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endParaRPr lang="en-US" sz="1400" b="1">
                  <a:solidFill>
                    <a:schemeClr val="tx2"/>
                  </a:solidFill>
                </a:endParaRPr>
              </a:p>
            </p:txBody>
          </p:sp>
        </p:grpSp>
        <p:sp>
          <p:nvSpPr>
            <p:cNvPr id="25631" name="Line 53"/>
            <p:cNvSpPr>
              <a:spLocks noChangeShapeType="1"/>
            </p:cNvSpPr>
            <p:nvPr/>
          </p:nvSpPr>
          <p:spPr bwMode="auto">
            <a:xfrm flipV="1">
              <a:off x="6781800" y="2743200"/>
              <a:ext cx="914400" cy="76200"/>
            </a:xfrm>
            <a:prstGeom prst="line">
              <a:avLst/>
            </a:prstGeom>
            <a:noFill/>
            <a:ln w="25400">
              <a:solidFill>
                <a:schemeClr val="tx2"/>
              </a:solidFill>
              <a:round/>
              <a:headEnd/>
              <a:tailEnd type="arrow" w="sm" len="med"/>
            </a:ln>
          </p:spPr>
          <p:txBody>
            <a:bodyPr/>
            <a:lstStyle/>
            <a:p>
              <a:endParaRPr lang="en-US"/>
            </a:p>
          </p:txBody>
        </p:sp>
        <p:grpSp>
          <p:nvGrpSpPr>
            <p:cNvPr id="25632" name="Group 30"/>
            <p:cNvGrpSpPr>
              <a:grpSpLocks/>
            </p:cNvGrpSpPr>
            <p:nvPr/>
          </p:nvGrpSpPr>
          <p:grpSpPr bwMode="auto">
            <a:xfrm>
              <a:off x="3886200" y="2362200"/>
              <a:ext cx="914400" cy="382260"/>
              <a:chOff x="3705" y="10534"/>
              <a:chExt cx="1350" cy="261"/>
            </a:xfrm>
          </p:grpSpPr>
          <p:sp>
            <p:nvSpPr>
              <p:cNvPr id="25638" name="Line 31"/>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5639" name="Line 32"/>
              <p:cNvSpPr>
                <a:spLocks noChangeShapeType="1"/>
              </p:cNvSpPr>
              <p:nvPr/>
            </p:nvSpPr>
            <p:spPr bwMode="auto">
              <a:xfrm>
                <a:off x="3705" y="10794"/>
                <a:ext cx="1350" cy="1"/>
              </a:xfrm>
              <a:prstGeom prst="line">
                <a:avLst/>
              </a:prstGeom>
              <a:noFill/>
              <a:ln w="25400">
                <a:solidFill>
                  <a:schemeClr val="tx2"/>
                </a:solidFill>
                <a:round/>
                <a:headEnd/>
                <a:tailEnd/>
              </a:ln>
            </p:spPr>
            <p:txBody>
              <a:bodyPr/>
              <a:lstStyle/>
              <a:p>
                <a:endParaRPr lang="en-US"/>
              </a:p>
            </p:txBody>
          </p:sp>
          <p:sp>
            <p:nvSpPr>
              <p:cNvPr id="25640" name="Text Box 33"/>
              <p:cNvSpPr txBox="1">
                <a:spLocks noChangeArrowheads="1"/>
              </p:cNvSpPr>
              <p:nvPr/>
            </p:nvSpPr>
            <p:spPr bwMode="auto">
              <a:xfrm>
                <a:off x="3705" y="10534"/>
                <a:ext cx="1200" cy="260"/>
              </a:xfrm>
              <a:prstGeom prst="rect">
                <a:avLst/>
              </a:prstGeom>
              <a:noFill/>
              <a:ln w="9525" algn="ctr">
                <a:noFill/>
                <a:miter lim="800000"/>
                <a:headEnd/>
                <a:tailEnd/>
              </a:ln>
            </p:spPr>
            <p:txBody>
              <a:bodyPr lIns="0" tIns="0" rIns="0" bIns="0" anchor="ctr"/>
              <a:lstStyle/>
              <a:p>
                <a:r>
                  <a:rPr lang="en-US" sz="1400" b="1">
                    <a:solidFill>
                      <a:schemeClr val="tx2"/>
                    </a:solidFill>
                  </a:rPr>
                  <a:t>D1</a:t>
                </a:r>
              </a:p>
            </p:txBody>
          </p:sp>
        </p:grpSp>
        <p:grpSp>
          <p:nvGrpSpPr>
            <p:cNvPr id="25633" name="Group 30"/>
            <p:cNvGrpSpPr>
              <a:grpSpLocks/>
            </p:cNvGrpSpPr>
            <p:nvPr/>
          </p:nvGrpSpPr>
          <p:grpSpPr bwMode="auto">
            <a:xfrm>
              <a:off x="7620000" y="2514600"/>
              <a:ext cx="914400" cy="382260"/>
              <a:chOff x="3705" y="10534"/>
              <a:chExt cx="1350" cy="261"/>
            </a:xfrm>
          </p:grpSpPr>
          <p:sp>
            <p:nvSpPr>
              <p:cNvPr id="25635" name="Line 31"/>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5636" name="Line 32"/>
              <p:cNvSpPr>
                <a:spLocks noChangeShapeType="1"/>
              </p:cNvSpPr>
              <p:nvPr/>
            </p:nvSpPr>
            <p:spPr bwMode="auto">
              <a:xfrm>
                <a:off x="3705" y="10794"/>
                <a:ext cx="1350" cy="1"/>
              </a:xfrm>
              <a:prstGeom prst="line">
                <a:avLst/>
              </a:prstGeom>
              <a:noFill/>
              <a:ln w="25400">
                <a:solidFill>
                  <a:schemeClr val="tx2"/>
                </a:solidFill>
                <a:round/>
                <a:headEnd/>
                <a:tailEnd/>
              </a:ln>
            </p:spPr>
            <p:txBody>
              <a:bodyPr/>
              <a:lstStyle/>
              <a:p>
                <a:endParaRPr lang="en-US"/>
              </a:p>
            </p:txBody>
          </p:sp>
          <p:sp>
            <p:nvSpPr>
              <p:cNvPr id="25637" name="Text Box 33"/>
              <p:cNvSpPr txBox="1">
                <a:spLocks noChangeArrowheads="1"/>
              </p:cNvSpPr>
              <p:nvPr/>
            </p:nvSpPr>
            <p:spPr bwMode="auto">
              <a:xfrm>
                <a:off x="3705" y="10534"/>
                <a:ext cx="1200" cy="260"/>
              </a:xfrm>
              <a:prstGeom prst="rect">
                <a:avLst/>
              </a:prstGeom>
              <a:noFill/>
              <a:ln w="9525" algn="ctr">
                <a:noFill/>
                <a:miter lim="800000"/>
                <a:headEnd/>
                <a:tailEnd/>
              </a:ln>
            </p:spPr>
            <p:txBody>
              <a:bodyPr lIns="0" tIns="0" rIns="0" bIns="0" anchor="ctr"/>
              <a:lstStyle/>
              <a:p>
                <a:r>
                  <a:rPr lang="en-US" sz="1400" b="1">
                    <a:solidFill>
                      <a:schemeClr val="tx2"/>
                    </a:solidFill>
                  </a:rPr>
                  <a:t>D2</a:t>
                </a:r>
              </a:p>
            </p:txBody>
          </p:sp>
        </p:grpSp>
        <p:cxnSp>
          <p:nvCxnSpPr>
            <p:cNvPr id="117" name="Straight Connector 116"/>
            <p:cNvCxnSpPr>
              <a:stCxn id="25641" idx="1"/>
              <a:endCxn id="25641" idx="7"/>
            </p:cNvCxnSpPr>
            <p:nvPr/>
          </p:nvCxnSpPr>
          <p:spPr>
            <a:xfrm rot="5400000" flipH="1" flipV="1">
              <a:off x="6165850" y="1947863"/>
              <a:ext cx="1587" cy="8524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nvGrpSpPr>
          <p:cNvPr id="25610" name="Group 138"/>
          <p:cNvGrpSpPr>
            <a:grpSpLocks/>
          </p:cNvGrpSpPr>
          <p:nvPr/>
        </p:nvGrpSpPr>
        <p:grpSpPr bwMode="auto">
          <a:xfrm>
            <a:off x="3733800" y="4648200"/>
            <a:ext cx="4800600" cy="1123950"/>
            <a:chOff x="3733800" y="4648200"/>
            <a:chExt cx="4800600" cy="1123950"/>
          </a:xfrm>
        </p:grpSpPr>
        <p:sp>
          <p:nvSpPr>
            <p:cNvPr id="25617" name="Line 47"/>
            <p:cNvSpPr>
              <a:spLocks noChangeShapeType="1"/>
            </p:cNvSpPr>
            <p:nvPr/>
          </p:nvSpPr>
          <p:spPr bwMode="auto">
            <a:xfrm>
              <a:off x="4648200" y="4953000"/>
              <a:ext cx="914400" cy="228600"/>
            </a:xfrm>
            <a:prstGeom prst="line">
              <a:avLst/>
            </a:prstGeom>
            <a:noFill/>
            <a:ln w="25400">
              <a:solidFill>
                <a:schemeClr val="tx2"/>
              </a:solidFill>
              <a:round/>
              <a:headEnd/>
              <a:tailEnd type="arrow" w="sm" len="med"/>
            </a:ln>
          </p:spPr>
          <p:txBody>
            <a:bodyPr/>
            <a:lstStyle/>
            <a:p>
              <a:endParaRPr lang="en-US"/>
            </a:p>
          </p:txBody>
        </p:sp>
        <p:grpSp>
          <p:nvGrpSpPr>
            <p:cNvPr id="25618" name="Group 48"/>
            <p:cNvGrpSpPr>
              <a:grpSpLocks/>
            </p:cNvGrpSpPr>
            <p:nvPr/>
          </p:nvGrpSpPr>
          <p:grpSpPr bwMode="auto">
            <a:xfrm>
              <a:off x="5562600" y="4648200"/>
              <a:ext cx="1206500" cy="1123950"/>
              <a:chOff x="5040" y="10519"/>
              <a:chExt cx="1440" cy="1439"/>
            </a:xfrm>
          </p:grpSpPr>
          <p:sp>
            <p:nvSpPr>
              <p:cNvPr id="25626" name="Oval 49"/>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endParaRPr>
              </a:p>
            </p:txBody>
          </p:sp>
          <p:sp>
            <p:nvSpPr>
              <p:cNvPr id="25627" name="Text Box 51"/>
              <p:cNvSpPr txBox="1">
                <a:spLocks noChangeArrowheads="1"/>
              </p:cNvSpPr>
              <p:nvPr/>
            </p:nvSpPr>
            <p:spPr bwMode="auto">
              <a:xfrm>
                <a:off x="5130" y="11073"/>
                <a:ext cx="1260" cy="421"/>
              </a:xfrm>
              <a:prstGeom prst="rect">
                <a:avLst/>
              </a:prstGeom>
              <a:noFill/>
              <a:ln w="9525" algn="ctr">
                <a:noFill/>
                <a:miter lim="800000"/>
                <a:headEnd/>
                <a:tailEnd/>
              </a:ln>
            </p:spPr>
            <p:txBody>
              <a:bodyPr lIns="0" tIns="0" rIns="0" bIns="0" anchor="ctr"/>
              <a:lstStyle/>
              <a:p>
                <a:r>
                  <a:rPr lang="en-US" sz="1400" b="1">
                    <a:solidFill>
                      <a:schemeClr val="tx2"/>
                    </a:solidFill>
                  </a:rPr>
                  <a:t>P</a:t>
                </a:r>
              </a:p>
            </p:txBody>
          </p:sp>
          <p:sp>
            <p:nvSpPr>
              <p:cNvPr id="25628" name="Text Box 52"/>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endParaRPr lang="en-US" sz="1400" b="1">
                  <a:solidFill>
                    <a:schemeClr val="tx2"/>
                  </a:solidFill>
                </a:endParaRPr>
              </a:p>
            </p:txBody>
          </p:sp>
        </p:grpSp>
        <p:sp>
          <p:nvSpPr>
            <p:cNvPr id="25619" name="Line 53"/>
            <p:cNvSpPr>
              <a:spLocks noChangeShapeType="1"/>
            </p:cNvSpPr>
            <p:nvPr/>
          </p:nvSpPr>
          <p:spPr bwMode="auto">
            <a:xfrm flipV="1">
              <a:off x="6781800" y="5181600"/>
              <a:ext cx="914400" cy="76200"/>
            </a:xfrm>
            <a:prstGeom prst="line">
              <a:avLst/>
            </a:prstGeom>
            <a:noFill/>
            <a:ln w="25400">
              <a:solidFill>
                <a:schemeClr val="tx2"/>
              </a:solidFill>
              <a:round/>
              <a:headEnd/>
              <a:tailEnd type="arrow" w="sm" len="med"/>
            </a:ln>
          </p:spPr>
          <p:txBody>
            <a:bodyPr/>
            <a:lstStyle/>
            <a:p>
              <a:endParaRPr lang="en-US"/>
            </a:p>
          </p:txBody>
        </p:sp>
        <p:grpSp>
          <p:nvGrpSpPr>
            <p:cNvPr id="25620" name="Group 30"/>
            <p:cNvGrpSpPr>
              <a:grpSpLocks/>
            </p:cNvGrpSpPr>
            <p:nvPr/>
          </p:nvGrpSpPr>
          <p:grpSpPr bwMode="auto">
            <a:xfrm>
              <a:off x="7620000" y="4953000"/>
              <a:ext cx="914400" cy="382260"/>
              <a:chOff x="3705" y="10534"/>
              <a:chExt cx="1350" cy="261"/>
            </a:xfrm>
          </p:grpSpPr>
          <p:sp>
            <p:nvSpPr>
              <p:cNvPr id="25623" name="Line 31"/>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25624" name="Line 32"/>
              <p:cNvSpPr>
                <a:spLocks noChangeShapeType="1"/>
              </p:cNvSpPr>
              <p:nvPr/>
            </p:nvSpPr>
            <p:spPr bwMode="auto">
              <a:xfrm>
                <a:off x="3705" y="10794"/>
                <a:ext cx="1350" cy="1"/>
              </a:xfrm>
              <a:prstGeom prst="line">
                <a:avLst/>
              </a:prstGeom>
              <a:noFill/>
              <a:ln w="25400">
                <a:solidFill>
                  <a:schemeClr val="tx2"/>
                </a:solidFill>
                <a:round/>
                <a:headEnd/>
                <a:tailEnd/>
              </a:ln>
            </p:spPr>
            <p:txBody>
              <a:bodyPr/>
              <a:lstStyle/>
              <a:p>
                <a:endParaRPr lang="en-US"/>
              </a:p>
            </p:txBody>
          </p:sp>
          <p:sp>
            <p:nvSpPr>
              <p:cNvPr id="25625" name="Text Box 33"/>
              <p:cNvSpPr txBox="1">
                <a:spLocks noChangeArrowheads="1"/>
              </p:cNvSpPr>
              <p:nvPr/>
            </p:nvSpPr>
            <p:spPr bwMode="auto">
              <a:xfrm>
                <a:off x="3705" y="10534"/>
                <a:ext cx="1200" cy="260"/>
              </a:xfrm>
              <a:prstGeom prst="rect">
                <a:avLst/>
              </a:prstGeom>
              <a:noFill/>
              <a:ln w="9525" algn="ctr">
                <a:noFill/>
                <a:miter lim="800000"/>
                <a:headEnd/>
                <a:tailEnd/>
              </a:ln>
            </p:spPr>
            <p:txBody>
              <a:bodyPr lIns="0" tIns="0" rIns="0" bIns="0" anchor="ctr"/>
              <a:lstStyle/>
              <a:p>
                <a:r>
                  <a:rPr lang="en-US" sz="1400" b="1">
                    <a:solidFill>
                      <a:schemeClr val="tx2"/>
                    </a:solidFill>
                  </a:rPr>
                  <a:t>D</a:t>
                </a:r>
              </a:p>
            </p:txBody>
          </p:sp>
        </p:grpSp>
        <p:cxnSp>
          <p:nvCxnSpPr>
            <p:cNvPr id="137" name="Straight Connector 136"/>
            <p:cNvCxnSpPr/>
            <p:nvPr/>
          </p:nvCxnSpPr>
          <p:spPr>
            <a:xfrm rot="5400000" flipH="1" flipV="1">
              <a:off x="6165850" y="4386263"/>
              <a:ext cx="1587" cy="8524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5622" name="Rectangle 56"/>
            <p:cNvSpPr>
              <a:spLocks noChangeArrowheads="1"/>
            </p:cNvSpPr>
            <p:nvPr/>
          </p:nvSpPr>
          <p:spPr bwMode="auto">
            <a:xfrm>
              <a:off x="3733800" y="4800600"/>
              <a:ext cx="914400" cy="3429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a:t>
              </a:r>
            </a:p>
          </p:txBody>
        </p:sp>
      </p:grpSp>
      <p:grpSp>
        <p:nvGrpSpPr>
          <p:cNvPr id="17" name="Group 142"/>
          <p:cNvGrpSpPr>
            <a:grpSpLocks/>
          </p:cNvGrpSpPr>
          <p:nvPr/>
        </p:nvGrpSpPr>
        <p:grpSpPr bwMode="auto">
          <a:xfrm>
            <a:off x="1143000" y="2057400"/>
            <a:ext cx="1295400" cy="1409700"/>
            <a:chOff x="1828800" y="2857500"/>
            <a:chExt cx="1295400" cy="1409700"/>
          </a:xfrm>
        </p:grpSpPr>
        <p:sp>
          <p:nvSpPr>
            <p:cNvPr id="25615" name="Line 35"/>
            <p:cNvSpPr>
              <a:spLocks noChangeShapeType="1"/>
            </p:cNvSpPr>
            <p:nvPr/>
          </p:nvSpPr>
          <p:spPr bwMode="auto">
            <a:xfrm flipH="1">
              <a:off x="1828800" y="2857500"/>
              <a:ext cx="1295400" cy="1333500"/>
            </a:xfrm>
            <a:prstGeom prst="line">
              <a:avLst/>
            </a:prstGeom>
            <a:noFill/>
            <a:ln w="25400">
              <a:solidFill>
                <a:srgbClr val="C00000"/>
              </a:solidFill>
              <a:round/>
              <a:headEnd/>
              <a:tailEnd/>
            </a:ln>
          </p:spPr>
          <p:txBody>
            <a:bodyPr/>
            <a:lstStyle/>
            <a:p>
              <a:endParaRPr lang="en-US"/>
            </a:p>
          </p:txBody>
        </p:sp>
        <p:sp>
          <p:nvSpPr>
            <p:cNvPr id="25616" name="Line 35"/>
            <p:cNvSpPr>
              <a:spLocks noChangeShapeType="1"/>
            </p:cNvSpPr>
            <p:nvPr/>
          </p:nvSpPr>
          <p:spPr bwMode="auto">
            <a:xfrm>
              <a:off x="2011681" y="2895600"/>
              <a:ext cx="1112519" cy="1371600"/>
            </a:xfrm>
            <a:prstGeom prst="line">
              <a:avLst/>
            </a:prstGeom>
            <a:noFill/>
            <a:ln w="25400">
              <a:solidFill>
                <a:srgbClr val="C00000"/>
              </a:solidFill>
              <a:round/>
              <a:headEnd/>
              <a:tailEnd/>
            </a:ln>
          </p:spPr>
          <p:txBody>
            <a:bodyPr/>
            <a:lstStyle/>
            <a:p>
              <a:endParaRPr lang="en-US"/>
            </a:p>
          </p:txBody>
        </p:sp>
      </p:grpSp>
      <p:grpSp>
        <p:nvGrpSpPr>
          <p:cNvPr id="18" name="Group 145"/>
          <p:cNvGrpSpPr>
            <a:grpSpLocks/>
          </p:cNvGrpSpPr>
          <p:nvPr/>
        </p:nvGrpSpPr>
        <p:grpSpPr bwMode="auto">
          <a:xfrm>
            <a:off x="1066800" y="4533900"/>
            <a:ext cx="1295400" cy="1409700"/>
            <a:chOff x="1828800" y="2857500"/>
            <a:chExt cx="1295400" cy="1409700"/>
          </a:xfrm>
        </p:grpSpPr>
        <p:sp>
          <p:nvSpPr>
            <p:cNvPr id="25613" name="Line 35"/>
            <p:cNvSpPr>
              <a:spLocks noChangeShapeType="1"/>
            </p:cNvSpPr>
            <p:nvPr/>
          </p:nvSpPr>
          <p:spPr bwMode="auto">
            <a:xfrm flipH="1">
              <a:off x="1828800" y="2857500"/>
              <a:ext cx="1295400" cy="1333500"/>
            </a:xfrm>
            <a:prstGeom prst="line">
              <a:avLst/>
            </a:prstGeom>
            <a:noFill/>
            <a:ln w="25400">
              <a:solidFill>
                <a:srgbClr val="C00000"/>
              </a:solidFill>
              <a:round/>
              <a:headEnd/>
              <a:tailEnd/>
            </a:ln>
          </p:spPr>
          <p:txBody>
            <a:bodyPr/>
            <a:lstStyle/>
            <a:p>
              <a:endParaRPr lang="en-US"/>
            </a:p>
          </p:txBody>
        </p:sp>
        <p:sp>
          <p:nvSpPr>
            <p:cNvPr id="25614" name="Line 35"/>
            <p:cNvSpPr>
              <a:spLocks noChangeShapeType="1"/>
            </p:cNvSpPr>
            <p:nvPr/>
          </p:nvSpPr>
          <p:spPr bwMode="auto">
            <a:xfrm>
              <a:off x="2011681" y="2895600"/>
              <a:ext cx="1112519" cy="1371600"/>
            </a:xfrm>
            <a:prstGeom prst="line">
              <a:avLst/>
            </a:prstGeom>
            <a:noFill/>
            <a:ln w="25400">
              <a:solidFill>
                <a:srgbClr val="C00000"/>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t>Một số tình huống (tt)</a:t>
            </a:r>
          </a:p>
        </p:txBody>
      </p:sp>
      <p:sp>
        <p:nvSpPr>
          <p:cNvPr id="26627" name="Content Placeholder 2"/>
          <p:cNvSpPr>
            <a:spLocks noGrp="1"/>
          </p:cNvSpPr>
          <p:nvPr>
            <p:ph idx="1"/>
          </p:nvPr>
        </p:nvSpPr>
        <p:spPr>
          <a:xfrm>
            <a:off x="457200" y="1219200"/>
            <a:ext cx="8229600" cy="762000"/>
          </a:xfrm>
        </p:spPr>
        <p:txBody>
          <a:bodyPr/>
          <a:lstStyle/>
          <a:p>
            <a:pPr eaLnBrk="1" hangingPunct="1"/>
            <a:r>
              <a:rPr lang="en-US"/>
              <a:t>Đầu cuối</a:t>
            </a:r>
          </a:p>
        </p:txBody>
      </p:sp>
      <p:sp>
        <p:nvSpPr>
          <p:cNvPr id="4" name="Slide Number Placeholder 3"/>
          <p:cNvSpPr>
            <a:spLocks noGrp="1"/>
          </p:cNvSpPr>
          <p:nvPr>
            <p:ph type="sldNum" sz="quarter" idx="12"/>
          </p:nvPr>
        </p:nvSpPr>
        <p:spPr/>
        <p:txBody>
          <a:bodyPr/>
          <a:lstStyle/>
          <a:p>
            <a:pPr>
              <a:defRPr/>
            </a:pPr>
            <a:fld id="{59CEDD5A-178D-4CB2-BABB-50C31A0032AE}" type="slidenum">
              <a:rPr lang="en-US"/>
              <a:pPr>
                <a:defRPr/>
              </a:pPr>
              <a:t>18</a:t>
            </a:fld>
            <a:endParaRPr lang="en-US"/>
          </a:p>
        </p:txBody>
      </p:sp>
      <p:grpSp>
        <p:nvGrpSpPr>
          <p:cNvPr id="26631" name="Group 61"/>
          <p:cNvGrpSpPr>
            <a:grpSpLocks/>
          </p:cNvGrpSpPr>
          <p:nvPr/>
        </p:nvGrpSpPr>
        <p:grpSpPr bwMode="auto">
          <a:xfrm>
            <a:off x="609600" y="3124200"/>
            <a:ext cx="2514600" cy="876300"/>
            <a:chOff x="609600" y="3124200"/>
            <a:chExt cx="2514600" cy="876300"/>
          </a:xfrm>
        </p:grpSpPr>
        <p:sp>
          <p:nvSpPr>
            <p:cNvPr id="26645" name="Rectangle 56"/>
            <p:cNvSpPr>
              <a:spLocks noChangeArrowheads="1"/>
            </p:cNvSpPr>
            <p:nvPr/>
          </p:nvSpPr>
          <p:spPr bwMode="auto">
            <a:xfrm>
              <a:off x="609600" y="3124200"/>
              <a:ext cx="914400" cy="3429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T1</a:t>
              </a:r>
            </a:p>
          </p:txBody>
        </p:sp>
        <p:sp>
          <p:nvSpPr>
            <p:cNvPr id="26646" name="Line 61"/>
            <p:cNvSpPr>
              <a:spLocks noChangeShapeType="1"/>
            </p:cNvSpPr>
            <p:nvPr/>
          </p:nvSpPr>
          <p:spPr bwMode="auto">
            <a:xfrm>
              <a:off x="1524000" y="3352800"/>
              <a:ext cx="685800" cy="381000"/>
            </a:xfrm>
            <a:prstGeom prst="line">
              <a:avLst/>
            </a:prstGeom>
            <a:noFill/>
            <a:ln w="25400">
              <a:solidFill>
                <a:schemeClr val="tx2"/>
              </a:solidFill>
              <a:round/>
              <a:headEnd/>
              <a:tailEnd type="arrow" w="sm" len="med"/>
            </a:ln>
          </p:spPr>
          <p:txBody>
            <a:bodyPr/>
            <a:lstStyle/>
            <a:p>
              <a:endParaRPr lang="en-US"/>
            </a:p>
          </p:txBody>
        </p:sp>
        <p:sp>
          <p:nvSpPr>
            <p:cNvPr id="26647" name="Rectangle 56"/>
            <p:cNvSpPr>
              <a:spLocks noChangeArrowheads="1"/>
            </p:cNvSpPr>
            <p:nvPr/>
          </p:nvSpPr>
          <p:spPr bwMode="auto">
            <a:xfrm>
              <a:off x="2209800" y="3657600"/>
              <a:ext cx="914400" cy="3429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T2</a:t>
              </a:r>
            </a:p>
          </p:txBody>
        </p:sp>
      </p:grpSp>
      <p:grpSp>
        <p:nvGrpSpPr>
          <p:cNvPr id="26632" name="Group 60"/>
          <p:cNvGrpSpPr>
            <a:grpSpLocks/>
          </p:cNvGrpSpPr>
          <p:nvPr/>
        </p:nvGrpSpPr>
        <p:grpSpPr bwMode="auto">
          <a:xfrm>
            <a:off x="3962400" y="3048000"/>
            <a:ext cx="4876800" cy="1123950"/>
            <a:chOff x="3733800" y="4648200"/>
            <a:chExt cx="4876800" cy="1123950"/>
          </a:xfrm>
        </p:grpSpPr>
        <p:sp>
          <p:nvSpPr>
            <p:cNvPr id="26636" name="Line 47"/>
            <p:cNvSpPr>
              <a:spLocks noChangeShapeType="1"/>
            </p:cNvSpPr>
            <p:nvPr/>
          </p:nvSpPr>
          <p:spPr bwMode="auto">
            <a:xfrm>
              <a:off x="4648200" y="4953000"/>
              <a:ext cx="914400" cy="228600"/>
            </a:xfrm>
            <a:prstGeom prst="line">
              <a:avLst/>
            </a:prstGeom>
            <a:noFill/>
            <a:ln w="25400">
              <a:solidFill>
                <a:schemeClr val="tx2"/>
              </a:solidFill>
              <a:round/>
              <a:headEnd/>
              <a:tailEnd type="arrow" w="sm" len="med"/>
            </a:ln>
          </p:spPr>
          <p:txBody>
            <a:bodyPr/>
            <a:lstStyle/>
            <a:p>
              <a:endParaRPr lang="en-US"/>
            </a:p>
          </p:txBody>
        </p:sp>
        <p:grpSp>
          <p:nvGrpSpPr>
            <p:cNvPr id="26637" name="Group 48"/>
            <p:cNvGrpSpPr>
              <a:grpSpLocks/>
            </p:cNvGrpSpPr>
            <p:nvPr/>
          </p:nvGrpSpPr>
          <p:grpSpPr bwMode="auto">
            <a:xfrm>
              <a:off x="5562600" y="4648200"/>
              <a:ext cx="1206500" cy="1123950"/>
              <a:chOff x="5040" y="10519"/>
              <a:chExt cx="1440" cy="1439"/>
            </a:xfrm>
          </p:grpSpPr>
          <p:sp>
            <p:nvSpPr>
              <p:cNvPr id="26642" name="Oval 49"/>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endParaRPr>
              </a:p>
            </p:txBody>
          </p:sp>
          <p:sp>
            <p:nvSpPr>
              <p:cNvPr id="26643" name="Text Box 51"/>
              <p:cNvSpPr txBox="1">
                <a:spLocks noChangeArrowheads="1"/>
              </p:cNvSpPr>
              <p:nvPr/>
            </p:nvSpPr>
            <p:spPr bwMode="auto">
              <a:xfrm>
                <a:off x="5130" y="11073"/>
                <a:ext cx="1260" cy="421"/>
              </a:xfrm>
              <a:prstGeom prst="rect">
                <a:avLst/>
              </a:prstGeom>
              <a:noFill/>
              <a:ln w="9525" algn="ctr">
                <a:noFill/>
                <a:miter lim="800000"/>
                <a:headEnd/>
                <a:tailEnd/>
              </a:ln>
            </p:spPr>
            <p:txBody>
              <a:bodyPr lIns="0" tIns="0" rIns="0" bIns="0" anchor="ctr"/>
              <a:lstStyle/>
              <a:p>
                <a:r>
                  <a:rPr lang="en-US" sz="1400" b="1">
                    <a:solidFill>
                      <a:schemeClr val="tx2"/>
                    </a:solidFill>
                  </a:rPr>
                  <a:t>P</a:t>
                </a:r>
              </a:p>
            </p:txBody>
          </p:sp>
          <p:sp>
            <p:nvSpPr>
              <p:cNvPr id="26644" name="Text Box 52"/>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endParaRPr lang="en-US" sz="1400" b="1">
                  <a:solidFill>
                    <a:schemeClr val="tx2"/>
                  </a:solidFill>
                </a:endParaRPr>
              </a:p>
            </p:txBody>
          </p:sp>
        </p:grpSp>
        <p:sp>
          <p:nvSpPr>
            <p:cNvPr id="26638" name="Line 53"/>
            <p:cNvSpPr>
              <a:spLocks noChangeShapeType="1"/>
            </p:cNvSpPr>
            <p:nvPr/>
          </p:nvSpPr>
          <p:spPr bwMode="auto">
            <a:xfrm flipV="1">
              <a:off x="6781800" y="5181600"/>
              <a:ext cx="914400" cy="76200"/>
            </a:xfrm>
            <a:prstGeom prst="line">
              <a:avLst/>
            </a:prstGeom>
            <a:noFill/>
            <a:ln w="25400">
              <a:solidFill>
                <a:schemeClr val="tx2"/>
              </a:solidFill>
              <a:round/>
              <a:headEnd/>
              <a:tailEnd type="arrow" w="sm" len="med"/>
            </a:ln>
          </p:spPr>
          <p:txBody>
            <a:bodyPr/>
            <a:lstStyle/>
            <a:p>
              <a:endParaRPr lang="en-US"/>
            </a:p>
          </p:txBody>
        </p:sp>
        <p:cxnSp>
          <p:nvCxnSpPr>
            <p:cNvPr id="137" name="Straight Connector 136"/>
            <p:cNvCxnSpPr/>
            <p:nvPr/>
          </p:nvCxnSpPr>
          <p:spPr>
            <a:xfrm rot="5400000" flipH="1" flipV="1">
              <a:off x="6165850" y="4386263"/>
              <a:ext cx="1587" cy="8524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26640" name="Rectangle 56"/>
            <p:cNvSpPr>
              <a:spLocks noChangeArrowheads="1"/>
            </p:cNvSpPr>
            <p:nvPr/>
          </p:nvSpPr>
          <p:spPr bwMode="auto">
            <a:xfrm>
              <a:off x="3733800" y="4800600"/>
              <a:ext cx="914400" cy="3429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T1</a:t>
              </a:r>
            </a:p>
          </p:txBody>
        </p:sp>
        <p:sp>
          <p:nvSpPr>
            <p:cNvPr id="26641" name="Rectangle 56"/>
            <p:cNvSpPr>
              <a:spLocks noChangeArrowheads="1"/>
            </p:cNvSpPr>
            <p:nvPr/>
          </p:nvSpPr>
          <p:spPr bwMode="auto">
            <a:xfrm>
              <a:off x="7696200" y="4953000"/>
              <a:ext cx="914400" cy="342900"/>
            </a:xfrm>
            <a:prstGeom prst="rect">
              <a:avLst/>
            </a:prstGeom>
            <a:solidFill>
              <a:srgbClr val="FFFFFF"/>
            </a:solidFill>
            <a:ln w="25400" algn="ctr">
              <a:solidFill>
                <a:schemeClr val="tx2"/>
              </a:solidFill>
              <a:miter lim="800000"/>
              <a:headEnd/>
              <a:tailEnd/>
            </a:ln>
          </p:spPr>
          <p:txBody>
            <a:bodyPr anchor="ctr"/>
            <a:lstStyle/>
            <a:p>
              <a:r>
                <a:rPr lang="en-US" sz="1400" b="1">
                  <a:solidFill>
                    <a:schemeClr val="tx2"/>
                  </a:solidFill>
                </a:rPr>
                <a:t>T2</a:t>
              </a:r>
            </a:p>
          </p:txBody>
        </p:sp>
      </p:grpSp>
      <p:grpSp>
        <p:nvGrpSpPr>
          <p:cNvPr id="8" name="Group 145"/>
          <p:cNvGrpSpPr>
            <a:grpSpLocks/>
          </p:cNvGrpSpPr>
          <p:nvPr/>
        </p:nvGrpSpPr>
        <p:grpSpPr bwMode="auto">
          <a:xfrm>
            <a:off x="1219200" y="2819400"/>
            <a:ext cx="1295400" cy="1409700"/>
            <a:chOff x="1828800" y="2857500"/>
            <a:chExt cx="1295400" cy="1409700"/>
          </a:xfrm>
        </p:grpSpPr>
        <p:sp>
          <p:nvSpPr>
            <p:cNvPr id="26634" name="Line 35"/>
            <p:cNvSpPr>
              <a:spLocks noChangeShapeType="1"/>
            </p:cNvSpPr>
            <p:nvPr/>
          </p:nvSpPr>
          <p:spPr bwMode="auto">
            <a:xfrm flipH="1">
              <a:off x="1828800" y="2857500"/>
              <a:ext cx="1295400" cy="1333500"/>
            </a:xfrm>
            <a:prstGeom prst="line">
              <a:avLst/>
            </a:prstGeom>
            <a:noFill/>
            <a:ln w="25400">
              <a:solidFill>
                <a:srgbClr val="C00000"/>
              </a:solidFill>
              <a:round/>
              <a:headEnd/>
              <a:tailEnd/>
            </a:ln>
          </p:spPr>
          <p:txBody>
            <a:bodyPr/>
            <a:lstStyle/>
            <a:p>
              <a:endParaRPr lang="en-US"/>
            </a:p>
          </p:txBody>
        </p:sp>
        <p:sp>
          <p:nvSpPr>
            <p:cNvPr id="26635" name="Line 35"/>
            <p:cNvSpPr>
              <a:spLocks noChangeShapeType="1"/>
            </p:cNvSpPr>
            <p:nvPr/>
          </p:nvSpPr>
          <p:spPr bwMode="auto">
            <a:xfrm>
              <a:off x="2011681" y="2895600"/>
              <a:ext cx="1112519" cy="1371600"/>
            </a:xfrm>
            <a:prstGeom prst="line">
              <a:avLst/>
            </a:prstGeom>
            <a:noFill/>
            <a:ln w="25400">
              <a:solidFill>
                <a:srgbClr val="C00000"/>
              </a:solidFill>
              <a:round/>
              <a:headEnd/>
              <a:tailEnd/>
            </a:ln>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t>Ví dụ</a:t>
            </a:r>
          </a:p>
        </p:txBody>
      </p:sp>
      <p:sp>
        <p:nvSpPr>
          <p:cNvPr id="3" name="Content Placeholder 2"/>
          <p:cNvSpPr>
            <a:spLocks noGrp="1"/>
          </p:cNvSpPr>
          <p:nvPr>
            <p:ph idx="1"/>
          </p:nvPr>
        </p:nvSpPr>
        <p:spPr>
          <a:xfrm>
            <a:off x="457200" y="1066800"/>
            <a:ext cx="8229600" cy="5257800"/>
          </a:xfrm>
        </p:spPr>
        <p:txBody>
          <a:bodyPr/>
          <a:lstStyle/>
          <a:p>
            <a:pPr marL="660400" indent="-660400">
              <a:defRPr/>
            </a:pPr>
            <a:r>
              <a:rPr lang="en-US" sz="2800" dirty="0" err="1">
                <a:latin typeface="Times New Roman" pitchFamily="18" charset="0"/>
                <a:cs typeface="Times New Roman" pitchFamily="18" charset="0"/>
              </a:rPr>
              <a:t>Quản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lý</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yêu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cầu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khoa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học</a:t>
            </a:r>
            <a:r>
              <a:rPr lang="en-US" sz="2800" dirty="0">
                <a:latin typeface="Times New Roman" pitchFamily="18" charset="0"/>
                <a:cs typeface="Times New Roman" pitchFamily="18" charset="0"/>
              </a:rPr>
              <a:t> (NKH)</a:t>
            </a:r>
          </a:p>
          <a:p>
            <a:pPr marL="1009650" lvl="1" indent="-495300">
              <a:spcBef>
                <a:spcPts val="0"/>
              </a:spcBef>
              <a:spcAft>
                <a:spcPts val="600"/>
              </a:spcAft>
              <a:buFont typeface="Arial" pitchFamily="34" charset="0"/>
              <a:buChar char="•"/>
              <a:defRPr/>
            </a:pPr>
            <a:r>
              <a:rPr lang="en-US" sz="3200" baseline="-25000" dirty="0">
                <a:latin typeface="Times New Roman" pitchFamily="18" charset="0"/>
                <a:cs typeface="Times New Roman" pitchFamily="18" charset="0"/>
              </a:rPr>
              <a:t>Sau </a:t>
            </a:r>
            <a:r>
              <a:rPr lang="en-US" sz="3200" baseline="-25000" dirty="0" err="1">
                <a:latin typeface="Times New Roman" pitchFamily="18" charset="0"/>
                <a:cs typeface="Times New Roman" pitchFamily="18" charset="0"/>
              </a:rPr>
              <a:t>khi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nhận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được</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phiếu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yêu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cầu</a:t>
            </a:r>
            <a:r>
              <a:rPr lang="en-US" sz="3200" baseline="-25000" dirty="0">
                <a:latin typeface="Times New Roman" pitchFamily="18" charset="0"/>
                <a:cs typeface="Times New Roman" pitchFamily="18" charset="0"/>
              </a:rPr>
              <a:t> (PYC), NKH </a:t>
            </a:r>
            <a:r>
              <a:rPr lang="en-US" sz="3200" baseline="-25000" dirty="0" err="1">
                <a:latin typeface="Times New Roman" pitchFamily="18" charset="0"/>
                <a:cs typeface="Times New Roman" pitchFamily="18" charset="0"/>
              </a:rPr>
              <a:t>điền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vào</a:t>
            </a:r>
            <a:r>
              <a:rPr lang="en-US" sz="3200" baseline="-25000" dirty="0">
                <a:latin typeface="Times New Roman" pitchFamily="18" charset="0"/>
                <a:cs typeface="Times New Roman" pitchFamily="18" charset="0"/>
              </a:rPr>
              <a:t> PYC </a:t>
            </a:r>
            <a:r>
              <a:rPr lang="en-US" sz="3200" baseline="-25000" dirty="0" err="1">
                <a:latin typeface="Times New Roman" pitchFamily="18" charset="0"/>
                <a:cs typeface="Times New Roman" pitchFamily="18" charset="0"/>
              </a:rPr>
              <a:t>sách</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cần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mua</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và</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gởi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lại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cho</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nhân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viên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nghiệp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vụ</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Nhân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viên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này</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tiếp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nhận</a:t>
            </a:r>
            <a:r>
              <a:rPr lang="en-US" sz="3200" baseline="-25000" dirty="0">
                <a:latin typeface="Times New Roman" pitchFamily="18" charset="0"/>
                <a:cs typeface="Times New Roman" pitchFamily="18" charset="0"/>
              </a:rPr>
              <a:t> PYC </a:t>
            </a:r>
            <a:r>
              <a:rPr lang="en-US" sz="3200" baseline="-25000" dirty="0" err="1">
                <a:latin typeface="Times New Roman" pitchFamily="18" charset="0"/>
                <a:cs typeface="Times New Roman" pitchFamily="18" charset="0"/>
              </a:rPr>
              <a:t>và</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lưu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lại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chờ</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ngày</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xử</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lý</a:t>
            </a:r>
            <a:r>
              <a:rPr lang="en-US" sz="3200" baseline="-25000" dirty="0">
                <a:latin typeface="Times New Roman" pitchFamily="18" charset="0"/>
                <a:cs typeface="Times New Roman" pitchFamily="18" charset="0"/>
              </a:rPr>
              <a:t>.</a:t>
            </a:r>
          </a:p>
          <a:p>
            <a:pPr marL="1009650" lvl="1" indent="-495300">
              <a:spcBef>
                <a:spcPts val="0"/>
              </a:spcBef>
              <a:spcAft>
                <a:spcPts val="600"/>
              </a:spcAft>
              <a:buFont typeface="Arial" pitchFamily="34" charset="0"/>
              <a:buChar char="•"/>
              <a:defRPr/>
            </a:pPr>
            <a:r>
              <a:rPr lang="en-US" sz="3200" baseline="-25000" dirty="0" err="1">
                <a:latin typeface="Times New Roman" pitchFamily="18" charset="0"/>
                <a:cs typeface="Times New Roman" pitchFamily="18" charset="0"/>
              </a:rPr>
              <a:t>Đến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thời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điểm</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hết</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hạn</a:t>
            </a:r>
            <a:r>
              <a:rPr lang="en-US" sz="3200" baseline="-25000" dirty="0">
                <a:latin typeface="Times New Roman" pitchFamily="18" charset="0"/>
                <a:cs typeface="Times New Roman" pitchFamily="18" charset="0"/>
              </a:rPr>
              <a:t> qui </a:t>
            </a:r>
            <a:r>
              <a:rPr lang="en-US" sz="3200" baseline="-25000" dirty="0" err="1">
                <a:latin typeface="Times New Roman" pitchFamily="18" charset="0"/>
                <a:cs typeface="Times New Roman" pitchFamily="18" charset="0"/>
              </a:rPr>
              <a:t>định</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nộp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Nhân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viên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nghiệp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vụ</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tập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hợp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tất</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cả</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các</a:t>
            </a:r>
            <a:r>
              <a:rPr lang="en-US" sz="3200" baseline="-25000" dirty="0">
                <a:latin typeface="Times New Roman" pitchFamily="18" charset="0"/>
                <a:cs typeface="Times New Roman" pitchFamily="18" charset="0"/>
              </a:rPr>
              <a:t> PYC </a:t>
            </a:r>
            <a:r>
              <a:rPr lang="en-US" sz="3200" baseline="-25000" dirty="0" err="1">
                <a:latin typeface="Times New Roman" pitchFamily="18" charset="0"/>
                <a:cs typeface="Times New Roman" pitchFamily="18" charset="0"/>
              </a:rPr>
              <a:t>và</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xử</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lý</a:t>
            </a:r>
            <a:r>
              <a:rPr lang="en-US" sz="3200" baseline="-25000" dirty="0">
                <a:latin typeface="Times New Roman" pitchFamily="18" charset="0"/>
                <a:cs typeface="Times New Roman" pitchFamily="18" charset="0"/>
              </a:rPr>
              <a:t>:</a:t>
            </a:r>
          </a:p>
          <a:p>
            <a:pPr marL="1327150" lvl="2" indent="-412750">
              <a:spcBef>
                <a:spcPts val="0"/>
              </a:spcBef>
              <a:spcAft>
                <a:spcPts val="600"/>
              </a:spcAft>
              <a:buFont typeface="Wingdings" pitchFamily="2" charset="2"/>
              <a:buChar char="ü"/>
              <a:defRPr/>
            </a:pPr>
            <a:r>
              <a:rPr lang="en-US" baseline="-25000" dirty="0" err="1">
                <a:latin typeface="Times New Roman" pitchFamily="18" charset="0"/>
                <a:cs typeface="Times New Roman" pitchFamily="18" charset="0"/>
              </a:rPr>
              <a:t>Kiểm</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tra</a:t>
            </a:r>
            <a:r>
              <a:rPr lang="en-US" baseline="-25000" dirty="0">
                <a:latin typeface="Times New Roman" pitchFamily="18" charset="0"/>
                <a:cs typeface="Times New Roman" pitchFamily="18" charset="0"/>
              </a:rPr>
              <a:t> PYC </a:t>
            </a:r>
            <a:r>
              <a:rPr lang="en-US" baseline="-25000" dirty="0" err="1">
                <a:latin typeface="Times New Roman" pitchFamily="18" charset="0"/>
                <a:cs typeface="Times New Roman" pitchFamily="18" charset="0"/>
              </a:rPr>
              <a:t>có</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sách</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nào</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sách</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nào</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không</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thuộc</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danh</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mục</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sách</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có</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thể</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đặt</a:t>
            </a:r>
            <a:r>
              <a:rPr lang="en-US" baseline="-25000" dirty="0">
                <a:latin typeface="Times New Roman" pitchFamily="18" charset="0"/>
                <a:cs typeface="Times New Roman" pitchFamily="18" charset="0"/>
              </a:rPr>
              <a:t> hay </a:t>
            </a:r>
            <a:r>
              <a:rPr lang="en-US" baseline="-25000" dirty="0" err="1">
                <a:latin typeface="Times New Roman" pitchFamily="18" charset="0"/>
                <a:cs typeface="Times New Roman" pitchFamily="18" charset="0"/>
              </a:rPr>
              <a:t>không</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hoặc</a:t>
            </a:r>
            <a:r>
              <a:rPr lang="en-US" baseline="-25000" dirty="0">
                <a:latin typeface="Times New Roman" pitchFamily="18" charset="0"/>
                <a:cs typeface="Times New Roman" pitchFamily="18" charset="0"/>
              </a:rPr>
              <a:t> PYC </a:t>
            </a:r>
            <a:r>
              <a:rPr lang="en-US" baseline="-25000" dirty="0" err="1">
                <a:latin typeface="Times New Roman" pitchFamily="18" charset="0"/>
                <a:cs typeface="Times New Roman" pitchFamily="18" charset="0"/>
              </a:rPr>
              <a:t>có</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tổng</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trị</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giá</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có</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không</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vượt</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quá</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số</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ngân</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sách</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được</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cấp</a:t>
            </a:r>
            <a:r>
              <a:rPr lang="en-US" baseline="-25000" dirty="0">
                <a:latin typeface="Times New Roman" pitchFamily="18" charset="0"/>
                <a:cs typeface="Times New Roman" pitchFamily="18" charset="0"/>
              </a:rPr>
              <a:t> </a:t>
            </a:r>
            <a:r>
              <a:rPr lang="en-US" baseline="-25000" dirty="0" err="1">
                <a:latin typeface="Times New Roman" pitchFamily="18" charset="0"/>
                <a:cs typeface="Times New Roman" pitchFamily="18" charset="0"/>
              </a:rPr>
              <a:t>cho</a:t>
            </a:r>
            <a:r>
              <a:rPr lang="en-US" baseline="-25000" dirty="0">
                <a:latin typeface="Times New Roman" pitchFamily="18" charset="0"/>
                <a:cs typeface="Times New Roman" pitchFamily="18" charset="0"/>
              </a:rPr>
              <a:t> NKH hay </a:t>
            </a:r>
            <a:r>
              <a:rPr lang="en-US" baseline="-25000" dirty="0" err="1">
                <a:latin typeface="Times New Roman" pitchFamily="18" charset="0"/>
                <a:cs typeface="Times New Roman" pitchFamily="18" charset="0"/>
              </a:rPr>
              <a:t>không</a:t>
            </a:r>
            <a:r>
              <a:rPr lang="en-US" baseline="-25000" dirty="0">
                <a:latin typeface="Times New Roman" pitchFamily="18" charset="0"/>
                <a:cs typeface="Times New Roman" pitchFamily="18" charset="0"/>
              </a:rPr>
              <a:t>?</a:t>
            </a:r>
          </a:p>
          <a:p>
            <a:pPr marL="1009650" lvl="1" indent="-495300">
              <a:spcBef>
                <a:spcPts val="0"/>
              </a:spcBef>
              <a:spcAft>
                <a:spcPts val="600"/>
              </a:spcAft>
              <a:buFont typeface="Arial" pitchFamily="34" charset="0"/>
              <a:buChar char="•"/>
              <a:defRPr/>
            </a:pPr>
            <a:r>
              <a:rPr lang="en-US" sz="3200" baseline="-25000" dirty="0" err="1">
                <a:latin typeface="Times New Roman" pitchFamily="18" charset="0"/>
                <a:cs typeface="Times New Roman" pitchFamily="18" charset="0"/>
              </a:rPr>
              <a:t>Nếu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một</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trong</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hai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điều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kiện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trên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không</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thoả</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thì</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nhân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viên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sẽ</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thông</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báo</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cho</a:t>
            </a:r>
            <a:r>
              <a:rPr lang="en-US" sz="3200" baseline="-25000" dirty="0">
                <a:latin typeface="Times New Roman" pitchFamily="18" charset="0"/>
                <a:cs typeface="Times New Roman" pitchFamily="18" charset="0"/>
              </a:rPr>
              <a:t> NKH </a:t>
            </a:r>
            <a:r>
              <a:rPr lang="en-US" sz="3200" baseline="-25000" dirty="0" err="1">
                <a:latin typeface="Times New Roman" pitchFamily="18" charset="0"/>
                <a:cs typeface="Times New Roman" pitchFamily="18" charset="0"/>
              </a:rPr>
              <a:t>để</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điểu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chỉnh</a:t>
            </a:r>
            <a:r>
              <a:rPr lang="en-US" sz="3200" baseline="-25000" dirty="0">
                <a:latin typeface="Times New Roman" pitchFamily="18" charset="0"/>
                <a:cs typeface="Times New Roman" pitchFamily="18" charset="0"/>
              </a:rPr>
              <a:t>.</a:t>
            </a:r>
          </a:p>
          <a:p>
            <a:pPr marL="1009650" lvl="1" indent="-495300">
              <a:spcBef>
                <a:spcPts val="0"/>
              </a:spcBef>
              <a:spcAft>
                <a:spcPts val="600"/>
              </a:spcAft>
              <a:buFont typeface="Arial" pitchFamily="34" charset="0"/>
              <a:buChar char="•"/>
              <a:defRPr/>
            </a:pPr>
            <a:r>
              <a:rPr lang="en-US" sz="3200" baseline="-25000" dirty="0" err="1">
                <a:latin typeface="Times New Roman" pitchFamily="18" charset="0"/>
                <a:cs typeface="Times New Roman" pitchFamily="18" charset="0"/>
              </a:rPr>
              <a:t>Nếu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cả</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hai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điều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kiện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đều</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thoả</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thì</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nhân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viên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sẽ</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phân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loại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các</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sách</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cần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đặt</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trên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tất</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cả</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các</a:t>
            </a:r>
            <a:r>
              <a:rPr lang="en-US" sz="3200" baseline="-25000" dirty="0">
                <a:latin typeface="Times New Roman" pitchFamily="18" charset="0"/>
                <a:cs typeface="Times New Roman" pitchFamily="18" charset="0"/>
              </a:rPr>
              <a:t> PYC </a:t>
            </a:r>
            <a:r>
              <a:rPr lang="en-US" sz="3200" baseline="-25000" dirty="0" err="1">
                <a:latin typeface="Times New Roman" pitchFamily="18" charset="0"/>
                <a:cs typeface="Times New Roman" pitchFamily="18" charset="0"/>
              </a:rPr>
              <a:t>theo</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từng</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nhà</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cung</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ứng</a:t>
            </a:r>
            <a:r>
              <a:rPr lang="en-US" sz="3200" baseline="-25000" dirty="0">
                <a:latin typeface="Times New Roman" pitchFamily="18" charset="0"/>
                <a:cs typeface="Times New Roman" pitchFamily="18" charset="0"/>
              </a:rPr>
              <a:t> (NCU).</a:t>
            </a:r>
          </a:p>
          <a:p>
            <a:pPr marL="1009650" lvl="1" indent="-495300">
              <a:spcBef>
                <a:spcPts val="0"/>
              </a:spcBef>
              <a:spcAft>
                <a:spcPts val="600"/>
              </a:spcAft>
              <a:buFont typeface="Arial" pitchFamily="34" charset="0"/>
              <a:buChar char="•"/>
              <a:defRPr/>
            </a:pPr>
            <a:r>
              <a:rPr lang="en-US" sz="3200" baseline="-25000" dirty="0" err="1">
                <a:latin typeface="Times New Roman" pitchFamily="18" charset="0"/>
                <a:cs typeface="Times New Roman" pitchFamily="18" charset="0"/>
              </a:rPr>
              <a:t>Lập</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đơn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đặt</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sách</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gởi</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đến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cho</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từng</a:t>
            </a:r>
            <a:r>
              <a:rPr lang="en-US" sz="3200" baseline="-25000" dirty="0">
                <a:latin typeface="Times New Roman" pitchFamily="18" charset="0"/>
                <a:cs typeface="Times New Roman" pitchFamily="18" charset="0"/>
              </a:rPr>
              <a:t> NCU </a:t>
            </a:r>
            <a:r>
              <a:rPr lang="en-US" sz="3200" baseline="-25000" dirty="0" err="1">
                <a:latin typeface="Times New Roman" pitchFamily="18" charset="0"/>
                <a:cs typeface="Times New Roman" pitchFamily="18" charset="0"/>
              </a:rPr>
              <a:t>và</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thông</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báo</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cho</a:t>
            </a:r>
            <a:r>
              <a:rPr lang="en-US" sz="3200" baseline="-25000" dirty="0">
                <a:latin typeface="Times New Roman" pitchFamily="18" charset="0"/>
                <a:cs typeface="Times New Roman" pitchFamily="18" charset="0"/>
              </a:rPr>
              <a:t> NKH </a:t>
            </a:r>
            <a:r>
              <a:rPr lang="en-US" sz="3200" baseline="-25000" dirty="0" err="1">
                <a:latin typeface="Times New Roman" pitchFamily="18" charset="0"/>
                <a:cs typeface="Times New Roman" pitchFamily="18" charset="0"/>
              </a:rPr>
              <a:t>ngày</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dự</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kiến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nhận</a:t>
            </a:r>
            <a:r>
              <a:rPr lang="en-US" sz="3200" baseline="-25000" dirty="0">
                <a:latin typeface="Times New Roman" pitchFamily="18" charset="0"/>
                <a:cs typeface="Times New Roman" pitchFamily="18" charset="0"/>
              </a:rPr>
              <a:t> </a:t>
            </a:r>
            <a:r>
              <a:rPr lang="en-US" sz="3200" baseline="-25000" dirty="0" err="1">
                <a:latin typeface="Times New Roman" pitchFamily="18" charset="0"/>
                <a:cs typeface="Times New Roman" pitchFamily="18" charset="0"/>
              </a:rPr>
              <a:t>sách</a:t>
            </a:r>
            <a:r>
              <a:rPr lang="en-US" sz="3200" baseline="-25000" dirty="0">
                <a:latin typeface="Times New Roman" pitchFamily="18" charset="0"/>
                <a:cs typeface="Times New Roman" pitchFamily="18" charset="0"/>
              </a:rPr>
              <a:t>.</a:t>
            </a:r>
          </a:p>
          <a:p>
            <a:pPr>
              <a:defRPr/>
            </a:pPr>
            <a:endParaRPr lang="en-US"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pPr>
              <a:defRPr/>
            </a:pPr>
            <a:fld id="{BF4F308A-D6D0-4589-BCF6-4CA3172183E4}"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dirty="0" err="1"/>
              <a:t>Mô</a:t>
            </a:r>
            <a:r>
              <a:rPr lang="en-US" dirty="0"/>
              <a:t> </a:t>
            </a:r>
            <a:r>
              <a:rPr lang="en-US" dirty="0" err="1"/>
              <a:t>hình</a:t>
            </a:r>
            <a:r>
              <a:rPr lang="en-US" dirty="0"/>
              <a:t> </a:t>
            </a:r>
            <a:r>
              <a:rPr lang="en-US" dirty="0" err="1"/>
              <a:t>hóa</a:t>
            </a:r>
            <a:r>
              <a:rPr lang="en-US" dirty="0"/>
              <a:t> </a:t>
            </a:r>
            <a:r>
              <a:rPr lang="en-US" dirty="0" err="1"/>
              <a:t>xử</a:t>
            </a:r>
            <a:r>
              <a:rPr lang="en-US" dirty="0"/>
              <a:t> </a:t>
            </a:r>
            <a:r>
              <a:rPr lang="en-US" dirty="0" err="1"/>
              <a:t>lý</a:t>
            </a:r>
            <a:endParaRPr lang="en-US" dirty="0"/>
          </a:p>
        </p:txBody>
      </p:sp>
      <p:sp>
        <p:nvSpPr>
          <p:cNvPr id="12291" name="Content Placeholder 2"/>
          <p:cNvSpPr>
            <a:spLocks noGrp="1"/>
          </p:cNvSpPr>
          <p:nvPr>
            <p:ph idx="1"/>
          </p:nvPr>
        </p:nvSpPr>
        <p:spPr/>
        <p:txBody>
          <a:bodyPr/>
          <a:lstStyle/>
          <a:p>
            <a:pPr eaLnBrk="1" hangingPunct="1"/>
            <a:r>
              <a:rPr lang="en-US" dirty="0"/>
              <a:t>P</a:t>
            </a:r>
            <a:r>
              <a:rPr lang="vi-VN" dirty="0"/>
              <a:t>hân tích </a:t>
            </a:r>
            <a:r>
              <a:rPr lang="en-US" dirty="0" err="1"/>
              <a:t>hoạt</a:t>
            </a:r>
            <a:r>
              <a:rPr lang="en-US" dirty="0"/>
              <a:t> </a:t>
            </a:r>
            <a:r>
              <a:rPr lang="en-US" dirty="0" err="1"/>
              <a:t>động</a:t>
            </a:r>
            <a:r>
              <a:rPr lang="vi-VN" dirty="0"/>
              <a:t> </a:t>
            </a:r>
            <a:r>
              <a:rPr lang="en-US" dirty="0" err="1"/>
              <a:t>xử</a:t>
            </a:r>
            <a:r>
              <a:rPr lang="en-US" dirty="0"/>
              <a:t> </a:t>
            </a:r>
            <a:r>
              <a:rPr lang="en-US" dirty="0" err="1"/>
              <a:t>lý</a:t>
            </a:r>
            <a:r>
              <a:rPr lang="en-US" dirty="0"/>
              <a:t> </a:t>
            </a:r>
            <a:r>
              <a:rPr lang="vi-VN" dirty="0"/>
              <a:t>thông tin của </a:t>
            </a:r>
            <a:r>
              <a:rPr lang="en-US" dirty="0" err="1"/>
              <a:t>hệ</a:t>
            </a:r>
            <a:r>
              <a:rPr lang="en-US" dirty="0"/>
              <a:t> </a:t>
            </a:r>
            <a:r>
              <a:rPr lang="en-US" dirty="0" err="1"/>
              <a:t>thống</a:t>
            </a:r>
            <a:endParaRPr lang="en-US" dirty="0"/>
          </a:p>
          <a:p>
            <a:pPr eaLnBrk="1" hangingPunct="1"/>
            <a:r>
              <a:rPr lang="en-US" dirty="0" err="1"/>
              <a:t>Mô</a:t>
            </a:r>
            <a:r>
              <a:rPr lang="en-US" dirty="0"/>
              <a:t> </a:t>
            </a:r>
            <a:r>
              <a:rPr lang="en-US" dirty="0" err="1"/>
              <a:t>hình</a:t>
            </a:r>
            <a:r>
              <a:rPr lang="en-US" dirty="0"/>
              <a:t> </a:t>
            </a:r>
            <a:r>
              <a:rPr lang="en-US" dirty="0" err="1"/>
              <a:t>hóa</a:t>
            </a:r>
            <a:r>
              <a:rPr lang="en-US" dirty="0"/>
              <a:t> </a:t>
            </a:r>
            <a:r>
              <a:rPr lang="en-US" dirty="0" err="1"/>
              <a:t>xử</a:t>
            </a:r>
            <a:r>
              <a:rPr lang="en-US" dirty="0"/>
              <a:t> </a:t>
            </a:r>
            <a:r>
              <a:rPr lang="en-US" dirty="0" err="1"/>
              <a:t>lý</a:t>
            </a:r>
            <a:r>
              <a:rPr lang="en-US" dirty="0"/>
              <a:t> : </a:t>
            </a:r>
            <a:r>
              <a:rPr lang="en-US" dirty="0" err="1"/>
              <a:t>Biểu</a:t>
            </a:r>
            <a:r>
              <a:rPr lang="en-US" dirty="0"/>
              <a:t> </a:t>
            </a:r>
            <a:r>
              <a:rPr lang="en-US" dirty="0" err="1"/>
              <a:t>đồ</a:t>
            </a:r>
            <a:r>
              <a:rPr lang="en-US" dirty="0"/>
              <a:t> </a:t>
            </a:r>
            <a:r>
              <a:rPr lang="en-US" dirty="0" err="1"/>
              <a:t>phân</a:t>
            </a:r>
            <a:r>
              <a:rPr lang="en-US" dirty="0"/>
              <a:t> </a:t>
            </a:r>
            <a:r>
              <a:rPr lang="en-US" dirty="0" err="1"/>
              <a:t>cấp</a:t>
            </a:r>
            <a:r>
              <a:rPr lang="en-US" dirty="0"/>
              <a:t> </a:t>
            </a:r>
            <a:r>
              <a:rPr lang="en-US" dirty="0" err="1"/>
              <a:t>chức</a:t>
            </a:r>
            <a:r>
              <a:rPr lang="en-US" dirty="0"/>
              <a:t> </a:t>
            </a:r>
            <a:r>
              <a:rPr lang="en-US" dirty="0" err="1"/>
              <a:t>năng</a:t>
            </a:r>
            <a:r>
              <a:rPr lang="en-US" dirty="0"/>
              <a:t> (BPC) </a:t>
            </a:r>
            <a:r>
              <a:rPr lang="en-US" dirty="0" err="1"/>
              <a:t>gọi</a:t>
            </a:r>
            <a:r>
              <a:rPr lang="en-US" dirty="0"/>
              <a:t> </a:t>
            </a:r>
            <a:r>
              <a:rPr lang="en-US" dirty="0" err="1"/>
              <a:t>là</a:t>
            </a:r>
            <a:r>
              <a:rPr lang="en-US" dirty="0"/>
              <a:t> Functional Hierarchical Decomposition Diagram (FHD) </a:t>
            </a:r>
            <a:r>
              <a:rPr lang="en-US" dirty="0" err="1"/>
              <a:t>và</a:t>
            </a:r>
            <a:r>
              <a:rPr lang="en-US" dirty="0"/>
              <a:t> </a:t>
            </a:r>
            <a:r>
              <a:rPr lang="en-US" dirty="0" err="1"/>
              <a:t>Biểu</a:t>
            </a:r>
            <a:r>
              <a:rPr lang="en-US" dirty="0"/>
              <a:t> </a:t>
            </a:r>
            <a:r>
              <a:rPr lang="en-US" dirty="0" err="1"/>
              <a:t>đồ</a:t>
            </a:r>
            <a:r>
              <a:rPr lang="en-US" dirty="0"/>
              <a:t> </a:t>
            </a:r>
            <a:r>
              <a:rPr lang="en-US" dirty="0" err="1"/>
              <a:t>luồng</a:t>
            </a:r>
            <a:r>
              <a:rPr lang="en-US" dirty="0"/>
              <a:t> </a:t>
            </a:r>
            <a:r>
              <a:rPr lang="en-US" dirty="0" err="1"/>
              <a:t>dữ</a:t>
            </a:r>
            <a:r>
              <a:rPr lang="en-US" dirty="0"/>
              <a:t> </a:t>
            </a:r>
            <a:r>
              <a:rPr lang="en-US" dirty="0" err="1"/>
              <a:t>liệu</a:t>
            </a:r>
            <a:r>
              <a:rPr lang="en-US" dirty="0"/>
              <a:t> (BLD) </a:t>
            </a:r>
            <a:r>
              <a:rPr lang="en-US" dirty="0" err="1"/>
              <a:t>gọi</a:t>
            </a:r>
            <a:r>
              <a:rPr lang="en-US" dirty="0"/>
              <a:t> </a:t>
            </a:r>
            <a:r>
              <a:rPr lang="en-US" dirty="0" err="1"/>
              <a:t>là</a:t>
            </a:r>
            <a:r>
              <a:rPr lang="en-US" dirty="0"/>
              <a:t> Data Flow Diagrams (DFD). </a:t>
            </a:r>
          </a:p>
        </p:txBody>
      </p:sp>
      <p:sp>
        <p:nvSpPr>
          <p:cNvPr id="4" name="Slide Number Placeholder 3"/>
          <p:cNvSpPr>
            <a:spLocks noGrp="1"/>
          </p:cNvSpPr>
          <p:nvPr>
            <p:ph type="sldNum" sz="quarter" idx="12"/>
          </p:nvPr>
        </p:nvSpPr>
        <p:spPr/>
        <p:txBody>
          <a:bodyPr/>
          <a:lstStyle/>
          <a:p>
            <a:pPr>
              <a:defRPr/>
            </a:pPr>
            <a:fld id="{E710904E-3810-4F80-93F6-6CA193F4B072}" type="slidenum">
              <a:rPr lang="en-US"/>
              <a:pPr>
                <a:defRPr/>
              </a:pPr>
              <a:t>2</a:t>
            </a:fld>
            <a:endParaRPr lang="en-US"/>
          </a:p>
        </p:txBody>
      </p:sp>
    </p:spTree>
    <p:extLst>
      <p:ext uri="{BB962C8B-B14F-4D97-AF65-F5344CB8AC3E}">
        <p14:creationId xmlns:p14="http://schemas.microsoft.com/office/powerpoint/2010/main" val="214241398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t>Ví dụ (tt)</a:t>
            </a:r>
          </a:p>
        </p:txBody>
      </p:sp>
      <p:sp>
        <p:nvSpPr>
          <p:cNvPr id="58371" name="Content Placeholder 2"/>
          <p:cNvSpPr>
            <a:spLocks noGrp="1"/>
          </p:cNvSpPr>
          <p:nvPr>
            <p:ph idx="1"/>
          </p:nvPr>
        </p:nvSpPr>
        <p:spPr>
          <a:xfrm>
            <a:off x="457200" y="1219200"/>
            <a:ext cx="8229600" cy="762000"/>
          </a:xfrm>
        </p:spPr>
        <p:txBody>
          <a:bodyPr/>
          <a:lstStyle/>
          <a:p>
            <a:pPr eaLnBrk="1" hangingPunct="1"/>
            <a:r>
              <a:rPr lang="en-US"/>
              <a:t>Quản lý yêu cầu sách</a:t>
            </a:r>
          </a:p>
        </p:txBody>
      </p:sp>
      <p:sp>
        <p:nvSpPr>
          <p:cNvPr id="4" name="Slide Number Placeholder 3"/>
          <p:cNvSpPr>
            <a:spLocks noGrp="1"/>
          </p:cNvSpPr>
          <p:nvPr>
            <p:ph type="sldNum" sz="quarter" idx="12"/>
          </p:nvPr>
        </p:nvSpPr>
        <p:spPr/>
        <p:txBody>
          <a:bodyPr/>
          <a:lstStyle/>
          <a:p>
            <a:pPr>
              <a:defRPr/>
            </a:pPr>
            <a:fld id="{C4C7DE6B-85F1-4568-8BC9-6D182C6925BD}" type="slidenum">
              <a:rPr lang="en-US"/>
              <a:pPr>
                <a:defRPr/>
              </a:pPr>
              <a:t>20</a:t>
            </a:fld>
            <a:endParaRPr lang="en-US"/>
          </a:p>
        </p:txBody>
      </p:sp>
      <p:grpSp>
        <p:nvGrpSpPr>
          <p:cNvPr id="58375" name="Group 42"/>
          <p:cNvGrpSpPr>
            <a:grpSpLocks/>
          </p:cNvGrpSpPr>
          <p:nvPr/>
        </p:nvGrpSpPr>
        <p:grpSpPr bwMode="auto">
          <a:xfrm>
            <a:off x="228600" y="1828800"/>
            <a:ext cx="3200400" cy="1371600"/>
            <a:chOff x="990600" y="1905000"/>
            <a:chExt cx="3200400" cy="1371600"/>
          </a:xfrm>
        </p:grpSpPr>
        <p:sp>
          <p:nvSpPr>
            <p:cNvPr id="58450" name="Rectangle 20"/>
            <p:cNvSpPr>
              <a:spLocks noChangeArrowheads="1"/>
            </p:cNvSpPr>
            <p:nvPr/>
          </p:nvSpPr>
          <p:spPr bwMode="auto">
            <a:xfrm>
              <a:off x="990600" y="2057400"/>
              <a:ext cx="1447800" cy="342900"/>
            </a:xfrm>
            <a:prstGeom prst="rect">
              <a:avLst/>
            </a:prstGeom>
            <a:solidFill>
              <a:srgbClr val="FFFFFF"/>
            </a:solidFill>
            <a:ln w="25400" algn="ctr">
              <a:solidFill>
                <a:schemeClr val="tx2"/>
              </a:solidFill>
              <a:miter lim="800000"/>
              <a:headEnd/>
              <a:tailEnd/>
            </a:ln>
          </p:spPr>
          <p:txBody>
            <a:bodyPr/>
            <a:lstStyle/>
            <a:p>
              <a:r>
                <a:rPr lang="en-US" sz="1400" b="1">
                  <a:solidFill>
                    <a:schemeClr val="tx2"/>
                  </a:solidFill>
                  <a:cs typeface="Tahoma" pitchFamily="34" charset="0"/>
                </a:rPr>
                <a:t>Nhà khoa học</a:t>
              </a:r>
            </a:p>
          </p:txBody>
        </p:sp>
        <p:grpSp>
          <p:nvGrpSpPr>
            <p:cNvPr id="58451" name="Group 21"/>
            <p:cNvGrpSpPr>
              <a:grpSpLocks/>
            </p:cNvGrpSpPr>
            <p:nvPr/>
          </p:nvGrpSpPr>
          <p:grpSpPr bwMode="auto">
            <a:xfrm>
              <a:off x="3124200" y="2057400"/>
              <a:ext cx="685800" cy="671513"/>
              <a:chOff x="5040" y="10519"/>
              <a:chExt cx="1440" cy="1439"/>
            </a:xfrm>
          </p:grpSpPr>
          <p:sp>
            <p:nvSpPr>
              <p:cNvPr id="58460" name="Oval 22"/>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a:solidFill>
                    <a:schemeClr val="tx2"/>
                  </a:solidFill>
                  <a:cs typeface="Tahoma" pitchFamily="34" charset="0"/>
                </a:endParaRPr>
              </a:p>
            </p:txBody>
          </p:sp>
          <p:sp>
            <p:nvSpPr>
              <p:cNvPr id="58461" name="Line 23"/>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462" name="Text Box 24"/>
              <p:cNvSpPr txBox="1">
                <a:spLocks noChangeArrowheads="1"/>
              </p:cNvSpPr>
              <p:nvPr/>
            </p:nvSpPr>
            <p:spPr bwMode="auto">
              <a:xfrm>
                <a:off x="5130" y="10878"/>
                <a:ext cx="1260" cy="900"/>
              </a:xfrm>
              <a:prstGeom prst="rect">
                <a:avLst/>
              </a:prstGeom>
              <a:noFill/>
              <a:ln w="9525" algn="ctr">
                <a:noFill/>
                <a:miter lim="800000"/>
                <a:headEnd/>
                <a:tailEnd/>
              </a:ln>
            </p:spPr>
            <p:txBody>
              <a:bodyPr lIns="0" tIns="0" rIns="0" bIns="0"/>
              <a:lstStyle/>
              <a:p>
                <a:r>
                  <a:rPr lang="en-US" sz="1400" b="1">
                    <a:solidFill>
                      <a:schemeClr val="tx2"/>
                    </a:solidFill>
                    <a:cs typeface="Tahoma" pitchFamily="34" charset="0"/>
                  </a:rPr>
                  <a:t>Lưu PYC </a:t>
                </a:r>
              </a:p>
            </p:txBody>
          </p:sp>
          <p:sp>
            <p:nvSpPr>
              <p:cNvPr id="58463" name="Text Box 25"/>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r>
                  <a:rPr lang="en-US" sz="1400">
                    <a:solidFill>
                      <a:schemeClr val="tx2"/>
                    </a:solidFill>
                    <a:cs typeface="Tahoma" pitchFamily="34" charset="0"/>
                  </a:rPr>
                  <a:t>1</a:t>
                </a:r>
              </a:p>
            </p:txBody>
          </p:sp>
        </p:grpSp>
        <p:sp>
          <p:nvSpPr>
            <p:cNvPr id="58452" name="Freeform 26"/>
            <p:cNvSpPr>
              <a:spLocks/>
            </p:cNvSpPr>
            <p:nvPr/>
          </p:nvSpPr>
          <p:spPr bwMode="auto">
            <a:xfrm>
              <a:off x="2438400" y="2168525"/>
              <a:ext cx="685800" cy="117475"/>
            </a:xfrm>
            <a:custGeom>
              <a:avLst/>
              <a:gdLst>
                <a:gd name="T0" fmla="*/ 0 w 1080"/>
                <a:gd name="T1" fmla="*/ 74195563 h 186"/>
                <a:gd name="T2" fmla="*/ 211693109 w 1080"/>
                <a:gd name="T3" fmla="*/ 0 h 186"/>
                <a:gd name="T4" fmla="*/ 435482962 w 1080"/>
                <a:gd name="T5" fmla="*/ 74195563 h 186"/>
                <a:gd name="T6" fmla="*/ 0 60000 65536"/>
                <a:gd name="T7" fmla="*/ 0 60000 65536"/>
                <a:gd name="T8" fmla="*/ 0 60000 65536"/>
                <a:gd name="T9" fmla="*/ 0 w 1080"/>
                <a:gd name="T10" fmla="*/ 0 h 186"/>
                <a:gd name="T11" fmla="*/ 1080 w 1080"/>
                <a:gd name="T12" fmla="*/ 186 h 186"/>
              </a:gdLst>
              <a:ahLst/>
              <a:cxnLst>
                <a:cxn ang="T6">
                  <a:pos x="T0" y="T1"/>
                </a:cxn>
                <a:cxn ang="T7">
                  <a:pos x="T2" y="T3"/>
                </a:cxn>
                <a:cxn ang="T8">
                  <a:pos x="T4" y="T5"/>
                </a:cxn>
              </a:cxnLst>
              <a:rect l="T9" t="T10" r="T11" b="T12"/>
              <a:pathLst>
                <a:path w="1080" h="186">
                  <a:moveTo>
                    <a:pt x="0" y="186"/>
                  </a:moveTo>
                  <a:cubicBezTo>
                    <a:pt x="87" y="155"/>
                    <a:pt x="345" y="0"/>
                    <a:pt x="525" y="0"/>
                  </a:cubicBezTo>
                  <a:cubicBezTo>
                    <a:pt x="705" y="0"/>
                    <a:pt x="964" y="147"/>
                    <a:pt x="1080" y="186"/>
                  </a:cubicBezTo>
                </a:path>
              </a:pathLst>
            </a:custGeom>
            <a:noFill/>
            <a:ln w="25400">
              <a:solidFill>
                <a:schemeClr val="tx2"/>
              </a:solidFill>
              <a:round/>
              <a:headEnd/>
              <a:tailEnd type="arrow" w="sm" len="med"/>
            </a:ln>
          </p:spPr>
          <p:txBody>
            <a:bodyPr/>
            <a:lstStyle/>
            <a:p>
              <a:endParaRPr lang="en-US" sz="1400">
                <a:solidFill>
                  <a:schemeClr val="tx2"/>
                </a:solidFill>
                <a:cs typeface="Tahoma" pitchFamily="34" charset="0"/>
              </a:endParaRPr>
            </a:p>
          </p:txBody>
        </p:sp>
        <p:sp>
          <p:nvSpPr>
            <p:cNvPr id="58453" name="Text Box 27"/>
            <p:cNvSpPr txBox="1">
              <a:spLocks noChangeArrowheads="1"/>
            </p:cNvSpPr>
            <p:nvPr/>
          </p:nvSpPr>
          <p:spPr bwMode="auto">
            <a:xfrm>
              <a:off x="2514600" y="1905000"/>
              <a:ext cx="352425" cy="2286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 (1)</a:t>
              </a:r>
              <a:endParaRPr lang="en-US" sz="1400">
                <a:solidFill>
                  <a:schemeClr val="tx2"/>
                </a:solidFill>
                <a:cs typeface="Tahoma" pitchFamily="34" charset="0"/>
              </a:endParaRPr>
            </a:p>
          </p:txBody>
        </p:sp>
        <p:sp>
          <p:nvSpPr>
            <p:cNvPr id="58454" name="Line 32"/>
            <p:cNvSpPr>
              <a:spLocks noChangeShapeType="1"/>
            </p:cNvSpPr>
            <p:nvPr/>
          </p:nvSpPr>
          <p:spPr bwMode="auto">
            <a:xfrm>
              <a:off x="3467100" y="2743200"/>
              <a:ext cx="0" cy="228600"/>
            </a:xfrm>
            <a:prstGeom prst="line">
              <a:avLst/>
            </a:prstGeom>
            <a:noFill/>
            <a:ln w="25400">
              <a:solidFill>
                <a:schemeClr val="tx2"/>
              </a:solidFill>
              <a:round/>
              <a:headEnd/>
              <a:tailEnd type="arrow" w="sm" len="med"/>
            </a:ln>
          </p:spPr>
          <p:txBody>
            <a:bodyPr/>
            <a:lstStyle/>
            <a:p>
              <a:endParaRPr lang="en-US"/>
            </a:p>
          </p:txBody>
        </p:sp>
        <p:sp>
          <p:nvSpPr>
            <p:cNvPr id="58455" name="Text Box 78"/>
            <p:cNvSpPr txBox="1">
              <a:spLocks noChangeArrowheads="1"/>
            </p:cNvSpPr>
            <p:nvPr/>
          </p:nvSpPr>
          <p:spPr bwMode="auto">
            <a:xfrm>
              <a:off x="2133600" y="2667000"/>
              <a:ext cx="1371600" cy="312737"/>
            </a:xfrm>
            <a:prstGeom prst="rect">
              <a:avLst/>
            </a:prstGeom>
            <a:noFill/>
            <a:ln w="9525" algn="ctr">
              <a:noFill/>
              <a:miter lim="800000"/>
              <a:headEnd/>
              <a:tailEnd/>
            </a:ln>
          </p:spPr>
          <p:txBody>
            <a:bodyPr lIns="0" tIns="0" rIns="0" bIns="0" anchor="ctr"/>
            <a:lstStyle/>
            <a:p>
              <a:r>
                <a:rPr lang="en-US" sz="1400" i="1">
                  <a:solidFill>
                    <a:schemeClr val="tx2"/>
                  </a:solidFill>
                  <a:cs typeface="Tahoma" pitchFamily="34" charset="0"/>
                </a:rPr>
                <a:t>Phiếu yêu cầu</a:t>
              </a:r>
              <a:endParaRPr lang="en-US" sz="1400">
                <a:solidFill>
                  <a:schemeClr val="tx2"/>
                </a:solidFill>
                <a:cs typeface="Tahoma" pitchFamily="34" charset="0"/>
              </a:endParaRPr>
            </a:p>
          </p:txBody>
        </p:sp>
        <p:grpSp>
          <p:nvGrpSpPr>
            <p:cNvPr id="58456" name="Group 41"/>
            <p:cNvGrpSpPr>
              <a:grpSpLocks/>
            </p:cNvGrpSpPr>
            <p:nvPr/>
          </p:nvGrpSpPr>
          <p:grpSpPr bwMode="auto">
            <a:xfrm>
              <a:off x="2819400" y="2971800"/>
              <a:ext cx="1371600" cy="304800"/>
              <a:chOff x="3352800" y="3200400"/>
              <a:chExt cx="1371600" cy="304800"/>
            </a:xfrm>
          </p:grpSpPr>
          <p:sp>
            <p:nvSpPr>
              <p:cNvPr id="58457" name="Text Box 31"/>
              <p:cNvSpPr txBox="1">
                <a:spLocks noChangeArrowheads="1"/>
              </p:cNvSpPr>
              <p:nvPr/>
            </p:nvSpPr>
            <p:spPr bwMode="auto">
              <a:xfrm>
                <a:off x="3352800" y="3200400"/>
                <a:ext cx="1371600" cy="304800"/>
              </a:xfrm>
              <a:prstGeom prst="rect">
                <a:avLst/>
              </a:prstGeom>
              <a:noFill/>
              <a:ln w="9525" algn="ctr">
                <a:noFill/>
                <a:miter lim="800000"/>
                <a:headEnd/>
                <a:tailEnd/>
              </a:ln>
            </p:spPr>
            <p:txBody>
              <a:bodyPr lIns="0" tIns="0" rIns="0" bIns="0" anchor="ctr"/>
              <a:lstStyle/>
              <a:p>
                <a:r>
                  <a:rPr lang="en-US" sz="1400" b="1">
                    <a:solidFill>
                      <a:schemeClr val="tx2"/>
                    </a:solidFill>
                    <a:cs typeface="Tahoma" pitchFamily="34" charset="0"/>
                  </a:rPr>
                  <a:t>Phiếu yêu cầu</a:t>
                </a:r>
              </a:p>
            </p:txBody>
          </p:sp>
          <p:cxnSp>
            <p:nvCxnSpPr>
              <p:cNvPr id="40" name="Straight Connector 39"/>
              <p:cNvCxnSpPr/>
              <p:nvPr/>
            </p:nvCxnSpPr>
            <p:spPr>
              <a:xfrm>
                <a:off x="3429000" y="3200400"/>
                <a:ext cx="12954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429000" y="3503613"/>
                <a:ext cx="1295400" cy="1587"/>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grpSp>
      <p:grpSp>
        <p:nvGrpSpPr>
          <p:cNvPr id="8" name="Group 87"/>
          <p:cNvGrpSpPr>
            <a:grpSpLocks/>
          </p:cNvGrpSpPr>
          <p:nvPr/>
        </p:nvGrpSpPr>
        <p:grpSpPr bwMode="auto">
          <a:xfrm>
            <a:off x="609600" y="2362200"/>
            <a:ext cx="4191000" cy="2743200"/>
            <a:chOff x="609600" y="2362200"/>
            <a:chExt cx="4191000" cy="2743200"/>
          </a:xfrm>
        </p:grpSpPr>
        <p:grpSp>
          <p:nvGrpSpPr>
            <p:cNvPr id="58428" name="Group 33"/>
            <p:cNvGrpSpPr>
              <a:grpSpLocks/>
            </p:cNvGrpSpPr>
            <p:nvPr/>
          </p:nvGrpSpPr>
          <p:grpSpPr bwMode="auto">
            <a:xfrm>
              <a:off x="3657600" y="3023216"/>
              <a:ext cx="1066800" cy="1015382"/>
              <a:chOff x="5040" y="10483"/>
              <a:chExt cx="1440" cy="1475"/>
            </a:xfrm>
          </p:grpSpPr>
          <p:sp>
            <p:nvSpPr>
              <p:cNvPr id="58446" name="Oval 34"/>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a:solidFill>
                    <a:schemeClr val="tx2"/>
                  </a:solidFill>
                </a:endParaRPr>
              </a:p>
            </p:txBody>
          </p:sp>
          <p:sp>
            <p:nvSpPr>
              <p:cNvPr id="58447" name="Line 35"/>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448" name="Text Box 36"/>
              <p:cNvSpPr txBox="1">
                <a:spLocks noChangeArrowheads="1"/>
              </p:cNvSpPr>
              <p:nvPr/>
            </p:nvSpPr>
            <p:spPr bwMode="auto">
              <a:xfrm>
                <a:off x="5130" y="10878"/>
                <a:ext cx="1260" cy="900"/>
              </a:xfrm>
              <a:prstGeom prst="rect">
                <a:avLst/>
              </a:prstGeom>
              <a:noFill/>
              <a:ln w="9525" algn="ctr">
                <a:noFill/>
                <a:miter lim="800000"/>
                <a:headEnd/>
                <a:tailEnd/>
              </a:ln>
            </p:spPr>
            <p:txBody>
              <a:bodyPr lIns="0" tIns="0" rIns="0" bIns="0"/>
              <a:lstStyle/>
              <a:p>
                <a:r>
                  <a:rPr lang="en-US" sz="1400" b="1">
                    <a:solidFill>
                      <a:schemeClr val="tx2"/>
                    </a:solidFill>
                  </a:rPr>
                  <a:t>Kiểm tra danh mục sách </a:t>
                </a:r>
              </a:p>
            </p:txBody>
          </p:sp>
          <p:sp>
            <p:nvSpPr>
              <p:cNvPr id="58449" name="Text Box 37"/>
              <p:cNvSpPr txBox="1">
                <a:spLocks noChangeArrowheads="1"/>
              </p:cNvSpPr>
              <p:nvPr/>
            </p:nvSpPr>
            <p:spPr bwMode="auto">
              <a:xfrm>
                <a:off x="5580" y="10483"/>
                <a:ext cx="360" cy="360"/>
              </a:xfrm>
              <a:prstGeom prst="rect">
                <a:avLst/>
              </a:prstGeom>
              <a:noFill/>
              <a:ln w="9525" algn="ctr">
                <a:noFill/>
                <a:miter lim="800000"/>
                <a:headEnd/>
                <a:tailEnd/>
              </a:ln>
            </p:spPr>
            <p:txBody>
              <a:bodyPr lIns="0" tIns="0" rIns="0" bIns="0"/>
              <a:lstStyle/>
              <a:p>
                <a:r>
                  <a:rPr lang="en-US" sz="1400">
                    <a:solidFill>
                      <a:schemeClr val="tx2"/>
                    </a:solidFill>
                  </a:rPr>
                  <a:t>2</a:t>
                </a:r>
              </a:p>
            </p:txBody>
          </p:sp>
        </p:grpSp>
        <p:sp>
          <p:nvSpPr>
            <p:cNvPr id="58429" name="Line 38"/>
            <p:cNvSpPr>
              <a:spLocks noChangeShapeType="1"/>
            </p:cNvSpPr>
            <p:nvPr/>
          </p:nvSpPr>
          <p:spPr bwMode="auto">
            <a:xfrm>
              <a:off x="2667000" y="3200400"/>
              <a:ext cx="990600" cy="304800"/>
            </a:xfrm>
            <a:prstGeom prst="line">
              <a:avLst/>
            </a:prstGeom>
            <a:noFill/>
            <a:ln w="25400">
              <a:solidFill>
                <a:schemeClr val="tx2"/>
              </a:solidFill>
              <a:round/>
              <a:headEnd/>
              <a:tailEnd type="arrow" w="sm" len="med"/>
            </a:ln>
          </p:spPr>
          <p:txBody>
            <a:bodyPr/>
            <a:lstStyle/>
            <a:p>
              <a:endParaRPr lang="en-US"/>
            </a:p>
          </p:txBody>
        </p:sp>
        <p:sp>
          <p:nvSpPr>
            <p:cNvPr id="58430" name="Line 50"/>
            <p:cNvSpPr>
              <a:spLocks noChangeShapeType="1"/>
            </p:cNvSpPr>
            <p:nvPr/>
          </p:nvSpPr>
          <p:spPr bwMode="auto">
            <a:xfrm flipH="1">
              <a:off x="2438400" y="3657600"/>
              <a:ext cx="1219200" cy="685800"/>
            </a:xfrm>
            <a:prstGeom prst="line">
              <a:avLst/>
            </a:prstGeom>
            <a:noFill/>
            <a:ln w="25400">
              <a:solidFill>
                <a:schemeClr val="tx2"/>
              </a:solidFill>
              <a:round/>
              <a:headEnd/>
              <a:tailEnd type="arrow" w="sm" len="med"/>
            </a:ln>
          </p:spPr>
          <p:txBody>
            <a:bodyPr/>
            <a:lstStyle/>
            <a:p>
              <a:endParaRPr lang="en-US"/>
            </a:p>
          </p:txBody>
        </p:sp>
        <p:sp>
          <p:nvSpPr>
            <p:cNvPr id="58431" name="Freeform 52"/>
            <p:cNvSpPr>
              <a:spLocks/>
            </p:cNvSpPr>
            <p:nvPr/>
          </p:nvSpPr>
          <p:spPr bwMode="auto">
            <a:xfrm>
              <a:off x="838200" y="2362200"/>
              <a:ext cx="762000" cy="2362200"/>
            </a:xfrm>
            <a:custGeom>
              <a:avLst/>
              <a:gdLst>
                <a:gd name="T0" fmla="*/ 614438138 w 945"/>
                <a:gd name="T1" fmla="*/ 1527090780 h 3654"/>
                <a:gd name="T2" fmla="*/ 117035963 w 945"/>
                <a:gd name="T3" fmla="*/ 791964187 h 3654"/>
                <a:gd name="T4" fmla="*/ 0 w 945"/>
                <a:gd name="T5" fmla="*/ 0 h 3654"/>
                <a:gd name="T6" fmla="*/ 0 60000 65536"/>
                <a:gd name="T7" fmla="*/ 0 60000 65536"/>
                <a:gd name="T8" fmla="*/ 0 60000 65536"/>
                <a:gd name="T9" fmla="*/ 0 w 945"/>
                <a:gd name="T10" fmla="*/ 0 h 3654"/>
                <a:gd name="T11" fmla="*/ 945 w 945"/>
                <a:gd name="T12" fmla="*/ 3654 h 3654"/>
              </a:gdLst>
              <a:ahLst/>
              <a:cxnLst>
                <a:cxn ang="T6">
                  <a:pos x="T0" y="T1"/>
                </a:cxn>
                <a:cxn ang="T7">
                  <a:pos x="T2" y="T3"/>
                </a:cxn>
                <a:cxn ang="T8">
                  <a:pos x="T4" y="T5"/>
                </a:cxn>
              </a:cxnLst>
              <a:rect l="T9" t="T10" r="T11" b="T12"/>
              <a:pathLst>
                <a:path w="945" h="3654">
                  <a:moveTo>
                    <a:pt x="945" y="3654"/>
                  </a:moveTo>
                  <a:cubicBezTo>
                    <a:pt x="823" y="3361"/>
                    <a:pt x="337" y="2504"/>
                    <a:pt x="180" y="1895"/>
                  </a:cubicBezTo>
                  <a:cubicBezTo>
                    <a:pt x="23" y="1286"/>
                    <a:pt x="15" y="647"/>
                    <a:pt x="0" y="0"/>
                  </a:cubicBezTo>
                </a:path>
              </a:pathLst>
            </a:custGeom>
            <a:noFill/>
            <a:ln w="25400">
              <a:solidFill>
                <a:schemeClr val="tx2"/>
              </a:solidFill>
              <a:round/>
              <a:headEnd/>
              <a:tailEnd type="arrow" w="sm" len="med"/>
            </a:ln>
          </p:spPr>
          <p:txBody>
            <a:bodyPr/>
            <a:lstStyle/>
            <a:p>
              <a:endParaRPr lang="en-US" sz="1400">
                <a:solidFill>
                  <a:schemeClr val="tx2"/>
                </a:solidFill>
              </a:endParaRPr>
            </a:p>
          </p:txBody>
        </p:sp>
        <p:grpSp>
          <p:nvGrpSpPr>
            <p:cNvPr id="58432" name="Group 79"/>
            <p:cNvGrpSpPr>
              <a:grpSpLocks/>
            </p:cNvGrpSpPr>
            <p:nvPr/>
          </p:nvGrpSpPr>
          <p:grpSpPr bwMode="auto">
            <a:xfrm>
              <a:off x="3581569" y="4572181"/>
              <a:ext cx="863515" cy="228704"/>
              <a:chOff x="4091" y="10329"/>
              <a:chExt cx="1457" cy="308"/>
            </a:xfrm>
          </p:grpSpPr>
          <p:sp>
            <p:nvSpPr>
              <p:cNvPr id="58444" name="Line 80"/>
              <p:cNvSpPr>
                <a:spLocks noChangeShapeType="1"/>
              </p:cNvSpPr>
              <p:nvPr/>
            </p:nvSpPr>
            <p:spPr bwMode="auto">
              <a:xfrm>
                <a:off x="4091" y="10329"/>
                <a:ext cx="1350" cy="0"/>
              </a:xfrm>
              <a:prstGeom prst="line">
                <a:avLst/>
              </a:prstGeom>
              <a:noFill/>
              <a:ln w="25400">
                <a:solidFill>
                  <a:schemeClr val="tx2"/>
                </a:solidFill>
                <a:round/>
                <a:headEnd/>
                <a:tailEnd/>
              </a:ln>
            </p:spPr>
            <p:txBody>
              <a:bodyPr/>
              <a:lstStyle/>
              <a:p>
                <a:endParaRPr lang="en-US"/>
              </a:p>
            </p:txBody>
          </p:sp>
          <p:sp>
            <p:nvSpPr>
              <p:cNvPr id="58445" name="Text Box 82"/>
              <p:cNvSpPr txBox="1">
                <a:spLocks noChangeArrowheads="1"/>
              </p:cNvSpPr>
              <p:nvPr/>
            </p:nvSpPr>
            <p:spPr bwMode="auto">
              <a:xfrm>
                <a:off x="4091" y="10329"/>
                <a:ext cx="1457" cy="308"/>
              </a:xfrm>
              <a:prstGeom prst="rect">
                <a:avLst/>
              </a:prstGeom>
              <a:noFill/>
              <a:ln w="9525" algn="ctr">
                <a:noFill/>
                <a:miter lim="800000"/>
                <a:headEnd/>
                <a:tailEnd/>
              </a:ln>
            </p:spPr>
            <p:txBody>
              <a:bodyPr lIns="0" tIns="0" rIns="0" bIns="0"/>
              <a:lstStyle/>
              <a:p>
                <a:r>
                  <a:rPr lang="en-US" sz="1400" b="1">
                    <a:solidFill>
                      <a:schemeClr val="tx2"/>
                    </a:solidFill>
                  </a:rPr>
                  <a:t>DM sách</a:t>
                </a:r>
              </a:p>
            </p:txBody>
          </p:sp>
        </p:grpSp>
        <p:sp>
          <p:nvSpPr>
            <p:cNvPr id="58433" name="Line 87"/>
            <p:cNvSpPr>
              <a:spLocks noChangeShapeType="1"/>
            </p:cNvSpPr>
            <p:nvPr/>
          </p:nvSpPr>
          <p:spPr bwMode="auto">
            <a:xfrm flipV="1">
              <a:off x="4008117" y="4038600"/>
              <a:ext cx="106682" cy="533400"/>
            </a:xfrm>
            <a:prstGeom prst="line">
              <a:avLst/>
            </a:prstGeom>
            <a:noFill/>
            <a:ln w="25400">
              <a:solidFill>
                <a:schemeClr val="tx2"/>
              </a:solidFill>
              <a:round/>
              <a:headEnd/>
              <a:tailEnd type="arrow" w="sm" len="med"/>
            </a:ln>
          </p:spPr>
          <p:txBody>
            <a:bodyPr/>
            <a:lstStyle/>
            <a:p>
              <a:endParaRPr lang="en-US"/>
            </a:p>
          </p:txBody>
        </p:sp>
        <p:sp>
          <p:nvSpPr>
            <p:cNvPr id="58434" name="Text Box 90"/>
            <p:cNvSpPr txBox="1">
              <a:spLocks noChangeArrowheads="1"/>
            </p:cNvSpPr>
            <p:nvPr/>
          </p:nvSpPr>
          <p:spPr bwMode="auto">
            <a:xfrm>
              <a:off x="2362200" y="3886200"/>
              <a:ext cx="1371600" cy="381000"/>
            </a:xfrm>
            <a:prstGeom prst="rect">
              <a:avLst/>
            </a:prstGeom>
            <a:noFill/>
            <a:ln w="9525" algn="ctr">
              <a:noFill/>
              <a:miter lim="800000"/>
              <a:headEnd/>
              <a:tailEnd/>
            </a:ln>
          </p:spPr>
          <p:txBody>
            <a:bodyPr lIns="0" tIns="0" rIns="0" bIns="0"/>
            <a:lstStyle/>
            <a:p>
              <a:r>
                <a:rPr lang="en-US" sz="1400" i="1">
                  <a:solidFill>
                    <a:schemeClr val="tx2"/>
                  </a:solidFill>
                </a:rPr>
                <a:t>PYC không thuộc danh mục</a:t>
              </a:r>
              <a:endParaRPr lang="en-US" sz="1400">
                <a:solidFill>
                  <a:schemeClr val="tx2"/>
                </a:solidFill>
              </a:endParaRPr>
            </a:p>
          </p:txBody>
        </p:sp>
        <p:sp>
          <p:nvSpPr>
            <p:cNvPr id="58435" name="Text Box 94"/>
            <p:cNvSpPr txBox="1">
              <a:spLocks noChangeArrowheads="1"/>
            </p:cNvSpPr>
            <p:nvPr/>
          </p:nvSpPr>
          <p:spPr bwMode="auto">
            <a:xfrm>
              <a:off x="3505200" y="4267200"/>
              <a:ext cx="1295400" cy="228600"/>
            </a:xfrm>
            <a:prstGeom prst="rect">
              <a:avLst/>
            </a:prstGeom>
            <a:noFill/>
            <a:ln w="9525" algn="ctr">
              <a:noFill/>
              <a:miter lim="800000"/>
              <a:headEnd/>
              <a:tailEnd/>
            </a:ln>
          </p:spPr>
          <p:txBody>
            <a:bodyPr lIns="0" tIns="0" rIns="0" bIns="0"/>
            <a:lstStyle/>
            <a:p>
              <a:r>
                <a:rPr lang="en-US" sz="1400" i="1">
                  <a:solidFill>
                    <a:schemeClr val="tx2"/>
                  </a:solidFill>
                </a:rPr>
                <a:t>Thông tin sách</a:t>
              </a:r>
              <a:endParaRPr lang="en-US" sz="1400">
                <a:solidFill>
                  <a:schemeClr val="tx2"/>
                </a:solidFill>
              </a:endParaRPr>
            </a:p>
          </p:txBody>
        </p:sp>
        <p:sp>
          <p:nvSpPr>
            <p:cNvPr id="58436" name="Text Box 96"/>
            <p:cNvSpPr txBox="1">
              <a:spLocks noChangeArrowheads="1"/>
            </p:cNvSpPr>
            <p:nvPr/>
          </p:nvSpPr>
          <p:spPr bwMode="auto">
            <a:xfrm>
              <a:off x="2286000" y="3429000"/>
              <a:ext cx="1295400" cy="228600"/>
            </a:xfrm>
            <a:prstGeom prst="rect">
              <a:avLst/>
            </a:prstGeom>
            <a:noFill/>
            <a:ln w="9525" algn="ctr">
              <a:noFill/>
              <a:miter lim="800000"/>
              <a:headEnd/>
              <a:tailEnd/>
            </a:ln>
          </p:spPr>
          <p:txBody>
            <a:bodyPr lIns="0" tIns="0" rIns="0" bIns="0"/>
            <a:lstStyle/>
            <a:p>
              <a:r>
                <a:rPr lang="en-US" sz="1400" i="1">
                  <a:solidFill>
                    <a:schemeClr val="tx2"/>
                  </a:solidFill>
                </a:rPr>
                <a:t>Phiếu yêu cầu</a:t>
              </a:r>
              <a:endParaRPr lang="en-US" sz="1400">
                <a:solidFill>
                  <a:schemeClr val="tx2"/>
                </a:solidFill>
              </a:endParaRPr>
            </a:p>
          </p:txBody>
        </p:sp>
        <p:sp>
          <p:nvSpPr>
            <p:cNvPr id="58437" name="Text Box 101"/>
            <p:cNvSpPr txBox="1">
              <a:spLocks noChangeArrowheads="1"/>
            </p:cNvSpPr>
            <p:nvPr/>
          </p:nvSpPr>
          <p:spPr bwMode="auto">
            <a:xfrm>
              <a:off x="609600" y="3200400"/>
              <a:ext cx="1219200" cy="457200"/>
            </a:xfrm>
            <a:prstGeom prst="rect">
              <a:avLst/>
            </a:prstGeom>
            <a:noFill/>
            <a:ln w="9525" algn="ctr">
              <a:noFill/>
              <a:miter lim="800000"/>
              <a:headEnd/>
              <a:tailEnd/>
            </a:ln>
          </p:spPr>
          <p:txBody>
            <a:bodyPr lIns="0" tIns="0" rIns="0" bIns="0"/>
            <a:lstStyle/>
            <a:p>
              <a:r>
                <a:rPr lang="en-US" sz="1400" i="1">
                  <a:solidFill>
                    <a:schemeClr val="tx2"/>
                  </a:solidFill>
                </a:rPr>
                <a:t>PYC không không hợp lệ</a:t>
              </a:r>
              <a:endParaRPr lang="en-US" sz="1400">
                <a:solidFill>
                  <a:schemeClr val="tx2"/>
                </a:solidFill>
              </a:endParaRPr>
            </a:p>
          </p:txBody>
        </p:sp>
        <p:grpSp>
          <p:nvGrpSpPr>
            <p:cNvPr id="58438" name="Group 45"/>
            <p:cNvGrpSpPr>
              <a:grpSpLocks/>
            </p:cNvGrpSpPr>
            <p:nvPr/>
          </p:nvGrpSpPr>
          <p:grpSpPr bwMode="auto">
            <a:xfrm>
              <a:off x="1371600" y="4038600"/>
              <a:ext cx="1143000" cy="1066800"/>
              <a:chOff x="5040" y="10519"/>
              <a:chExt cx="1440" cy="1439"/>
            </a:xfrm>
          </p:grpSpPr>
          <p:sp>
            <p:nvSpPr>
              <p:cNvPr id="58440" name="Oval 46"/>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a:solidFill>
                    <a:schemeClr val="tx2"/>
                  </a:solidFill>
                </a:endParaRPr>
              </a:p>
            </p:txBody>
          </p:sp>
          <p:sp>
            <p:nvSpPr>
              <p:cNvPr id="58441" name="Line 47"/>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442" name="Text Box 48"/>
              <p:cNvSpPr txBox="1">
                <a:spLocks noChangeArrowheads="1"/>
              </p:cNvSpPr>
              <p:nvPr/>
            </p:nvSpPr>
            <p:spPr bwMode="auto">
              <a:xfrm>
                <a:off x="5130" y="10878"/>
                <a:ext cx="1260" cy="900"/>
              </a:xfrm>
              <a:prstGeom prst="rect">
                <a:avLst/>
              </a:prstGeom>
              <a:noFill/>
              <a:ln w="9525" algn="ctr">
                <a:noFill/>
                <a:miter lim="800000"/>
                <a:headEnd/>
                <a:tailEnd/>
              </a:ln>
            </p:spPr>
            <p:txBody>
              <a:bodyPr lIns="0" tIns="0" rIns="0" bIns="0"/>
              <a:lstStyle/>
              <a:p>
                <a:r>
                  <a:rPr lang="en-US" sz="1400" b="1">
                    <a:solidFill>
                      <a:schemeClr val="tx2"/>
                    </a:solidFill>
                  </a:rPr>
                  <a:t>Thông báo PYC không hợp lệ </a:t>
                </a:r>
              </a:p>
            </p:txBody>
          </p:sp>
          <p:sp>
            <p:nvSpPr>
              <p:cNvPr id="58443" name="Text Box 49"/>
              <p:cNvSpPr txBox="1">
                <a:spLocks noChangeArrowheads="1"/>
              </p:cNvSpPr>
              <p:nvPr/>
            </p:nvSpPr>
            <p:spPr bwMode="auto">
              <a:xfrm>
                <a:off x="5580" y="10519"/>
                <a:ext cx="360" cy="360"/>
              </a:xfrm>
              <a:prstGeom prst="rect">
                <a:avLst/>
              </a:prstGeom>
              <a:noFill/>
              <a:ln w="9525" algn="ctr">
                <a:noFill/>
                <a:miter lim="800000"/>
                <a:headEnd/>
                <a:tailEnd/>
              </a:ln>
            </p:spPr>
            <p:txBody>
              <a:bodyPr lIns="0" tIns="0" rIns="0" bIns="0"/>
              <a:lstStyle/>
              <a:p>
                <a:r>
                  <a:rPr lang="en-US" sz="1400">
                    <a:solidFill>
                      <a:schemeClr val="tx2"/>
                    </a:solidFill>
                  </a:rPr>
                  <a:t>4</a:t>
                </a:r>
              </a:p>
            </p:txBody>
          </p:sp>
        </p:grpSp>
        <p:sp>
          <p:nvSpPr>
            <p:cNvPr id="58439" name="Line 80"/>
            <p:cNvSpPr>
              <a:spLocks noChangeShapeType="1"/>
            </p:cNvSpPr>
            <p:nvPr/>
          </p:nvSpPr>
          <p:spPr bwMode="auto">
            <a:xfrm>
              <a:off x="3581400" y="4800600"/>
              <a:ext cx="800100" cy="0"/>
            </a:xfrm>
            <a:prstGeom prst="line">
              <a:avLst/>
            </a:prstGeom>
            <a:noFill/>
            <a:ln w="25400">
              <a:solidFill>
                <a:schemeClr val="tx2"/>
              </a:solidFill>
              <a:round/>
              <a:headEnd/>
              <a:tailEnd/>
            </a:ln>
          </p:spPr>
          <p:txBody>
            <a:bodyPr/>
            <a:lstStyle/>
            <a:p>
              <a:endParaRPr lang="en-US"/>
            </a:p>
          </p:txBody>
        </p:sp>
      </p:grpSp>
      <p:grpSp>
        <p:nvGrpSpPr>
          <p:cNvPr id="12" name="Group 89"/>
          <p:cNvGrpSpPr>
            <a:grpSpLocks/>
          </p:cNvGrpSpPr>
          <p:nvPr/>
        </p:nvGrpSpPr>
        <p:grpSpPr bwMode="auto">
          <a:xfrm>
            <a:off x="2438400" y="1752600"/>
            <a:ext cx="5638800" cy="3476625"/>
            <a:chOff x="2438400" y="1752600"/>
            <a:chExt cx="5638800" cy="3475973"/>
          </a:xfrm>
        </p:grpSpPr>
        <p:grpSp>
          <p:nvGrpSpPr>
            <p:cNvPr id="58411" name="Group 39"/>
            <p:cNvGrpSpPr>
              <a:grpSpLocks/>
            </p:cNvGrpSpPr>
            <p:nvPr/>
          </p:nvGrpSpPr>
          <p:grpSpPr bwMode="auto">
            <a:xfrm>
              <a:off x="6019800" y="2337416"/>
              <a:ext cx="1066800" cy="1015382"/>
              <a:chOff x="5040" y="10483"/>
              <a:chExt cx="1440" cy="1475"/>
            </a:xfrm>
          </p:grpSpPr>
          <p:sp>
            <p:nvSpPr>
              <p:cNvPr id="58424" name="Oval 40"/>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b="1">
                  <a:solidFill>
                    <a:schemeClr val="tx2"/>
                  </a:solidFill>
                  <a:cs typeface="Tahoma" pitchFamily="34" charset="0"/>
                </a:endParaRPr>
              </a:p>
            </p:txBody>
          </p:sp>
          <p:sp>
            <p:nvSpPr>
              <p:cNvPr id="58425" name="Line 41"/>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426" name="Text Box 42"/>
              <p:cNvSpPr txBox="1">
                <a:spLocks noChangeArrowheads="1"/>
              </p:cNvSpPr>
              <p:nvPr/>
            </p:nvSpPr>
            <p:spPr bwMode="auto">
              <a:xfrm>
                <a:off x="5130" y="10878"/>
                <a:ext cx="1260" cy="900"/>
              </a:xfrm>
              <a:prstGeom prst="rect">
                <a:avLst/>
              </a:prstGeom>
              <a:noFill/>
              <a:ln w="9525" algn="ctr">
                <a:noFill/>
                <a:miter lim="800000"/>
                <a:headEnd/>
                <a:tailEnd/>
              </a:ln>
            </p:spPr>
            <p:txBody>
              <a:bodyPr lIns="0" tIns="0" rIns="0" bIns="0"/>
              <a:lstStyle/>
              <a:p>
                <a:r>
                  <a:rPr lang="en-US" sz="1400" b="1" dirty="0" err="1">
                    <a:solidFill>
                      <a:schemeClr val="tx2"/>
                    </a:solidFill>
                    <a:cs typeface="Tahoma" pitchFamily="34" charset="0"/>
                  </a:rPr>
                  <a:t>Kiểm</a:t>
                </a:r>
                <a:r>
                  <a:rPr lang="en-US" sz="1400" b="1" dirty="0">
                    <a:solidFill>
                      <a:schemeClr val="tx2"/>
                    </a:solidFill>
                    <a:cs typeface="Tahoma" pitchFamily="34" charset="0"/>
                  </a:rPr>
                  <a:t> </a:t>
                </a:r>
                <a:r>
                  <a:rPr lang="en-US" sz="1400" b="1" dirty="0" err="1">
                    <a:solidFill>
                      <a:schemeClr val="tx2"/>
                    </a:solidFill>
                    <a:cs typeface="Tahoma" pitchFamily="34" charset="0"/>
                  </a:rPr>
                  <a:t>tra</a:t>
                </a:r>
                <a:r>
                  <a:rPr lang="en-US" sz="1400" b="1" dirty="0">
                    <a:solidFill>
                      <a:schemeClr val="tx2"/>
                    </a:solidFill>
                    <a:cs typeface="Tahoma" pitchFamily="34" charset="0"/>
                  </a:rPr>
                  <a:t> </a:t>
                </a:r>
                <a:r>
                  <a:rPr lang="en-US" sz="1400" b="1" dirty="0" err="1">
                    <a:solidFill>
                      <a:schemeClr val="tx2"/>
                    </a:solidFill>
                    <a:cs typeface="Tahoma" pitchFamily="34" charset="0"/>
                  </a:rPr>
                  <a:t>thoả</a:t>
                </a:r>
                <a:r>
                  <a:rPr lang="en-US" sz="1400" b="1" dirty="0">
                    <a:solidFill>
                      <a:schemeClr val="tx2"/>
                    </a:solidFill>
                    <a:cs typeface="Tahoma" pitchFamily="34" charset="0"/>
                  </a:rPr>
                  <a:t> </a:t>
                </a:r>
                <a:r>
                  <a:rPr lang="en-US" sz="1400" b="1" dirty="0" err="1">
                    <a:solidFill>
                      <a:schemeClr val="tx2"/>
                    </a:solidFill>
                    <a:cs typeface="Tahoma" pitchFamily="34" charset="0"/>
                  </a:rPr>
                  <a:t>ngân</a:t>
                </a:r>
                <a:r>
                  <a:rPr lang="en-US" sz="1400" b="1" dirty="0">
                    <a:solidFill>
                      <a:schemeClr val="tx2"/>
                    </a:solidFill>
                    <a:cs typeface="Tahoma" pitchFamily="34" charset="0"/>
                  </a:rPr>
                  <a:t> </a:t>
                </a:r>
                <a:r>
                  <a:rPr lang="en-US" sz="1400" b="1" dirty="0" err="1">
                    <a:solidFill>
                      <a:schemeClr val="tx2"/>
                    </a:solidFill>
                    <a:cs typeface="Tahoma" pitchFamily="34" charset="0"/>
                  </a:rPr>
                  <a:t>sách</a:t>
                </a:r>
                <a:r>
                  <a:rPr lang="en-US" sz="1400" b="1" dirty="0">
                    <a:solidFill>
                      <a:schemeClr val="tx2"/>
                    </a:solidFill>
                    <a:cs typeface="Tahoma" pitchFamily="34" charset="0"/>
                  </a:rPr>
                  <a:t> </a:t>
                </a:r>
              </a:p>
            </p:txBody>
          </p:sp>
          <p:sp>
            <p:nvSpPr>
              <p:cNvPr id="58427" name="Text Box 43"/>
              <p:cNvSpPr txBox="1">
                <a:spLocks noChangeArrowheads="1"/>
              </p:cNvSpPr>
              <p:nvPr/>
            </p:nvSpPr>
            <p:spPr bwMode="auto">
              <a:xfrm>
                <a:off x="5580" y="10483"/>
                <a:ext cx="360" cy="360"/>
              </a:xfrm>
              <a:prstGeom prst="rect">
                <a:avLst/>
              </a:prstGeom>
              <a:noFill/>
              <a:ln w="9525" algn="ctr">
                <a:noFill/>
                <a:miter lim="800000"/>
                <a:headEnd/>
                <a:tailEnd/>
              </a:ln>
            </p:spPr>
            <p:txBody>
              <a:bodyPr lIns="0" tIns="0" rIns="0" bIns="0"/>
              <a:lstStyle/>
              <a:p>
                <a:r>
                  <a:rPr lang="en-US" sz="1400" b="1">
                    <a:solidFill>
                      <a:schemeClr val="tx2"/>
                    </a:solidFill>
                    <a:cs typeface="Tahoma" pitchFamily="34" charset="0"/>
                  </a:rPr>
                  <a:t>3</a:t>
                </a:r>
              </a:p>
            </p:txBody>
          </p:sp>
        </p:grpSp>
        <p:sp>
          <p:nvSpPr>
            <p:cNvPr id="58412" name="Line 44"/>
            <p:cNvSpPr>
              <a:spLocks noChangeShapeType="1"/>
            </p:cNvSpPr>
            <p:nvPr/>
          </p:nvSpPr>
          <p:spPr bwMode="auto">
            <a:xfrm flipV="1">
              <a:off x="4724400" y="2895600"/>
              <a:ext cx="1295400" cy="571500"/>
            </a:xfrm>
            <a:prstGeom prst="line">
              <a:avLst/>
            </a:prstGeom>
            <a:noFill/>
            <a:ln w="25400">
              <a:solidFill>
                <a:schemeClr val="tx2"/>
              </a:solidFill>
              <a:round/>
              <a:headEnd/>
              <a:tailEnd type="arrow" w="sm" len="med"/>
            </a:ln>
          </p:spPr>
          <p:txBody>
            <a:bodyPr/>
            <a:lstStyle/>
            <a:p>
              <a:endParaRPr lang="en-US"/>
            </a:p>
          </p:txBody>
        </p:sp>
        <p:grpSp>
          <p:nvGrpSpPr>
            <p:cNvPr id="58413" name="Group 83"/>
            <p:cNvGrpSpPr>
              <a:grpSpLocks/>
            </p:cNvGrpSpPr>
            <p:nvPr/>
          </p:nvGrpSpPr>
          <p:grpSpPr bwMode="auto">
            <a:xfrm>
              <a:off x="6858000" y="1752600"/>
              <a:ext cx="1066800" cy="228600"/>
              <a:chOff x="3705" y="10534"/>
              <a:chExt cx="1350" cy="310"/>
            </a:xfrm>
          </p:grpSpPr>
          <p:sp>
            <p:nvSpPr>
              <p:cNvPr id="58421" name="Line 84"/>
              <p:cNvSpPr>
                <a:spLocks noChangeShapeType="1"/>
              </p:cNvSpPr>
              <p:nvPr/>
            </p:nvSpPr>
            <p:spPr bwMode="auto">
              <a:xfrm>
                <a:off x="3705" y="10534"/>
                <a:ext cx="1350" cy="0"/>
              </a:xfrm>
              <a:prstGeom prst="line">
                <a:avLst/>
              </a:prstGeom>
              <a:noFill/>
              <a:ln w="25400">
                <a:solidFill>
                  <a:schemeClr val="tx2"/>
                </a:solidFill>
                <a:round/>
                <a:headEnd/>
                <a:tailEnd/>
              </a:ln>
            </p:spPr>
            <p:txBody>
              <a:bodyPr/>
              <a:lstStyle/>
              <a:p>
                <a:endParaRPr lang="en-US"/>
              </a:p>
            </p:txBody>
          </p:sp>
          <p:sp>
            <p:nvSpPr>
              <p:cNvPr id="58422" name="Line 85"/>
              <p:cNvSpPr>
                <a:spLocks noChangeShapeType="1"/>
              </p:cNvSpPr>
              <p:nvPr/>
            </p:nvSpPr>
            <p:spPr bwMode="auto">
              <a:xfrm>
                <a:off x="3705" y="10843"/>
                <a:ext cx="1350" cy="1"/>
              </a:xfrm>
              <a:prstGeom prst="line">
                <a:avLst/>
              </a:prstGeom>
              <a:noFill/>
              <a:ln w="25400">
                <a:solidFill>
                  <a:schemeClr val="tx2"/>
                </a:solidFill>
                <a:round/>
                <a:headEnd/>
                <a:tailEnd/>
              </a:ln>
            </p:spPr>
            <p:txBody>
              <a:bodyPr/>
              <a:lstStyle/>
              <a:p>
                <a:endParaRPr lang="en-US"/>
              </a:p>
            </p:txBody>
          </p:sp>
          <p:sp>
            <p:nvSpPr>
              <p:cNvPr id="58423" name="Text Box 86"/>
              <p:cNvSpPr txBox="1">
                <a:spLocks noChangeArrowheads="1"/>
              </p:cNvSpPr>
              <p:nvPr/>
            </p:nvSpPr>
            <p:spPr bwMode="auto">
              <a:xfrm>
                <a:off x="3705" y="10534"/>
                <a:ext cx="1200" cy="309"/>
              </a:xfrm>
              <a:prstGeom prst="rect">
                <a:avLst/>
              </a:prstGeom>
              <a:noFill/>
              <a:ln w="9525" algn="ctr">
                <a:noFill/>
                <a:miter lim="800000"/>
                <a:headEnd/>
                <a:tailEnd/>
              </a:ln>
            </p:spPr>
            <p:txBody>
              <a:bodyPr lIns="0" tIns="0" rIns="0" bIns="0"/>
              <a:lstStyle/>
              <a:p>
                <a:r>
                  <a:rPr lang="en-US" sz="1400" b="1" dirty="0" err="1">
                    <a:solidFill>
                      <a:schemeClr val="tx2"/>
                    </a:solidFill>
                    <a:cs typeface="Tahoma" pitchFamily="34" charset="0"/>
                  </a:rPr>
                  <a:t>Ngân</a:t>
                </a:r>
                <a:r>
                  <a:rPr lang="en-US" sz="1400" b="1" dirty="0">
                    <a:solidFill>
                      <a:schemeClr val="tx2"/>
                    </a:solidFill>
                    <a:cs typeface="Tahoma" pitchFamily="34" charset="0"/>
                  </a:rPr>
                  <a:t> </a:t>
                </a:r>
                <a:r>
                  <a:rPr lang="en-US" sz="1400" b="1" dirty="0" err="1">
                    <a:solidFill>
                      <a:schemeClr val="tx2"/>
                    </a:solidFill>
                    <a:cs typeface="Tahoma" pitchFamily="34" charset="0"/>
                  </a:rPr>
                  <a:t>sách</a:t>
                </a:r>
                <a:endParaRPr lang="en-US" sz="1400" b="1" dirty="0">
                  <a:solidFill>
                    <a:schemeClr val="tx2"/>
                  </a:solidFill>
                  <a:cs typeface="Tahoma" pitchFamily="34" charset="0"/>
                </a:endParaRPr>
              </a:p>
            </p:txBody>
          </p:sp>
        </p:grpSp>
        <p:sp>
          <p:nvSpPr>
            <p:cNvPr id="58414" name="Line 88"/>
            <p:cNvSpPr>
              <a:spLocks noChangeShapeType="1"/>
            </p:cNvSpPr>
            <p:nvPr/>
          </p:nvSpPr>
          <p:spPr bwMode="auto">
            <a:xfrm flipH="1">
              <a:off x="7010400" y="1981200"/>
              <a:ext cx="304800" cy="609600"/>
            </a:xfrm>
            <a:prstGeom prst="line">
              <a:avLst/>
            </a:prstGeom>
            <a:noFill/>
            <a:ln w="25400">
              <a:solidFill>
                <a:schemeClr val="tx2"/>
              </a:solidFill>
              <a:round/>
              <a:headEnd/>
              <a:tailEnd type="arrow" w="sm" len="med"/>
            </a:ln>
          </p:spPr>
          <p:txBody>
            <a:bodyPr/>
            <a:lstStyle/>
            <a:p>
              <a:endParaRPr lang="en-US"/>
            </a:p>
          </p:txBody>
        </p:sp>
        <p:sp>
          <p:nvSpPr>
            <p:cNvPr id="58415" name="Line 89"/>
            <p:cNvSpPr>
              <a:spLocks noChangeShapeType="1"/>
            </p:cNvSpPr>
            <p:nvPr/>
          </p:nvSpPr>
          <p:spPr bwMode="auto">
            <a:xfrm flipV="1">
              <a:off x="4419600" y="3200400"/>
              <a:ext cx="1752600" cy="1447800"/>
            </a:xfrm>
            <a:prstGeom prst="line">
              <a:avLst/>
            </a:prstGeom>
            <a:noFill/>
            <a:ln w="25400">
              <a:solidFill>
                <a:schemeClr val="tx2"/>
              </a:solidFill>
              <a:round/>
              <a:headEnd/>
              <a:tailEnd type="arrow" w="sm" len="med"/>
            </a:ln>
          </p:spPr>
          <p:txBody>
            <a:bodyPr/>
            <a:lstStyle/>
            <a:p>
              <a:endParaRPr lang="en-US"/>
            </a:p>
          </p:txBody>
        </p:sp>
        <p:sp>
          <p:nvSpPr>
            <p:cNvPr id="58416" name="Text Box 91"/>
            <p:cNvSpPr txBox="1">
              <a:spLocks noChangeArrowheads="1"/>
            </p:cNvSpPr>
            <p:nvPr/>
          </p:nvSpPr>
          <p:spPr bwMode="auto">
            <a:xfrm>
              <a:off x="4724400" y="2895600"/>
              <a:ext cx="1143000" cy="457200"/>
            </a:xfrm>
            <a:prstGeom prst="rect">
              <a:avLst/>
            </a:prstGeom>
            <a:noFill/>
            <a:ln w="9525" algn="ctr">
              <a:noFill/>
              <a:miter lim="800000"/>
              <a:headEnd/>
              <a:tailEnd/>
            </a:ln>
          </p:spPr>
          <p:txBody>
            <a:bodyPr lIns="0" tIns="0" rIns="0" bIns="0"/>
            <a:lstStyle/>
            <a:p>
              <a:r>
                <a:rPr lang="en-US" sz="1400" i="1" dirty="0">
                  <a:solidFill>
                    <a:schemeClr val="tx2"/>
                  </a:solidFill>
                  <a:cs typeface="Tahoma" pitchFamily="34" charset="0"/>
                </a:rPr>
                <a:t>PYC </a:t>
              </a:r>
              <a:r>
                <a:rPr lang="en-US" sz="1400" i="1" dirty="0" err="1">
                  <a:solidFill>
                    <a:schemeClr val="tx2"/>
                  </a:solidFill>
                  <a:cs typeface="Tahoma" pitchFamily="34" charset="0"/>
                </a:rPr>
                <a:t>thuộc</a:t>
              </a:r>
              <a:r>
                <a:rPr lang="en-US" sz="1400" i="1" dirty="0">
                  <a:solidFill>
                    <a:schemeClr val="tx2"/>
                  </a:solidFill>
                  <a:cs typeface="Tahoma" pitchFamily="34" charset="0"/>
                </a:rPr>
                <a:t> </a:t>
              </a:r>
              <a:r>
                <a:rPr lang="en-US" sz="1400" i="1" dirty="0" err="1">
                  <a:solidFill>
                    <a:schemeClr val="tx2"/>
                  </a:solidFill>
                  <a:cs typeface="Tahoma" pitchFamily="34" charset="0"/>
                </a:rPr>
                <a:t>danh</a:t>
              </a:r>
              <a:r>
                <a:rPr lang="en-US" sz="1400" i="1" dirty="0">
                  <a:solidFill>
                    <a:schemeClr val="tx2"/>
                  </a:solidFill>
                  <a:cs typeface="Tahoma" pitchFamily="34" charset="0"/>
                </a:rPr>
                <a:t> </a:t>
              </a:r>
              <a:r>
                <a:rPr lang="en-US" sz="1400" i="1" dirty="0" err="1">
                  <a:solidFill>
                    <a:schemeClr val="tx2"/>
                  </a:solidFill>
                  <a:cs typeface="Tahoma" pitchFamily="34" charset="0"/>
                </a:rPr>
                <a:t>mục</a:t>
              </a:r>
              <a:endParaRPr lang="en-US" sz="1400" dirty="0">
                <a:solidFill>
                  <a:schemeClr val="tx2"/>
                </a:solidFill>
                <a:cs typeface="Tahoma" pitchFamily="34" charset="0"/>
              </a:endParaRPr>
            </a:p>
          </p:txBody>
        </p:sp>
        <p:sp>
          <p:nvSpPr>
            <p:cNvPr id="58417" name="Text Box 92"/>
            <p:cNvSpPr txBox="1">
              <a:spLocks noChangeArrowheads="1"/>
            </p:cNvSpPr>
            <p:nvPr/>
          </p:nvSpPr>
          <p:spPr bwMode="auto">
            <a:xfrm>
              <a:off x="7162800" y="2209800"/>
              <a:ext cx="914400" cy="227013"/>
            </a:xfrm>
            <a:prstGeom prst="rect">
              <a:avLst/>
            </a:prstGeom>
            <a:noFill/>
            <a:ln w="9525" algn="ctr">
              <a:noFill/>
              <a:miter lim="800000"/>
              <a:headEnd/>
              <a:tailEnd/>
            </a:ln>
          </p:spPr>
          <p:txBody>
            <a:bodyPr lIns="0" tIns="0" rIns="0" bIns="0"/>
            <a:lstStyle/>
            <a:p>
              <a:r>
                <a:rPr lang="en-US" sz="1400" i="1" dirty="0" err="1">
                  <a:solidFill>
                    <a:schemeClr val="tx2"/>
                  </a:solidFill>
                  <a:cs typeface="Tahoma" pitchFamily="34" charset="0"/>
                </a:rPr>
                <a:t>Ngân</a:t>
              </a:r>
              <a:r>
                <a:rPr lang="en-US" sz="1400" i="1" dirty="0">
                  <a:solidFill>
                    <a:schemeClr val="tx2"/>
                  </a:solidFill>
                  <a:cs typeface="Tahoma" pitchFamily="34" charset="0"/>
                </a:rPr>
                <a:t> </a:t>
              </a:r>
              <a:r>
                <a:rPr lang="en-US" sz="1400" i="1" dirty="0" err="1">
                  <a:solidFill>
                    <a:schemeClr val="tx2"/>
                  </a:solidFill>
                  <a:cs typeface="Tahoma" pitchFamily="34" charset="0"/>
                </a:rPr>
                <a:t>sách</a:t>
              </a:r>
              <a:endParaRPr lang="en-US" sz="1400" dirty="0">
                <a:solidFill>
                  <a:schemeClr val="tx2"/>
                </a:solidFill>
                <a:cs typeface="Tahoma" pitchFamily="34" charset="0"/>
              </a:endParaRPr>
            </a:p>
          </p:txBody>
        </p:sp>
        <p:sp>
          <p:nvSpPr>
            <p:cNvPr id="58418" name="Text Box 93"/>
            <p:cNvSpPr txBox="1">
              <a:spLocks noChangeArrowheads="1"/>
            </p:cNvSpPr>
            <p:nvPr/>
          </p:nvSpPr>
          <p:spPr bwMode="auto">
            <a:xfrm>
              <a:off x="4572000" y="4572000"/>
              <a:ext cx="990600" cy="4572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PYC vượt ngân sách</a:t>
              </a:r>
              <a:endParaRPr lang="en-US" sz="1400">
                <a:solidFill>
                  <a:schemeClr val="tx2"/>
                </a:solidFill>
                <a:cs typeface="Tahoma" pitchFamily="34" charset="0"/>
              </a:endParaRPr>
            </a:p>
          </p:txBody>
        </p:sp>
        <p:sp>
          <p:nvSpPr>
            <p:cNvPr id="58419" name="Text Box 95"/>
            <p:cNvSpPr txBox="1">
              <a:spLocks noChangeArrowheads="1"/>
            </p:cNvSpPr>
            <p:nvPr/>
          </p:nvSpPr>
          <p:spPr bwMode="auto">
            <a:xfrm>
              <a:off x="4876800" y="3581400"/>
              <a:ext cx="1219200" cy="2286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Đơn giá sách</a:t>
              </a:r>
              <a:endParaRPr lang="en-US" sz="1400">
                <a:solidFill>
                  <a:schemeClr val="tx2"/>
                </a:solidFill>
                <a:cs typeface="Tahoma" pitchFamily="34" charset="0"/>
              </a:endParaRPr>
            </a:p>
          </p:txBody>
        </p:sp>
        <p:sp>
          <p:nvSpPr>
            <p:cNvPr id="89" name="Freeform 88"/>
            <p:cNvSpPr/>
            <p:nvPr/>
          </p:nvSpPr>
          <p:spPr>
            <a:xfrm>
              <a:off x="2438400" y="3352500"/>
              <a:ext cx="3886200" cy="1876073"/>
            </a:xfrm>
            <a:custGeom>
              <a:avLst/>
              <a:gdLst>
                <a:gd name="connsiteX0" fmla="*/ 4334006 w 4334006"/>
                <a:gd name="connsiteY0" fmla="*/ 0 h 2118986"/>
                <a:gd name="connsiteX1" fmla="*/ 2592888 w 4334006"/>
                <a:gd name="connsiteY1" fmla="*/ 1853852 h 2118986"/>
                <a:gd name="connsiteX2" fmla="*/ 0 w 4334006"/>
                <a:gd name="connsiteY2" fmla="*/ 1590806 h 2118986"/>
              </a:gdLst>
              <a:ahLst/>
              <a:cxnLst>
                <a:cxn ang="0">
                  <a:pos x="connsiteX0" y="connsiteY0"/>
                </a:cxn>
                <a:cxn ang="0">
                  <a:pos x="connsiteX1" y="connsiteY1"/>
                </a:cxn>
                <a:cxn ang="0">
                  <a:pos x="connsiteX2" y="connsiteY2"/>
                </a:cxn>
              </a:cxnLst>
              <a:rect l="l" t="t" r="r" b="b"/>
              <a:pathLst>
                <a:path w="4334006" h="2118986">
                  <a:moveTo>
                    <a:pt x="4334006" y="0"/>
                  </a:moveTo>
                  <a:cubicBezTo>
                    <a:pt x="3824614" y="794359"/>
                    <a:pt x="3315222" y="1588718"/>
                    <a:pt x="2592888" y="1853852"/>
                  </a:cubicBezTo>
                  <a:cubicBezTo>
                    <a:pt x="1870554" y="2118986"/>
                    <a:pt x="935277" y="1854896"/>
                    <a:pt x="0" y="1590806"/>
                  </a:cubicBezTo>
                </a:path>
              </a:pathLst>
            </a:cu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grpSp>
      <p:grpSp>
        <p:nvGrpSpPr>
          <p:cNvPr id="15" name="Group 99"/>
          <p:cNvGrpSpPr>
            <a:grpSpLocks/>
          </p:cNvGrpSpPr>
          <p:nvPr/>
        </p:nvGrpSpPr>
        <p:grpSpPr bwMode="auto">
          <a:xfrm>
            <a:off x="5791200" y="3352800"/>
            <a:ext cx="1752600" cy="1752600"/>
            <a:chOff x="5791200" y="3352800"/>
            <a:chExt cx="1752600" cy="1752598"/>
          </a:xfrm>
        </p:grpSpPr>
        <p:grpSp>
          <p:nvGrpSpPr>
            <p:cNvPr id="58404" name="Group 53"/>
            <p:cNvGrpSpPr>
              <a:grpSpLocks/>
            </p:cNvGrpSpPr>
            <p:nvPr/>
          </p:nvGrpSpPr>
          <p:grpSpPr bwMode="auto">
            <a:xfrm>
              <a:off x="5791200" y="4166216"/>
              <a:ext cx="990600" cy="939182"/>
              <a:chOff x="5040" y="10480"/>
              <a:chExt cx="1440" cy="1478"/>
            </a:xfrm>
          </p:grpSpPr>
          <p:sp>
            <p:nvSpPr>
              <p:cNvPr id="58407" name="Oval 54"/>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endParaRPr>
              </a:p>
            </p:txBody>
          </p:sp>
          <p:sp>
            <p:nvSpPr>
              <p:cNvPr id="58408" name="Line 55"/>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409" name="Text Box 56"/>
              <p:cNvSpPr txBox="1">
                <a:spLocks noChangeArrowheads="1"/>
              </p:cNvSpPr>
              <p:nvPr/>
            </p:nvSpPr>
            <p:spPr bwMode="auto">
              <a:xfrm>
                <a:off x="5130" y="10878"/>
                <a:ext cx="1260" cy="900"/>
              </a:xfrm>
              <a:prstGeom prst="rect">
                <a:avLst/>
              </a:prstGeom>
              <a:noFill/>
              <a:ln w="9525" algn="ctr">
                <a:noFill/>
                <a:miter lim="800000"/>
                <a:headEnd/>
                <a:tailEnd/>
              </a:ln>
            </p:spPr>
            <p:txBody>
              <a:bodyPr lIns="0" tIns="0" rIns="0" bIns="0"/>
              <a:lstStyle/>
              <a:p>
                <a:r>
                  <a:rPr lang="en-US" sz="1400" b="1">
                    <a:solidFill>
                      <a:schemeClr val="tx2"/>
                    </a:solidFill>
                  </a:rPr>
                  <a:t>Phân loại sách theo NCU </a:t>
                </a:r>
              </a:p>
            </p:txBody>
          </p:sp>
          <p:sp>
            <p:nvSpPr>
              <p:cNvPr id="58410" name="Text Box 57"/>
              <p:cNvSpPr txBox="1">
                <a:spLocks noChangeArrowheads="1"/>
              </p:cNvSpPr>
              <p:nvPr/>
            </p:nvSpPr>
            <p:spPr bwMode="auto">
              <a:xfrm>
                <a:off x="5580" y="10480"/>
                <a:ext cx="360" cy="360"/>
              </a:xfrm>
              <a:prstGeom prst="rect">
                <a:avLst/>
              </a:prstGeom>
              <a:noFill/>
              <a:ln w="9525" algn="ctr">
                <a:noFill/>
                <a:miter lim="800000"/>
                <a:headEnd/>
                <a:tailEnd/>
              </a:ln>
            </p:spPr>
            <p:txBody>
              <a:bodyPr lIns="0" tIns="0" rIns="0" bIns="0"/>
              <a:lstStyle/>
              <a:p>
                <a:r>
                  <a:rPr lang="en-US" sz="1400" b="1">
                    <a:solidFill>
                      <a:schemeClr val="tx2"/>
                    </a:solidFill>
                  </a:rPr>
                  <a:t>5</a:t>
                </a:r>
              </a:p>
            </p:txBody>
          </p:sp>
        </p:grpSp>
        <p:sp>
          <p:nvSpPr>
            <p:cNvPr id="58405" name="Line 58"/>
            <p:cNvSpPr>
              <a:spLocks noChangeShapeType="1"/>
            </p:cNvSpPr>
            <p:nvPr/>
          </p:nvSpPr>
          <p:spPr bwMode="auto">
            <a:xfrm flipH="1">
              <a:off x="6400800" y="3352800"/>
              <a:ext cx="228600" cy="838200"/>
            </a:xfrm>
            <a:prstGeom prst="line">
              <a:avLst/>
            </a:prstGeom>
            <a:noFill/>
            <a:ln w="25400">
              <a:solidFill>
                <a:schemeClr val="tx2"/>
              </a:solidFill>
              <a:round/>
              <a:headEnd/>
              <a:tailEnd type="arrow" w="sm" len="med"/>
            </a:ln>
          </p:spPr>
          <p:txBody>
            <a:bodyPr/>
            <a:lstStyle/>
            <a:p>
              <a:endParaRPr lang="en-US"/>
            </a:p>
          </p:txBody>
        </p:sp>
        <p:sp>
          <p:nvSpPr>
            <p:cNvPr id="58406" name="Text Box 97"/>
            <p:cNvSpPr txBox="1">
              <a:spLocks noChangeArrowheads="1"/>
            </p:cNvSpPr>
            <p:nvPr/>
          </p:nvSpPr>
          <p:spPr bwMode="auto">
            <a:xfrm>
              <a:off x="6400800" y="3657600"/>
              <a:ext cx="1143000" cy="304800"/>
            </a:xfrm>
            <a:prstGeom prst="rect">
              <a:avLst/>
            </a:prstGeom>
            <a:noFill/>
            <a:ln w="9525" algn="ctr">
              <a:noFill/>
              <a:miter lim="800000"/>
              <a:headEnd/>
              <a:tailEnd/>
            </a:ln>
          </p:spPr>
          <p:txBody>
            <a:bodyPr lIns="0" tIns="0" rIns="0" bIns="0"/>
            <a:lstStyle/>
            <a:p>
              <a:r>
                <a:rPr lang="en-US" sz="1400" i="1" dirty="0">
                  <a:solidFill>
                    <a:schemeClr val="tx2"/>
                  </a:solidFill>
                </a:rPr>
                <a:t>PYC </a:t>
              </a:r>
              <a:r>
                <a:rPr lang="en-US" sz="1400" i="1" dirty="0" err="1">
                  <a:solidFill>
                    <a:schemeClr val="tx2"/>
                  </a:solidFill>
                </a:rPr>
                <a:t>hợp</a:t>
              </a:r>
              <a:r>
                <a:rPr lang="en-US" sz="1400" i="1" dirty="0">
                  <a:solidFill>
                    <a:schemeClr val="tx2"/>
                  </a:solidFill>
                </a:rPr>
                <a:t> </a:t>
              </a:r>
              <a:r>
                <a:rPr lang="en-US" sz="1400" i="1" dirty="0" err="1">
                  <a:solidFill>
                    <a:schemeClr val="tx2"/>
                  </a:solidFill>
                </a:rPr>
                <a:t>lệ</a:t>
              </a:r>
              <a:endParaRPr lang="en-US" sz="1400" dirty="0">
                <a:solidFill>
                  <a:schemeClr val="tx2"/>
                </a:solidFill>
              </a:endParaRPr>
            </a:p>
          </p:txBody>
        </p:sp>
      </p:grpSp>
      <p:grpSp>
        <p:nvGrpSpPr>
          <p:cNvPr id="17" name="Group 124"/>
          <p:cNvGrpSpPr>
            <a:grpSpLocks/>
          </p:cNvGrpSpPr>
          <p:nvPr/>
        </p:nvGrpSpPr>
        <p:grpSpPr bwMode="auto">
          <a:xfrm>
            <a:off x="5638800" y="4495800"/>
            <a:ext cx="3314700" cy="1409700"/>
            <a:chOff x="5753100" y="4457700"/>
            <a:chExt cx="3314700" cy="1409698"/>
          </a:xfrm>
        </p:grpSpPr>
        <p:grpSp>
          <p:nvGrpSpPr>
            <p:cNvPr id="58394" name="Group 59"/>
            <p:cNvGrpSpPr>
              <a:grpSpLocks/>
            </p:cNvGrpSpPr>
            <p:nvPr/>
          </p:nvGrpSpPr>
          <p:grpSpPr bwMode="auto">
            <a:xfrm>
              <a:off x="7010400" y="4928216"/>
              <a:ext cx="1143000" cy="939182"/>
              <a:chOff x="5040" y="10480"/>
              <a:chExt cx="1440" cy="1478"/>
            </a:xfrm>
          </p:grpSpPr>
          <p:sp>
            <p:nvSpPr>
              <p:cNvPr id="58400" name="Oval 60"/>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b="1">
                  <a:solidFill>
                    <a:schemeClr val="tx2"/>
                  </a:solidFill>
                  <a:cs typeface="Tahoma" pitchFamily="34" charset="0"/>
                </a:endParaRPr>
              </a:p>
            </p:txBody>
          </p:sp>
          <p:sp>
            <p:nvSpPr>
              <p:cNvPr id="58401" name="Line 61"/>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402" name="Text Box 62"/>
              <p:cNvSpPr txBox="1">
                <a:spLocks noChangeArrowheads="1"/>
              </p:cNvSpPr>
              <p:nvPr/>
            </p:nvSpPr>
            <p:spPr bwMode="auto">
              <a:xfrm>
                <a:off x="5130" y="10930"/>
                <a:ext cx="1260" cy="669"/>
              </a:xfrm>
              <a:prstGeom prst="rect">
                <a:avLst/>
              </a:prstGeom>
              <a:noFill/>
              <a:ln w="9525" algn="ctr">
                <a:noFill/>
                <a:miter lim="800000"/>
                <a:headEnd/>
                <a:tailEnd/>
              </a:ln>
            </p:spPr>
            <p:txBody>
              <a:bodyPr lIns="0" tIns="0" rIns="0" bIns="0"/>
              <a:lstStyle/>
              <a:p>
                <a:r>
                  <a:rPr lang="en-US" sz="1400" b="1">
                    <a:solidFill>
                      <a:schemeClr val="tx2"/>
                    </a:solidFill>
                    <a:cs typeface="Tahoma" pitchFamily="34" charset="0"/>
                  </a:rPr>
                  <a:t>Lập phiếu đặt sách</a:t>
                </a:r>
              </a:p>
            </p:txBody>
          </p:sp>
          <p:sp>
            <p:nvSpPr>
              <p:cNvPr id="58403" name="Text Box 63"/>
              <p:cNvSpPr txBox="1">
                <a:spLocks noChangeArrowheads="1"/>
              </p:cNvSpPr>
              <p:nvPr/>
            </p:nvSpPr>
            <p:spPr bwMode="auto">
              <a:xfrm>
                <a:off x="5580" y="10480"/>
                <a:ext cx="360" cy="360"/>
              </a:xfrm>
              <a:prstGeom prst="rect">
                <a:avLst/>
              </a:prstGeom>
              <a:noFill/>
              <a:ln w="9525" algn="ctr">
                <a:noFill/>
                <a:miter lim="800000"/>
                <a:headEnd/>
                <a:tailEnd/>
              </a:ln>
            </p:spPr>
            <p:txBody>
              <a:bodyPr lIns="0" tIns="0" rIns="0" bIns="0"/>
              <a:lstStyle/>
              <a:p>
                <a:r>
                  <a:rPr lang="en-US" sz="1400" b="1">
                    <a:solidFill>
                      <a:schemeClr val="tx2"/>
                    </a:solidFill>
                    <a:cs typeface="Tahoma" pitchFamily="34" charset="0"/>
                  </a:rPr>
                  <a:t>6</a:t>
                </a:r>
              </a:p>
            </p:txBody>
          </p:sp>
        </p:grpSp>
        <p:sp>
          <p:nvSpPr>
            <p:cNvPr id="58395" name="Rectangle 69"/>
            <p:cNvSpPr>
              <a:spLocks noChangeArrowheads="1"/>
            </p:cNvSpPr>
            <p:nvPr/>
          </p:nvSpPr>
          <p:spPr bwMode="auto">
            <a:xfrm>
              <a:off x="7620000" y="4457700"/>
              <a:ext cx="1447800" cy="342900"/>
            </a:xfrm>
            <a:prstGeom prst="rect">
              <a:avLst/>
            </a:prstGeom>
            <a:solidFill>
              <a:srgbClr val="FFFFFF"/>
            </a:solidFill>
            <a:ln w="25400" algn="ctr">
              <a:solidFill>
                <a:schemeClr val="tx2"/>
              </a:solidFill>
              <a:miter lim="800000"/>
              <a:headEnd/>
              <a:tailEnd/>
            </a:ln>
          </p:spPr>
          <p:txBody>
            <a:bodyPr/>
            <a:lstStyle/>
            <a:p>
              <a:r>
                <a:rPr lang="en-US" sz="1400" b="1">
                  <a:solidFill>
                    <a:schemeClr val="tx2"/>
                  </a:solidFill>
                  <a:cs typeface="Tahoma" pitchFamily="34" charset="0"/>
                </a:rPr>
                <a:t>Nhà cung ứng</a:t>
              </a:r>
            </a:p>
          </p:txBody>
        </p:sp>
        <p:sp>
          <p:nvSpPr>
            <p:cNvPr id="58396" name="Line 70"/>
            <p:cNvSpPr>
              <a:spLocks noChangeShapeType="1"/>
            </p:cNvSpPr>
            <p:nvPr/>
          </p:nvSpPr>
          <p:spPr bwMode="auto">
            <a:xfrm>
              <a:off x="6591300" y="4991100"/>
              <a:ext cx="419100" cy="495300"/>
            </a:xfrm>
            <a:prstGeom prst="line">
              <a:avLst/>
            </a:prstGeom>
            <a:noFill/>
            <a:ln w="25400">
              <a:solidFill>
                <a:schemeClr val="tx2"/>
              </a:solidFill>
              <a:round/>
              <a:headEnd/>
              <a:tailEnd type="arrow" w="sm" len="med"/>
            </a:ln>
          </p:spPr>
          <p:txBody>
            <a:bodyPr/>
            <a:lstStyle/>
            <a:p>
              <a:endParaRPr lang="en-US"/>
            </a:p>
          </p:txBody>
        </p:sp>
        <p:sp>
          <p:nvSpPr>
            <p:cNvPr id="58397" name="Line 71"/>
            <p:cNvSpPr>
              <a:spLocks noChangeShapeType="1"/>
            </p:cNvSpPr>
            <p:nvPr/>
          </p:nvSpPr>
          <p:spPr bwMode="auto">
            <a:xfrm flipV="1">
              <a:off x="8077200" y="4800600"/>
              <a:ext cx="304800" cy="381000"/>
            </a:xfrm>
            <a:prstGeom prst="line">
              <a:avLst/>
            </a:prstGeom>
            <a:noFill/>
            <a:ln w="25400">
              <a:solidFill>
                <a:schemeClr val="tx2"/>
              </a:solidFill>
              <a:round/>
              <a:headEnd/>
              <a:tailEnd type="arrow" w="sm" len="med"/>
            </a:ln>
          </p:spPr>
          <p:txBody>
            <a:bodyPr/>
            <a:lstStyle/>
            <a:p>
              <a:endParaRPr lang="en-US"/>
            </a:p>
          </p:txBody>
        </p:sp>
        <p:sp>
          <p:nvSpPr>
            <p:cNvPr id="58398" name="Text Box 98"/>
            <p:cNvSpPr txBox="1">
              <a:spLocks noChangeArrowheads="1"/>
            </p:cNvSpPr>
            <p:nvPr/>
          </p:nvSpPr>
          <p:spPr bwMode="auto">
            <a:xfrm>
              <a:off x="5753100" y="5181600"/>
              <a:ext cx="1257300" cy="4572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Thông tin sách theo NCU</a:t>
              </a:r>
              <a:endParaRPr lang="en-US" sz="1400">
                <a:solidFill>
                  <a:schemeClr val="tx2"/>
                </a:solidFill>
                <a:cs typeface="Tahoma" pitchFamily="34" charset="0"/>
              </a:endParaRPr>
            </a:p>
          </p:txBody>
        </p:sp>
        <p:sp>
          <p:nvSpPr>
            <p:cNvPr id="58399" name="Text Box 100"/>
            <p:cNvSpPr txBox="1">
              <a:spLocks noChangeArrowheads="1"/>
            </p:cNvSpPr>
            <p:nvPr/>
          </p:nvSpPr>
          <p:spPr bwMode="auto">
            <a:xfrm>
              <a:off x="8115300" y="5029200"/>
              <a:ext cx="876300" cy="4572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Phiếu đặt sách</a:t>
              </a:r>
              <a:endParaRPr lang="en-US" sz="1400">
                <a:solidFill>
                  <a:schemeClr val="tx2"/>
                </a:solidFill>
                <a:cs typeface="Tahoma" pitchFamily="34" charset="0"/>
              </a:endParaRPr>
            </a:p>
          </p:txBody>
        </p:sp>
      </p:grpSp>
      <p:grpSp>
        <p:nvGrpSpPr>
          <p:cNvPr id="19" name="Group 138"/>
          <p:cNvGrpSpPr>
            <a:grpSpLocks/>
          </p:cNvGrpSpPr>
          <p:nvPr/>
        </p:nvGrpSpPr>
        <p:grpSpPr bwMode="auto">
          <a:xfrm>
            <a:off x="381000" y="-457200"/>
            <a:ext cx="6629400" cy="6896100"/>
            <a:chOff x="381000" y="-457200"/>
            <a:chExt cx="6629400" cy="6896100"/>
          </a:xfrm>
        </p:grpSpPr>
        <p:grpSp>
          <p:nvGrpSpPr>
            <p:cNvPr id="58385" name="Group 64"/>
            <p:cNvGrpSpPr>
              <a:grpSpLocks/>
            </p:cNvGrpSpPr>
            <p:nvPr/>
          </p:nvGrpSpPr>
          <p:grpSpPr bwMode="auto">
            <a:xfrm>
              <a:off x="3429000" y="5245093"/>
              <a:ext cx="1143000" cy="1079507"/>
              <a:chOff x="5040" y="10503"/>
              <a:chExt cx="1440" cy="1455"/>
            </a:xfrm>
          </p:grpSpPr>
          <p:sp>
            <p:nvSpPr>
              <p:cNvPr id="58390" name="Oval 65"/>
              <p:cNvSpPr>
                <a:spLocks noChangeArrowheads="1"/>
              </p:cNvSpPr>
              <p:nvPr/>
            </p:nvSpPr>
            <p:spPr bwMode="auto">
              <a:xfrm>
                <a:off x="5040" y="10519"/>
                <a:ext cx="1440" cy="1439"/>
              </a:xfrm>
              <a:prstGeom prst="ellipse">
                <a:avLst/>
              </a:prstGeom>
              <a:solidFill>
                <a:srgbClr val="FFFFFF"/>
              </a:solidFill>
              <a:ln w="25400" algn="ctr">
                <a:solidFill>
                  <a:schemeClr val="tx2"/>
                </a:solidFill>
                <a:round/>
                <a:headEnd/>
                <a:tailEnd/>
              </a:ln>
            </p:spPr>
            <p:txBody>
              <a:bodyPr/>
              <a:lstStyle/>
              <a:p>
                <a:endParaRPr lang="en-US" sz="1400">
                  <a:solidFill>
                    <a:schemeClr val="tx2"/>
                  </a:solidFill>
                  <a:cs typeface="Tahoma" pitchFamily="34" charset="0"/>
                </a:endParaRPr>
              </a:p>
            </p:txBody>
          </p:sp>
          <p:sp>
            <p:nvSpPr>
              <p:cNvPr id="58391" name="Line 66"/>
              <p:cNvSpPr>
                <a:spLocks noChangeShapeType="1"/>
              </p:cNvSpPr>
              <p:nvPr/>
            </p:nvSpPr>
            <p:spPr bwMode="auto">
              <a:xfrm>
                <a:off x="5220" y="10758"/>
                <a:ext cx="1080" cy="1"/>
              </a:xfrm>
              <a:prstGeom prst="line">
                <a:avLst/>
              </a:prstGeom>
              <a:noFill/>
              <a:ln w="25400">
                <a:solidFill>
                  <a:schemeClr val="tx2"/>
                </a:solidFill>
                <a:round/>
                <a:headEnd/>
                <a:tailEnd/>
              </a:ln>
            </p:spPr>
            <p:txBody>
              <a:bodyPr/>
              <a:lstStyle/>
              <a:p>
                <a:endParaRPr lang="en-US"/>
              </a:p>
            </p:txBody>
          </p:sp>
          <p:sp>
            <p:nvSpPr>
              <p:cNvPr id="58392" name="Text Box 67"/>
              <p:cNvSpPr txBox="1">
                <a:spLocks noChangeArrowheads="1"/>
              </p:cNvSpPr>
              <p:nvPr/>
            </p:nvSpPr>
            <p:spPr bwMode="auto">
              <a:xfrm>
                <a:off x="5130" y="10878"/>
                <a:ext cx="1260" cy="900"/>
              </a:xfrm>
              <a:prstGeom prst="rect">
                <a:avLst/>
              </a:prstGeom>
              <a:noFill/>
              <a:ln w="9525" algn="ctr">
                <a:noFill/>
                <a:miter lim="800000"/>
                <a:headEnd/>
                <a:tailEnd/>
              </a:ln>
            </p:spPr>
            <p:txBody>
              <a:bodyPr lIns="0" tIns="0" rIns="0" bIns="0"/>
              <a:lstStyle/>
              <a:p>
                <a:r>
                  <a:rPr lang="en-US" sz="1400">
                    <a:solidFill>
                      <a:schemeClr val="tx2"/>
                    </a:solidFill>
                    <a:cs typeface="Tahoma" pitchFamily="34" charset="0"/>
                  </a:rPr>
                  <a:t>Thông báo ngày dự kiến nhận </a:t>
                </a:r>
              </a:p>
            </p:txBody>
          </p:sp>
          <p:sp>
            <p:nvSpPr>
              <p:cNvPr id="58393" name="Text Box 68"/>
              <p:cNvSpPr txBox="1">
                <a:spLocks noChangeArrowheads="1"/>
              </p:cNvSpPr>
              <p:nvPr/>
            </p:nvSpPr>
            <p:spPr bwMode="auto">
              <a:xfrm>
                <a:off x="5580" y="10503"/>
                <a:ext cx="360" cy="360"/>
              </a:xfrm>
              <a:prstGeom prst="rect">
                <a:avLst/>
              </a:prstGeom>
              <a:noFill/>
              <a:ln w="9525" algn="ctr">
                <a:noFill/>
                <a:miter lim="800000"/>
                <a:headEnd/>
                <a:tailEnd/>
              </a:ln>
            </p:spPr>
            <p:txBody>
              <a:bodyPr lIns="0" tIns="0" rIns="0" bIns="0"/>
              <a:lstStyle/>
              <a:p>
                <a:r>
                  <a:rPr lang="en-US" sz="1400">
                    <a:solidFill>
                      <a:schemeClr val="tx2"/>
                    </a:solidFill>
                    <a:cs typeface="Tahoma" pitchFamily="34" charset="0"/>
                  </a:rPr>
                  <a:t>7</a:t>
                </a:r>
              </a:p>
            </p:txBody>
          </p:sp>
        </p:grpSp>
        <p:sp>
          <p:nvSpPr>
            <p:cNvPr id="58386" name="Freeform 73"/>
            <p:cNvSpPr>
              <a:spLocks/>
            </p:cNvSpPr>
            <p:nvPr/>
          </p:nvSpPr>
          <p:spPr bwMode="auto">
            <a:xfrm>
              <a:off x="4495800" y="5715000"/>
              <a:ext cx="2514600" cy="381000"/>
            </a:xfrm>
            <a:custGeom>
              <a:avLst/>
              <a:gdLst>
                <a:gd name="T0" fmla="*/ 2147483647 w 2880"/>
                <a:gd name="T1" fmla="*/ 0 h 840"/>
                <a:gd name="T2" fmla="*/ 1372225049 w 2880"/>
                <a:gd name="T3" fmla="*/ 148123289 h 840"/>
                <a:gd name="T4" fmla="*/ 0 w 2880"/>
                <a:gd name="T5" fmla="*/ 148123289 h 840"/>
                <a:gd name="T6" fmla="*/ 0 60000 65536"/>
                <a:gd name="T7" fmla="*/ 0 60000 65536"/>
                <a:gd name="T8" fmla="*/ 0 60000 65536"/>
                <a:gd name="T9" fmla="*/ 0 w 2880"/>
                <a:gd name="T10" fmla="*/ 0 h 840"/>
                <a:gd name="T11" fmla="*/ 2880 w 2880"/>
                <a:gd name="T12" fmla="*/ 840 h 840"/>
              </a:gdLst>
              <a:ahLst/>
              <a:cxnLst>
                <a:cxn ang="T6">
                  <a:pos x="T0" y="T1"/>
                </a:cxn>
                <a:cxn ang="T7">
                  <a:pos x="T2" y="T3"/>
                </a:cxn>
                <a:cxn ang="T8">
                  <a:pos x="T4" y="T5"/>
                </a:cxn>
              </a:cxnLst>
              <a:rect l="T9" t="T10" r="T11" b="T12"/>
              <a:pathLst>
                <a:path w="2880" h="840">
                  <a:moveTo>
                    <a:pt x="2880" y="0"/>
                  </a:moveTo>
                  <a:cubicBezTo>
                    <a:pt x="2580" y="300"/>
                    <a:pt x="2280" y="600"/>
                    <a:pt x="1800" y="720"/>
                  </a:cubicBezTo>
                  <a:cubicBezTo>
                    <a:pt x="1320" y="840"/>
                    <a:pt x="660" y="780"/>
                    <a:pt x="0" y="720"/>
                  </a:cubicBezTo>
                </a:path>
              </a:pathLst>
            </a:custGeom>
            <a:noFill/>
            <a:ln w="25400">
              <a:solidFill>
                <a:schemeClr val="tx2"/>
              </a:solidFill>
              <a:round/>
              <a:headEnd/>
              <a:tailEnd type="arrow" w="sm" len="med"/>
            </a:ln>
          </p:spPr>
          <p:txBody>
            <a:bodyPr/>
            <a:lstStyle/>
            <a:p>
              <a:endParaRPr lang="en-US" sz="1400">
                <a:solidFill>
                  <a:schemeClr val="tx2"/>
                </a:solidFill>
                <a:cs typeface="Tahoma" pitchFamily="34" charset="0"/>
              </a:endParaRPr>
            </a:p>
          </p:txBody>
        </p:sp>
        <p:sp>
          <p:nvSpPr>
            <p:cNvPr id="58387" name="Text Box 99"/>
            <p:cNvSpPr txBox="1">
              <a:spLocks noChangeArrowheads="1"/>
            </p:cNvSpPr>
            <p:nvPr/>
          </p:nvSpPr>
          <p:spPr bwMode="auto">
            <a:xfrm>
              <a:off x="4800600" y="6096000"/>
              <a:ext cx="1752600" cy="3429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Thông tin đặt sách</a:t>
              </a:r>
              <a:endParaRPr lang="en-US" sz="1400">
                <a:solidFill>
                  <a:schemeClr val="tx2"/>
                </a:solidFill>
                <a:cs typeface="Tahoma" pitchFamily="34" charset="0"/>
              </a:endParaRPr>
            </a:p>
          </p:txBody>
        </p:sp>
        <p:sp>
          <p:nvSpPr>
            <p:cNvPr id="58388" name="Text Box 102"/>
            <p:cNvSpPr txBox="1">
              <a:spLocks noChangeArrowheads="1"/>
            </p:cNvSpPr>
            <p:nvPr/>
          </p:nvSpPr>
          <p:spPr bwMode="auto">
            <a:xfrm>
              <a:off x="609600" y="5334000"/>
              <a:ext cx="1905000" cy="571500"/>
            </a:xfrm>
            <a:prstGeom prst="rect">
              <a:avLst/>
            </a:prstGeom>
            <a:noFill/>
            <a:ln w="9525" algn="ctr">
              <a:noFill/>
              <a:miter lim="800000"/>
              <a:headEnd/>
              <a:tailEnd/>
            </a:ln>
          </p:spPr>
          <p:txBody>
            <a:bodyPr lIns="0" tIns="0" rIns="0" bIns="0"/>
            <a:lstStyle/>
            <a:p>
              <a:r>
                <a:rPr lang="en-US" sz="1400" i="1">
                  <a:solidFill>
                    <a:schemeClr val="tx2"/>
                  </a:solidFill>
                  <a:cs typeface="Tahoma" pitchFamily="34" charset="0"/>
                </a:rPr>
                <a:t>Thông báo kết quả đặt và ngày nhận sách</a:t>
              </a:r>
              <a:endParaRPr lang="en-US" sz="1400">
                <a:solidFill>
                  <a:schemeClr val="tx2"/>
                </a:solidFill>
                <a:cs typeface="Tahoma" pitchFamily="34" charset="0"/>
              </a:endParaRPr>
            </a:p>
          </p:txBody>
        </p:sp>
        <p:sp>
          <p:nvSpPr>
            <p:cNvPr id="138" name="Arc 137"/>
            <p:cNvSpPr/>
            <p:nvPr/>
          </p:nvSpPr>
          <p:spPr>
            <a:xfrm rot="10800000">
              <a:off x="381000" y="-457200"/>
              <a:ext cx="6019800" cy="6477000"/>
            </a:xfrm>
            <a:prstGeom prst="arc">
              <a:avLst>
                <a:gd name="adj1" fmla="val 16103526"/>
                <a:gd name="adj2" fmla="val 483215"/>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txBody>
            <a:bodyPr anchor="ctr"/>
            <a:lstStyle/>
            <a:p>
              <a:pPr>
                <a:defRPr/>
              </a:pP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4"/>
          <p:cNvGrpSpPr>
            <a:grpSpLocks/>
          </p:cNvGrpSpPr>
          <p:nvPr/>
        </p:nvGrpSpPr>
        <p:grpSpPr bwMode="auto">
          <a:xfrm>
            <a:off x="3657600" y="804863"/>
            <a:ext cx="1857375" cy="3995737"/>
            <a:chOff x="2208" y="768"/>
            <a:chExt cx="1170" cy="2517"/>
          </a:xfrm>
        </p:grpSpPr>
        <p:sp>
          <p:nvSpPr>
            <p:cNvPr id="72707" name="AutoShape 5"/>
            <p:cNvSpPr>
              <a:spLocks noChangeAspect="1" noChangeArrowheads="1" noTextEdit="1"/>
            </p:cNvSpPr>
            <p:nvPr/>
          </p:nvSpPr>
          <p:spPr bwMode="auto">
            <a:xfrm>
              <a:off x="2208" y="768"/>
              <a:ext cx="1170" cy="2517"/>
            </a:xfrm>
            <a:prstGeom prst="rect">
              <a:avLst/>
            </a:prstGeom>
            <a:noFill/>
            <a:ln w="9525">
              <a:noFill/>
              <a:miter lim="800000"/>
              <a:headEnd/>
              <a:tailEnd/>
            </a:ln>
          </p:spPr>
          <p:txBody>
            <a:bodyPr/>
            <a:lstStyle/>
            <a:p>
              <a:endParaRPr lang="en-US"/>
            </a:p>
          </p:txBody>
        </p:sp>
        <p:sp>
          <p:nvSpPr>
            <p:cNvPr id="72708"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chemeClr val="bg1"/>
            </a:solidFill>
            <a:ln w="9525">
              <a:noFill/>
              <a:round/>
              <a:headEnd/>
              <a:tailEnd/>
            </a:ln>
          </p:spPr>
          <p:txBody>
            <a:bodyPr/>
            <a:lstStyle/>
            <a:p>
              <a:endParaRPr lang="en-US">
                <a:latin typeface="Arial" charset="0"/>
              </a:endParaRPr>
            </a:p>
          </p:txBody>
        </p:sp>
        <p:sp>
          <p:nvSpPr>
            <p:cNvPr id="72709"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chemeClr val="bg1"/>
            </a:solidFill>
            <a:ln w="9525">
              <a:noFill/>
              <a:round/>
              <a:headEnd/>
              <a:tailEnd/>
            </a:ln>
          </p:spPr>
          <p:txBody>
            <a:bodyPr/>
            <a:lstStyle/>
            <a:p>
              <a:endParaRPr lang="en-US">
                <a:latin typeface="Arial" charset="0"/>
              </a:endParaRPr>
            </a:p>
          </p:txBody>
        </p:sp>
        <p:sp>
          <p:nvSpPr>
            <p:cNvPr id="72710"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chemeClr val="bg1"/>
            </a:solidFill>
            <a:ln w="9525">
              <a:noFill/>
              <a:round/>
              <a:headEnd/>
              <a:tailEnd/>
            </a:ln>
          </p:spPr>
          <p:txBody>
            <a:bodyPr/>
            <a:lstStyle/>
            <a:p>
              <a:endParaRPr lang="en-US">
                <a:latin typeface="Arial" charset="0"/>
              </a:endParaRPr>
            </a:p>
          </p:txBody>
        </p:sp>
        <p:sp>
          <p:nvSpPr>
            <p:cNvPr id="72711"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chemeClr val="bg1"/>
            </a:solidFill>
            <a:ln w="9525">
              <a:noFill/>
              <a:round/>
              <a:headEnd/>
              <a:tailEnd/>
            </a:ln>
          </p:spPr>
          <p:txBody>
            <a:bodyPr/>
            <a:lstStyle/>
            <a:p>
              <a:endParaRPr lang="en-US">
                <a:latin typeface="Arial" charset="0"/>
              </a:endParaRPr>
            </a:p>
          </p:txBody>
        </p:sp>
        <p:sp>
          <p:nvSpPr>
            <p:cNvPr id="72712"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chemeClr val="bg1"/>
            </a:solidFill>
            <a:ln w="9525">
              <a:noFill/>
              <a:round/>
              <a:headEnd/>
              <a:tailEnd/>
            </a:ln>
          </p:spPr>
          <p:txBody>
            <a:bodyPr/>
            <a:lstStyle/>
            <a:p>
              <a:endParaRPr lang="en-US">
                <a:latin typeface="Arial" charset="0"/>
              </a:endParaRPr>
            </a:p>
          </p:txBody>
        </p:sp>
        <p:sp>
          <p:nvSpPr>
            <p:cNvPr id="72713"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chemeClr val="bg1"/>
            </a:solidFill>
            <a:ln w="9525">
              <a:noFill/>
              <a:round/>
              <a:headEnd/>
              <a:tailEnd/>
            </a:ln>
          </p:spPr>
          <p:txBody>
            <a:bodyPr/>
            <a:lstStyle/>
            <a:p>
              <a:endParaRPr lang="en-US">
                <a:latin typeface="Arial" charset="0"/>
              </a:endParaRPr>
            </a:p>
          </p:txBody>
        </p:sp>
        <p:sp>
          <p:nvSpPr>
            <p:cNvPr id="72714"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chemeClr val="bg1"/>
            </a:solidFill>
            <a:ln w="9525">
              <a:noFill/>
              <a:round/>
              <a:headEnd/>
              <a:tailEnd/>
            </a:ln>
          </p:spPr>
          <p:txBody>
            <a:bodyPr/>
            <a:lstStyle/>
            <a:p>
              <a:endParaRPr lang="en-US">
                <a:latin typeface="Arial" charset="0"/>
              </a:endParaRPr>
            </a:p>
          </p:txBody>
        </p:sp>
        <p:sp>
          <p:nvSpPr>
            <p:cNvPr id="72715"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chemeClr val="bg1"/>
            </a:solidFill>
            <a:ln w="9525">
              <a:noFill/>
              <a:round/>
              <a:headEnd/>
              <a:tailEnd/>
            </a:ln>
          </p:spPr>
          <p:txBody>
            <a:bodyPr/>
            <a:lstStyle/>
            <a:p>
              <a:endParaRPr lang="en-US">
                <a:latin typeface="Arial" charset="0"/>
              </a:endParaRP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r>
              <a:rPr lang="en-US" dirty="0" err="1"/>
              <a:t>Biểu</a:t>
            </a:r>
            <a:r>
              <a:rPr lang="en-US" dirty="0"/>
              <a:t> </a:t>
            </a:r>
            <a:r>
              <a:rPr lang="en-US" dirty="0" err="1"/>
              <a:t>đồ</a:t>
            </a:r>
            <a:r>
              <a:rPr lang="en-US" dirty="0"/>
              <a:t> </a:t>
            </a:r>
            <a:r>
              <a:rPr lang="en-US" dirty="0" err="1"/>
              <a:t>phân</a:t>
            </a:r>
            <a:r>
              <a:rPr lang="en-US" dirty="0"/>
              <a:t> </a:t>
            </a:r>
            <a:r>
              <a:rPr lang="en-US" dirty="0" err="1"/>
              <a:t>cấp</a:t>
            </a:r>
            <a:r>
              <a:rPr lang="en-US" dirty="0"/>
              <a:t> </a:t>
            </a:r>
            <a:r>
              <a:rPr lang="en-US" dirty="0" err="1"/>
              <a:t>chức</a:t>
            </a:r>
            <a:r>
              <a:rPr lang="en-US" dirty="0"/>
              <a:t> </a:t>
            </a:r>
            <a:r>
              <a:rPr lang="en-US" dirty="0" err="1"/>
              <a:t>năng</a:t>
            </a:r>
            <a:r>
              <a:rPr lang="en-US" dirty="0"/>
              <a:t> (BFC)</a:t>
            </a:r>
          </a:p>
        </p:txBody>
      </p:sp>
      <p:sp>
        <p:nvSpPr>
          <p:cNvPr id="12291" name="Content Placeholder 2"/>
          <p:cNvSpPr>
            <a:spLocks noGrp="1"/>
          </p:cNvSpPr>
          <p:nvPr>
            <p:ph idx="1"/>
          </p:nvPr>
        </p:nvSpPr>
        <p:spPr/>
        <p:txBody>
          <a:bodyPr/>
          <a:lstStyle/>
          <a:p>
            <a:pPr eaLnBrk="1" hangingPunct="1"/>
            <a:r>
              <a:rPr lang="en-US" dirty="0"/>
              <a:t>P</a:t>
            </a:r>
            <a:r>
              <a:rPr lang="vi-VN" dirty="0"/>
              <a:t>hân rã có thứ bậc đơn giản các công việc cần thực hiện</a:t>
            </a:r>
            <a:endParaRPr lang="en-US" dirty="0"/>
          </a:p>
          <a:p>
            <a:pPr eaLnBrk="1" hangingPunct="1"/>
            <a:r>
              <a:rPr lang="vi-VN" dirty="0"/>
              <a:t>Chức năng: mô tả công việc cần thiết </a:t>
            </a:r>
            <a:r>
              <a:rPr lang="en-US" dirty="0" err="1"/>
              <a:t>trong</a:t>
            </a:r>
            <a:r>
              <a:rPr lang="en-US" dirty="0"/>
              <a:t> </a:t>
            </a:r>
            <a:r>
              <a:rPr lang="vi-VN" dirty="0"/>
              <a:t>nghiệp vụ. </a:t>
            </a:r>
            <a:endParaRPr lang="en-US" dirty="0"/>
          </a:p>
          <a:p>
            <a:pPr eaLnBrk="1" hangingPunct="1"/>
            <a:endParaRPr lang="en-US" dirty="0"/>
          </a:p>
        </p:txBody>
      </p:sp>
      <p:sp>
        <p:nvSpPr>
          <p:cNvPr id="4" name="Slide Number Placeholder 3"/>
          <p:cNvSpPr>
            <a:spLocks noGrp="1"/>
          </p:cNvSpPr>
          <p:nvPr>
            <p:ph type="sldNum" sz="quarter" idx="12"/>
          </p:nvPr>
        </p:nvSpPr>
        <p:spPr/>
        <p:txBody>
          <a:bodyPr/>
          <a:lstStyle/>
          <a:p>
            <a:pPr>
              <a:defRPr/>
            </a:pPr>
            <a:fld id="{E710904E-3810-4F80-93F6-6CA193F4B072}" type="slidenum">
              <a:rPr lang="en-US"/>
              <a:pPr>
                <a:defRPr/>
              </a:pPr>
              <a:t>3</a:t>
            </a:fld>
            <a:endParaRPr lang="en-US"/>
          </a:p>
        </p:txBody>
      </p:sp>
      <p:sp>
        <p:nvSpPr>
          <p:cNvPr id="2" name="Rectangle 1"/>
          <p:cNvSpPr/>
          <p:nvPr/>
        </p:nvSpPr>
        <p:spPr>
          <a:xfrm>
            <a:off x="2781300" y="3568125"/>
            <a:ext cx="36576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585193" y="3732938"/>
            <a:ext cx="1973617" cy="584775"/>
          </a:xfrm>
          <a:prstGeom prst="rect">
            <a:avLst/>
          </a:prstGeom>
        </p:spPr>
        <p:txBody>
          <a:bodyPr wrap="none">
            <a:spAutoFit/>
          </a:bodyPr>
          <a:lstStyle/>
          <a:p>
            <a:r>
              <a:rPr lang="en-US" dirty="0" err="1"/>
              <a:t>Mua</a:t>
            </a:r>
            <a:r>
              <a:rPr lang="en-US" dirty="0"/>
              <a:t> </a:t>
            </a:r>
            <a:r>
              <a:rPr lang="en-US" dirty="0" err="1"/>
              <a:t>hàng</a:t>
            </a:r>
            <a:endParaRPr lang="en-US" dirty="0"/>
          </a:p>
        </p:txBody>
      </p:sp>
    </p:spTree>
    <p:extLst>
      <p:ext uri="{BB962C8B-B14F-4D97-AF65-F5344CB8AC3E}">
        <p14:creationId xmlns:p14="http://schemas.microsoft.com/office/powerpoint/2010/main" val="8984277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fontScale="90000"/>
          </a:bodyPr>
          <a:lstStyle/>
          <a:p>
            <a:pPr eaLnBrk="1" hangingPunct="1"/>
            <a:r>
              <a:rPr lang="en-US" dirty="0" err="1"/>
              <a:t>Biểu</a:t>
            </a:r>
            <a:r>
              <a:rPr lang="en-US" dirty="0"/>
              <a:t> </a:t>
            </a:r>
            <a:r>
              <a:rPr lang="en-US" dirty="0" err="1"/>
              <a:t>đồ</a:t>
            </a:r>
            <a:r>
              <a:rPr lang="en-US" dirty="0"/>
              <a:t> </a:t>
            </a:r>
            <a:r>
              <a:rPr lang="en-US" dirty="0" err="1"/>
              <a:t>phân</a:t>
            </a:r>
            <a:r>
              <a:rPr lang="en-US" dirty="0"/>
              <a:t> </a:t>
            </a:r>
            <a:r>
              <a:rPr lang="en-US" dirty="0" err="1"/>
              <a:t>cấp</a:t>
            </a:r>
            <a:r>
              <a:rPr lang="en-US" dirty="0"/>
              <a:t> </a:t>
            </a:r>
            <a:r>
              <a:rPr lang="en-US" dirty="0" err="1"/>
              <a:t>chức</a:t>
            </a:r>
            <a:r>
              <a:rPr lang="en-US" dirty="0"/>
              <a:t> </a:t>
            </a:r>
            <a:r>
              <a:rPr lang="en-US" dirty="0" err="1"/>
              <a:t>năng</a:t>
            </a:r>
            <a:r>
              <a:rPr lang="en-US" dirty="0"/>
              <a:t> (BFC)</a:t>
            </a:r>
          </a:p>
        </p:txBody>
      </p:sp>
      <p:sp>
        <p:nvSpPr>
          <p:cNvPr id="12291" name="Content Placeholder 2"/>
          <p:cNvSpPr>
            <a:spLocks noGrp="1"/>
          </p:cNvSpPr>
          <p:nvPr>
            <p:ph idx="1"/>
          </p:nvPr>
        </p:nvSpPr>
        <p:spPr/>
        <p:txBody>
          <a:bodyPr/>
          <a:lstStyle/>
          <a:p>
            <a:pPr eaLnBrk="1" hangingPunct="1"/>
            <a:r>
              <a:rPr lang="vi-VN" sz="1500" dirty="0">
                <a:latin typeface="+mj-lt"/>
              </a:rPr>
              <a:t>Xét hệ thống quản lý bán hàng tại một công ty cung ứng vật tư. Khi có nhu cầu mua hàng khách hàng gửi Đơn đặt hàng cho bộ phận nhận đơn hàng. Bộ phận này xem xét tính hợp lệ của đơn đặt hàng ( xem xét về khách hàng, về mặt hàng trong đơn ). Nếu đơn hàng được chấp nhận thì sẽ được chuyển sang bộ phận thanh toán và khách hàng trả tiền cho bộ phận này. Bộ phận giao hàng căn cứ vào đơn hàng đã được chấp nhận gom hàng từ các kho, đóng gói và giao hàng cho khách hàng</a:t>
            </a:r>
            <a:endParaRPr lang="en-US" sz="1500" dirty="0">
              <a:latin typeface="+mj-lt"/>
            </a:endParaRPr>
          </a:p>
          <a:p>
            <a:pPr eaLnBrk="1" hangingPunct="1"/>
            <a:endParaRPr lang="en-US" dirty="0"/>
          </a:p>
          <a:p>
            <a:pPr eaLnBrk="1" hangingPunct="1"/>
            <a:endParaRPr lang="en-US" dirty="0"/>
          </a:p>
        </p:txBody>
      </p:sp>
      <p:sp>
        <p:nvSpPr>
          <p:cNvPr id="4" name="Slide Number Placeholder 3"/>
          <p:cNvSpPr>
            <a:spLocks noGrp="1"/>
          </p:cNvSpPr>
          <p:nvPr>
            <p:ph type="sldNum" sz="quarter" idx="12"/>
          </p:nvPr>
        </p:nvSpPr>
        <p:spPr/>
        <p:txBody>
          <a:bodyPr/>
          <a:lstStyle/>
          <a:p>
            <a:pPr>
              <a:defRPr/>
            </a:pPr>
            <a:fld id="{E710904E-3810-4F80-93F6-6CA193F4B072}" type="slidenum">
              <a:rPr lang="en-US"/>
              <a:pPr>
                <a:defRPr/>
              </a:pPr>
              <a:t>4</a:t>
            </a:fld>
            <a:endParaRPr lang="en-US"/>
          </a:p>
        </p:txBody>
      </p:sp>
      <p:pic>
        <p:nvPicPr>
          <p:cNvPr id="7" name="Picture 6"/>
          <p:cNvPicPr>
            <a:picLocks noChangeAspect="1"/>
          </p:cNvPicPr>
          <p:nvPr/>
        </p:nvPicPr>
        <p:blipFill>
          <a:blip r:embed="rId2"/>
          <a:stretch>
            <a:fillRect/>
          </a:stretch>
        </p:blipFill>
        <p:spPr>
          <a:xfrm>
            <a:off x="1219200" y="2514599"/>
            <a:ext cx="7010400" cy="3747301"/>
          </a:xfrm>
          <a:prstGeom prst="rect">
            <a:avLst/>
          </a:prstGeom>
        </p:spPr>
      </p:pic>
    </p:spTree>
    <p:extLst>
      <p:ext uri="{BB962C8B-B14F-4D97-AF65-F5344CB8AC3E}">
        <p14:creationId xmlns:p14="http://schemas.microsoft.com/office/powerpoint/2010/main" val="57053548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Mô hình dòng dữ liệu</a:t>
            </a:r>
          </a:p>
        </p:txBody>
      </p:sp>
      <p:sp>
        <p:nvSpPr>
          <p:cNvPr id="12291" name="Content Placeholder 2"/>
          <p:cNvSpPr>
            <a:spLocks noGrp="1"/>
          </p:cNvSpPr>
          <p:nvPr>
            <p:ph idx="1"/>
          </p:nvPr>
        </p:nvSpPr>
        <p:spPr/>
        <p:txBody>
          <a:bodyPr/>
          <a:lstStyle/>
          <a:p>
            <a:pPr eaLnBrk="1" hangingPunct="1"/>
            <a:r>
              <a:rPr lang="en-US" dirty="0"/>
              <a:t>Data Flow Diagram (DFD)</a:t>
            </a:r>
          </a:p>
          <a:p>
            <a:pPr lvl="1" eaLnBrk="1" hangingPunct="1"/>
            <a:endParaRPr lang="en-US" dirty="0"/>
          </a:p>
        </p:txBody>
      </p:sp>
      <p:sp>
        <p:nvSpPr>
          <p:cNvPr id="4" name="Slide Number Placeholder 3"/>
          <p:cNvSpPr>
            <a:spLocks noGrp="1"/>
          </p:cNvSpPr>
          <p:nvPr>
            <p:ph type="sldNum" sz="quarter" idx="12"/>
          </p:nvPr>
        </p:nvSpPr>
        <p:spPr/>
        <p:txBody>
          <a:bodyPr/>
          <a:lstStyle/>
          <a:p>
            <a:pPr>
              <a:defRPr/>
            </a:pPr>
            <a:fld id="{E710904E-3810-4F80-93F6-6CA193F4B072}" type="slidenum">
              <a:rPr lang="en-US"/>
              <a:pPr>
                <a:defRPr/>
              </a:pPr>
              <a:t>5</a:t>
            </a:fld>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Mô hình dòng dữ liệu</a:t>
            </a:r>
          </a:p>
        </p:txBody>
      </p:sp>
      <p:sp>
        <p:nvSpPr>
          <p:cNvPr id="13315" name="Content Placeholder 2"/>
          <p:cNvSpPr>
            <a:spLocks noGrp="1"/>
          </p:cNvSpPr>
          <p:nvPr>
            <p:ph idx="1"/>
          </p:nvPr>
        </p:nvSpPr>
        <p:spPr>
          <a:xfrm>
            <a:off x="457200" y="1219200"/>
            <a:ext cx="8229600" cy="4648200"/>
          </a:xfrm>
        </p:spPr>
        <p:txBody>
          <a:bodyPr/>
          <a:lstStyle/>
          <a:p>
            <a:pPr eaLnBrk="1" hangingPunct="1"/>
            <a:r>
              <a:rPr lang="en-US"/>
              <a:t>Khái niệm</a:t>
            </a:r>
          </a:p>
        </p:txBody>
      </p:sp>
      <p:sp>
        <p:nvSpPr>
          <p:cNvPr id="4" name="Slide Number Placeholder 3"/>
          <p:cNvSpPr>
            <a:spLocks noGrp="1"/>
          </p:cNvSpPr>
          <p:nvPr>
            <p:ph type="sldNum" sz="quarter" idx="12"/>
          </p:nvPr>
        </p:nvSpPr>
        <p:spPr/>
        <p:txBody>
          <a:bodyPr/>
          <a:lstStyle/>
          <a:p>
            <a:pPr>
              <a:defRPr/>
            </a:pPr>
            <a:fld id="{1C683F34-4EE4-4F8E-BC73-0C9888B6D208}" type="slidenum">
              <a:rPr lang="en-US"/>
              <a:pPr>
                <a:defRPr/>
              </a:pPr>
              <a:t>6</a:t>
            </a:fld>
            <a:endParaRPr lang="en-US"/>
          </a:p>
        </p:txBody>
      </p:sp>
      <p:graphicFrame>
        <p:nvGraphicFramePr>
          <p:cNvPr id="7" name="Table 6"/>
          <p:cNvGraphicFramePr>
            <a:graphicFrameLocks noGrp="1"/>
          </p:cNvGraphicFramePr>
          <p:nvPr/>
        </p:nvGraphicFramePr>
        <p:xfrm>
          <a:off x="914400" y="1905000"/>
          <a:ext cx="7391400" cy="38100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381000">
                <a:tc>
                  <a:txBody>
                    <a:bodyPr/>
                    <a:lstStyle/>
                    <a:p>
                      <a:pPr algn="ctr"/>
                      <a:r>
                        <a:rPr lang="en-US" sz="1400">
                          <a:latin typeface="Tahoma" pitchFamily="34" charset="0"/>
                          <a:cs typeface="Tahoma" pitchFamily="34" charset="0"/>
                        </a:rPr>
                        <a:t>Khái</a:t>
                      </a:r>
                      <a:r>
                        <a:rPr lang="en-US" sz="1400" baseline="0">
                          <a:latin typeface="Tahoma" pitchFamily="34" charset="0"/>
                          <a:cs typeface="Tahoma" pitchFamily="34" charset="0"/>
                        </a:rPr>
                        <a:t> niệm</a:t>
                      </a:r>
                      <a:endParaRPr lang="en-US" sz="1400">
                        <a:latin typeface="Tahoma" pitchFamily="34" charset="0"/>
                        <a:cs typeface="Tahoma" pitchFamily="34" charset="0"/>
                      </a:endParaRPr>
                    </a:p>
                  </a:txBody>
                  <a:tcPr anchor="ctr"/>
                </a:tc>
                <a:tc>
                  <a:txBody>
                    <a:bodyPr/>
                    <a:lstStyle/>
                    <a:p>
                      <a:pPr algn="ctr"/>
                      <a:r>
                        <a:rPr lang="en-US" sz="1400">
                          <a:latin typeface="Tahoma" pitchFamily="34" charset="0"/>
                          <a:cs typeface="Tahoma" pitchFamily="34" charset="0"/>
                        </a:rPr>
                        <a:t>Ký</a:t>
                      </a:r>
                      <a:r>
                        <a:rPr lang="en-US" sz="1400" baseline="0">
                          <a:latin typeface="Tahoma" pitchFamily="34" charset="0"/>
                          <a:cs typeface="Tahoma" pitchFamily="34" charset="0"/>
                        </a:rPr>
                        <a:t> hiệu</a:t>
                      </a:r>
                    </a:p>
                    <a:p>
                      <a:pPr algn="ctr"/>
                      <a:r>
                        <a:rPr lang="en-US" sz="1400" baseline="0">
                          <a:latin typeface="Tahoma" pitchFamily="34" charset="0"/>
                          <a:cs typeface="Tahoma" pitchFamily="34" charset="0"/>
                        </a:rPr>
                        <a:t>(DeMarco, Youdon)</a:t>
                      </a:r>
                      <a:endParaRPr lang="en-US" sz="1400">
                        <a:latin typeface="Tahoma" pitchFamily="34" charset="0"/>
                        <a:cs typeface="Tahoma" pitchFamily="34" charset="0"/>
                      </a:endParaRPr>
                    </a:p>
                  </a:txBody>
                  <a:tcPr anchor="ctr"/>
                </a:tc>
                <a:tc>
                  <a:txBody>
                    <a:bodyPr/>
                    <a:lstStyle/>
                    <a:p>
                      <a:pPr algn="ctr"/>
                      <a:r>
                        <a:rPr lang="en-US" sz="1400">
                          <a:latin typeface="Tahoma" pitchFamily="34" charset="0"/>
                          <a:cs typeface="Tahoma" pitchFamily="34" charset="0"/>
                        </a:rPr>
                        <a:t>Ký</a:t>
                      </a:r>
                      <a:r>
                        <a:rPr lang="en-US" sz="1400" baseline="0">
                          <a:latin typeface="Tahoma" pitchFamily="34" charset="0"/>
                          <a:cs typeface="Tahoma" pitchFamily="34" charset="0"/>
                        </a:rPr>
                        <a:t> hiệu</a:t>
                      </a:r>
                    </a:p>
                    <a:p>
                      <a:pPr algn="ctr"/>
                      <a:r>
                        <a:rPr lang="en-US" sz="1400" baseline="0">
                          <a:latin typeface="Tahoma" pitchFamily="34" charset="0"/>
                          <a:cs typeface="Tahoma" pitchFamily="34" charset="0"/>
                        </a:rPr>
                        <a:t>(Gane, Sarson)</a:t>
                      </a:r>
                      <a:endParaRPr lang="en-US" sz="1400">
                        <a:latin typeface="Tahoma" pitchFamily="34" charset="0"/>
                        <a:cs typeface="Tahoma" pitchFamily="34" charset="0"/>
                      </a:endParaRPr>
                    </a:p>
                  </a:txBody>
                  <a:tcPr anchor="ctr"/>
                </a:tc>
                <a:tc>
                  <a:txBody>
                    <a:bodyPr/>
                    <a:lstStyle/>
                    <a:p>
                      <a:pPr algn="ctr"/>
                      <a:r>
                        <a:rPr lang="en-US" sz="1400">
                          <a:latin typeface="Tahoma" pitchFamily="34" charset="0"/>
                          <a:cs typeface="Tahoma" pitchFamily="34" charset="0"/>
                        </a:rPr>
                        <a:t>Ý</a:t>
                      </a:r>
                      <a:r>
                        <a:rPr lang="en-US" sz="1400" baseline="0">
                          <a:latin typeface="Tahoma" pitchFamily="34" charset="0"/>
                          <a:cs typeface="Tahoma" pitchFamily="34" charset="0"/>
                        </a:rPr>
                        <a:t> nghĩa</a:t>
                      </a:r>
                      <a:endParaRPr lang="en-US" sz="1400">
                        <a:latin typeface="Tahoma" pitchFamily="34" charset="0"/>
                        <a:cs typeface="Tahoma" pitchFamily="34" charset="0"/>
                      </a:endParaRPr>
                    </a:p>
                  </a:txBody>
                  <a:tcPr anchor="ctr"/>
                </a:tc>
                <a:extLst>
                  <a:ext uri="{0D108BD9-81ED-4DB2-BD59-A6C34878D82A}">
                    <a16:rowId xmlns:a16="http://schemas.microsoft.com/office/drawing/2014/main" val="10000"/>
                  </a:ext>
                </a:extLst>
              </a:tr>
              <a:tr h="822960">
                <a:tc>
                  <a:txBody>
                    <a:bodyPr/>
                    <a:lstStyle/>
                    <a:p>
                      <a:r>
                        <a:rPr lang="en-US" sz="1400">
                          <a:solidFill>
                            <a:schemeClr val="tx2"/>
                          </a:solidFill>
                          <a:latin typeface="Tahoma" pitchFamily="34" charset="0"/>
                          <a:cs typeface="Tahoma" pitchFamily="34" charset="0"/>
                        </a:rPr>
                        <a:t>Ô</a:t>
                      </a:r>
                      <a:r>
                        <a:rPr lang="en-US" sz="1400" baseline="0">
                          <a:solidFill>
                            <a:schemeClr val="tx2"/>
                          </a:solidFill>
                          <a:latin typeface="Tahoma" pitchFamily="34" charset="0"/>
                          <a:cs typeface="Tahoma" pitchFamily="34" charset="0"/>
                        </a:rPr>
                        <a:t> xử lý</a:t>
                      </a:r>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r>
                        <a:rPr lang="en-US" sz="1400">
                          <a:solidFill>
                            <a:schemeClr val="tx2"/>
                          </a:solidFill>
                          <a:latin typeface="Tahoma" pitchFamily="34" charset="0"/>
                          <a:cs typeface="Tahoma" pitchFamily="34" charset="0"/>
                        </a:rPr>
                        <a:t>Các</a:t>
                      </a:r>
                      <a:r>
                        <a:rPr lang="en-US" sz="1400" baseline="0">
                          <a:solidFill>
                            <a:schemeClr val="tx2"/>
                          </a:solidFill>
                          <a:latin typeface="Tahoma" pitchFamily="34" charset="0"/>
                          <a:cs typeface="Tahoma" pitchFamily="34" charset="0"/>
                        </a:rPr>
                        <a:t> hoạt động bên trong HTTT</a:t>
                      </a:r>
                      <a:endParaRPr lang="en-US" sz="1400">
                        <a:solidFill>
                          <a:schemeClr val="tx2"/>
                        </a:solidFill>
                        <a:latin typeface="Tahoma" pitchFamily="34" charset="0"/>
                        <a:cs typeface="Tahoma" pitchFamily="34" charset="0"/>
                      </a:endParaRPr>
                    </a:p>
                  </a:txBody>
                  <a:tcPr anchor="ctr"/>
                </a:tc>
                <a:extLst>
                  <a:ext uri="{0D108BD9-81ED-4DB2-BD59-A6C34878D82A}">
                    <a16:rowId xmlns:a16="http://schemas.microsoft.com/office/drawing/2014/main" val="10001"/>
                  </a:ext>
                </a:extLst>
              </a:tr>
              <a:tr h="822960">
                <a:tc>
                  <a:txBody>
                    <a:bodyPr/>
                    <a:lstStyle/>
                    <a:p>
                      <a:r>
                        <a:rPr lang="en-US" sz="1400">
                          <a:solidFill>
                            <a:schemeClr val="tx2"/>
                          </a:solidFill>
                          <a:latin typeface="Tahoma" pitchFamily="34" charset="0"/>
                          <a:cs typeface="Tahoma" pitchFamily="34" charset="0"/>
                        </a:rPr>
                        <a:t>Dòng</a:t>
                      </a:r>
                      <a:r>
                        <a:rPr lang="en-US" sz="1400" baseline="0">
                          <a:solidFill>
                            <a:schemeClr val="tx2"/>
                          </a:solidFill>
                          <a:latin typeface="Tahoma" pitchFamily="34" charset="0"/>
                          <a:cs typeface="Tahoma" pitchFamily="34" charset="0"/>
                        </a:rPr>
                        <a:t> dữ liệu</a:t>
                      </a:r>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r>
                        <a:rPr lang="en-US" sz="1400">
                          <a:solidFill>
                            <a:schemeClr val="tx2"/>
                          </a:solidFill>
                          <a:latin typeface="Tahoma" pitchFamily="34" charset="0"/>
                          <a:cs typeface="Tahoma" pitchFamily="34" charset="0"/>
                        </a:rPr>
                        <a:t>Sự</a:t>
                      </a:r>
                      <a:r>
                        <a:rPr lang="en-US" sz="1400" baseline="0">
                          <a:solidFill>
                            <a:schemeClr val="tx2"/>
                          </a:solidFill>
                          <a:latin typeface="Tahoma" pitchFamily="34" charset="0"/>
                          <a:cs typeface="Tahoma" pitchFamily="34" charset="0"/>
                        </a:rPr>
                        <a:t> chuyển đổi thông tin giữa các thành phần</a:t>
                      </a:r>
                      <a:endParaRPr lang="en-US" sz="1400">
                        <a:solidFill>
                          <a:schemeClr val="tx2"/>
                        </a:solidFill>
                        <a:latin typeface="Tahoma" pitchFamily="34" charset="0"/>
                        <a:cs typeface="Tahoma" pitchFamily="34" charset="0"/>
                      </a:endParaRPr>
                    </a:p>
                  </a:txBody>
                  <a:tcPr anchor="ctr"/>
                </a:tc>
                <a:extLst>
                  <a:ext uri="{0D108BD9-81ED-4DB2-BD59-A6C34878D82A}">
                    <a16:rowId xmlns:a16="http://schemas.microsoft.com/office/drawing/2014/main" val="10002"/>
                  </a:ext>
                </a:extLst>
              </a:tr>
              <a:tr h="822960">
                <a:tc>
                  <a:txBody>
                    <a:bodyPr/>
                    <a:lstStyle/>
                    <a:p>
                      <a:r>
                        <a:rPr lang="en-US" sz="1400">
                          <a:solidFill>
                            <a:schemeClr val="tx2"/>
                          </a:solidFill>
                          <a:latin typeface="Tahoma" pitchFamily="34" charset="0"/>
                          <a:cs typeface="Tahoma" pitchFamily="34" charset="0"/>
                        </a:rPr>
                        <a:t>Kho dữ</a:t>
                      </a:r>
                      <a:r>
                        <a:rPr lang="en-US" sz="1400" baseline="0">
                          <a:solidFill>
                            <a:schemeClr val="tx2"/>
                          </a:solidFill>
                          <a:latin typeface="Tahoma" pitchFamily="34" charset="0"/>
                          <a:cs typeface="Tahoma" pitchFamily="34" charset="0"/>
                        </a:rPr>
                        <a:t> liệu</a:t>
                      </a:r>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r>
                        <a:rPr lang="en-US" sz="1400">
                          <a:solidFill>
                            <a:schemeClr val="tx2"/>
                          </a:solidFill>
                          <a:latin typeface="Tahoma" pitchFamily="34" charset="0"/>
                          <a:cs typeface="Tahoma" pitchFamily="34" charset="0"/>
                        </a:rPr>
                        <a:t>Vùng</a:t>
                      </a:r>
                      <a:r>
                        <a:rPr lang="en-US" sz="1400" baseline="0">
                          <a:solidFill>
                            <a:schemeClr val="tx2"/>
                          </a:solidFill>
                          <a:latin typeface="Tahoma" pitchFamily="34" charset="0"/>
                          <a:cs typeface="Tahoma" pitchFamily="34" charset="0"/>
                        </a:rPr>
                        <a:t> chứa thông tin bên trong HTTT</a:t>
                      </a:r>
                      <a:endParaRPr lang="en-US" sz="1400">
                        <a:solidFill>
                          <a:schemeClr val="tx2"/>
                        </a:solidFill>
                        <a:latin typeface="Tahoma" pitchFamily="34" charset="0"/>
                        <a:cs typeface="Tahoma" pitchFamily="34" charset="0"/>
                      </a:endParaRPr>
                    </a:p>
                  </a:txBody>
                  <a:tcPr anchor="ctr"/>
                </a:tc>
                <a:extLst>
                  <a:ext uri="{0D108BD9-81ED-4DB2-BD59-A6C34878D82A}">
                    <a16:rowId xmlns:a16="http://schemas.microsoft.com/office/drawing/2014/main" val="10003"/>
                  </a:ext>
                </a:extLst>
              </a:tr>
              <a:tr h="822960">
                <a:tc>
                  <a:txBody>
                    <a:bodyPr/>
                    <a:lstStyle/>
                    <a:p>
                      <a:r>
                        <a:rPr lang="en-US" sz="1400">
                          <a:solidFill>
                            <a:schemeClr val="tx2"/>
                          </a:solidFill>
                          <a:latin typeface="Tahoma" pitchFamily="34" charset="0"/>
                          <a:cs typeface="Tahoma" pitchFamily="34" charset="0"/>
                        </a:rPr>
                        <a:t>Đầu</a:t>
                      </a:r>
                      <a:r>
                        <a:rPr lang="en-US" sz="1400" baseline="0">
                          <a:solidFill>
                            <a:schemeClr val="tx2"/>
                          </a:solidFill>
                          <a:latin typeface="Tahoma" pitchFamily="34" charset="0"/>
                          <a:cs typeface="Tahoma" pitchFamily="34" charset="0"/>
                        </a:rPr>
                        <a:t> cuối</a:t>
                      </a:r>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endParaRPr lang="en-US" sz="1400">
                        <a:solidFill>
                          <a:schemeClr val="tx2"/>
                        </a:solidFill>
                        <a:latin typeface="Tahoma" pitchFamily="34" charset="0"/>
                        <a:cs typeface="Tahoma" pitchFamily="34" charset="0"/>
                      </a:endParaRPr>
                    </a:p>
                  </a:txBody>
                  <a:tcPr anchor="ctr"/>
                </a:tc>
                <a:tc>
                  <a:txBody>
                    <a:bodyPr/>
                    <a:lstStyle/>
                    <a:p>
                      <a:r>
                        <a:rPr lang="en-US" sz="1400">
                          <a:solidFill>
                            <a:schemeClr val="tx2"/>
                          </a:solidFill>
                          <a:latin typeface="Tahoma" pitchFamily="34" charset="0"/>
                          <a:cs typeface="Tahoma" pitchFamily="34" charset="0"/>
                        </a:rPr>
                        <a:t>Tác</a:t>
                      </a:r>
                      <a:r>
                        <a:rPr lang="en-US" sz="1400" baseline="0">
                          <a:solidFill>
                            <a:schemeClr val="tx2"/>
                          </a:solidFill>
                          <a:latin typeface="Tahoma" pitchFamily="34" charset="0"/>
                          <a:cs typeface="Tahoma" pitchFamily="34" charset="0"/>
                        </a:rPr>
                        <a:t> nhân bên ngoài HTTT</a:t>
                      </a:r>
                      <a:endParaRPr lang="en-US" sz="1400">
                        <a:solidFill>
                          <a:schemeClr val="tx2"/>
                        </a:solidFill>
                        <a:latin typeface="Tahoma" pitchFamily="34" charset="0"/>
                        <a:cs typeface="Tahoma" pitchFamily="34" charset="0"/>
                      </a:endParaRPr>
                    </a:p>
                  </a:txBody>
                  <a:tcPr anchor="ctr"/>
                </a:tc>
                <a:extLst>
                  <a:ext uri="{0D108BD9-81ED-4DB2-BD59-A6C34878D82A}">
                    <a16:rowId xmlns:a16="http://schemas.microsoft.com/office/drawing/2014/main" val="10004"/>
                  </a:ext>
                </a:extLst>
              </a:tr>
            </a:tbl>
          </a:graphicData>
        </a:graphic>
      </p:graphicFrame>
      <p:grpSp>
        <p:nvGrpSpPr>
          <p:cNvPr id="13351" name="Group 15"/>
          <p:cNvGrpSpPr>
            <a:grpSpLocks/>
          </p:cNvGrpSpPr>
          <p:nvPr/>
        </p:nvGrpSpPr>
        <p:grpSpPr bwMode="auto">
          <a:xfrm>
            <a:off x="2781300" y="2590800"/>
            <a:ext cx="685800" cy="571500"/>
            <a:chOff x="2781300" y="2590800"/>
            <a:chExt cx="685800" cy="571500"/>
          </a:xfrm>
        </p:grpSpPr>
        <p:sp>
          <p:nvSpPr>
            <p:cNvPr id="13366" name="Oval 32"/>
            <p:cNvSpPr>
              <a:spLocks noChangeArrowheads="1"/>
            </p:cNvSpPr>
            <p:nvPr/>
          </p:nvSpPr>
          <p:spPr bwMode="auto">
            <a:xfrm>
              <a:off x="2781300" y="2590800"/>
              <a:ext cx="685800" cy="571500"/>
            </a:xfrm>
            <a:prstGeom prst="ellipse">
              <a:avLst/>
            </a:prstGeom>
            <a:solidFill>
              <a:srgbClr val="FFFFFF"/>
            </a:solidFill>
            <a:ln w="25400">
              <a:solidFill>
                <a:schemeClr val="tx2"/>
              </a:solidFill>
              <a:round/>
              <a:headEnd/>
              <a:tailEnd/>
            </a:ln>
          </p:spPr>
          <p:txBody>
            <a:bodyPr/>
            <a:lstStyle/>
            <a:p>
              <a:endParaRPr lang="en-US"/>
            </a:p>
          </p:txBody>
        </p:sp>
        <p:sp>
          <p:nvSpPr>
            <p:cNvPr id="13367" name="Line 31"/>
            <p:cNvSpPr>
              <a:spLocks noChangeShapeType="1"/>
            </p:cNvSpPr>
            <p:nvPr/>
          </p:nvSpPr>
          <p:spPr bwMode="auto">
            <a:xfrm flipV="1">
              <a:off x="2838450" y="2705100"/>
              <a:ext cx="571500" cy="635"/>
            </a:xfrm>
            <a:prstGeom prst="line">
              <a:avLst/>
            </a:prstGeom>
            <a:noFill/>
            <a:ln w="25400">
              <a:solidFill>
                <a:schemeClr val="tx2"/>
              </a:solidFill>
              <a:round/>
              <a:headEnd/>
              <a:tailEnd/>
            </a:ln>
          </p:spPr>
          <p:txBody>
            <a:bodyPr/>
            <a:lstStyle/>
            <a:p>
              <a:endParaRPr lang="en-US"/>
            </a:p>
          </p:txBody>
        </p:sp>
      </p:grpSp>
      <p:grpSp>
        <p:nvGrpSpPr>
          <p:cNvPr id="13352" name="Group 16"/>
          <p:cNvGrpSpPr>
            <a:grpSpLocks/>
          </p:cNvGrpSpPr>
          <p:nvPr/>
        </p:nvGrpSpPr>
        <p:grpSpPr bwMode="auto">
          <a:xfrm>
            <a:off x="4876800" y="2552700"/>
            <a:ext cx="457200" cy="571500"/>
            <a:chOff x="4800600" y="2590800"/>
            <a:chExt cx="457200" cy="571500"/>
          </a:xfrm>
        </p:grpSpPr>
        <p:sp>
          <p:nvSpPr>
            <p:cNvPr id="13364" name="AutoShape 28"/>
            <p:cNvSpPr>
              <a:spLocks noChangeArrowheads="1"/>
            </p:cNvSpPr>
            <p:nvPr/>
          </p:nvSpPr>
          <p:spPr bwMode="auto">
            <a:xfrm>
              <a:off x="4800600" y="2590800"/>
              <a:ext cx="457200" cy="571500"/>
            </a:xfrm>
            <a:prstGeom prst="roundRect">
              <a:avLst>
                <a:gd name="adj" fmla="val 16667"/>
              </a:avLst>
            </a:prstGeom>
            <a:solidFill>
              <a:srgbClr val="FFFFFF"/>
            </a:solidFill>
            <a:ln w="25400">
              <a:solidFill>
                <a:schemeClr val="tx2"/>
              </a:solidFill>
              <a:round/>
              <a:headEnd/>
              <a:tailEnd/>
            </a:ln>
          </p:spPr>
          <p:txBody>
            <a:bodyPr/>
            <a:lstStyle/>
            <a:p>
              <a:endParaRPr lang="en-US"/>
            </a:p>
          </p:txBody>
        </p:sp>
        <p:sp>
          <p:nvSpPr>
            <p:cNvPr id="13365" name="Line 27"/>
            <p:cNvSpPr>
              <a:spLocks noChangeShapeType="1"/>
            </p:cNvSpPr>
            <p:nvPr/>
          </p:nvSpPr>
          <p:spPr bwMode="auto">
            <a:xfrm>
              <a:off x="4800600" y="2705100"/>
              <a:ext cx="457200" cy="0"/>
            </a:xfrm>
            <a:prstGeom prst="line">
              <a:avLst/>
            </a:prstGeom>
            <a:noFill/>
            <a:ln w="25400">
              <a:solidFill>
                <a:schemeClr val="tx2"/>
              </a:solidFill>
              <a:round/>
              <a:headEnd/>
              <a:tailEnd/>
            </a:ln>
          </p:spPr>
          <p:txBody>
            <a:bodyPr/>
            <a:lstStyle/>
            <a:p>
              <a:endParaRPr lang="en-US"/>
            </a:p>
          </p:txBody>
        </p:sp>
      </p:grpSp>
      <p:sp>
        <p:nvSpPr>
          <p:cNvPr id="13353" name="Line 24"/>
          <p:cNvSpPr>
            <a:spLocks noChangeShapeType="1"/>
          </p:cNvSpPr>
          <p:nvPr/>
        </p:nvSpPr>
        <p:spPr bwMode="auto">
          <a:xfrm>
            <a:off x="2711450" y="3695700"/>
            <a:ext cx="914400" cy="0"/>
          </a:xfrm>
          <a:prstGeom prst="line">
            <a:avLst/>
          </a:prstGeom>
          <a:noFill/>
          <a:ln w="25400">
            <a:solidFill>
              <a:schemeClr val="tx2"/>
            </a:solidFill>
            <a:round/>
            <a:headEnd/>
            <a:tailEnd type="arrow" w="sm" len="med"/>
          </a:ln>
        </p:spPr>
        <p:txBody>
          <a:bodyPr/>
          <a:lstStyle/>
          <a:p>
            <a:endParaRPr lang="en-US"/>
          </a:p>
        </p:txBody>
      </p:sp>
      <p:sp>
        <p:nvSpPr>
          <p:cNvPr id="13354" name="Line 21"/>
          <p:cNvSpPr>
            <a:spLocks noChangeShapeType="1"/>
          </p:cNvSpPr>
          <p:nvPr/>
        </p:nvSpPr>
        <p:spPr bwMode="auto">
          <a:xfrm>
            <a:off x="4616450" y="3657600"/>
            <a:ext cx="914400" cy="0"/>
          </a:xfrm>
          <a:prstGeom prst="line">
            <a:avLst/>
          </a:prstGeom>
          <a:noFill/>
          <a:ln w="25400">
            <a:solidFill>
              <a:schemeClr val="tx2"/>
            </a:solidFill>
            <a:round/>
            <a:headEnd/>
            <a:tailEnd type="arrow" w="sm" len="med"/>
          </a:ln>
        </p:spPr>
        <p:txBody>
          <a:bodyPr/>
          <a:lstStyle/>
          <a:p>
            <a:endParaRPr lang="en-US"/>
          </a:p>
        </p:txBody>
      </p:sp>
      <p:sp>
        <p:nvSpPr>
          <p:cNvPr id="13355" name="Line 18"/>
          <p:cNvSpPr>
            <a:spLocks noChangeShapeType="1"/>
          </p:cNvSpPr>
          <p:nvPr/>
        </p:nvSpPr>
        <p:spPr bwMode="auto">
          <a:xfrm>
            <a:off x="2705100" y="4267200"/>
            <a:ext cx="914400" cy="0"/>
          </a:xfrm>
          <a:prstGeom prst="line">
            <a:avLst/>
          </a:prstGeom>
          <a:noFill/>
          <a:ln w="25400">
            <a:solidFill>
              <a:schemeClr val="tx2"/>
            </a:solidFill>
            <a:round/>
            <a:headEnd/>
            <a:tailEnd/>
          </a:ln>
        </p:spPr>
        <p:txBody>
          <a:bodyPr/>
          <a:lstStyle/>
          <a:p>
            <a:endParaRPr lang="en-US"/>
          </a:p>
        </p:txBody>
      </p:sp>
      <p:sp>
        <p:nvSpPr>
          <p:cNvPr id="13356" name="Line 17"/>
          <p:cNvSpPr>
            <a:spLocks noChangeShapeType="1"/>
          </p:cNvSpPr>
          <p:nvPr/>
        </p:nvSpPr>
        <p:spPr bwMode="auto">
          <a:xfrm>
            <a:off x="2705100" y="4495800"/>
            <a:ext cx="914400" cy="0"/>
          </a:xfrm>
          <a:prstGeom prst="line">
            <a:avLst/>
          </a:prstGeom>
          <a:noFill/>
          <a:ln w="25400">
            <a:solidFill>
              <a:schemeClr val="tx2"/>
            </a:solidFill>
            <a:round/>
            <a:headEnd/>
            <a:tailEnd/>
          </a:ln>
        </p:spPr>
        <p:txBody>
          <a:bodyPr/>
          <a:lstStyle/>
          <a:p>
            <a:endParaRPr lang="en-US"/>
          </a:p>
        </p:txBody>
      </p:sp>
      <p:grpSp>
        <p:nvGrpSpPr>
          <p:cNvPr id="13357" name="Group 40"/>
          <p:cNvGrpSpPr>
            <a:grpSpLocks/>
          </p:cNvGrpSpPr>
          <p:nvPr/>
        </p:nvGrpSpPr>
        <p:grpSpPr bwMode="auto">
          <a:xfrm>
            <a:off x="4610100" y="4343400"/>
            <a:ext cx="914400" cy="228600"/>
            <a:chOff x="4610100" y="4343400"/>
            <a:chExt cx="914400" cy="228600"/>
          </a:xfrm>
        </p:grpSpPr>
        <p:sp>
          <p:nvSpPr>
            <p:cNvPr id="13360" name="Line 14"/>
            <p:cNvSpPr>
              <a:spLocks noChangeShapeType="1"/>
            </p:cNvSpPr>
            <p:nvPr/>
          </p:nvSpPr>
          <p:spPr bwMode="auto">
            <a:xfrm>
              <a:off x="4610100" y="4343400"/>
              <a:ext cx="914400" cy="159"/>
            </a:xfrm>
            <a:prstGeom prst="line">
              <a:avLst/>
            </a:prstGeom>
            <a:noFill/>
            <a:ln w="25400">
              <a:solidFill>
                <a:schemeClr val="tx2"/>
              </a:solidFill>
              <a:round/>
              <a:headEnd/>
              <a:tailEnd/>
            </a:ln>
          </p:spPr>
          <p:txBody>
            <a:bodyPr/>
            <a:lstStyle/>
            <a:p>
              <a:endParaRPr lang="en-US"/>
            </a:p>
          </p:txBody>
        </p:sp>
        <p:sp>
          <p:nvSpPr>
            <p:cNvPr id="13361" name="Line 13"/>
            <p:cNvSpPr>
              <a:spLocks noChangeShapeType="1"/>
            </p:cNvSpPr>
            <p:nvPr/>
          </p:nvSpPr>
          <p:spPr bwMode="auto">
            <a:xfrm>
              <a:off x="4610100" y="4572000"/>
              <a:ext cx="914400" cy="0"/>
            </a:xfrm>
            <a:prstGeom prst="line">
              <a:avLst/>
            </a:prstGeom>
            <a:noFill/>
            <a:ln w="25400">
              <a:solidFill>
                <a:schemeClr val="tx2"/>
              </a:solidFill>
              <a:round/>
              <a:headEnd/>
              <a:tailEnd/>
            </a:ln>
          </p:spPr>
          <p:txBody>
            <a:bodyPr/>
            <a:lstStyle/>
            <a:p>
              <a:endParaRPr lang="en-US"/>
            </a:p>
          </p:txBody>
        </p:sp>
        <p:sp>
          <p:nvSpPr>
            <p:cNvPr id="13362" name="Line 12"/>
            <p:cNvSpPr>
              <a:spLocks noChangeShapeType="1"/>
            </p:cNvSpPr>
            <p:nvPr/>
          </p:nvSpPr>
          <p:spPr bwMode="auto">
            <a:xfrm>
              <a:off x="4610100" y="4343400"/>
              <a:ext cx="0" cy="228600"/>
            </a:xfrm>
            <a:prstGeom prst="line">
              <a:avLst/>
            </a:prstGeom>
            <a:noFill/>
            <a:ln w="25400">
              <a:solidFill>
                <a:schemeClr val="tx2"/>
              </a:solidFill>
              <a:round/>
              <a:headEnd/>
              <a:tailEnd/>
            </a:ln>
          </p:spPr>
          <p:txBody>
            <a:bodyPr/>
            <a:lstStyle/>
            <a:p>
              <a:endParaRPr lang="en-US"/>
            </a:p>
          </p:txBody>
        </p:sp>
        <p:sp>
          <p:nvSpPr>
            <p:cNvPr id="13363" name="Line 11"/>
            <p:cNvSpPr>
              <a:spLocks noChangeShapeType="1"/>
            </p:cNvSpPr>
            <p:nvPr/>
          </p:nvSpPr>
          <p:spPr bwMode="auto">
            <a:xfrm>
              <a:off x="4724400" y="4343400"/>
              <a:ext cx="0" cy="228600"/>
            </a:xfrm>
            <a:prstGeom prst="line">
              <a:avLst/>
            </a:prstGeom>
            <a:noFill/>
            <a:ln w="25400">
              <a:solidFill>
                <a:schemeClr val="tx2"/>
              </a:solidFill>
              <a:round/>
              <a:headEnd/>
              <a:tailEnd/>
            </a:ln>
          </p:spPr>
          <p:txBody>
            <a:bodyPr/>
            <a:lstStyle/>
            <a:p>
              <a:endParaRPr lang="en-US"/>
            </a:p>
          </p:txBody>
        </p:sp>
      </p:grpSp>
      <p:sp>
        <p:nvSpPr>
          <p:cNvPr id="13358" name="Rectangle 8"/>
          <p:cNvSpPr>
            <a:spLocks noChangeArrowheads="1"/>
          </p:cNvSpPr>
          <p:nvPr/>
        </p:nvSpPr>
        <p:spPr bwMode="auto">
          <a:xfrm>
            <a:off x="4686300" y="5105400"/>
            <a:ext cx="914400" cy="342900"/>
          </a:xfrm>
          <a:prstGeom prst="rect">
            <a:avLst/>
          </a:prstGeom>
          <a:solidFill>
            <a:srgbClr val="FFFFFF"/>
          </a:solidFill>
          <a:ln w="25400">
            <a:solidFill>
              <a:schemeClr val="tx2"/>
            </a:solidFill>
            <a:miter lim="800000"/>
            <a:headEnd/>
            <a:tailEnd/>
          </a:ln>
        </p:spPr>
        <p:txBody>
          <a:bodyPr/>
          <a:lstStyle/>
          <a:p>
            <a:endParaRPr lang="en-US"/>
          </a:p>
        </p:txBody>
      </p:sp>
      <p:sp>
        <p:nvSpPr>
          <p:cNvPr id="13359" name="Rectangle 8"/>
          <p:cNvSpPr>
            <a:spLocks noChangeArrowheads="1"/>
          </p:cNvSpPr>
          <p:nvPr/>
        </p:nvSpPr>
        <p:spPr bwMode="auto">
          <a:xfrm>
            <a:off x="2743200" y="5105400"/>
            <a:ext cx="914400" cy="342900"/>
          </a:xfrm>
          <a:prstGeom prst="rect">
            <a:avLst/>
          </a:prstGeom>
          <a:solidFill>
            <a:srgbClr val="FFFFFF"/>
          </a:solidFill>
          <a:ln w="25400">
            <a:solidFill>
              <a:schemeClr val="tx2"/>
            </a:solidFill>
            <a:miter lim="800000"/>
            <a:headEnd/>
            <a:tailEnd/>
          </a:ln>
        </p:spPr>
        <p:txBody>
          <a:bodyP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t>Ô xử lý (process)</a:t>
            </a:r>
          </a:p>
        </p:txBody>
      </p:sp>
      <p:sp>
        <p:nvSpPr>
          <p:cNvPr id="14339" name="Content Placeholder 2"/>
          <p:cNvSpPr>
            <a:spLocks noGrp="1"/>
          </p:cNvSpPr>
          <p:nvPr>
            <p:ph idx="1"/>
          </p:nvPr>
        </p:nvSpPr>
        <p:spPr/>
        <p:txBody>
          <a:bodyPr/>
          <a:lstStyle/>
          <a:p>
            <a:pPr eaLnBrk="1" hangingPunct="1"/>
            <a:r>
              <a:rPr lang="en-US" dirty="0" err="1"/>
              <a:t>Là</a:t>
            </a:r>
            <a:r>
              <a:rPr lang="en-US" dirty="0"/>
              <a:t> </a:t>
            </a:r>
            <a:r>
              <a:rPr lang="en-US" dirty="0" err="1"/>
              <a:t>một</a:t>
            </a:r>
            <a:r>
              <a:rPr lang="en-US" dirty="0"/>
              <a:t> </a:t>
            </a:r>
            <a:r>
              <a:rPr lang="en-US" dirty="0" err="1"/>
              <a:t>hoạt</a:t>
            </a:r>
            <a:r>
              <a:rPr lang="en-US" dirty="0"/>
              <a:t> </a:t>
            </a:r>
            <a:r>
              <a:rPr lang="en-US" dirty="0" err="1"/>
              <a:t>động</a:t>
            </a:r>
            <a:r>
              <a:rPr lang="en-US" dirty="0"/>
              <a:t> </a:t>
            </a:r>
            <a:r>
              <a:rPr lang="en-US" dirty="0" err="1"/>
              <a:t>xử</a:t>
            </a:r>
            <a:r>
              <a:rPr lang="en-US" dirty="0"/>
              <a:t> </a:t>
            </a:r>
            <a:r>
              <a:rPr lang="en-US" dirty="0" err="1"/>
              <a:t>lý</a:t>
            </a:r>
            <a:r>
              <a:rPr lang="en-US" dirty="0"/>
              <a:t> </a:t>
            </a:r>
            <a:r>
              <a:rPr lang="en-US" dirty="0" err="1"/>
              <a:t>bên</a:t>
            </a:r>
            <a:r>
              <a:rPr lang="en-US" dirty="0"/>
              <a:t> </a:t>
            </a:r>
            <a:r>
              <a:rPr lang="en-US" dirty="0" err="1"/>
              <a:t>trong</a:t>
            </a:r>
            <a:r>
              <a:rPr lang="en-US" dirty="0"/>
              <a:t> HTTT</a:t>
            </a:r>
          </a:p>
          <a:p>
            <a:pPr lvl="1" eaLnBrk="1" hangingPunct="1"/>
            <a:endParaRPr lang="en-US" dirty="0"/>
          </a:p>
          <a:p>
            <a:pPr eaLnBrk="1" hangingPunct="1"/>
            <a:r>
              <a:rPr lang="en-US" dirty="0" err="1"/>
              <a:t>Gồm</a:t>
            </a:r>
            <a:endParaRPr lang="en-US" dirty="0"/>
          </a:p>
          <a:p>
            <a:pPr lvl="1" eaLnBrk="1" hangingPunct="1"/>
            <a:r>
              <a:rPr lang="en-US" dirty="0" err="1"/>
              <a:t>Tạo</a:t>
            </a:r>
            <a:r>
              <a:rPr lang="en-US" dirty="0"/>
              <a:t> </a:t>
            </a:r>
            <a:r>
              <a:rPr lang="en-US" dirty="0" err="1"/>
              <a:t>mới</a:t>
            </a:r>
            <a:r>
              <a:rPr lang="en-US" dirty="0"/>
              <a:t> </a:t>
            </a:r>
            <a:r>
              <a:rPr lang="en-US" dirty="0" err="1"/>
              <a:t>thông</a:t>
            </a:r>
            <a:r>
              <a:rPr lang="en-US" dirty="0"/>
              <a:t> tin</a:t>
            </a:r>
          </a:p>
          <a:p>
            <a:pPr lvl="1" eaLnBrk="1" hangingPunct="1"/>
            <a:r>
              <a:rPr lang="en-US" dirty="0" err="1"/>
              <a:t>Sử</a:t>
            </a:r>
            <a:r>
              <a:rPr lang="en-US" dirty="0"/>
              <a:t> </a:t>
            </a:r>
            <a:r>
              <a:rPr lang="en-US" dirty="0" err="1"/>
              <a:t>dụng</a:t>
            </a:r>
            <a:r>
              <a:rPr lang="en-US" dirty="0"/>
              <a:t> </a:t>
            </a:r>
            <a:r>
              <a:rPr lang="en-US" dirty="0" err="1"/>
              <a:t>thông</a:t>
            </a:r>
            <a:r>
              <a:rPr lang="en-US" dirty="0"/>
              <a:t> tin</a:t>
            </a:r>
          </a:p>
          <a:p>
            <a:pPr lvl="1" eaLnBrk="1" hangingPunct="1"/>
            <a:r>
              <a:rPr lang="en-US" dirty="0" err="1"/>
              <a:t>Cập</a:t>
            </a:r>
            <a:r>
              <a:rPr lang="en-US" dirty="0"/>
              <a:t> </a:t>
            </a:r>
            <a:r>
              <a:rPr lang="en-US" dirty="0" err="1"/>
              <a:t>nhật</a:t>
            </a:r>
            <a:r>
              <a:rPr lang="en-US" dirty="0"/>
              <a:t> </a:t>
            </a:r>
            <a:r>
              <a:rPr lang="en-US" dirty="0" err="1"/>
              <a:t>thông</a:t>
            </a:r>
            <a:r>
              <a:rPr lang="en-US" dirty="0"/>
              <a:t> tin</a:t>
            </a:r>
          </a:p>
          <a:p>
            <a:pPr lvl="1" eaLnBrk="1" hangingPunct="1"/>
            <a:r>
              <a:rPr lang="en-US" dirty="0" err="1"/>
              <a:t>Hủy</a:t>
            </a:r>
            <a:r>
              <a:rPr lang="en-US" dirty="0"/>
              <a:t> </a:t>
            </a:r>
            <a:r>
              <a:rPr lang="en-US" dirty="0" err="1"/>
              <a:t>bỏ</a:t>
            </a:r>
            <a:r>
              <a:rPr lang="en-US" dirty="0"/>
              <a:t> </a:t>
            </a:r>
            <a:r>
              <a:rPr lang="en-US" dirty="0" err="1"/>
              <a:t>thông</a:t>
            </a:r>
            <a:r>
              <a:rPr lang="en-US" dirty="0"/>
              <a:t> tin</a:t>
            </a:r>
          </a:p>
        </p:txBody>
      </p:sp>
      <p:sp>
        <p:nvSpPr>
          <p:cNvPr id="4" name="Slide Number Placeholder 3"/>
          <p:cNvSpPr>
            <a:spLocks noGrp="1"/>
          </p:cNvSpPr>
          <p:nvPr>
            <p:ph type="sldNum" sz="quarter" idx="12"/>
          </p:nvPr>
        </p:nvSpPr>
        <p:spPr/>
        <p:txBody>
          <a:bodyPr/>
          <a:lstStyle/>
          <a:p>
            <a:pPr>
              <a:defRPr/>
            </a:pPr>
            <a:fld id="{F6A70E0B-2DE1-4C47-B981-95382932A134}" type="slidenum">
              <a:rPr lang="en-US"/>
              <a:pPr>
                <a:defRPr/>
              </a:pPr>
              <a:t>7</a:t>
            </a:fld>
            <a:endParaRPr lang="en-US"/>
          </a:p>
        </p:txBody>
      </p:sp>
      <p:grpSp>
        <p:nvGrpSpPr>
          <p:cNvPr id="14343" name="Group 16"/>
          <p:cNvGrpSpPr>
            <a:grpSpLocks/>
          </p:cNvGrpSpPr>
          <p:nvPr/>
        </p:nvGrpSpPr>
        <p:grpSpPr bwMode="auto">
          <a:xfrm>
            <a:off x="5562600" y="3200400"/>
            <a:ext cx="2971800" cy="1447800"/>
            <a:chOff x="4572000" y="2667000"/>
            <a:chExt cx="2971800" cy="1447800"/>
          </a:xfrm>
        </p:grpSpPr>
        <p:sp>
          <p:nvSpPr>
            <p:cNvPr id="14345" name="Text Box 6"/>
            <p:cNvSpPr txBox="1">
              <a:spLocks noChangeArrowheads="1"/>
            </p:cNvSpPr>
            <p:nvPr/>
          </p:nvSpPr>
          <p:spPr bwMode="auto">
            <a:xfrm>
              <a:off x="6613071" y="3472543"/>
              <a:ext cx="930729" cy="261257"/>
            </a:xfrm>
            <a:prstGeom prst="rect">
              <a:avLst/>
            </a:prstGeom>
            <a:noFill/>
            <a:ln w="9525" algn="ctr">
              <a:noFill/>
              <a:miter lim="800000"/>
              <a:headEnd/>
              <a:tailEnd/>
            </a:ln>
          </p:spPr>
          <p:txBody>
            <a:bodyPr lIns="0" tIns="0" rIns="0" bIns="0"/>
            <a:lstStyle/>
            <a:p>
              <a:pPr algn="l"/>
              <a:r>
                <a:rPr lang="en-US" sz="1400">
                  <a:solidFill>
                    <a:schemeClr val="tx2"/>
                  </a:solidFill>
                </a:rPr>
                <a:t>Tên xử lý</a:t>
              </a:r>
            </a:p>
          </p:txBody>
        </p:sp>
        <p:sp>
          <p:nvSpPr>
            <p:cNvPr id="14346" name="Text Box 7"/>
            <p:cNvSpPr txBox="1">
              <a:spLocks noChangeArrowheads="1"/>
            </p:cNvSpPr>
            <p:nvPr/>
          </p:nvSpPr>
          <p:spPr bwMode="auto">
            <a:xfrm>
              <a:off x="6400800" y="2667000"/>
              <a:ext cx="1121229" cy="332014"/>
            </a:xfrm>
            <a:prstGeom prst="rect">
              <a:avLst/>
            </a:prstGeom>
            <a:noFill/>
            <a:ln w="9525" algn="ctr">
              <a:noFill/>
              <a:miter lim="800000"/>
              <a:headEnd/>
              <a:tailEnd/>
            </a:ln>
          </p:spPr>
          <p:txBody>
            <a:bodyPr lIns="0" tIns="0" rIns="0" bIns="0"/>
            <a:lstStyle/>
            <a:p>
              <a:r>
                <a:rPr lang="en-US" sz="1400">
                  <a:solidFill>
                    <a:schemeClr val="tx2"/>
                  </a:solidFill>
                </a:rPr>
                <a:t>Số thứ tự</a:t>
              </a:r>
            </a:p>
          </p:txBody>
        </p:sp>
        <p:grpSp>
          <p:nvGrpSpPr>
            <p:cNvPr id="14347" name="Group 15"/>
            <p:cNvGrpSpPr>
              <a:grpSpLocks/>
            </p:cNvGrpSpPr>
            <p:nvPr/>
          </p:nvGrpSpPr>
          <p:grpSpPr bwMode="auto">
            <a:xfrm>
              <a:off x="4572000" y="2819400"/>
              <a:ext cx="1371600" cy="1295400"/>
              <a:chOff x="4572000" y="2819400"/>
              <a:chExt cx="1371600" cy="1295400"/>
            </a:xfrm>
          </p:grpSpPr>
          <p:sp>
            <p:nvSpPr>
              <p:cNvPr id="14350" name="Oval 4"/>
              <p:cNvSpPr>
                <a:spLocks noChangeArrowheads="1"/>
              </p:cNvSpPr>
              <p:nvPr/>
            </p:nvSpPr>
            <p:spPr bwMode="auto">
              <a:xfrm>
                <a:off x="4572000" y="2819400"/>
                <a:ext cx="1371600" cy="1295400"/>
              </a:xfrm>
              <a:prstGeom prst="ellipse">
                <a:avLst/>
              </a:prstGeom>
              <a:solidFill>
                <a:srgbClr val="FFFFFF"/>
              </a:solidFill>
              <a:ln w="25400" algn="ctr">
                <a:solidFill>
                  <a:schemeClr val="tx2"/>
                </a:solidFill>
                <a:round/>
                <a:headEnd/>
                <a:tailEnd/>
              </a:ln>
            </p:spPr>
            <p:txBody>
              <a:bodyPr/>
              <a:lstStyle/>
              <a:p>
                <a:endParaRPr lang="en-US" sz="1400">
                  <a:solidFill>
                    <a:schemeClr val="tx2"/>
                  </a:solidFill>
                </a:endParaRPr>
              </a:p>
            </p:txBody>
          </p:sp>
          <p:cxnSp>
            <p:nvCxnSpPr>
              <p:cNvPr id="15" name="Straight Connector 14"/>
              <p:cNvCxnSpPr/>
              <p:nvPr/>
            </p:nvCxnSpPr>
            <p:spPr>
              <a:xfrm>
                <a:off x="4648200" y="3162300"/>
                <a:ext cx="1219200" cy="1588"/>
              </a:xfrm>
              <a:prstGeom prst="line">
                <a:avLst/>
              </a:prstGeom>
              <a:ln w="25400">
                <a:solidFill>
                  <a:schemeClr val="tx2"/>
                </a:solidFill>
                <a:tailEnd type="none"/>
              </a:ln>
            </p:spPr>
            <p:style>
              <a:lnRef idx="1">
                <a:schemeClr val="accent1"/>
              </a:lnRef>
              <a:fillRef idx="0">
                <a:schemeClr val="accent1"/>
              </a:fillRef>
              <a:effectRef idx="0">
                <a:schemeClr val="accent1"/>
              </a:effectRef>
              <a:fontRef idx="minor">
                <a:schemeClr val="tx1"/>
              </a:fontRef>
            </p:style>
          </p:cxnSp>
        </p:grpSp>
        <p:sp>
          <p:nvSpPr>
            <p:cNvPr id="14348" name="Line 8"/>
            <p:cNvSpPr>
              <a:spLocks noChangeShapeType="1"/>
            </p:cNvSpPr>
            <p:nvPr/>
          </p:nvSpPr>
          <p:spPr bwMode="auto">
            <a:xfrm flipH="1">
              <a:off x="5562600" y="2819400"/>
              <a:ext cx="990600" cy="152400"/>
            </a:xfrm>
            <a:prstGeom prst="line">
              <a:avLst/>
            </a:prstGeom>
            <a:noFill/>
            <a:ln w="25400">
              <a:solidFill>
                <a:schemeClr val="tx2"/>
              </a:solidFill>
              <a:prstDash val="sysDot"/>
              <a:round/>
              <a:headEnd/>
              <a:tailEnd type="triangle" w="sm" len="sm"/>
            </a:ln>
          </p:spPr>
          <p:txBody>
            <a:bodyPr/>
            <a:lstStyle/>
            <a:p>
              <a:endParaRPr lang="en-US"/>
            </a:p>
          </p:txBody>
        </p:sp>
        <p:sp>
          <p:nvSpPr>
            <p:cNvPr id="14349" name="Line 9"/>
            <p:cNvSpPr>
              <a:spLocks noChangeShapeType="1"/>
            </p:cNvSpPr>
            <p:nvPr/>
          </p:nvSpPr>
          <p:spPr bwMode="auto">
            <a:xfrm flipH="1">
              <a:off x="5395686" y="3657600"/>
              <a:ext cx="1157514" cy="168729"/>
            </a:xfrm>
            <a:prstGeom prst="line">
              <a:avLst/>
            </a:prstGeom>
            <a:noFill/>
            <a:ln w="25400">
              <a:solidFill>
                <a:schemeClr val="tx2"/>
              </a:solidFill>
              <a:prstDash val="sysDot"/>
              <a:round/>
              <a:headEnd/>
              <a:tailEnd type="stealth" w="sm" len="sm"/>
            </a:ln>
          </p:spPr>
          <p:txBody>
            <a:bodyPr/>
            <a:lstStyle/>
            <a:p>
              <a:endParaRPr lang="en-US"/>
            </a:p>
          </p:txBody>
        </p:sp>
      </p:grpSp>
      <p:sp>
        <p:nvSpPr>
          <p:cNvPr id="14344" name="Text Box 11"/>
          <p:cNvSpPr txBox="1">
            <a:spLocks noChangeArrowheads="1"/>
          </p:cNvSpPr>
          <p:nvPr/>
        </p:nvSpPr>
        <p:spPr bwMode="auto">
          <a:xfrm>
            <a:off x="5029200" y="4953000"/>
            <a:ext cx="3124200" cy="762000"/>
          </a:xfrm>
          <a:prstGeom prst="rect">
            <a:avLst/>
          </a:prstGeom>
          <a:noFill/>
          <a:ln w="25400" algn="ctr">
            <a:noFill/>
            <a:miter lim="800000"/>
            <a:headEnd/>
            <a:tailEnd/>
          </a:ln>
        </p:spPr>
        <p:txBody>
          <a:bodyPr anchor="ctr"/>
          <a:lstStyle/>
          <a:p>
            <a:pPr algn="l"/>
            <a:r>
              <a:rPr lang="en-US" sz="1400">
                <a:solidFill>
                  <a:schemeClr val="tx2"/>
                </a:solidFill>
                <a:cs typeface="Tahoma" pitchFamily="34" charset="0"/>
              </a:rPr>
              <a:t>Tên xử lý = động từ  +  bổ ngữ</a:t>
            </a:r>
          </a:p>
          <a:p>
            <a:pPr algn="l"/>
            <a:r>
              <a:rPr lang="en-US" sz="1400">
                <a:solidFill>
                  <a:schemeClr val="tx2"/>
                </a:solidFill>
                <a:cs typeface="Tahoma" pitchFamily="34" charset="0"/>
              </a:rPr>
              <a:t>                    (do)         (what)</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t>Ví dụ</a:t>
            </a:r>
          </a:p>
        </p:txBody>
      </p:sp>
      <p:sp>
        <p:nvSpPr>
          <p:cNvPr id="15363" name="Content Placeholder 2"/>
          <p:cNvSpPr>
            <a:spLocks noGrp="1"/>
          </p:cNvSpPr>
          <p:nvPr>
            <p:ph idx="1"/>
          </p:nvPr>
        </p:nvSpPr>
        <p:spPr>
          <a:xfrm>
            <a:off x="457200" y="1219200"/>
            <a:ext cx="8229600" cy="685800"/>
          </a:xfrm>
        </p:spPr>
        <p:txBody>
          <a:bodyPr/>
          <a:lstStyle/>
          <a:p>
            <a:pPr eaLnBrk="1" hangingPunct="1"/>
            <a:r>
              <a:rPr lang="en-US"/>
              <a:t>Quản lý cửa hàng NGK</a:t>
            </a:r>
          </a:p>
        </p:txBody>
      </p:sp>
      <p:sp>
        <p:nvSpPr>
          <p:cNvPr id="4" name="Slide Number Placeholder 3"/>
          <p:cNvSpPr>
            <a:spLocks noGrp="1"/>
          </p:cNvSpPr>
          <p:nvPr>
            <p:ph type="sldNum" sz="quarter" idx="12"/>
          </p:nvPr>
        </p:nvSpPr>
        <p:spPr/>
        <p:txBody>
          <a:bodyPr/>
          <a:lstStyle/>
          <a:p>
            <a:pPr>
              <a:defRPr/>
            </a:pPr>
            <a:fld id="{10A9BBA2-FAA5-4C05-8546-7E12F3ECC0F0}" type="slidenum">
              <a:rPr lang="en-US"/>
              <a:pPr>
                <a:defRPr/>
              </a:pPr>
              <a:t>8</a:t>
            </a:fld>
            <a:endParaRPr lang="en-US"/>
          </a:p>
        </p:txBody>
      </p:sp>
      <p:grpSp>
        <p:nvGrpSpPr>
          <p:cNvPr id="2" name="Group 12"/>
          <p:cNvGrpSpPr>
            <a:grpSpLocks/>
          </p:cNvGrpSpPr>
          <p:nvPr/>
        </p:nvGrpSpPr>
        <p:grpSpPr bwMode="auto">
          <a:xfrm>
            <a:off x="2438400" y="2286000"/>
            <a:ext cx="1295400" cy="1295400"/>
            <a:chOff x="2520" y="10519"/>
            <a:chExt cx="1440" cy="1440"/>
          </a:xfrm>
          <a:solidFill>
            <a:srgbClr val="FFFFFF"/>
          </a:solidFill>
        </p:grpSpPr>
        <p:sp>
          <p:nvSpPr>
            <p:cNvPr id="8" name="Oval 13"/>
            <p:cNvSpPr>
              <a:spLocks noChangeArrowheads="1"/>
            </p:cNvSpPr>
            <p:nvPr/>
          </p:nvSpPr>
          <p:spPr bwMode="auto">
            <a:xfrm>
              <a:off x="2520" y="10520"/>
              <a:ext cx="1440" cy="1439"/>
            </a:xfrm>
            <a:prstGeom prst="ellipse">
              <a:avLst/>
            </a:prstGeom>
            <a:grpFill/>
            <a:ln w="25400" algn="ctr">
              <a:solidFill>
                <a:schemeClr val="tx2"/>
              </a:solidFill>
              <a:round/>
              <a:headEnd/>
              <a:tailEnd/>
            </a:ln>
            <a:effectLst/>
          </p:spPr>
          <p:txBody>
            <a:bodyPr/>
            <a:lstStyle/>
            <a:p>
              <a:pPr>
                <a:defRPr/>
              </a:pPr>
              <a:endParaRPr lang="en-US" sz="1400" b="1">
                <a:solidFill>
                  <a:schemeClr val="tx2"/>
                </a:solidFill>
                <a:cs typeface="Tahoma" pitchFamily="34" charset="0"/>
              </a:endParaRPr>
            </a:p>
          </p:txBody>
        </p:sp>
        <p:sp>
          <p:nvSpPr>
            <p:cNvPr id="9" name="Line 14"/>
            <p:cNvSpPr>
              <a:spLocks noChangeShapeType="1"/>
            </p:cNvSpPr>
            <p:nvPr/>
          </p:nvSpPr>
          <p:spPr bwMode="auto">
            <a:xfrm>
              <a:off x="2700" y="10759"/>
              <a:ext cx="1080" cy="1"/>
            </a:xfrm>
            <a:prstGeom prst="line">
              <a:avLst/>
            </a:prstGeom>
            <a:grpFill/>
            <a:ln w="25400">
              <a:solidFill>
                <a:schemeClr val="tx2"/>
              </a:solidFill>
              <a:round/>
              <a:headEnd/>
              <a:tailEnd/>
            </a:ln>
            <a:effectLst/>
          </p:spPr>
          <p:txBody>
            <a:bodyPr/>
            <a:lstStyle/>
            <a:p>
              <a:pPr>
                <a:defRPr/>
              </a:pPr>
              <a:endParaRPr lang="en-US" sz="1400" b="1">
                <a:solidFill>
                  <a:schemeClr val="tx2"/>
                </a:solidFill>
                <a:cs typeface="Tahoma" pitchFamily="34" charset="0"/>
              </a:endParaRPr>
            </a:p>
          </p:txBody>
        </p:sp>
        <p:sp>
          <p:nvSpPr>
            <p:cNvPr id="10" name="Text Box 15"/>
            <p:cNvSpPr txBox="1">
              <a:spLocks noChangeArrowheads="1"/>
            </p:cNvSpPr>
            <p:nvPr/>
          </p:nvSpPr>
          <p:spPr bwMode="auto">
            <a:xfrm>
              <a:off x="2610" y="10858"/>
              <a:ext cx="1260" cy="900"/>
            </a:xfrm>
            <a:prstGeom prst="rect">
              <a:avLst/>
            </a:prstGeom>
            <a:noFill/>
            <a:ln w="9525" algn="ctr">
              <a:noFill/>
              <a:miter lim="800000"/>
              <a:headEnd/>
              <a:tailEnd/>
            </a:ln>
            <a:effectLst/>
          </p:spPr>
          <p:txBody>
            <a:bodyPr lIns="0" tIns="0" rIns="0" bIns="0" anchor="ctr"/>
            <a:lstStyle/>
            <a:p>
              <a:pPr>
                <a:defRPr/>
              </a:pPr>
              <a:r>
                <a:rPr lang="en-US" sz="1400" b="1">
                  <a:solidFill>
                    <a:schemeClr val="tx2"/>
                  </a:solidFill>
                  <a:cs typeface="Tahoma" pitchFamily="34" charset="0"/>
                </a:rPr>
                <a:t>Lập </a:t>
              </a:r>
            </a:p>
            <a:p>
              <a:pPr>
                <a:defRPr/>
              </a:pPr>
              <a:r>
                <a:rPr lang="en-US" sz="1400" b="1">
                  <a:solidFill>
                    <a:schemeClr val="tx2"/>
                  </a:solidFill>
                  <a:cs typeface="Tahoma" pitchFamily="34" charset="0"/>
                </a:rPr>
                <a:t>hoá đơn</a:t>
              </a:r>
            </a:p>
          </p:txBody>
        </p:sp>
        <p:sp>
          <p:nvSpPr>
            <p:cNvPr id="11" name="Text Box 16"/>
            <p:cNvSpPr txBox="1">
              <a:spLocks noChangeArrowheads="1"/>
            </p:cNvSpPr>
            <p:nvPr/>
          </p:nvSpPr>
          <p:spPr bwMode="auto">
            <a:xfrm>
              <a:off x="3060" y="10519"/>
              <a:ext cx="360" cy="360"/>
            </a:xfrm>
            <a:prstGeom prst="rect">
              <a:avLst/>
            </a:prstGeom>
            <a:noFill/>
            <a:ln w="9525" algn="ctr">
              <a:noFill/>
              <a:miter lim="800000"/>
              <a:headEnd/>
              <a:tailEnd/>
            </a:ln>
            <a:effectLst/>
          </p:spPr>
          <p:txBody>
            <a:bodyPr lIns="0" tIns="0" rIns="0" bIns="0"/>
            <a:lstStyle/>
            <a:p>
              <a:pPr>
                <a:defRPr/>
              </a:pPr>
              <a:r>
                <a:rPr lang="en-US" sz="1400" b="1">
                  <a:solidFill>
                    <a:schemeClr val="tx2"/>
                  </a:solidFill>
                  <a:cs typeface="Tahoma" pitchFamily="34" charset="0"/>
                </a:rPr>
                <a:t>1</a:t>
              </a:r>
            </a:p>
          </p:txBody>
        </p:sp>
      </p:grpSp>
      <p:grpSp>
        <p:nvGrpSpPr>
          <p:cNvPr id="3" name="Group 17"/>
          <p:cNvGrpSpPr>
            <a:grpSpLocks/>
          </p:cNvGrpSpPr>
          <p:nvPr/>
        </p:nvGrpSpPr>
        <p:grpSpPr bwMode="auto">
          <a:xfrm>
            <a:off x="5029200" y="2286000"/>
            <a:ext cx="1295400" cy="1295400"/>
            <a:chOff x="5040" y="10519"/>
            <a:chExt cx="1440" cy="1439"/>
          </a:xfrm>
          <a:solidFill>
            <a:srgbClr val="FFFFFF"/>
          </a:solidFill>
        </p:grpSpPr>
        <p:sp>
          <p:nvSpPr>
            <p:cNvPr id="13" name="Oval 18"/>
            <p:cNvSpPr>
              <a:spLocks noChangeArrowheads="1"/>
            </p:cNvSpPr>
            <p:nvPr/>
          </p:nvSpPr>
          <p:spPr bwMode="auto">
            <a:xfrm>
              <a:off x="5040" y="10519"/>
              <a:ext cx="1440" cy="1439"/>
            </a:xfrm>
            <a:prstGeom prst="ellipse">
              <a:avLst/>
            </a:prstGeom>
            <a:grpFill/>
            <a:ln w="25400" algn="ctr">
              <a:solidFill>
                <a:schemeClr val="tx2"/>
              </a:solidFill>
              <a:round/>
              <a:headEnd/>
              <a:tailEnd/>
            </a:ln>
            <a:effectLst/>
          </p:spPr>
          <p:txBody>
            <a:bodyPr/>
            <a:lstStyle/>
            <a:p>
              <a:pPr>
                <a:defRPr/>
              </a:pPr>
              <a:endParaRPr lang="en-US" sz="1400" b="1">
                <a:solidFill>
                  <a:schemeClr val="tx2"/>
                </a:solidFill>
                <a:cs typeface="Tahoma" pitchFamily="34" charset="0"/>
              </a:endParaRPr>
            </a:p>
          </p:txBody>
        </p:sp>
        <p:sp>
          <p:nvSpPr>
            <p:cNvPr id="14" name="Line 19"/>
            <p:cNvSpPr>
              <a:spLocks noChangeShapeType="1"/>
            </p:cNvSpPr>
            <p:nvPr/>
          </p:nvSpPr>
          <p:spPr bwMode="auto">
            <a:xfrm>
              <a:off x="5220" y="10758"/>
              <a:ext cx="1080" cy="1"/>
            </a:xfrm>
            <a:prstGeom prst="line">
              <a:avLst/>
            </a:prstGeom>
            <a:grpFill/>
            <a:ln w="25400">
              <a:solidFill>
                <a:schemeClr val="tx2"/>
              </a:solidFill>
              <a:round/>
              <a:headEnd/>
              <a:tailEnd/>
            </a:ln>
            <a:effectLst/>
          </p:spPr>
          <p:txBody>
            <a:bodyPr/>
            <a:lstStyle/>
            <a:p>
              <a:pPr>
                <a:defRPr/>
              </a:pPr>
              <a:endParaRPr lang="en-US" sz="1400" b="1">
                <a:solidFill>
                  <a:schemeClr val="tx2"/>
                </a:solidFill>
                <a:cs typeface="Tahoma" pitchFamily="34" charset="0"/>
              </a:endParaRPr>
            </a:p>
          </p:txBody>
        </p:sp>
        <p:sp>
          <p:nvSpPr>
            <p:cNvPr id="15" name="Text Box 20"/>
            <p:cNvSpPr txBox="1">
              <a:spLocks noChangeArrowheads="1"/>
            </p:cNvSpPr>
            <p:nvPr/>
          </p:nvSpPr>
          <p:spPr bwMode="auto">
            <a:xfrm>
              <a:off x="5130" y="10878"/>
              <a:ext cx="1260" cy="900"/>
            </a:xfrm>
            <a:prstGeom prst="rect">
              <a:avLst/>
            </a:prstGeom>
            <a:noFill/>
            <a:ln w="9525" algn="ctr">
              <a:noFill/>
              <a:miter lim="800000"/>
              <a:headEnd/>
              <a:tailEnd/>
            </a:ln>
            <a:effectLst/>
          </p:spPr>
          <p:txBody>
            <a:bodyPr lIns="0" tIns="0" rIns="0" bIns="0" anchor="ctr"/>
            <a:lstStyle/>
            <a:p>
              <a:pPr>
                <a:defRPr/>
              </a:pPr>
              <a:r>
                <a:rPr lang="en-US" sz="1400" b="1">
                  <a:solidFill>
                    <a:schemeClr val="tx2"/>
                  </a:solidFill>
                  <a:cs typeface="Tahoma" pitchFamily="34" charset="0"/>
                </a:rPr>
                <a:t>Tính </a:t>
              </a:r>
            </a:p>
            <a:p>
              <a:pPr>
                <a:defRPr/>
              </a:pPr>
              <a:r>
                <a:rPr lang="en-US" sz="1400" b="1">
                  <a:solidFill>
                    <a:schemeClr val="tx2"/>
                  </a:solidFill>
                  <a:cs typeface="Tahoma" pitchFamily="34" charset="0"/>
                </a:rPr>
                <a:t>tồn kho </a:t>
              </a:r>
            </a:p>
            <a:p>
              <a:pPr>
                <a:defRPr/>
              </a:pPr>
              <a:r>
                <a:rPr lang="en-US" sz="1400" b="1">
                  <a:solidFill>
                    <a:schemeClr val="tx2"/>
                  </a:solidFill>
                  <a:cs typeface="Tahoma" pitchFamily="34" charset="0"/>
                </a:rPr>
                <a:t>vật tư</a:t>
              </a:r>
            </a:p>
          </p:txBody>
        </p:sp>
        <p:sp>
          <p:nvSpPr>
            <p:cNvPr id="16" name="Text Box 21"/>
            <p:cNvSpPr txBox="1">
              <a:spLocks noChangeArrowheads="1"/>
            </p:cNvSpPr>
            <p:nvPr/>
          </p:nvSpPr>
          <p:spPr bwMode="auto">
            <a:xfrm>
              <a:off x="5580" y="10519"/>
              <a:ext cx="360" cy="360"/>
            </a:xfrm>
            <a:prstGeom prst="rect">
              <a:avLst/>
            </a:prstGeom>
            <a:noFill/>
            <a:ln w="9525" algn="ctr">
              <a:noFill/>
              <a:miter lim="800000"/>
              <a:headEnd/>
              <a:tailEnd/>
            </a:ln>
            <a:effectLst/>
          </p:spPr>
          <p:txBody>
            <a:bodyPr lIns="0" tIns="0" rIns="0" bIns="0"/>
            <a:lstStyle/>
            <a:p>
              <a:pPr>
                <a:defRPr/>
              </a:pPr>
              <a:r>
                <a:rPr lang="en-US" sz="1400" b="1">
                  <a:solidFill>
                    <a:schemeClr val="tx2"/>
                  </a:solidFill>
                  <a:cs typeface="Tahoma" pitchFamily="34" charset="0"/>
                </a:rPr>
                <a:t>2</a:t>
              </a:r>
            </a:p>
          </p:txBody>
        </p:sp>
      </p:grpSp>
      <p:grpSp>
        <p:nvGrpSpPr>
          <p:cNvPr id="7" name="Group 22"/>
          <p:cNvGrpSpPr>
            <a:grpSpLocks/>
          </p:cNvGrpSpPr>
          <p:nvPr/>
        </p:nvGrpSpPr>
        <p:grpSpPr bwMode="auto">
          <a:xfrm>
            <a:off x="3657600" y="4343400"/>
            <a:ext cx="1295400" cy="1219200"/>
            <a:chOff x="5040" y="10519"/>
            <a:chExt cx="1440" cy="1439"/>
          </a:xfrm>
          <a:solidFill>
            <a:srgbClr val="FFFFFF"/>
          </a:solidFill>
        </p:grpSpPr>
        <p:sp>
          <p:nvSpPr>
            <p:cNvPr id="18" name="Oval 23"/>
            <p:cNvSpPr>
              <a:spLocks noChangeArrowheads="1"/>
            </p:cNvSpPr>
            <p:nvPr/>
          </p:nvSpPr>
          <p:spPr bwMode="auto">
            <a:xfrm>
              <a:off x="5040" y="10519"/>
              <a:ext cx="1440" cy="1439"/>
            </a:xfrm>
            <a:prstGeom prst="ellipse">
              <a:avLst/>
            </a:prstGeom>
            <a:grpFill/>
            <a:ln w="25400" algn="ctr">
              <a:solidFill>
                <a:schemeClr val="tx2"/>
              </a:solidFill>
              <a:round/>
              <a:headEnd/>
              <a:tailEnd/>
            </a:ln>
            <a:effectLst/>
          </p:spPr>
          <p:txBody>
            <a:bodyPr/>
            <a:lstStyle/>
            <a:p>
              <a:pPr>
                <a:defRPr/>
              </a:pPr>
              <a:endParaRPr lang="en-US" sz="1400" b="1">
                <a:solidFill>
                  <a:schemeClr val="tx2"/>
                </a:solidFill>
                <a:cs typeface="Tahoma" pitchFamily="34" charset="0"/>
              </a:endParaRPr>
            </a:p>
          </p:txBody>
        </p:sp>
        <p:sp>
          <p:nvSpPr>
            <p:cNvPr id="19" name="Line 24"/>
            <p:cNvSpPr>
              <a:spLocks noChangeShapeType="1"/>
            </p:cNvSpPr>
            <p:nvPr/>
          </p:nvSpPr>
          <p:spPr bwMode="auto">
            <a:xfrm>
              <a:off x="5220" y="10758"/>
              <a:ext cx="1080" cy="1"/>
            </a:xfrm>
            <a:prstGeom prst="line">
              <a:avLst/>
            </a:prstGeom>
            <a:grpFill/>
            <a:ln w="25400">
              <a:solidFill>
                <a:schemeClr val="tx2"/>
              </a:solidFill>
              <a:round/>
              <a:headEnd/>
              <a:tailEnd/>
            </a:ln>
            <a:effectLst/>
          </p:spPr>
          <p:txBody>
            <a:bodyPr/>
            <a:lstStyle/>
            <a:p>
              <a:pPr>
                <a:defRPr/>
              </a:pPr>
              <a:endParaRPr lang="en-US" sz="1400" b="1">
                <a:solidFill>
                  <a:schemeClr val="tx2"/>
                </a:solidFill>
                <a:cs typeface="Tahoma" pitchFamily="34" charset="0"/>
              </a:endParaRPr>
            </a:p>
          </p:txBody>
        </p:sp>
        <p:sp>
          <p:nvSpPr>
            <p:cNvPr id="20" name="Text Box 25"/>
            <p:cNvSpPr txBox="1">
              <a:spLocks noChangeArrowheads="1"/>
            </p:cNvSpPr>
            <p:nvPr/>
          </p:nvSpPr>
          <p:spPr bwMode="auto">
            <a:xfrm>
              <a:off x="5130" y="10878"/>
              <a:ext cx="1260" cy="900"/>
            </a:xfrm>
            <a:prstGeom prst="rect">
              <a:avLst/>
            </a:prstGeom>
            <a:noFill/>
            <a:ln w="9525" algn="ctr">
              <a:noFill/>
              <a:miter lim="800000"/>
              <a:headEnd/>
              <a:tailEnd/>
            </a:ln>
            <a:effectLst/>
          </p:spPr>
          <p:txBody>
            <a:bodyPr lIns="0" tIns="0" rIns="0" bIns="0" anchor="ctr"/>
            <a:lstStyle/>
            <a:p>
              <a:pPr>
                <a:defRPr/>
              </a:pPr>
              <a:r>
                <a:rPr lang="en-US" sz="1400" b="1">
                  <a:solidFill>
                    <a:schemeClr val="tx2"/>
                  </a:solidFill>
                  <a:cs typeface="Tahoma" pitchFamily="34" charset="0"/>
                </a:rPr>
                <a:t>Tồn vật tư</a:t>
              </a:r>
            </a:p>
          </p:txBody>
        </p:sp>
        <p:sp>
          <p:nvSpPr>
            <p:cNvPr id="21" name="Text Box 26"/>
            <p:cNvSpPr txBox="1">
              <a:spLocks noChangeArrowheads="1"/>
            </p:cNvSpPr>
            <p:nvPr/>
          </p:nvSpPr>
          <p:spPr bwMode="auto">
            <a:xfrm>
              <a:off x="5580" y="10519"/>
              <a:ext cx="360" cy="360"/>
            </a:xfrm>
            <a:prstGeom prst="rect">
              <a:avLst/>
            </a:prstGeom>
            <a:noFill/>
            <a:ln w="9525" algn="ctr">
              <a:noFill/>
              <a:miter lim="800000"/>
              <a:headEnd/>
              <a:tailEnd/>
            </a:ln>
            <a:effectLst/>
          </p:spPr>
          <p:txBody>
            <a:bodyPr lIns="0" tIns="0" rIns="0" bIns="0"/>
            <a:lstStyle/>
            <a:p>
              <a:pPr>
                <a:defRPr/>
              </a:pPr>
              <a:r>
                <a:rPr lang="en-US" sz="1400" b="1">
                  <a:solidFill>
                    <a:schemeClr val="tx2"/>
                  </a:solidFill>
                  <a:cs typeface="Tahoma" pitchFamily="34" charset="0"/>
                </a:rPr>
                <a:t>3</a:t>
              </a:r>
            </a:p>
          </p:txBody>
        </p:sp>
      </p:grpSp>
      <p:sp>
        <p:nvSpPr>
          <p:cNvPr id="15370" name="Text Box 27"/>
          <p:cNvSpPr txBox="1">
            <a:spLocks noChangeArrowheads="1"/>
          </p:cNvSpPr>
          <p:nvPr/>
        </p:nvSpPr>
        <p:spPr bwMode="auto">
          <a:xfrm>
            <a:off x="5105400" y="4876800"/>
            <a:ext cx="1562100" cy="342900"/>
          </a:xfrm>
          <a:prstGeom prst="rect">
            <a:avLst/>
          </a:prstGeom>
          <a:noFill/>
          <a:ln w="9525" algn="ctr">
            <a:noFill/>
            <a:miter lim="800000"/>
            <a:headEnd/>
            <a:tailEnd/>
          </a:ln>
        </p:spPr>
        <p:txBody>
          <a:bodyPr/>
          <a:lstStyle/>
          <a:p>
            <a:r>
              <a:rPr lang="en-US" sz="1400" i="1">
                <a:solidFill>
                  <a:srgbClr val="C00000"/>
                </a:solidFill>
                <a:cs typeface="Tahoma" pitchFamily="34" charset="0"/>
              </a:rPr>
              <a:t>Sai cách đặt tên</a:t>
            </a:r>
            <a:endParaRPr lang="en-US" sz="1400">
              <a:solidFill>
                <a:srgbClr val="C00000"/>
              </a:solidFill>
              <a:cs typeface="Tahoma" pitchFamily="34" charset="0"/>
            </a:endParaRPr>
          </a:p>
        </p:txBody>
      </p:sp>
      <p:sp>
        <p:nvSpPr>
          <p:cNvPr id="15371" name="Line 29"/>
          <p:cNvSpPr>
            <a:spLocks noChangeShapeType="1"/>
          </p:cNvSpPr>
          <p:nvPr/>
        </p:nvSpPr>
        <p:spPr bwMode="auto">
          <a:xfrm flipV="1">
            <a:off x="3962400" y="4724400"/>
            <a:ext cx="609600" cy="533400"/>
          </a:xfrm>
          <a:prstGeom prst="line">
            <a:avLst/>
          </a:prstGeom>
          <a:noFill/>
          <a:ln w="25400">
            <a:solidFill>
              <a:srgbClr val="C00000"/>
            </a:solidFill>
            <a:round/>
            <a:headEnd/>
            <a:tailEnd/>
          </a:ln>
        </p:spPr>
        <p:txBody>
          <a:bodyPr/>
          <a:lstStyle/>
          <a:p>
            <a:endParaRPr lang="en-US"/>
          </a:p>
        </p:txBody>
      </p:sp>
      <p:sp>
        <p:nvSpPr>
          <p:cNvPr id="15372" name="Line 29"/>
          <p:cNvSpPr>
            <a:spLocks noChangeShapeType="1"/>
          </p:cNvSpPr>
          <p:nvPr/>
        </p:nvSpPr>
        <p:spPr bwMode="auto">
          <a:xfrm>
            <a:off x="3962400" y="4830763"/>
            <a:ext cx="609600" cy="350837"/>
          </a:xfrm>
          <a:prstGeom prst="line">
            <a:avLst/>
          </a:prstGeom>
          <a:noFill/>
          <a:ln w="25400">
            <a:solidFill>
              <a:srgbClr val="C00000"/>
            </a:solidFill>
            <a:round/>
            <a:headEnd/>
            <a:tailEnd/>
          </a:ln>
        </p:spPr>
        <p:txBody>
          <a:bodyP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t>Dòng dữ liệu (data flow)</a:t>
            </a:r>
          </a:p>
        </p:txBody>
      </p:sp>
      <p:sp>
        <p:nvSpPr>
          <p:cNvPr id="16387" name="Content Placeholder 2"/>
          <p:cNvSpPr>
            <a:spLocks noGrp="1"/>
          </p:cNvSpPr>
          <p:nvPr>
            <p:ph idx="1"/>
          </p:nvPr>
        </p:nvSpPr>
        <p:spPr/>
        <p:txBody>
          <a:bodyPr/>
          <a:lstStyle/>
          <a:p>
            <a:pPr eaLnBrk="1" hangingPunct="1"/>
            <a:r>
              <a:rPr lang="en-US" dirty="0" err="1"/>
              <a:t>Là</a:t>
            </a:r>
            <a:r>
              <a:rPr lang="en-US" dirty="0"/>
              <a:t> </a:t>
            </a:r>
            <a:r>
              <a:rPr lang="en-US" dirty="0" err="1"/>
              <a:t>sự</a:t>
            </a:r>
            <a:r>
              <a:rPr lang="en-US" dirty="0"/>
              <a:t> di </a:t>
            </a:r>
            <a:r>
              <a:rPr lang="en-US" dirty="0" err="1"/>
              <a:t>chuyển</a:t>
            </a:r>
            <a:r>
              <a:rPr lang="en-US" dirty="0"/>
              <a:t> </a:t>
            </a:r>
            <a:r>
              <a:rPr lang="en-US" dirty="0" err="1"/>
              <a:t>dữ</a:t>
            </a:r>
            <a:r>
              <a:rPr lang="en-US" dirty="0"/>
              <a:t> </a:t>
            </a:r>
            <a:r>
              <a:rPr lang="en-US" dirty="0" err="1"/>
              <a:t>liệu</a:t>
            </a:r>
            <a:r>
              <a:rPr lang="en-US" dirty="0"/>
              <a:t>, </a:t>
            </a:r>
            <a:r>
              <a:rPr lang="en-US" dirty="0" err="1"/>
              <a:t>thông</a:t>
            </a:r>
            <a:r>
              <a:rPr lang="en-US" dirty="0"/>
              <a:t> tin </a:t>
            </a:r>
            <a:r>
              <a:rPr lang="en-US" dirty="0" err="1"/>
              <a:t>từ</a:t>
            </a:r>
            <a:r>
              <a:rPr lang="en-US" dirty="0"/>
              <a:t> </a:t>
            </a:r>
            <a:r>
              <a:rPr lang="en-US" u="sng" dirty="0" err="1"/>
              <a:t>thành</a:t>
            </a:r>
            <a:r>
              <a:rPr lang="en-US" u="sng" dirty="0"/>
              <a:t> </a:t>
            </a:r>
            <a:r>
              <a:rPr lang="en-US" u="sng" dirty="0" err="1"/>
              <a:t>phần</a:t>
            </a:r>
            <a:r>
              <a:rPr lang="en-US" u="sng" dirty="0"/>
              <a:t> </a:t>
            </a:r>
            <a:r>
              <a:rPr lang="en-US" u="sng" dirty="0" err="1"/>
              <a:t>xử</a:t>
            </a:r>
            <a:r>
              <a:rPr lang="en-US" u="sng" dirty="0"/>
              <a:t> </a:t>
            </a:r>
            <a:r>
              <a:rPr lang="en-US" u="sng" dirty="0" err="1"/>
              <a:t>lý</a:t>
            </a:r>
            <a:r>
              <a:rPr lang="en-US" dirty="0"/>
              <a:t> </a:t>
            </a:r>
            <a:r>
              <a:rPr lang="en-US" dirty="0" err="1"/>
              <a:t>này</a:t>
            </a:r>
            <a:r>
              <a:rPr lang="en-US" dirty="0"/>
              <a:t> </a:t>
            </a:r>
            <a:r>
              <a:rPr lang="en-US" dirty="0" err="1"/>
              <a:t>đến</a:t>
            </a:r>
            <a:r>
              <a:rPr lang="en-US" dirty="0"/>
              <a:t> </a:t>
            </a:r>
            <a:r>
              <a:rPr lang="en-US" dirty="0" err="1"/>
              <a:t>thành</a:t>
            </a:r>
            <a:r>
              <a:rPr lang="en-US" dirty="0"/>
              <a:t> </a:t>
            </a:r>
            <a:r>
              <a:rPr lang="en-US" dirty="0" err="1"/>
              <a:t>phần</a:t>
            </a:r>
            <a:r>
              <a:rPr lang="en-US" dirty="0"/>
              <a:t> </a:t>
            </a:r>
            <a:r>
              <a:rPr lang="en-US" dirty="0" err="1"/>
              <a:t>xử</a:t>
            </a:r>
            <a:r>
              <a:rPr lang="en-US" dirty="0"/>
              <a:t> </a:t>
            </a:r>
            <a:r>
              <a:rPr lang="en-US" dirty="0" err="1"/>
              <a:t>lý</a:t>
            </a:r>
            <a:r>
              <a:rPr lang="en-US" dirty="0"/>
              <a:t> </a:t>
            </a:r>
            <a:r>
              <a:rPr lang="en-US" dirty="0" err="1"/>
              <a:t>khác</a:t>
            </a:r>
            <a:endParaRPr lang="en-US" dirty="0"/>
          </a:p>
          <a:p>
            <a:pPr lvl="1" eaLnBrk="1" hangingPunct="1"/>
            <a:r>
              <a:rPr lang="en-US" dirty="0"/>
              <a:t>Ô </a:t>
            </a:r>
            <a:r>
              <a:rPr lang="en-US" dirty="0" err="1"/>
              <a:t>xử</a:t>
            </a:r>
            <a:r>
              <a:rPr lang="en-US" dirty="0"/>
              <a:t> </a:t>
            </a:r>
            <a:r>
              <a:rPr lang="en-US" dirty="0" err="1"/>
              <a:t>lý</a:t>
            </a:r>
            <a:endParaRPr lang="en-US" dirty="0"/>
          </a:p>
          <a:p>
            <a:pPr lvl="1" eaLnBrk="1" hangingPunct="1"/>
            <a:r>
              <a:rPr lang="en-US" dirty="0"/>
              <a:t>Kho </a:t>
            </a:r>
            <a:r>
              <a:rPr lang="en-US" dirty="0" err="1"/>
              <a:t>dữ</a:t>
            </a:r>
            <a:r>
              <a:rPr lang="en-US" dirty="0"/>
              <a:t> </a:t>
            </a:r>
            <a:r>
              <a:rPr lang="en-US" dirty="0" err="1"/>
              <a:t>liệu</a:t>
            </a:r>
            <a:endParaRPr lang="en-US" dirty="0"/>
          </a:p>
          <a:p>
            <a:pPr lvl="2" eaLnBrk="1" hangingPunct="1"/>
            <a:endParaRPr lang="en-US" dirty="0"/>
          </a:p>
        </p:txBody>
      </p:sp>
      <p:sp>
        <p:nvSpPr>
          <p:cNvPr id="4" name="Slide Number Placeholder 3"/>
          <p:cNvSpPr>
            <a:spLocks noGrp="1"/>
          </p:cNvSpPr>
          <p:nvPr>
            <p:ph type="sldNum" sz="quarter" idx="12"/>
          </p:nvPr>
        </p:nvSpPr>
        <p:spPr/>
        <p:txBody>
          <a:bodyPr/>
          <a:lstStyle/>
          <a:p>
            <a:pPr>
              <a:defRPr/>
            </a:pPr>
            <a:fld id="{83DA925B-C187-4AA8-9B56-478613F8F77D}" type="slidenum">
              <a:rPr lang="en-US"/>
              <a:pPr>
                <a:defRPr/>
              </a:pPr>
              <a:t>9</a:t>
            </a:fld>
            <a:endParaRPr lang="en-US"/>
          </a:p>
        </p:txBody>
      </p:sp>
      <p:sp>
        <p:nvSpPr>
          <p:cNvPr id="16391" name="Line 22"/>
          <p:cNvSpPr>
            <a:spLocks noChangeShapeType="1"/>
          </p:cNvSpPr>
          <p:nvPr/>
        </p:nvSpPr>
        <p:spPr bwMode="auto">
          <a:xfrm flipV="1">
            <a:off x="5143500" y="2971800"/>
            <a:ext cx="2095500" cy="1588"/>
          </a:xfrm>
          <a:prstGeom prst="line">
            <a:avLst/>
          </a:prstGeom>
          <a:noFill/>
          <a:ln w="25400">
            <a:solidFill>
              <a:schemeClr val="tx2"/>
            </a:solidFill>
            <a:round/>
            <a:headEnd/>
            <a:tailEnd type="arrow" w="sm" len="med"/>
          </a:ln>
        </p:spPr>
        <p:txBody>
          <a:bodyPr/>
          <a:lstStyle/>
          <a:p>
            <a:endParaRPr lang="en-US"/>
          </a:p>
        </p:txBody>
      </p:sp>
      <p:sp>
        <p:nvSpPr>
          <p:cNvPr id="16392" name="Text Box 23"/>
          <p:cNvSpPr txBox="1">
            <a:spLocks noChangeArrowheads="1"/>
          </p:cNvSpPr>
          <p:nvPr/>
        </p:nvSpPr>
        <p:spPr bwMode="auto">
          <a:xfrm>
            <a:off x="5257800" y="2971800"/>
            <a:ext cx="2057400" cy="457200"/>
          </a:xfrm>
          <a:prstGeom prst="rect">
            <a:avLst/>
          </a:prstGeom>
          <a:noFill/>
          <a:ln w="9525" algn="ctr">
            <a:noFill/>
            <a:miter lim="800000"/>
            <a:headEnd/>
            <a:tailEnd/>
          </a:ln>
        </p:spPr>
        <p:txBody>
          <a:bodyPr lIns="0" tIns="0" rIns="0" bIns="0"/>
          <a:lstStyle/>
          <a:p>
            <a:r>
              <a:rPr lang="en-US" sz="1400" b="1">
                <a:solidFill>
                  <a:schemeClr val="tx2"/>
                </a:solidFill>
              </a:rPr>
              <a:t>Tên dòng dữ liệu</a:t>
            </a:r>
          </a:p>
        </p:txBody>
      </p:sp>
      <p:sp>
        <p:nvSpPr>
          <p:cNvPr id="16393" name="Rectangle 6"/>
          <p:cNvSpPr>
            <a:spLocks noChangeArrowheads="1"/>
          </p:cNvSpPr>
          <p:nvPr/>
        </p:nvSpPr>
        <p:spPr bwMode="auto">
          <a:xfrm>
            <a:off x="4648200" y="3581400"/>
            <a:ext cx="3276600" cy="381000"/>
          </a:xfrm>
          <a:prstGeom prst="rect">
            <a:avLst/>
          </a:prstGeom>
          <a:solidFill>
            <a:srgbClr val="FFFFFF"/>
          </a:solidFill>
          <a:ln w="9525" algn="ctr">
            <a:noFill/>
            <a:miter lim="800000"/>
            <a:headEnd/>
            <a:tailEnd/>
          </a:ln>
        </p:spPr>
        <p:txBody>
          <a:bodyPr/>
          <a:lstStyle/>
          <a:p>
            <a:r>
              <a:rPr lang="en-US" sz="1400">
                <a:solidFill>
                  <a:schemeClr val="tx2"/>
                </a:solidFill>
                <a:cs typeface="Tahoma" pitchFamily="34" charset="0"/>
              </a:rPr>
              <a:t>Tên dòng dữ liệu = Cụm danh từ</a:t>
            </a:r>
          </a:p>
        </p:txBody>
      </p:sp>
    </p:spTree>
  </p:cSld>
  <p:clrMapOvr>
    <a:masterClrMapping/>
  </p:clrMapOvr>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2"/>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600">
            <a:latin typeface="Tahoma" pitchFamily="34" charset="0"/>
            <a:cs typeface="Tahoma" pitchFamily="34"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10989</TotalTime>
  <Words>1618</Words>
  <Application>Microsoft Office PowerPoint</Application>
  <PresentationFormat>On-screen Show (4:3)</PresentationFormat>
  <Paragraphs>230</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굴림</vt:lpstr>
      <vt:lpstr>Arial</vt:lpstr>
      <vt:lpstr>Tahoma</vt:lpstr>
      <vt:lpstr>Times New Roman</vt:lpstr>
      <vt:lpstr>Wingdings</vt:lpstr>
      <vt:lpstr>Custom Design</vt:lpstr>
      <vt:lpstr>Mô hình hóa xử lý</vt:lpstr>
      <vt:lpstr>Mô hình hóa xử lý</vt:lpstr>
      <vt:lpstr>Biểu đồ phân cấp chức năng (BFC)</vt:lpstr>
      <vt:lpstr>Biểu đồ phân cấp chức năng (BFC)</vt:lpstr>
      <vt:lpstr>Mô hình dòng dữ liệu</vt:lpstr>
      <vt:lpstr>Mô hình dòng dữ liệu</vt:lpstr>
      <vt:lpstr>Ô xử lý (process)</vt:lpstr>
      <vt:lpstr>Ví dụ</vt:lpstr>
      <vt:lpstr>Dòng dữ liệu (data flow)</vt:lpstr>
      <vt:lpstr>Ví dụ</vt:lpstr>
      <vt:lpstr>Kho dữ liệu (data store)</vt:lpstr>
      <vt:lpstr>Kho dữ liệu (data store)</vt:lpstr>
      <vt:lpstr>Đầu cuối (terminal)</vt:lpstr>
      <vt:lpstr>Một số tình huống</vt:lpstr>
      <vt:lpstr>Một số tình huống (tt)</vt:lpstr>
      <vt:lpstr>Một số tình huống (tt)</vt:lpstr>
      <vt:lpstr>Một số tình huống (tt)</vt:lpstr>
      <vt:lpstr>Một số tình huống (tt)</vt:lpstr>
      <vt:lpstr>Ví dụ</vt:lpstr>
      <vt:lpstr>Ví dụ (tt)</vt:lpstr>
      <vt:lpstr>PowerPoint Presentation</vt:lpstr>
    </vt:vector>
  </TitlesOfParts>
  <Company>Roline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ứng dụng chính phủ điện tử dựa trên SOA</dc:title>
  <dc:creator>Roline</dc:creator>
  <cp:lastModifiedBy>Admin</cp:lastModifiedBy>
  <cp:revision>1735</cp:revision>
  <dcterms:created xsi:type="dcterms:W3CDTF">2007-07-17T10:35:12Z</dcterms:created>
  <dcterms:modified xsi:type="dcterms:W3CDTF">2025-04-22T06:12:35Z</dcterms:modified>
</cp:coreProperties>
</file>