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01" r:id="rId2"/>
    <p:sldId id="303" r:id="rId3"/>
    <p:sldId id="304" r:id="rId4"/>
    <p:sldId id="305" r:id="rId5"/>
    <p:sldId id="306" r:id="rId6"/>
    <p:sldId id="399" r:id="rId7"/>
    <p:sldId id="307" r:id="rId8"/>
    <p:sldId id="308" r:id="rId9"/>
    <p:sldId id="311" r:id="rId10"/>
    <p:sldId id="312" r:id="rId11"/>
    <p:sldId id="313" r:id="rId12"/>
    <p:sldId id="316" r:id="rId13"/>
    <p:sldId id="317" r:id="rId14"/>
    <p:sldId id="321" r:id="rId15"/>
    <p:sldId id="400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3C5C0ED-E4C3-438D-AF26-CEA5F434CCD3}">
          <p14:sldIdLst>
            <p14:sldId id="301"/>
            <p14:sldId id="303"/>
            <p14:sldId id="304"/>
            <p14:sldId id="305"/>
            <p14:sldId id="306"/>
            <p14:sldId id="399"/>
            <p14:sldId id="307"/>
            <p14:sldId id="308"/>
            <p14:sldId id="311"/>
            <p14:sldId id="312"/>
            <p14:sldId id="313"/>
            <p14:sldId id="316"/>
            <p14:sldId id="317"/>
            <p14:sldId id="321"/>
          </p14:sldIdLst>
        </p14:section>
        <p14:section name="Untitled Section" id="{5DE5CE5D-BAAB-461A-B305-54D2C99B43C8}">
          <p14:sldIdLst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42200"/>
    <a:srgbClr val="E4FCFB"/>
    <a:srgbClr val="333399"/>
    <a:srgbClr val="692A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62" autoAdjust="0"/>
    <p:restoredTop sz="83483" autoAdjust="0"/>
  </p:normalViewPr>
  <p:slideViewPr>
    <p:cSldViewPr>
      <p:cViewPr varScale="1">
        <p:scale>
          <a:sx n="40" d="100"/>
          <a:sy n="40" d="100"/>
        </p:scale>
        <p:origin x="1172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A93DF-B855-4FAC-A687-1FA2EDF27F9E}" type="datetimeFigureOut">
              <a:rPr lang="en-US" smtClean="0"/>
              <a:pPr/>
              <a:t>2/10/2025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A60B5-19C7-41F9-A108-031057D7A0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70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Nêu</a:t>
            </a:r>
            <a:r>
              <a:rPr lang="en-US" baseline="0"/>
              <a:t> rõ rbtv: nhân viên chỉ được tham gia những đề án do pb mình thuộc về. </a:t>
            </a:r>
            <a:r>
              <a:rPr lang="en-US" baseline="0">
                <a:sym typeface="Wingdings" panose="05000000000000000000" pitchFamily="2" charset="2"/>
              </a:rPr>
              <a:t> cách thiết kế sẽ thay đổi.</a:t>
            </a:r>
          </a:p>
          <a:p>
            <a:r>
              <a:rPr lang="en-US" baseline="0">
                <a:sym typeface="Wingdings" panose="05000000000000000000" pitchFamily="2" charset="2"/>
              </a:rPr>
              <a:t>Người quản lý của nhân viên: thuộc pban làm việc của nhvien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8A8A-37E0-5E4E-BB83-C44BDFF5C7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48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Nêu</a:t>
            </a:r>
            <a:r>
              <a:rPr lang="en-US" baseline="0"/>
              <a:t> rõ rbtv: nhân viên chỉ được tham gia những đề án do pb mình thuộc về. </a:t>
            </a:r>
            <a:r>
              <a:rPr lang="en-US" baseline="0">
                <a:sym typeface="Wingdings" panose="05000000000000000000" pitchFamily="2" charset="2"/>
              </a:rPr>
              <a:t> cách thiết kế sẽ thay đổi.</a:t>
            </a:r>
          </a:p>
          <a:p>
            <a:r>
              <a:rPr lang="en-US" baseline="0">
                <a:sym typeface="Wingdings" panose="05000000000000000000" pitchFamily="2" charset="2"/>
              </a:rPr>
              <a:t>Người quản lý của nhân viên: thuộc pban làm việc của nhvien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08A8A-37E0-5E4E-BB83-C44BDFF5C73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69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gray"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5" name="Rectangle 53"/>
          <p:cNvSpPr>
            <a:spLocks noChangeArrowheads="1"/>
          </p:cNvSpPr>
          <p:nvPr/>
        </p:nvSpPr>
        <p:spPr bwMode="gray">
          <a:xfrm flipV="1">
            <a:off x="0" y="3003548"/>
            <a:ext cx="9144000" cy="1568451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tint val="0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white">
          <a:xfrm>
            <a:off x="457200" y="6477000"/>
            <a:ext cx="21336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ECF79346-6630-41F6-AA38-6DCB5C81729C}" type="datetime1">
              <a:rPr lang="en-US" smtClean="0"/>
              <a:t>2/10/2025</a:t>
            </a:fld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white">
          <a:xfrm>
            <a:off x="3124200" y="6477000"/>
            <a:ext cx="28956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Bộ môn HTTT – Khoa CNTT - DHKHTN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white">
          <a:xfrm>
            <a:off x="6553200" y="6477000"/>
            <a:ext cx="2133600" cy="244475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06DA44BD-0A11-4FB4-A7C1-78E975CB7955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3088" name="Group 16"/>
          <p:cNvGrpSpPr>
            <a:grpSpLocks/>
          </p:cNvGrpSpPr>
          <p:nvPr/>
        </p:nvGrpSpPr>
        <p:grpSpPr bwMode="auto">
          <a:xfrm>
            <a:off x="1866900" y="5691190"/>
            <a:ext cx="5715000" cy="884237"/>
            <a:chOff x="2680" y="3678"/>
            <a:chExt cx="3048" cy="557"/>
          </a:xfrm>
        </p:grpSpPr>
        <p:sp>
          <p:nvSpPr>
            <p:cNvPr id="3086" name="Text Box 14"/>
            <p:cNvSpPr txBox="1">
              <a:spLocks noChangeArrowheads="1"/>
            </p:cNvSpPr>
            <p:nvPr/>
          </p:nvSpPr>
          <p:spPr bwMode="white">
            <a:xfrm>
              <a:off x="2680" y="3789"/>
              <a:ext cx="3048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err="1">
                  <a:solidFill>
                    <a:schemeClr val="bg1"/>
                  </a:solidFill>
                </a:rPr>
                <a:t>Bộ</a:t>
              </a:r>
              <a:r>
                <a:rPr lang="en-US" sz="2000" b="1" baseline="0">
                  <a:solidFill>
                    <a:schemeClr val="bg1"/>
                  </a:solidFill>
                </a:rPr>
                <a:t> </a:t>
              </a:r>
              <a:r>
                <a:rPr lang="en-US" sz="2000" b="1" baseline="0" err="1">
                  <a:solidFill>
                    <a:schemeClr val="bg1"/>
                  </a:solidFill>
                </a:rPr>
                <a:t>môn</a:t>
              </a:r>
              <a:r>
                <a:rPr lang="en-US" sz="2000" b="1" baseline="0">
                  <a:solidFill>
                    <a:schemeClr val="bg1"/>
                  </a:solidFill>
                </a:rPr>
                <a:t> HTTT – </a:t>
              </a:r>
              <a:r>
                <a:rPr lang="en-US" sz="2000" b="1" baseline="0" err="1">
                  <a:solidFill>
                    <a:schemeClr val="bg1"/>
                  </a:solidFill>
                </a:rPr>
                <a:t>Khoa</a:t>
              </a:r>
              <a:r>
                <a:rPr lang="en-US" sz="2000" b="1" baseline="0">
                  <a:solidFill>
                    <a:schemeClr val="bg1"/>
                  </a:solidFill>
                </a:rPr>
                <a:t> CNTT – ĐH KHTN</a:t>
              </a:r>
              <a:endParaRPr 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3087" name="AutoShape 15"/>
            <p:cNvSpPr>
              <a:spLocks noChangeArrowheads="1"/>
            </p:cNvSpPr>
            <p:nvPr/>
          </p:nvSpPr>
          <p:spPr bwMode="white">
            <a:xfrm rot="5400000">
              <a:off x="2928" y="3493"/>
              <a:ext cx="172" cy="542"/>
            </a:xfrm>
            <a:prstGeom prst="moon">
              <a:avLst>
                <a:gd name="adj" fmla="val 21208"/>
              </a:avLst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rot="10800000" vert="eaVert" wrap="none" anchor="ctr"/>
            <a:lstStyle/>
            <a:p>
              <a:pPr algn="ctr"/>
              <a:endParaRPr lang="en-US">
                <a:solidFill>
                  <a:schemeClr val="accent1"/>
                </a:solidFill>
              </a:endParaRPr>
            </a:p>
          </p:txBody>
        </p:sp>
      </p:grp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 bwMode="auto">
          <a:xfrm>
            <a:off x="295275" y="3035300"/>
            <a:ext cx="8534400" cy="685800"/>
          </a:xfrm>
        </p:spPr>
        <p:txBody>
          <a:bodyPr/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 bwMode="white">
          <a:xfrm>
            <a:off x="1600200" y="4114800"/>
            <a:ext cx="5867400" cy="381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000" b="1" baseline="0">
                <a:solidFill>
                  <a:schemeClr val="tx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 err="1"/>
              <a:t>Hồ</a:t>
            </a:r>
            <a:r>
              <a:rPr lang="en-US" dirty="0"/>
              <a:t> </a:t>
            </a:r>
            <a:r>
              <a:rPr lang="en-US" dirty="0" err="1"/>
              <a:t>Thị</a:t>
            </a:r>
            <a:r>
              <a:rPr lang="en-US" dirty="0"/>
              <a:t> </a:t>
            </a:r>
            <a:r>
              <a:rPr lang="en-US" dirty="0" err="1"/>
              <a:t>Hoàng</a:t>
            </a:r>
            <a:r>
              <a:rPr lang="en-US" dirty="0"/>
              <a:t> </a:t>
            </a:r>
            <a:r>
              <a:rPr lang="en-US" dirty="0" err="1"/>
              <a:t>Vy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DD0C335-2B44-4D2D-93BA-EA74F267C8B6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Bộ môn HTTT – Khoa CNTT - DHKHTN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3F4ADC-09A9-43B7-B499-0B48F896BB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304800"/>
            <a:ext cx="211455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1000" y="304800"/>
            <a:ext cx="619125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3BDC90-0761-4C6E-A0B2-E15E1F2FC32B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Bộ môn HTTT – Khoa CNTT - DHKHTN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B3150E-7F86-412D-B04D-DED7CA2F3B6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4582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6BB5663C-0DFB-477B-8557-BFDF21601F15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vi-VN"/>
              <a:t>Bộ môn HTTT – Khoa CNTT - DHKHTN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91996F98-A0FD-4BF3-A042-E78D8DB97B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TitleSlideOverl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</p:pic>
      <p:grpSp>
        <p:nvGrpSpPr>
          <p:cNvPr id="53" name="Group 52"/>
          <p:cNvGrpSpPr/>
          <p:nvPr/>
        </p:nvGrpSpPr>
        <p:grpSpPr>
          <a:xfrm>
            <a:off x="103644" y="1997845"/>
            <a:ext cx="9264100" cy="3669157"/>
            <a:chOff x="103644" y="1997845"/>
            <a:chExt cx="9264100" cy="3669157"/>
          </a:xfrm>
        </p:grpSpPr>
        <p:sp>
          <p:nvSpPr>
            <p:cNvPr id="21" name="Freeform 20"/>
            <p:cNvSpPr/>
            <p:nvPr/>
          </p:nvSpPr>
          <p:spPr>
            <a:xfrm rot="15669120">
              <a:off x="3703491" y="-842257"/>
              <a:ext cx="2064406" cy="9264100"/>
            </a:xfrm>
            <a:custGeom>
              <a:avLst/>
              <a:gdLst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0 w 2209695"/>
                <a:gd name="connsiteY9" fmla="*/ 9154402 h 9154402"/>
                <a:gd name="connsiteX10" fmla="*/ 1503 w 2209695"/>
                <a:gd name="connsiteY10" fmla="*/ 8780893 h 9154402"/>
                <a:gd name="connsiteX11" fmla="*/ 0 w 2209695"/>
                <a:gd name="connsiteY11" fmla="*/ 1104848 h 9154402"/>
                <a:gd name="connsiteX12" fmla="*/ 323604 w 2209695"/>
                <a:gd name="connsiteY12" fmla="*/ 323603 h 9154402"/>
                <a:gd name="connsiteX13" fmla="*/ 1104850 w 2209695"/>
                <a:gd name="connsiteY13" fmla="*/ 2 h 9154402"/>
                <a:gd name="connsiteX14" fmla="*/ 1104848 w 2209695"/>
                <a:gd name="connsiteY14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0 w 2209695"/>
                <a:gd name="connsiteY8" fmla="*/ 9154402 h 9154402"/>
                <a:gd name="connsiteX9" fmla="*/ 1503 w 2209695"/>
                <a:gd name="connsiteY9" fmla="*/ 8780893 h 9154402"/>
                <a:gd name="connsiteX10" fmla="*/ 0 w 2209695"/>
                <a:gd name="connsiteY10" fmla="*/ 1104848 h 9154402"/>
                <a:gd name="connsiteX11" fmla="*/ 323604 w 2209695"/>
                <a:gd name="connsiteY11" fmla="*/ 323603 h 9154402"/>
                <a:gd name="connsiteX12" fmla="*/ 1104850 w 2209695"/>
                <a:gd name="connsiteY12" fmla="*/ 2 h 9154402"/>
                <a:gd name="connsiteX13" fmla="*/ 1104848 w 2209695"/>
                <a:gd name="connsiteY13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0 w 2209695"/>
                <a:gd name="connsiteY7" fmla="*/ 9154402 h 9154402"/>
                <a:gd name="connsiteX8" fmla="*/ 1503 w 2209695"/>
                <a:gd name="connsiteY8" fmla="*/ 8780893 h 9154402"/>
                <a:gd name="connsiteX9" fmla="*/ 0 w 2209695"/>
                <a:gd name="connsiteY9" fmla="*/ 1104848 h 9154402"/>
                <a:gd name="connsiteX10" fmla="*/ 323604 w 2209695"/>
                <a:gd name="connsiteY10" fmla="*/ 323603 h 9154402"/>
                <a:gd name="connsiteX11" fmla="*/ 1104850 w 2209695"/>
                <a:gd name="connsiteY11" fmla="*/ 2 h 9154402"/>
                <a:gd name="connsiteX12" fmla="*/ 1104848 w 2209695"/>
                <a:gd name="connsiteY12" fmla="*/ 0 h 9154402"/>
                <a:gd name="connsiteX0" fmla="*/ 1144487 w 2249334"/>
                <a:gd name="connsiteY0" fmla="*/ 0 h 9154755"/>
                <a:gd name="connsiteX1" fmla="*/ 1144487 w 2249334"/>
                <a:gd name="connsiteY1" fmla="*/ 0 h 9154755"/>
                <a:gd name="connsiteX2" fmla="*/ 1925732 w 2249334"/>
                <a:gd name="connsiteY2" fmla="*/ 323604 h 9154755"/>
                <a:gd name="connsiteX3" fmla="*/ 2249333 w 2249334"/>
                <a:gd name="connsiteY3" fmla="*/ 1104850 h 9154755"/>
                <a:gd name="connsiteX4" fmla="*/ 2249334 w 2249334"/>
                <a:gd name="connsiteY4" fmla="*/ 9154402 h 9154755"/>
                <a:gd name="connsiteX5" fmla="*/ 2249334 w 2249334"/>
                <a:gd name="connsiteY5" fmla="*/ 9154402 h 9154755"/>
                <a:gd name="connsiteX6" fmla="*/ 2249334 w 2249334"/>
                <a:gd name="connsiteY6" fmla="*/ 9154402 h 9154755"/>
                <a:gd name="connsiteX7" fmla="*/ 0 w 2249334"/>
                <a:gd name="connsiteY7" fmla="*/ 9154755 h 9154755"/>
                <a:gd name="connsiteX8" fmla="*/ 41142 w 2249334"/>
                <a:gd name="connsiteY8" fmla="*/ 8780893 h 9154755"/>
                <a:gd name="connsiteX9" fmla="*/ 39639 w 2249334"/>
                <a:gd name="connsiteY9" fmla="*/ 1104848 h 9154755"/>
                <a:gd name="connsiteX10" fmla="*/ 363243 w 2249334"/>
                <a:gd name="connsiteY10" fmla="*/ 323603 h 9154755"/>
                <a:gd name="connsiteX11" fmla="*/ 1144489 w 2249334"/>
                <a:gd name="connsiteY11" fmla="*/ 2 h 9154755"/>
                <a:gd name="connsiteX12" fmla="*/ 1144487 w 2249334"/>
                <a:gd name="connsiteY12" fmla="*/ 0 h 9154755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1503 w 2209695"/>
                <a:gd name="connsiteY7" fmla="*/ 8780893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1104848 w 2209695"/>
                <a:gd name="connsiteY0" fmla="*/ 0 h 9154402"/>
                <a:gd name="connsiteX1" fmla="*/ 1104848 w 2209695"/>
                <a:gd name="connsiteY1" fmla="*/ 0 h 9154402"/>
                <a:gd name="connsiteX2" fmla="*/ 1886093 w 2209695"/>
                <a:gd name="connsiteY2" fmla="*/ 323604 h 9154402"/>
                <a:gd name="connsiteX3" fmla="*/ 2209694 w 2209695"/>
                <a:gd name="connsiteY3" fmla="*/ 1104850 h 9154402"/>
                <a:gd name="connsiteX4" fmla="*/ 2209695 w 2209695"/>
                <a:gd name="connsiteY4" fmla="*/ 9154402 h 9154402"/>
                <a:gd name="connsiteX5" fmla="*/ 2209695 w 2209695"/>
                <a:gd name="connsiteY5" fmla="*/ 9154402 h 9154402"/>
                <a:gd name="connsiteX6" fmla="*/ 2209695 w 2209695"/>
                <a:gd name="connsiteY6" fmla="*/ 9154402 h 9154402"/>
                <a:gd name="connsiteX7" fmla="*/ 37157 w 2209695"/>
                <a:gd name="connsiteY7" fmla="*/ 8792966 h 9154402"/>
                <a:gd name="connsiteX8" fmla="*/ 0 w 2209695"/>
                <a:gd name="connsiteY8" fmla="*/ 1104848 h 9154402"/>
                <a:gd name="connsiteX9" fmla="*/ 323604 w 2209695"/>
                <a:gd name="connsiteY9" fmla="*/ 323603 h 9154402"/>
                <a:gd name="connsiteX10" fmla="*/ 1104850 w 2209695"/>
                <a:gd name="connsiteY10" fmla="*/ 2 h 9154402"/>
                <a:gd name="connsiteX11" fmla="*/ 1104848 w 2209695"/>
                <a:gd name="connsiteY11" fmla="*/ 0 h 9154402"/>
                <a:gd name="connsiteX0" fmla="*/ 37157 w 2301135"/>
                <a:gd name="connsiteY0" fmla="*/ 8792966 h 9245842"/>
                <a:gd name="connsiteX1" fmla="*/ 0 w 2301135"/>
                <a:gd name="connsiteY1" fmla="*/ 1104848 h 9245842"/>
                <a:gd name="connsiteX2" fmla="*/ 323604 w 2301135"/>
                <a:gd name="connsiteY2" fmla="*/ 323603 h 9245842"/>
                <a:gd name="connsiteX3" fmla="*/ 1104850 w 2301135"/>
                <a:gd name="connsiteY3" fmla="*/ 2 h 9245842"/>
                <a:gd name="connsiteX4" fmla="*/ 1104848 w 2301135"/>
                <a:gd name="connsiteY4" fmla="*/ 0 h 9245842"/>
                <a:gd name="connsiteX5" fmla="*/ 1104848 w 2301135"/>
                <a:gd name="connsiteY5" fmla="*/ 0 h 9245842"/>
                <a:gd name="connsiteX6" fmla="*/ 1886093 w 2301135"/>
                <a:gd name="connsiteY6" fmla="*/ 323604 h 9245842"/>
                <a:gd name="connsiteX7" fmla="*/ 2209694 w 2301135"/>
                <a:gd name="connsiteY7" fmla="*/ 1104850 h 9245842"/>
                <a:gd name="connsiteX8" fmla="*/ 2209695 w 2301135"/>
                <a:gd name="connsiteY8" fmla="*/ 9154402 h 9245842"/>
                <a:gd name="connsiteX9" fmla="*/ 2209695 w 2301135"/>
                <a:gd name="connsiteY9" fmla="*/ 9154402 h 9245842"/>
                <a:gd name="connsiteX10" fmla="*/ 2301135 w 2301135"/>
                <a:gd name="connsiteY10" fmla="*/ 9245842 h 9245842"/>
                <a:gd name="connsiteX0" fmla="*/ 37157 w 2209695"/>
                <a:gd name="connsiteY0" fmla="*/ 8792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93577 w 2209695"/>
                <a:gd name="connsiteY0" fmla="*/ 8811781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  <a:gd name="connsiteX0" fmla="*/ 67397 w 2209695"/>
                <a:gd name="connsiteY0" fmla="*/ 8829966 h 9154402"/>
                <a:gd name="connsiteX1" fmla="*/ 0 w 2209695"/>
                <a:gd name="connsiteY1" fmla="*/ 1104848 h 9154402"/>
                <a:gd name="connsiteX2" fmla="*/ 323604 w 2209695"/>
                <a:gd name="connsiteY2" fmla="*/ 323603 h 9154402"/>
                <a:gd name="connsiteX3" fmla="*/ 1104850 w 2209695"/>
                <a:gd name="connsiteY3" fmla="*/ 2 h 9154402"/>
                <a:gd name="connsiteX4" fmla="*/ 1104848 w 2209695"/>
                <a:gd name="connsiteY4" fmla="*/ 0 h 9154402"/>
                <a:gd name="connsiteX5" fmla="*/ 1104848 w 2209695"/>
                <a:gd name="connsiteY5" fmla="*/ 0 h 9154402"/>
                <a:gd name="connsiteX6" fmla="*/ 1886093 w 2209695"/>
                <a:gd name="connsiteY6" fmla="*/ 323604 h 9154402"/>
                <a:gd name="connsiteX7" fmla="*/ 2209694 w 2209695"/>
                <a:gd name="connsiteY7" fmla="*/ 1104850 h 9154402"/>
                <a:gd name="connsiteX8" fmla="*/ 2209695 w 2209695"/>
                <a:gd name="connsiteY8" fmla="*/ 9154402 h 9154402"/>
                <a:gd name="connsiteX9" fmla="*/ 2209695 w 2209695"/>
                <a:gd name="connsiteY9" fmla="*/ 9154402 h 9154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09695" h="9154402">
                  <a:moveTo>
                    <a:pt x="67397" y="8829966"/>
                  </a:moveTo>
                  <a:lnTo>
                    <a:pt x="0" y="1104848"/>
                  </a:lnTo>
                  <a:cubicBezTo>
                    <a:pt x="0" y="811824"/>
                    <a:pt x="116404" y="530802"/>
                    <a:pt x="323604" y="323603"/>
                  </a:cubicBezTo>
                  <a:cubicBezTo>
                    <a:pt x="530804" y="116404"/>
                    <a:pt x="811826" y="1"/>
                    <a:pt x="1104850" y="2"/>
                  </a:cubicBezTo>
                  <a:lnTo>
                    <a:pt x="1104848" y="0"/>
                  </a:lnTo>
                  <a:lnTo>
                    <a:pt x="1104848" y="0"/>
                  </a:lnTo>
                  <a:cubicBezTo>
                    <a:pt x="1397872" y="0"/>
                    <a:pt x="1678894" y="116404"/>
                    <a:pt x="1886093" y="323604"/>
                  </a:cubicBezTo>
                  <a:cubicBezTo>
                    <a:pt x="2093292" y="530804"/>
                    <a:pt x="2209695" y="811826"/>
                    <a:pt x="2209694" y="1104850"/>
                  </a:cubicBezTo>
                  <a:cubicBezTo>
                    <a:pt x="2209694" y="3788034"/>
                    <a:pt x="2209695" y="6471218"/>
                    <a:pt x="2209695" y="9154402"/>
                  </a:cubicBezTo>
                  <a:lnTo>
                    <a:pt x="2209695" y="9154402"/>
                  </a:lnTo>
                </a:path>
              </a:pathLst>
            </a:custGeom>
            <a:solidFill>
              <a:srgbClr val="073779">
                <a:alpha val="80000"/>
              </a:srgbClr>
            </a:solidFill>
            <a:ln w="25400">
              <a:solidFill>
                <a:schemeClr val="accent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Freeform 22"/>
            <p:cNvSpPr/>
            <p:nvPr/>
          </p:nvSpPr>
          <p:spPr>
            <a:xfrm rot="15660000">
              <a:off x="5179560" y="1579153"/>
              <a:ext cx="1040884" cy="7134813"/>
            </a:xfrm>
            <a:custGeom>
              <a:avLst/>
              <a:gdLst>
                <a:gd name="connsiteX0" fmla="*/ 498324 w 996648"/>
                <a:gd name="connsiteY0" fmla="*/ 0 h 6971904"/>
                <a:gd name="connsiteX1" fmla="*/ 498324 w 996648"/>
                <a:gd name="connsiteY1" fmla="*/ 0 h 6971904"/>
                <a:gd name="connsiteX2" fmla="*/ 850692 w 996648"/>
                <a:gd name="connsiteY2" fmla="*/ 145956 h 6971904"/>
                <a:gd name="connsiteX3" fmla="*/ 996647 w 996648"/>
                <a:gd name="connsiteY3" fmla="*/ 498325 h 6971904"/>
                <a:gd name="connsiteX4" fmla="*/ 996648 w 996648"/>
                <a:gd name="connsiteY4" fmla="*/ 6971904 h 6971904"/>
                <a:gd name="connsiteX5" fmla="*/ 996648 w 996648"/>
                <a:gd name="connsiteY5" fmla="*/ 6971904 h 6971904"/>
                <a:gd name="connsiteX6" fmla="*/ 996648 w 996648"/>
                <a:gd name="connsiteY6" fmla="*/ 6971904 h 6971904"/>
                <a:gd name="connsiteX7" fmla="*/ 0 w 996648"/>
                <a:gd name="connsiteY7" fmla="*/ 6971904 h 6971904"/>
                <a:gd name="connsiteX8" fmla="*/ 0 w 996648"/>
                <a:gd name="connsiteY8" fmla="*/ 6971904 h 6971904"/>
                <a:gd name="connsiteX9" fmla="*/ 0 w 996648"/>
                <a:gd name="connsiteY9" fmla="*/ 6971904 h 6971904"/>
                <a:gd name="connsiteX10" fmla="*/ 0 w 996648"/>
                <a:gd name="connsiteY10" fmla="*/ 498324 h 6971904"/>
                <a:gd name="connsiteX11" fmla="*/ 145956 w 996648"/>
                <a:gd name="connsiteY11" fmla="*/ 145956 h 6971904"/>
                <a:gd name="connsiteX12" fmla="*/ 498325 w 996648"/>
                <a:gd name="connsiteY12" fmla="*/ 1 h 6971904"/>
                <a:gd name="connsiteX13" fmla="*/ 498324 w 996648"/>
                <a:gd name="connsiteY13" fmla="*/ 0 h 6971904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996648 w 1051569"/>
                <a:gd name="connsiteY5" fmla="*/ 6971904 h 7134903"/>
                <a:gd name="connsiteX6" fmla="*/ 1051569 w 1051569"/>
                <a:gd name="connsiteY6" fmla="*/ 7134903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6971904 h 7134903"/>
                <a:gd name="connsiteX10" fmla="*/ 0 w 1051569"/>
                <a:gd name="connsiteY10" fmla="*/ 498324 h 7134903"/>
                <a:gd name="connsiteX11" fmla="*/ 145956 w 1051569"/>
                <a:gd name="connsiteY11" fmla="*/ 145956 h 7134903"/>
                <a:gd name="connsiteX12" fmla="*/ 498325 w 1051569"/>
                <a:gd name="connsiteY12" fmla="*/ 1 h 7134903"/>
                <a:gd name="connsiteX13" fmla="*/ 498324 w 1051569"/>
                <a:gd name="connsiteY13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996648 w 1051569"/>
                <a:gd name="connsiteY4" fmla="*/ 6971904 h 7134903"/>
                <a:gd name="connsiteX5" fmla="*/ 1051569 w 1051569"/>
                <a:gd name="connsiteY5" fmla="*/ 7134903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6971904 h 7134903"/>
                <a:gd name="connsiteX9" fmla="*/ 0 w 1051569"/>
                <a:gd name="connsiteY9" fmla="*/ 498324 h 7134903"/>
                <a:gd name="connsiteX10" fmla="*/ 145956 w 1051569"/>
                <a:gd name="connsiteY10" fmla="*/ 145956 h 7134903"/>
                <a:gd name="connsiteX11" fmla="*/ 498325 w 1051569"/>
                <a:gd name="connsiteY11" fmla="*/ 1 h 7134903"/>
                <a:gd name="connsiteX12" fmla="*/ 498324 w 1051569"/>
                <a:gd name="connsiteY12" fmla="*/ 0 h 7134903"/>
                <a:gd name="connsiteX0" fmla="*/ 498324 w 1217677"/>
                <a:gd name="connsiteY0" fmla="*/ 0 h 7134903"/>
                <a:gd name="connsiteX1" fmla="*/ 498324 w 1217677"/>
                <a:gd name="connsiteY1" fmla="*/ 0 h 7134903"/>
                <a:gd name="connsiteX2" fmla="*/ 850692 w 1217677"/>
                <a:gd name="connsiteY2" fmla="*/ 145956 h 7134903"/>
                <a:gd name="connsiteX3" fmla="*/ 996647 w 1217677"/>
                <a:gd name="connsiteY3" fmla="*/ 498325 h 7134903"/>
                <a:gd name="connsiteX4" fmla="*/ 1051569 w 1217677"/>
                <a:gd name="connsiteY4" fmla="*/ 7134903 h 7134903"/>
                <a:gd name="connsiteX5" fmla="*/ 0 w 1217677"/>
                <a:gd name="connsiteY5" fmla="*/ 6971904 h 7134903"/>
                <a:gd name="connsiteX6" fmla="*/ 0 w 1217677"/>
                <a:gd name="connsiteY6" fmla="*/ 6971904 h 7134903"/>
                <a:gd name="connsiteX7" fmla="*/ 0 w 1217677"/>
                <a:gd name="connsiteY7" fmla="*/ 6971904 h 7134903"/>
                <a:gd name="connsiteX8" fmla="*/ 0 w 1217677"/>
                <a:gd name="connsiteY8" fmla="*/ 498324 h 7134903"/>
                <a:gd name="connsiteX9" fmla="*/ 145956 w 1217677"/>
                <a:gd name="connsiteY9" fmla="*/ 145956 h 7134903"/>
                <a:gd name="connsiteX10" fmla="*/ 498325 w 1217677"/>
                <a:gd name="connsiteY10" fmla="*/ 1 h 7134903"/>
                <a:gd name="connsiteX11" fmla="*/ 498324 w 1217677"/>
                <a:gd name="connsiteY11" fmla="*/ 0 h 7134903"/>
                <a:gd name="connsiteX0" fmla="*/ 498324 w 1051569"/>
                <a:gd name="connsiteY0" fmla="*/ 0 h 7134903"/>
                <a:gd name="connsiteX1" fmla="*/ 498324 w 1051569"/>
                <a:gd name="connsiteY1" fmla="*/ 0 h 7134903"/>
                <a:gd name="connsiteX2" fmla="*/ 850692 w 1051569"/>
                <a:gd name="connsiteY2" fmla="*/ 145956 h 7134903"/>
                <a:gd name="connsiteX3" fmla="*/ 996647 w 1051569"/>
                <a:gd name="connsiteY3" fmla="*/ 498325 h 7134903"/>
                <a:gd name="connsiteX4" fmla="*/ 1051569 w 1051569"/>
                <a:gd name="connsiteY4" fmla="*/ 7134903 h 7134903"/>
                <a:gd name="connsiteX5" fmla="*/ 0 w 1051569"/>
                <a:gd name="connsiteY5" fmla="*/ 6971904 h 7134903"/>
                <a:gd name="connsiteX6" fmla="*/ 0 w 1051569"/>
                <a:gd name="connsiteY6" fmla="*/ 6971904 h 7134903"/>
                <a:gd name="connsiteX7" fmla="*/ 0 w 1051569"/>
                <a:gd name="connsiteY7" fmla="*/ 6971904 h 7134903"/>
                <a:gd name="connsiteX8" fmla="*/ 0 w 1051569"/>
                <a:gd name="connsiteY8" fmla="*/ 498324 h 7134903"/>
                <a:gd name="connsiteX9" fmla="*/ 145956 w 1051569"/>
                <a:gd name="connsiteY9" fmla="*/ 145956 h 7134903"/>
                <a:gd name="connsiteX10" fmla="*/ 498325 w 1051569"/>
                <a:gd name="connsiteY10" fmla="*/ 1 h 7134903"/>
                <a:gd name="connsiteX11" fmla="*/ 498324 w 1051569"/>
                <a:gd name="connsiteY11" fmla="*/ 0 h 7134903"/>
                <a:gd name="connsiteX0" fmla="*/ 0 w 1143009"/>
                <a:gd name="connsiteY0" fmla="*/ 6971904 h 7226343"/>
                <a:gd name="connsiteX1" fmla="*/ 0 w 1143009"/>
                <a:gd name="connsiteY1" fmla="*/ 6971904 h 7226343"/>
                <a:gd name="connsiteX2" fmla="*/ 0 w 1143009"/>
                <a:gd name="connsiteY2" fmla="*/ 6971904 h 7226343"/>
                <a:gd name="connsiteX3" fmla="*/ 0 w 1143009"/>
                <a:gd name="connsiteY3" fmla="*/ 498324 h 7226343"/>
                <a:gd name="connsiteX4" fmla="*/ 145956 w 1143009"/>
                <a:gd name="connsiteY4" fmla="*/ 145956 h 7226343"/>
                <a:gd name="connsiteX5" fmla="*/ 498325 w 1143009"/>
                <a:gd name="connsiteY5" fmla="*/ 1 h 7226343"/>
                <a:gd name="connsiteX6" fmla="*/ 498324 w 1143009"/>
                <a:gd name="connsiteY6" fmla="*/ 0 h 7226343"/>
                <a:gd name="connsiteX7" fmla="*/ 498324 w 1143009"/>
                <a:gd name="connsiteY7" fmla="*/ 0 h 7226343"/>
                <a:gd name="connsiteX8" fmla="*/ 850692 w 1143009"/>
                <a:gd name="connsiteY8" fmla="*/ 145956 h 7226343"/>
                <a:gd name="connsiteX9" fmla="*/ 996647 w 1143009"/>
                <a:gd name="connsiteY9" fmla="*/ 498325 h 7226343"/>
                <a:gd name="connsiteX10" fmla="*/ 1143009 w 1143009"/>
                <a:gd name="connsiteY10" fmla="*/ 7226343 h 7226343"/>
                <a:gd name="connsiteX0" fmla="*/ 0 w 1095577"/>
                <a:gd name="connsiteY0" fmla="*/ 6971904 h 7197301"/>
                <a:gd name="connsiteX1" fmla="*/ 0 w 1095577"/>
                <a:gd name="connsiteY1" fmla="*/ 6971904 h 7197301"/>
                <a:gd name="connsiteX2" fmla="*/ 0 w 1095577"/>
                <a:gd name="connsiteY2" fmla="*/ 6971904 h 7197301"/>
                <a:gd name="connsiteX3" fmla="*/ 0 w 1095577"/>
                <a:gd name="connsiteY3" fmla="*/ 498324 h 7197301"/>
                <a:gd name="connsiteX4" fmla="*/ 145956 w 1095577"/>
                <a:gd name="connsiteY4" fmla="*/ 145956 h 7197301"/>
                <a:gd name="connsiteX5" fmla="*/ 498325 w 1095577"/>
                <a:gd name="connsiteY5" fmla="*/ 1 h 7197301"/>
                <a:gd name="connsiteX6" fmla="*/ 498324 w 1095577"/>
                <a:gd name="connsiteY6" fmla="*/ 0 h 7197301"/>
                <a:gd name="connsiteX7" fmla="*/ 498324 w 1095577"/>
                <a:gd name="connsiteY7" fmla="*/ 0 h 7197301"/>
                <a:gd name="connsiteX8" fmla="*/ 850692 w 1095577"/>
                <a:gd name="connsiteY8" fmla="*/ 145956 h 7197301"/>
                <a:gd name="connsiteX9" fmla="*/ 996647 w 1095577"/>
                <a:gd name="connsiteY9" fmla="*/ 498325 h 7197301"/>
                <a:gd name="connsiteX10" fmla="*/ 1095577 w 1095577"/>
                <a:gd name="connsiteY10" fmla="*/ 7197301 h 7197301"/>
                <a:gd name="connsiteX0" fmla="*/ 0 w 1045874"/>
                <a:gd name="connsiteY0" fmla="*/ 6971904 h 7103308"/>
                <a:gd name="connsiteX1" fmla="*/ 0 w 1045874"/>
                <a:gd name="connsiteY1" fmla="*/ 6971904 h 7103308"/>
                <a:gd name="connsiteX2" fmla="*/ 0 w 1045874"/>
                <a:gd name="connsiteY2" fmla="*/ 6971904 h 7103308"/>
                <a:gd name="connsiteX3" fmla="*/ 0 w 1045874"/>
                <a:gd name="connsiteY3" fmla="*/ 498324 h 7103308"/>
                <a:gd name="connsiteX4" fmla="*/ 145956 w 1045874"/>
                <a:gd name="connsiteY4" fmla="*/ 145956 h 7103308"/>
                <a:gd name="connsiteX5" fmla="*/ 498325 w 1045874"/>
                <a:gd name="connsiteY5" fmla="*/ 1 h 7103308"/>
                <a:gd name="connsiteX6" fmla="*/ 498324 w 1045874"/>
                <a:gd name="connsiteY6" fmla="*/ 0 h 7103308"/>
                <a:gd name="connsiteX7" fmla="*/ 498324 w 1045874"/>
                <a:gd name="connsiteY7" fmla="*/ 0 h 7103308"/>
                <a:gd name="connsiteX8" fmla="*/ 850692 w 1045874"/>
                <a:gd name="connsiteY8" fmla="*/ 145956 h 7103308"/>
                <a:gd name="connsiteX9" fmla="*/ 996647 w 1045874"/>
                <a:gd name="connsiteY9" fmla="*/ 498325 h 7103308"/>
                <a:gd name="connsiteX10" fmla="*/ 1045874 w 1045874"/>
                <a:gd name="connsiteY10" fmla="*/ 7103308 h 7103308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  <a:gd name="connsiteX0" fmla="*/ 0 w 1040884"/>
                <a:gd name="connsiteY0" fmla="*/ 6971904 h 7134813"/>
                <a:gd name="connsiteX1" fmla="*/ 0 w 1040884"/>
                <a:gd name="connsiteY1" fmla="*/ 6971904 h 7134813"/>
                <a:gd name="connsiteX2" fmla="*/ 0 w 1040884"/>
                <a:gd name="connsiteY2" fmla="*/ 6971904 h 7134813"/>
                <a:gd name="connsiteX3" fmla="*/ 0 w 1040884"/>
                <a:gd name="connsiteY3" fmla="*/ 498324 h 7134813"/>
                <a:gd name="connsiteX4" fmla="*/ 145956 w 1040884"/>
                <a:gd name="connsiteY4" fmla="*/ 145956 h 7134813"/>
                <a:gd name="connsiteX5" fmla="*/ 498325 w 1040884"/>
                <a:gd name="connsiteY5" fmla="*/ 1 h 7134813"/>
                <a:gd name="connsiteX6" fmla="*/ 498324 w 1040884"/>
                <a:gd name="connsiteY6" fmla="*/ 0 h 7134813"/>
                <a:gd name="connsiteX7" fmla="*/ 498324 w 1040884"/>
                <a:gd name="connsiteY7" fmla="*/ 0 h 7134813"/>
                <a:gd name="connsiteX8" fmla="*/ 850692 w 1040884"/>
                <a:gd name="connsiteY8" fmla="*/ 145956 h 7134813"/>
                <a:gd name="connsiteX9" fmla="*/ 996647 w 1040884"/>
                <a:gd name="connsiteY9" fmla="*/ 498325 h 7134813"/>
                <a:gd name="connsiteX10" fmla="*/ 1040884 w 1040884"/>
                <a:gd name="connsiteY10" fmla="*/ 7134813 h 7134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0884" h="7134813">
                  <a:moveTo>
                    <a:pt x="0" y="6971904"/>
                  </a:moveTo>
                  <a:lnTo>
                    <a:pt x="0" y="6971904"/>
                  </a:lnTo>
                  <a:lnTo>
                    <a:pt x="0" y="6971904"/>
                  </a:lnTo>
                  <a:lnTo>
                    <a:pt x="0" y="498324"/>
                  </a:lnTo>
                  <a:cubicBezTo>
                    <a:pt x="0" y="366160"/>
                    <a:pt x="52502" y="239410"/>
                    <a:pt x="145956" y="145956"/>
                  </a:cubicBezTo>
                  <a:cubicBezTo>
                    <a:pt x="239410" y="52502"/>
                    <a:pt x="366161" y="1"/>
                    <a:pt x="498325" y="1"/>
                  </a:cubicBezTo>
                  <a:lnTo>
                    <a:pt x="498324" y="0"/>
                  </a:lnTo>
                  <a:lnTo>
                    <a:pt x="498324" y="0"/>
                  </a:lnTo>
                  <a:cubicBezTo>
                    <a:pt x="630488" y="0"/>
                    <a:pt x="757238" y="52502"/>
                    <a:pt x="850692" y="145956"/>
                  </a:cubicBezTo>
                  <a:cubicBezTo>
                    <a:pt x="944146" y="239410"/>
                    <a:pt x="996647" y="366161"/>
                    <a:pt x="996647" y="498325"/>
                  </a:cubicBezTo>
                  <a:cubicBezTo>
                    <a:pt x="1030126" y="1663149"/>
                    <a:pt x="1037566" y="5867764"/>
                    <a:pt x="1040884" y="7134813"/>
                  </a:cubicBezTo>
                </a:path>
              </a:pathLst>
            </a:custGeom>
            <a:solidFill>
              <a:schemeClr val="tx2">
                <a:alpha val="60000"/>
              </a:schemeClr>
            </a:solidFill>
            <a:ln>
              <a:solidFill>
                <a:schemeClr val="bg2">
                  <a:alpha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Freeform 25"/>
            <p:cNvSpPr/>
            <p:nvPr/>
          </p:nvSpPr>
          <p:spPr>
            <a:xfrm rot="15660000">
              <a:off x="6127955" y="-68851"/>
              <a:ext cx="932370" cy="5296611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5534 w 962833"/>
                <a:gd name="connsiteY2" fmla="*/ 6164375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5534" y="6164375"/>
                  </a:lnTo>
                  <a:cubicBezTo>
                    <a:pt x="3689" y="4261983"/>
                    <a:pt x="1845" y="2359592"/>
                    <a:pt x="0" y="457200"/>
                  </a:cubicBez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chemeClr val="tx2">
                <a:alpha val="50000"/>
              </a:schemeClr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Freeform 23"/>
            <p:cNvSpPr/>
            <p:nvPr/>
          </p:nvSpPr>
          <p:spPr>
            <a:xfrm rot="15660000">
              <a:off x="5624128" y="-611284"/>
              <a:ext cx="962833" cy="6320186"/>
            </a:xfrm>
            <a:custGeom>
              <a:avLst/>
              <a:gdLst>
                <a:gd name="connsiteX0" fmla="*/ 457200 w 914400"/>
                <a:gd name="connsiteY0" fmla="*/ 0 h 6172200"/>
                <a:gd name="connsiteX1" fmla="*/ 457200 w 914400"/>
                <a:gd name="connsiteY1" fmla="*/ 0 h 6172200"/>
                <a:gd name="connsiteX2" fmla="*/ 780489 w 914400"/>
                <a:gd name="connsiteY2" fmla="*/ 133911 h 6172200"/>
                <a:gd name="connsiteX3" fmla="*/ 914399 w 914400"/>
                <a:gd name="connsiteY3" fmla="*/ 457201 h 6172200"/>
                <a:gd name="connsiteX4" fmla="*/ 914400 w 914400"/>
                <a:gd name="connsiteY4" fmla="*/ 6172200 h 6172200"/>
                <a:gd name="connsiteX5" fmla="*/ 914400 w 914400"/>
                <a:gd name="connsiteY5" fmla="*/ 6172200 h 6172200"/>
                <a:gd name="connsiteX6" fmla="*/ 914400 w 914400"/>
                <a:gd name="connsiteY6" fmla="*/ 6172200 h 6172200"/>
                <a:gd name="connsiteX7" fmla="*/ 0 w 914400"/>
                <a:gd name="connsiteY7" fmla="*/ 6172200 h 6172200"/>
                <a:gd name="connsiteX8" fmla="*/ 0 w 914400"/>
                <a:gd name="connsiteY8" fmla="*/ 6172200 h 6172200"/>
                <a:gd name="connsiteX9" fmla="*/ 0 w 914400"/>
                <a:gd name="connsiteY9" fmla="*/ 6172200 h 6172200"/>
                <a:gd name="connsiteX10" fmla="*/ 0 w 914400"/>
                <a:gd name="connsiteY10" fmla="*/ 457200 h 6172200"/>
                <a:gd name="connsiteX11" fmla="*/ 133911 w 914400"/>
                <a:gd name="connsiteY11" fmla="*/ 133911 h 6172200"/>
                <a:gd name="connsiteX12" fmla="*/ 457201 w 914400"/>
                <a:gd name="connsiteY12" fmla="*/ 1 h 6172200"/>
                <a:gd name="connsiteX13" fmla="*/ 457200 w 914400"/>
                <a:gd name="connsiteY13" fmla="*/ 0 h 6172200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14400 w 953241"/>
                <a:gd name="connsiteY5" fmla="*/ 6172200 h 6328114"/>
                <a:gd name="connsiteX6" fmla="*/ 953241 w 953241"/>
                <a:gd name="connsiteY6" fmla="*/ 6328114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6172200 h 6328114"/>
                <a:gd name="connsiteX10" fmla="*/ 0 w 953241"/>
                <a:gd name="connsiteY10" fmla="*/ 457200 h 6328114"/>
                <a:gd name="connsiteX11" fmla="*/ 133911 w 953241"/>
                <a:gd name="connsiteY11" fmla="*/ 133911 h 6328114"/>
                <a:gd name="connsiteX12" fmla="*/ 457201 w 953241"/>
                <a:gd name="connsiteY12" fmla="*/ 1 h 6328114"/>
                <a:gd name="connsiteX13" fmla="*/ 457200 w 953241"/>
                <a:gd name="connsiteY13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14400 w 953241"/>
                <a:gd name="connsiteY4" fmla="*/ 6172200 h 6328114"/>
                <a:gd name="connsiteX5" fmla="*/ 953241 w 953241"/>
                <a:gd name="connsiteY5" fmla="*/ 6328114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6172200 h 6328114"/>
                <a:gd name="connsiteX9" fmla="*/ 0 w 953241"/>
                <a:gd name="connsiteY9" fmla="*/ 457200 h 6328114"/>
                <a:gd name="connsiteX10" fmla="*/ 133911 w 953241"/>
                <a:gd name="connsiteY10" fmla="*/ 133911 h 6328114"/>
                <a:gd name="connsiteX11" fmla="*/ 457201 w 953241"/>
                <a:gd name="connsiteY11" fmla="*/ 1 h 6328114"/>
                <a:gd name="connsiteX12" fmla="*/ 457200 w 953241"/>
                <a:gd name="connsiteY12" fmla="*/ 0 h 6328114"/>
                <a:gd name="connsiteX0" fmla="*/ 457200 w 1105641"/>
                <a:gd name="connsiteY0" fmla="*/ 0 h 6328114"/>
                <a:gd name="connsiteX1" fmla="*/ 457200 w 1105641"/>
                <a:gd name="connsiteY1" fmla="*/ 0 h 6328114"/>
                <a:gd name="connsiteX2" fmla="*/ 780489 w 1105641"/>
                <a:gd name="connsiteY2" fmla="*/ 133911 h 6328114"/>
                <a:gd name="connsiteX3" fmla="*/ 914399 w 1105641"/>
                <a:gd name="connsiteY3" fmla="*/ 457201 h 6328114"/>
                <a:gd name="connsiteX4" fmla="*/ 953241 w 1105641"/>
                <a:gd name="connsiteY4" fmla="*/ 6328114 h 6328114"/>
                <a:gd name="connsiteX5" fmla="*/ 0 w 1105641"/>
                <a:gd name="connsiteY5" fmla="*/ 6172200 h 6328114"/>
                <a:gd name="connsiteX6" fmla="*/ 0 w 1105641"/>
                <a:gd name="connsiteY6" fmla="*/ 6172200 h 6328114"/>
                <a:gd name="connsiteX7" fmla="*/ 0 w 1105641"/>
                <a:gd name="connsiteY7" fmla="*/ 6172200 h 6328114"/>
                <a:gd name="connsiteX8" fmla="*/ 0 w 1105641"/>
                <a:gd name="connsiteY8" fmla="*/ 457200 h 6328114"/>
                <a:gd name="connsiteX9" fmla="*/ 133911 w 1105641"/>
                <a:gd name="connsiteY9" fmla="*/ 133911 h 6328114"/>
                <a:gd name="connsiteX10" fmla="*/ 457201 w 1105641"/>
                <a:gd name="connsiteY10" fmla="*/ 1 h 6328114"/>
                <a:gd name="connsiteX11" fmla="*/ 457200 w 1105641"/>
                <a:gd name="connsiteY11" fmla="*/ 0 h 6328114"/>
                <a:gd name="connsiteX0" fmla="*/ 457200 w 953241"/>
                <a:gd name="connsiteY0" fmla="*/ 0 h 6328114"/>
                <a:gd name="connsiteX1" fmla="*/ 457200 w 953241"/>
                <a:gd name="connsiteY1" fmla="*/ 0 h 6328114"/>
                <a:gd name="connsiteX2" fmla="*/ 780489 w 953241"/>
                <a:gd name="connsiteY2" fmla="*/ 133911 h 6328114"/>
                <a:gd name="connsiteX3" fmla="*/ 914399 w 953241"/>
                <a:gd name="connsiteY3" fmla="*/ 457201 h 6328114"/>
                <a:gd name="connsiteX4" fmla="*/ 953241 w 953241"/>
                <a:gd name="connsiteY4" fmla="*/ 6328114 h 6328114"/>
                <a:gd name="connsiteX5" fmla="*/ 0 w 953241"/>
                <a:gd name="connsiteY5" fmla="*/ 6172200 h 6328114"/>
                <a:gd name="connsiteX6" fmla="*/ 0 w 953241"/>
                <a:gd name="connsiteY6" fmla="*/ 6172200 h 6328114"/>
                <a:gd name="connsiteX7" fmla="*/ 0 w 953241"/>
                <a:gd name="connsiteY7" fmla="*/ 6172200 h 6328114"/>
                <a:gd name="connsiteX8" fmla="*/ 0 w 953241"/>
                <a:gd name="connsiteY8" fmla="*/ 457200 h 6328114"/>
                <a:gd name="connsiteX9" fmla="*/ 133911 w 953241"/>
                <a:gd name="connsiteY9" fmla="*/ 133911 h 6328114"/>
                <a:gd name="connsiteX10" fmla="*/ 457201 w 953241"/>
                <a:gd name="connsiteY10" fmla="*/ 1 h 6328114"/>
                <a:gd name="connsiteX11" fmla="*/ 457200 w 953241"/>
                <a:gd name="connsiteY11" fmla="*/ 0 h 6328114"/>
                <a:gd name="connsiteX0" fmla="*/ 457200 w 943191"/>
                <a:gd name="connsiteY0" fmla="*/ 0 h 6312729"/>
                <a:gd name="connsiteX1" fmla="*/ 457200 w 943191"/>
                <a:gd name="connsiteY1" fmla="*/ 0 h 6312729"/>
                <a:gd name="connsiteX2" fmla="*/ 780489 w 943191"/>
                <a:gd name="connsiteY2" fmla="*/ 133911 h 6312729"/>
                <a:gd name="connsiteX3" fmla="*/ 914399 w 943191"/>
                <a:gd name="connsiteY3" fmla="*/ 457201 h 6312729"/>
                <a:gd name="connsiteX4" fmla="*/ 942064 w 943191"/>
                <a:gd name="connsiteY4" fmla="*/ 6312729 h 6312729"/>
                <a:gd name="connsiteX5" fmla="*/ 0 w 943191"/>
                <a:gd name="connsiteY5" fmla="*/ 6172200 h 6312729"/>
                <a:gd name="connsiteX6" fmla="*/ 0 w 943191"/>
                <a:gd name="connsiteY6" fmla="*/ 6172200 h 6312729"/>
                <a:gd name="connsiteX7" fmla="*/ 0 w 943191"/>
                <a:gd name="connsiteY7" fmla="*/ 6172200 h 6312729"/>
                <a:gd name="connsiteX8" fmla="*/ 0 w 943191"/>
                <a:gd name="connsiteY8" fmla="*/ 457200 h 6312729"/>
                <a:gd name="connsiteX9" fmla="*/ 133911 w 943191"/>
                <a:gd name="connsiteY9" fmla="*/ 133911 h 6312729"/>
                <a:gd name="connsiteX10" fmla="*/ 457201 w 943191"/>
                <a:gd name="connsiteY10" fmla="*/ 1 h 6312729"/>
                <a:gd name="connsiteX11" fmla="*/ 457200 w 943191"/>
                <a:gd name="connsiteY11" fmla="*/ 0 h 6312729"/>
                <a:gd name="connsiteX0" fmla="*/ 0 w 1033504"/>
                <a:gd name="connsiteY0" fmla="*/ 6172200 h 6404169"/>
                <a:gd name="connsiteX1" fmla="*/ 0 w 1033504"/>
                <a:gd name="connsiteY1" fmla="*/ 6172200 h 6404169"/>
                <a:gd name="connsiteX2" fmla="*/ 0 w 1033504"/>
                <a:gd name="connsiteY2" fmla="*/ 6172200 h 6404169"/>
                <a:gd name="connsiteX3" fmla="*/ 0 w 1033504"/>
                <a:gd name="connsiteY3" fmla="*/ 457200 h 6404169"/>
                <a:gd name="connsiteX4" fmla="*/ 133911 w 1033504"/>
                <a:gd name="connsiteY4" fmla="*/ 133911 h 6404169"/>
                <a:gd name="connsiteX5" fmla="*/ 457201 w 1033504"/>
                <a:gd name="connsiteY5" fmla="*/ 1 h 6404169"/>
                <a:gd name="connsiteX6" fmla="*/ 457200 w 1033504"/>
                <a:gd name="connsiteY6" fmla="*/ 0 h 6404169"/>
                <a:gd name="connsiteX7" fmla="*/ 457200 w 1033504"/>
                <a:gd name="connsiteY7" fmla="*/ 0 h 6404169"/>
                <a:gd name="connsiteX8" fmla="*/ 780489 w 1033504"/>
                <a:gd name="connsiteY8" fmla="*/ 133911 h 6404169"/>
                <a:gd name="connsiteX9" fmla="*/ 914399 w 1033504"/>
                <a:gd name="connsiteY9" fmla="*/ 457201 h 6404169"/>
                <a:gd name="connsiteX10" fmla="*/ 1033504 w 1033504"/>
                <a:gd name="connsiteY10" fmla="*/ 6404169 h 6404169"/>
                <a:gd name="connsiteX0" fmla="*/ 0 w 1007327"/>
                <a:gd name="connsiteY0" fmla="*/ 6172200 h 6354462"/>
                <a:gd name="connsiteX1" fmla="*/ 0 w 1007327"/>
                <a:gd name="connsiteY1" fmla="*/ 6172200 h 6354462"/>
                <a:gd name="connsiteX2" fmla="*/ 0 w 1007327"/>
                <a:gd name="connsiteY2" fmla="*/ 6172200 h 6354462"/>
                <a:gd name="connsiteX3" fmla="*/ 0 w 1007327"/>
                <a:gd name="connsiteY3" fmla="*/ 457200 h 6354462"/>
                <a:gd name="connsiteX4" fmla="*/ 133911 w 1007327"/>
                <a:gd name="connsiteY4" fmla="*/ 133911 h 6354462"/>
                <a:gd name="connsiteX5" fmla="*/ 457201 w 1007327"/>
                <a:gd name="connsiteY5" fmla="*/ 1 h 6354462"/>
                <a:gd name="connsiteX6" fmla="*/ 457200 w 1007327"/>
                <a:gd name="connsiteY6" fmla="*/ 0 h 6354462"/>
                <a:gd name="connsiteX7" fmla="*/ 457200 w 1007327"/>
                <a:gd name="connsiteY7" fmla="*/ 0 h 6354462"/>
                <a:gd name="connsiteX8" fmla="*/ 780489 w 1007327"/>
                <a:gd name="connsiteY8" fmla="*/ 133911 h 6354462"/>
                <a:gd name="connsiteX9" fmla="*/ 914399 w 1007327"/>
                <a:gd name="connsiteY9" fmla="*/ 457201 h 6354462"/>
                <a:gd name="connsiteX10" fmla="*/ 1007327 w 1007327"/>
                <a:gd name="connsiteY10" fmla="*/ 6354462 h 6354462"/>
                <a:gd name="connsiteX0" fmla="*/ 0 w 1029242"/>
                <a:gd name="connsiteY0" fmla="*/ 6172200 h 6330704"/>
                <a:gd name="connsiteX1" fmla="*/ 0 w 1029242"/>
                <a:gd name="connsiteY1" fmla="*/ 6172200 h 6330704"/>
                <a:gd name="connsiteX2" fmla="*/ 0 w 1029242"/>
                <a:gd name="connsiteY2" fmla="*/ 6172200 h 6330704"/>
                <a:gd name="connsiteX3" fmla="*/ 0 w 1029242"/>
                <a:gd name="connsiteY3" fmla="*/ 457200 h 6330704"/>
                <a:gd name="connsiteX4" fmla="*/ 133911 w 1029242"/>
                <a:gd name="connsiteY4" fmla="*/ 133911 h 6330704"/>
                <a:gd name="connsiteX5" fmla="*/ 457201 w 1029242"/>
                <a:gd name="connsiteY5" fmla="*/ 1 h 6330704"/>
                <a:gd name="connsiteX6" fmla="*/ 457200 w 1029242"/>
                <a:gd name="connsiteY6" fmla="*/ 0 h 6330704"/>
                <a:gd name="connsiteX7" fmla="*/ 457200 w 1029242"/>
                <a:gd name="connsiteY7" fmla="*/ 0 h 6330704"/>
                <a:gd name="connsiteX8" fmla="*/ 780489 w 1029242"/>
                <a:gd name="connsiteY8" fmla="*/ 133911 h 6330704"/>
                <a:gd name="connsiteX9" fmla="*/ 914399 w 1029242"/>
                <a:gd name="connsiteY9" fmla="*/ 457201 h 6330704"/>
                <a:gd name="connsiteX10" fmla="*/ 1029242 w 1029242"/>
                <a:gd name="connsiteY10" fmla="*/ 6330704 h 6330704"/>
                <a:gd name="connsiteX0" fmla="*/ 0 w 964937"/>
                <a:gd name="connsiteY0" fmla="*/ 6172200 h 6306905"/>
                <a:gd name="connsiteX1" fmla="*/ 0 w 964937"/>
                <a:gd name="connsiteY1" fmla="*/ 6172200 h 6306905"/>
                <a:gd name="connsiteX2" fmla="*/ 0 w 964937"/>
                <a:gd name="connsiteY2" fmla="*/ 6172200 h 6306905"/>
                <a:gd name="connsiteX3" fmla="*/ 0 w 964937"/>
                <a:gd name="connsiteY3" fmla="*/ 457200 h 6306905"/>
                <a:gd name="connsiteX4" fmla="*/ 133911 w 964937"/>
                <a:gd name="connsiteY4" fmla="*/ 133911 h 6306905"/>
                <a:gd name="connsiteX5" fmla="*/ 457201 w 964937"/>
                <a:gd name="connsiteY5" fmla="*/ 1 h 6306905"/>
                <a:gd name="connsiteX6" fmla="*/ 457200 w 964937"/>
                <a:gd name="connsiteY6" fmla="*/ 0 h 6306905"/>
                <a:gd name="connsiteX7" fmla="*/ 457200 w 964937"/>
                <a:gd name="connsiteY7" fmla="*/ 0 h 6306905"/>
                <a:gd name="connsiteX8" fmla="*/ 780489 w 964937"/>
                <a:gd name="connsiteY8" fmla="*/ 133911 h 6306905"/>
                <a:gd name="connsiteX9" fmla="*/ 914399 w 964937"/>
                <a:gd name="connsiteY9" fmla="*/ 457201 h 6306905"/>
                <a:gd name="connsiteX10" fmla="*/ 964937 w 964937"/>
                <a:gd name="connsiteY10" fmla="*/ 6306905 h 6306905"/>
                <a:gd name="connsiteX0" fmla="*/ 0 w 958626"/>
                <a:gd name="connsiteY0" fmla="*/ 6172200 h 6346750"/>
                <a:gd name="connsiteX1" fmla="*/ 0 w 958626"/>
                <a:gd name="connsiteY1" fmla="*/ 6172200 h 6346750"/>
                <a:gd name="connsiteX2" fmla="*/ 0 w 958626"/>
                <a:gd name="connsiteY2" fmla="*/ 6172200 h 6346750"/>
                <a:gd name="connsiteX3" fmla="*/ 0 w 958626"/>
                <a:gd name="connsiteY3" fmla="*/ 457200 h 6346750"/>
                <a:gd name="connsiteX4" fmla="*/ 133911 w 958626"/>
                <a:gd name="connsiteY4" fmla="*/ 133911 h 6346750"/>
                <a:gd name="connsiteX5" fmla="*/ 457201 w 958626"/>
                <a:gd name="connsiteY5" fmla="*/ 1 h 6346750"/>
                <a:gd name="connsiteX6" fmla="*/ 457200 w 958626"/>
                <a:gd name="connsiteY6" fmla="*/ 0 h 6346750"/>
                <a:gd name="connsiteX7" fmla="*/ 457200 w 958626"/>
                <a:gd name="connsiteY7" fmla="*/ 0 h 6346750"/>
                <a:gd name="connsiteX8" fmla="*/ 780489 w 958626"/>
                <a:gd name="connsiteY8" fmla="*/ 133911 h 6346750"/>
                <a:gd name="connsiteX9" fmla="*/ 914399 w 958626"/>
                <a:gd name="connsiteY9" fmla="*/ 457201 h 6346750"/>
                <a:gd name="connsiteX10" fmla="*/ 958626 w 958626"/>
                <a:gd name="connsiteY10" fmla="*/ 6346750 h 6346750"/>
                <a:gd name="connsiteX0" fmla="*/ 0 w 960730"/>
                <a:gd name="connsiteY0" fmla="*/ 6172200 h 6333468"/>
                <a:gd name="connsiteX1" fmla="*/ 0 w 960730"/>
                <a:gd name="connsiteY1" fmla="*/ 6172200 h 6333468"/>
                <a:gd name="connsiteX2" fmla="*/ 0 w 960730"/>
                <a:gd name="connsiteY2" fmla="*/ 6172200 h 6333468"/>
                <a:gd name="connsiteX3" fmla="*/ 0 w 960730"/>
                <a:gd name="connsiteY3" fmla="*/ 457200 h 6333468"/>
                <a:gd name="connsiteX4" fmla="*/ 133911 w 960730"/>
                <a:gd name="connsiteY4" fmla="*/ 133911 h 6333468"/>
                <a:gd name="connsiteX5" fmla="*/ 457201 w 960730"/>
                <a:gd name="connsiteY5" fmla="*/ 1 h 6333468"/>
                <a:gd name="connsiteX6" fmla="*/ 457200 w 960730"/>
                <a:gd name="connsiteY6" fmla="*/ 0 h 6333468"/>
                <a:gd name="connsiteX7" fmla="*/ 457200 w 960730"/>
                <a:gd name="connsiteY7" fmla="*/ 0 h 6333468"/>
                <a:gd name="connsiteX8" fmla="*/ 780489 w 960730"/>
                <a:gd name="connsiteY8" fmla="*/ 133911 h 6333468"/>
                <a:gd name="connsiteX9" fmla="*/ 914399 w 960730"/>
                <a:gd name="connsiteY9" fmla="*/ 457201 h 6333468"/>
                <a:gd name="connsiteX10" fmla="*/ 960730 w 960730"/>
                <a:gd name="connsiteY10" fmla="*/ 6333468 h 6333468"/>
                <a:gd name="connsiteX0" fmla="*/ 0 w 962833"/>
                <a:gd name="connsiteY0" fmla="*/ 6172200 h 6320186"/>
                <a:gd name="connsiteX1" fmla="*/ 0 w 962833"/>
                <a:gd name="connsiteY1" fmla="*/ 6172200 h 6320186"/>
                <a:gd name="connsiteX2" fmla="*/ 0 w 962833"/>
                <a:gd name="connsiteY2" fmla="*/ 6172200 h 6320186"/>
                <a:gd name="connsiteX3" fmla="*/ 0 w 962833"/>
                <a:gd name="connsiteY3" fmla="*/ 457200 h 6320186"/>
                <a:gd name="connsiteX4" fmla="*/ 133911 w 962833"/>
                <a:gd name="connsiteY4" fmla="*/ 133911 h 6320186"/>
                <a:gd name="connsiteX5" fmla="*/ 457201 w 962833"/>
                <a:gd name="connsiteY5" fmla="*/ 1 h 6320186"/>
                <a:gd name="connsiteX6" fmla="*/ 457200 w 962833"/>
                <a:gd name="connsiteY6" fmla="*/ 0 h 6320186"/>
                <a:gd name="connsiteX7" fmla="*/ 457200 w 962833"/>
                <a:gd name="connsiteY7" fmla="*/ 0 h 6320186"/>
                <a:gd name="connsiteX8" fmla="*/ 780489 w 962833"/>
                <a:gd name="connsiteY8" fmla="*/ 133911 h 6320186"/>
                <a:gd name="connsiteX9" fmla="*/ 914399 w 962833"/>
                <a:gd name="connsiteY9" fmla="*/ 457201 h 6320186"/>
                <a:gd name="connsiteX10" fmla="*/ 962833 w 962833"/>
                <a:gd name="connsiteY10" fmla="*/ 6320186 h 6320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62833" h="6320186">
                  <a:moveTo>
                    <a:pt x="0" y="6172200"/>
                  </a:moveTo>
                  <a:lnTo>
                    <a:pt x="0" y="6172200"/>
                  </a:lnTo>
                  <a:lnTo>
                    <a:pt x="0" y="6172200"/>
                  </a:lnTo>
                  <a:lnTo>
                    <a:pt x="0" y="457200"/>
                  </a:lnTo>
                  <a:cubicBezTo>
                    <a:pt x="0" y="335943"/>
                    <a:pt x="48169" y="219652"/>
                    <a:pt x="133911" y="133911"/>
                  </a:cubicBezTo>
                  <a:cubicBezTo>
                    <a:pt x="219653" y="48169"/>
                    <a:pt x="335944" y="0"/>
                    <a:pt x="457201" y="1"/>
                  </a:cubicBezTo>
                  <a:lnTo>
                    <a:pt x="457200" y="0"/>
                  </a:lnTo>
                  <a:lnTo>
                    <a:pt x="457200" y="0"/>
                  </a:lnTo>
                  <a:cubicBezTo>
                    <a:pt x="578457" y="0"/>
                    <a:pt x="694748" y="48169"/>
                    <a:pt x="780489" y="133911"/>
                  </a:cubicBezTo>
                  <a:cubicBezTo>
                    <a:pt x="866231" y="219653"/>
                    <a:pt x="914400" y="335944"/>
                    <a:pt x="914399" y="457201"/>
                  </a:cubicBezTo>
                  <a:cubicBezTo>
                    <a:pt x="943191" y="1489568"/>
                    <a:pt x="870354" y="4525828"/>
                    <a:pt x="962833" y="6320186"/>
                  </a:cubicBezTo>
                </a:path>
              </a:pathLst>
            </a:custGeom>
            <a:solidFill>
              <a:srgbClr val="073779">
                <a:alpha val="50000"/>
              </a:srgbClr>
            </a:solidFill>
            <a:ln w="254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Freeform 27"/>
            <p:cNvSpPr/>
            <p:nvPr/>
          </p:nvSpPr>
          <p:spPr>
            <a:xfrm rot="15660000">
              <a:off x="6395227" y="-278516"/>
              <a:ext cx="552099" cy="5104822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2099" h="5109912">
                  <a:moveTo>
                    <a:pt x="0" y="5016061"/>
                  </a:moveTo>
                  <a:lnTo>
                    <a:pt x="0" y="5016061"/>
                  </a:lnTo>
                  <a:lnTo>
                    <a:pt x="0" y="251460"/>
                  </a:ln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36054" y="5039297"/>
                    <a:pt x="552099" y="5109912"/>
                  </a:cubicBezTo>
                </a:path>
              </a:pathLst>
            </a:custGeom>
            <a:solidFill>
              <a:schemeClr val="accent1">
                <a:alpha val="30000"/>
              </a:schemeClr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5" name="Freeform 44"/>
            <p:cNvSpPr/>
            <p:nvPr/>
          </p:nvSpPr>
          <p:spPr>
            <a:xfrm rot="15660000">
              <a:off x="7468755" y="1178808"/>
              <a:ext cx="536285" cy="2936001"/>
            </a:xfrm>
            <a:custGeom>
              <a:avLst/>
              <a:gdLst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50292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5016061 h 5016061"/>
                <a:gd name="connsiteX10" fmla="*/ 0 w 502920"/>
                <a:gd name="connsiteY10" fmla="*/ 251460 h 5016061"/>
                <a:gd name="connsiteX11" fmla="*/ 73651 w 502920"/>
                <a:gd name="connsiteY11" fmla="*/ 73651 h 5016061"/>
                <a:gd name="connsiteX12" fmla="*/ 251460 w 502920"/>
                <a:gd name="connsiteY12" fmla="*/ 0 h 5016061"/>
                <a:gd name="connsiteX0" fmla="*/ 251460 w 545528"/>
                <a:gd name="connsiteY0" fmla="*/ 0 h 5090883"/>
                <a:gd name="connsiteX1" fmla="*/ 251460 w 545528"/>
                <a:gd name="connsiteY1" fmla="*/ 0 h 5090883"/>
                <a:gd name="connsiteX2" fmla="*/ 429269 w 545528"/>
                <a:gd name="connsiteY2" fmla="*/ 73651 h 5090883"/>
                <a:gd name="connsiteX3" fmla="*/ 502920 w 545528"/>
                <a:gd name="connsiteY3" fmla="*/ 251460 h 5090883"/>
                <a:gd name="connsiteX4" fmla="*/ 502920 w 545528"/>
                <a:gd name="connsiteY4" fmla="*/ 5016061 h 5090883"/>
                <a:gd name="connsiteX5" fmla="*/ 502920 w 545528"/>
                <a:gd name="connsiteY5" fmla="*/ 5016061 h 5090883"/>
                <a:gd name="connsiteX6" fmla="*/ 545528 w 545528"/>
                <a:gd name="connsiteY6" fmla="*/ 5090883 h 5090883"/>
                <a:gd name="connsiteX7" fmla="*/ 0 w 545528"/>
                <a:gd name="connsiteY7" fmla="*/ 5016061 h 5090883"/>
                <a:gd name="connsiteX8" fmla="*/ 0 w 545528"/>
                <a:gd name="connsiteY8" fmla="*/ 5016061 h 5090883"/>
                <a:gd name="connsiteX9" fmla="*/ 0 w 545528"/>
                <a:gd name="connsiteY9" fmla="*/ 5016061 h 5090883"/>
                <a:gd name="connsiteX10" fmla="*/ 0 w 545528"/>
                <a:gd name="connsiteY10" fmla="*/ 251460 h 5090883"/>
                <a:gd name="connsiteX11" fmla="*/ 73651 w 545528"/>
                <a:gd name="connsiteY11" fmla="*/ 73651 h 5090883"/>
                <a:gd name="connsiteX12" fmla="*/ 251460 w 545528"/>
                <a:gd name="connsiteY12" fmla="*/ 0 h 5090883"/>
                <a:gd name="connsiteX0" fmla="*/ 251460 w 502920"/>
                <a:gd name="connsiteY0" fmla="*/ 0 h 5016061"/>
                <a:gd name="connsiteX1" fmla="*/ 251460 w 502920"/>
                <a:gd name="connsiteY1" fmla="*/ 0 h 5016061"/>
                <a:gd name="connsiteX2" fmla="*/ 429269 w 502920"/>
                <a:gd name="connsiteY2" fmla="*/ 73651 h 5016061"/>
                <a:gd name="connsiteX3" fmla="*/ 502920 w 502920"/>
                <a:gd name="connsiteY3" fmla="*/ 251460 h 5016061"/>
                <a:gd name="connsiteX4" fmla="*/ 502920 w 502920"/>
                <a:gd name="connsiteY4" fmla="*/ 5016061 h 5016061"/>
                <a:gd name="connsiteX5" fmla="*/ 502920 w 502920"/>
                <a:gd name="connsiteY5" fmla="*/ 5016061 h 5016061"/>
                <a:gd name="connsiteX6" fmla="*/ 0 w 502920"/>
                <a:gd name="connsiteY6" fmla="*/ 5016061 h 5016061"/>
                <a:gd name="connsiteX7" fmla="*/ 0 w 502920"/>
                <a:gd name="connsiteY7" fmla="*/ 5016061 h 5016061"/>
                <a:gd name="connsiteX8" fmla="*/ 0 w 502920"/>
                <a:gd name="connsiteY8" fmla="*/ 5016061 h 5016061"/>
                <a:gd name="connsiteX9" fmla="*/ 0 w 502920"/>
                <a:gd name="connsiteY9" fmla="*/ 251460 h 5016061"/>
                <a:gd name="connsiteX10" fmla="*/ 73651 w 502920"/>
                <a:gd name="connsiteY10" fmla="*/ 73651 h 5016061"/>
                <a:gd name="connsiteX11" fmla="*/ 251460 w 502920"/>
                <a:gd name="connsiteY11" fmla="*/ 0 h 5016061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02920 w 578872"/>
                <a:gd name="connsiteY5" fmla="*/ 5016061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51179 w 578872"/>
                <a:gd name="connsiteY5" fmla="*/ 4969246 h 5090304"/>
                <a:gd name="connsiteX6" fmla="*/ 578872 w 578872"/>
                <a:gd name="connsiteY6" fmla="*/ 5090304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5016061 h 5090304"/>
                <a:gd name="connsiteX10" fmla="*/ 0 w 578872"/>
                <a:gd name="connsiteY10" fmla="*/ 251460 h 5090304"/>
                <a:gd name="connsiteX11" fmla="*/ 73651 w 578872"/>
                <a:gd name="connsiteY11" fmla="*/ 73651 h 5090304"/>
                <a:gd name="connsiteX12" fmla="*/ 251460 w 578872"/>
                <a:gd name="connsiteY12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02920 w 578872"/>
                <a:gd name="connsiteY4" fmla="*/ 5016061 h 5090304"/>
                <a:gd name="connsiteX5" fmla="*/ 578872 w 578872"/>
                <a:gd name="connsiteY5" fmla="*/ 5090304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5016061 h 5090304"/>
                <a:gd name="connsiteX9" fmla="*/ 0 w 578872"/>
                <a:gd name="connsiteY9" fmla="*/ 251460 h 5090304"/>
                <a:gd name="connsiteX10" fmla="*/ 73651 w 578872"/>
                <a:gd name="connsiteY10" fmla="*/ 73651 h 5090304"/>
                <a:gd name="connsiteX11" fmla="*/ 251460 w 578872"/>
                <a:gd name="connsiteY11" fmla="*/ 0 h 5090304"/>
                <a:gd name="connsiteX0" fmla="*/ 251460 w 578872"/>
                <a:gd name="connsiteY0" fmla="*/ 0 h 5090304"/>
                <a:gd name="connsiteX1" fmla="*/ 251460 w 578872"/>
                <a:gd name="connsiteY1" fmla="*/ 0 h 5090304"/>
                <a:gd name="connsiteX2" fmla="*/ 429269 w 578872"/>
                <a:gd name="connsiteY2" fmla="*/ 73651 h 5090304"/>
                <a:gd name="connsiteX3" fmla="*/ 502920 w 578872"/>
                <a:gd name="connsiteY3" fmla="*/ 251460 h 5090304"/>
                <a:gd name="connsiteX4" fmla="*/ 578872 w 578872"/>
                <a:gd name="connsiteY4" fmla="*/ 5090304 h 5090304"/>
                <a:gd name="connsiteX5" fmla="*/ 0 w 578872"/>
                <a:gd name="connsiteY5" fmla="*/ 5016061 h 5090304"/>
                <a:gd name="connsiteX6" fmla="*/ 0 w 578872"/>
                <a:gd name="connsiteY6" fmla="*/ 5016061 h 5090304"/>
                <a:gd name="connsiteX7" fmla="*/ 0 w 578872"/>
                <a:gd name="connsiteY7" fmla="*/ 5016061 h 5090304"/>
                <a:gd name="connsiteX8" fmla="*/ 0 w 578872"/>
                <a:gd name="connsiteY8" fmla="*/ 251460 h 5090304"/>
                <a:gd name="connsiteX9" fmla="*/ 73651 w 578872"/>
                <a:gd name="connsiteY9" fmla="*/ 73651 h 5090304"/>
                <a:gd name="connsiteX10" fmla="*/ 251460 w 578872"/>
                <a:gd name="connsiteY10" fmla="*/ 0 h 5090304"/>
                <a:gd name="connsiteX0" fmla="*/ 0 w 670312"/>
                <a:gd name="connsiteY0" fmla="*/ 5016061 h 5181744"/>
                <a:gd name="connsiteX1" fmla="*/ 0 w 670312"/>
                <a:gd name="connsiteY1" fmla="*/ 5016061 h 5181744"/>
                <a:gd name="connsiteX2" fmla="*/ 0 w 670312"/>
                <a:gd name="connsiteY2" fmla="*/ 5016061 h 5181744"/>
                <a:gd name="connsiteX3" fmla="*/ 0 w 670312"/>
                <a:gd name="connsiteY3" fmla="*/ 251460 h 5181744"/>
                <a:gd name="connsiteX4" fmla="*/ 73651 w 670312"/>
                <a:gd name="connsiteY4" fmla="*/ 73651 h 5181744"/>
                <a:gd name="connsiteX5" fmla="*/ 251460 w 670312"/>
                <a:gd name="connsiteY5" fmla="*/ 0 h 5181744"/>
                <a:gd name="connsiteX6" fmla="*/ 251460 w 670312"/>
                <a:gd name="connsiteY6" fmla="*/ 0 h 5181744"/>
                <a:gd name="connsiteX7" fmla="*/ 429269 w 670312"/>
                <a:gd name="connsiteY7" fmla="*/ 73651 h 5181744"/>
                <a:gd name="connsiteX8" fmla="*/ 502920 w 670312"/>
                <a:gd name="connsiteY8" fmla="*/ 251460 h 5181744"/>
                <a:gd name="connsiteX9" fmla="*/ 670312 w 670312"/>
                <a:gd name="connsiteY9" fmla="*/ 5181744 h 5181744"/>
                <a:gd name="connsiteX0" fmla="*/ 0 w 572254"/>
                <a:gd name="connsiteY0" fmla="*/ 5016061 h 5084525"/>
                <a:gd name="connsiteX1" fmla="*/ 0 w 572254"/>
                <a:gd name="connsiteY1" fmla="*/ 5016061 h 5084525"/>
                <a:gd name="connsiteX2" fmla="*/ 0 w 572254"/>
                <a:gd name="connsiteY2" fmla="*/ 5016061 h 5084525"/>
                <a:gd name="connsiteX3" fmla="*/ 0 w 572254"/>
                <a:gd name="connsiteY3" fmla="*/ 251460 h 5084525"/>
                <a:gd name="connsiteX4" fmla="*/ 73651 w 572254"/>
                <a:gd name="connsiteY4" fmla="*/ 73651 h 5084525"/>
                <a:gd name="connsiteX5" fmla="*/ 251460 w 572254"/>
                <a:gd name="connsiteY5" fmla="*/ 0 h 5084525"/>
                <a:gd name="connsiteX6" fmla="*/ 251460 w 572254"/>
                <a:gd name="connsiteY6" fmla="*/ 0 h 5084525"/>
                <a:gd name="connsiteX7" fmla="*/ 429269 w 572254"/>
                <a:gd name="connsiteY7" fmla="*/ 73651 h 5084525"/>
                <a:gd name="connsiteX8" fmla="*/ 502920 w 572254"/>
                <a:gd name="connsiteY8" fmla="*/ 251460 h 5084525"/>
                <a:gd name="connsiteX9" fmla="*/ 572254 w 572254"/>
                <a:gd name="connsiteY9" fmla="*/ 5084525 h 5084525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70150"/>
                <a:gd name="connsiteY0" fmla="*/ 5016061 h 5097807"/>
                <a:gd name="connsiteX1" fmla="*/ 0 w 570150"/>
                <a:gd name="connsiteY1" fmla="*/ 5016061 h 5097807"/>
                <a:gd name="connsiteX2" fmla="*/ 0 w 570150"/>
                <a:gd name="connsiteY2" fmla="*/ 5016061 h 5097807"/>
                <a:gd name="connsiteX3" fmla="*/ 0 w 570150"/>
                <a:gd name="connsiteY3" fmla="*/ 251460 h 5097807"/>
                <a:gd name="connsiteX4" fmla="*/ 73651 w 570150"/>
                <a:gd name="connsiteY4" fmla="*/ 73651 h 5097807"/>
                <a:gd name="connsiteX5" fmla="*/ 251460 w 570150"/>
                <a:gd name="connsiteY5" fmla="*/ 0 h 5097807"/>
                <a:gd name="connsiteX6" fmla="*/ 251460 w 570150"/>
                <a:gd name="connsiteY6" fmla="*/ 0 h 5097807"/>
                <a:gd name="connsiteX7" fmla="*/ 429269 w 570150"/>
                <a:gd name="connsiteY7" fmla="*/ 73651 h 5097807"/>
                <a:gd name="connsiteX8" fmla="*/ 502920 w 570150"/>
                <a:gd name="connsiteY8" fmla="*/ 251460 h 5097807"/>
                <a:gd name="connsiteX9" fmla="*/ 570150 w 570150"/>
                <a:gd name="connsiteY9" fmla="*/ 5097807 h 5097807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5016061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7708 w 552099"/>
                <a:gd name="connsiteY2" fmla="*/ 5018867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11177 w 552099"/>
                <a:gd name="connsiteY2" fmla="*/ 5031459 h 5109913"/>
                <a:gd name="connsiteX3" fmla="*/ 0 w 552099"/>
                <a:gd name="connsiteY3" fmla="*/ 251460 h 5109913"/>
                <a:gd name="connsiteX4" fmla="*/ 73651 w 552099"/>
                <a:gd name="connsiteY4" fmla="*/ 73651 h 5109913"/>
                <a:gd name="connsiteX5" fmla="*/ 251460 w 552099"/>
                <a:gd name="connsiteY5" fmla="*/ 0 h 5109913"/>
                <a:gd name="connsiteX6" fmla="*/ 251460 w 552099"/>
                <a:gd name="connsiteY6" fmla="*/ 0 h 5109913"/>
                <a:gd name="connsiteX7" fmla="*/ 429269 w 552099"/>
                <a:gd name="connsiteY7" fmla="*/ 73651 h 5109913"/>
                <a:gd name="connsiteX8" fmla="*/ 502920 w 552099"/>
                <a:gd name="connsiteY8" fmla="*/ 251460 h 5109913"/>
                <a:gd name="connsiteX9" fmla="*/ 552099 w 552099"/>
                <a:gd name="connsiteY9" fmla="*/ 5109913 h 5109913"/>
                <a:gd name="connsiteX0" fmla="*/ 14979 w 567078"/>
                <a:gd name="connsiteY0" fmla="*/ 5016061 h 5109913"/>
                <a:gd name="connsiteX1" fmla="*/ 14979 w 567078"/>
                <a:gd name="connsiteY1" fmla="*/ 5016061 h 5109913"/>
                <a:gd name="connsiteX2" fmla="*/ 5903 w 567078"/>
                <a:gd name="connsiteY2" fmla="*/ 4987363 h 5109913"/>
                <a:gd name="connsiteX3" fmla="*/ 14979 w 567078"/>
                <a:gd name="connsiteY3" fmla="*/ 251460 h 5109913"/>
                <a:gd name="connsiteX4" fmla="*/ 88630 w 567078"/>
                <a:gd name="connsiteY4" fmla="*/ 73651 h 5109913"/>
                <a:gd name="connsiteX5" fmla="*/ 266439 w 567078"/>
                <a:gd name="connsiteY5" fmla="*/ 0 h 5109913"/>
                <a:gd name="connsiteX6" fmla="*/ 266439 w 567078"/>
                <a:gd name="connsiteY6" fmla="*/ 0 h 5109913"/>
                <a:gd name="connsiteX7" fmla="*/ 444248 w 567078"/>
                <a:gd name="connsiteY7" fmla="*/ 73651 h 5109913"/>
                <a:gd name="connsiteX8" fmla="*/ 517899 w 567078"/>
                <a:gd name="connsiteY8" fmla="*/ 251460 h 5109913"/>
                <a:gd name="connsiteX9" fmla="*/ 567078 w 567078"/>
                <a:gd name="connsiteY9" fmla="*/ 5109913 h 5109913"/>
                <a:gd name="connsiteX0" fmla="*/ 0 w 552099"/>
                <a:gd name="connsiteY0" fmla="*/ 5016061 h 5109913"/>
                <a:gd name="connsiteX1" fmla="*/ 0 w 552099"/>
                <a:gd name="connsiteY1" fmla="*/ 5016061 h 5109913"/>
                <a:gd name="connsiteX2" fmla="*/ 0 w 552099"/>
                <a:gd name="connsiteY2" fmla="*/ 251460 h 5109913"/>
                <a:gd name="connsiteX3" fmla="*/ 73651 w 552099"/>
                <a:gd name="connsiteY3" fmla="*/ 73651 h 5109913"/>
                <a:gd name="connsiteX4" fmla="*/ 251460 w 552099"/>
                <a:gd name="connsiteY4" fmla="*/ 0 h 5109913"/>
                <a:gd name="connsiteX5" fmla="*/ 251460 w 552099"/>
                <a:gd name="connsiteY5" fmla="*/ 0 h 5109913"/>
                <a:gd name="connsiteX6" fmla="*/ 429269 w 552099"/>
                <a:gd name="connsiteY6" fmla="*/ 73651 h 5109913"/>
                <a:gd name="connsiteX7" fmla="*/ 502920 w 552099"/>
                <a:gd name="connsiteY7" fmla="*/ 251460 h 5109913"/>
                <a:gd name="connsiteX8" fmla="*/ 552099 w 552099"/>
                <a:gd name="connsiteY8" fmla="*/ 5109913 h 5109913"/>
                <a:gd name="connsiteX0" fmla="*/ 0 w 558409"/>
                <a:gd name="connsiteY0" fmla="*/ 5016061 h 5070028"/>
                <a:gd name="connsiteX1" fmla="*/ 0 w 558409"/>
                <a:gd name="connsiteY1" fmla="*/ 5016061 h 5070028"/>
                <a:gd name="connsiteX2" fmla="*/ 0 w 558409"/>
                <a:gd name="connsiteY2" fmla="*/ 251460 h 5070028"/>
                <a:gd name="connsiteX3" fmla="*/ 73651 w 558409"/>
                <a:gd name="connsiteY3" fmla="*/ 73651 h 5070028"/>
                <a:gd name="connsiteX4" fmla="*/ 251460 w 558409"/>
                <a:gd name="connsiteY4" fmla="*/ 0 h 5070028"/>
                <a:gd name="connsiteX5" fmla="*/ 251460 w 558409"/>
                <a:gd name="connsiteY5" fmla="*/ 0 h 5070028"/>
                <a:gd name="connsiteX6" fmla="*/ 429269 w 558409"/>
                <a:gd name="connsiteY6" fmla="*/ 73651 h 5070028"/>
                <a:gd name="connsiteX7" fmla="*/ 502920 w 558409"/>
                <a:gd name="connsiteY7" fmla="*/ 251460 h 5070028"/>
                <a:gd name="connsiteX8" fmla="*/ 558409 w 558409"/>
                <a:gd name="connsiteY8" fmla="*/ 5070028 h 5070028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7986 w 552099"/>
                <a:gd name="connsiteY2" fmla="*/ 5032128 h 5109912"/>
                <a:gd name="connsiteX3" fmla="*/ 0 w 552099"/>
                <a:gd name="connsiteY3" fmla="*/ 251460 h 5109912"/>
                <a:gd name="connsiteX4" fmla="*/ 73651 w 552099"/>
                <a:gd name="connsiteY4" fmla="*/ 73651 h 5109912"/>
                <a:gd name="connsiteX5" fmla="*/ 251460 w 552099"/>
                <a:gd name="connsiteY5" fmla="*/ 0 h 5109912"/>
                <a:gd name="connsiteX6" fmla="*/ 251460 w 552099"/>
                <a:gd name="connsiteY6" fmla="*/ 0 h 5109912"/>
                <a:gd name="connsiteX7" fmla="*/ 429269 w 552099"/>
                <a:gd name="connsiteY7" fmla="*/ 73651 h 5109912"/>
                <a:gd name="connsiteX8" fmla="*/ 502920 w 552099"/>
                <a:gd name="connsiteY8" fmla="*/ 251460 h 5109912"/>
                <a:gd name="connsiteX9" fmla="*/ 552099 w 552099"/>
                <a:gd name="connsiteY9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0 w 552099"/>
                <a:gd name="connsiteY1" fmla="*/ 5016061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0 w 552099"/>
                <a:gd name="connsiteY0" fmla="*/ 5016061 h 5109912"/>
                <a:gd name="connsiteX1" fmla="*/ 328 w 552099"/>
                <a:gd name="connsiteY1" fmla="*/ 2862849 h 5109912"/>
                <a:gd name="connsiteX2" fmla="*/ 0 w 552099"/>
                <a:gd name="connsiteY2" fmla="*/ 251460 h 5109912"/>
                <a:gd name="connsiteX3" fmla="*/ 73651 w 552099"/>
                <a:gd name="connsiteY3" fmla="*/ 73651 h 5109912"/>
                <a:gd name="connsiteX4" fmla="*/ 251460 w 552099"/>
                <a:gd name="connsiteY4" fmla="*/ 0 h 5109912"/>
                <a:gd name="connsiteX5" fmla="*/ 251460 w 552099"/>
                <a:gd name="connsiteY5" fmla="*/ 0 h 5109912"/>
                <a:gd name="connsiteX6" fmla="*/ 429269 w 552099"/>
                <a:gd name="connsiteY6" fmla="*/ 73651 h 5109912"/>
                <a:gd name="connsiteX7" fmla="*/ 502920 w 552099"/>
                <a:gd name="connsiteY7" fmla="*/ 251460 h 5109912"/>
                <a:gd name="connsiteX8" fmla="*/ 552099 w 552099"/>
                <a:gd name="connsiteY8" fmla="*/ 5109912 h 5109912"/>
                <a:gd name="connsiteX0" fmla="*/ 328 w 552099"/>
                <a:gd name="connsiteY0" fmla="*/ 2862849 h 5109912"/>
                <a:gd name="connsiteX1" fmla="*/ 0 w 552099"/>
                <a:gd name="connsiteY1" fmla="*/ 251460 h 5109912"/>
                <a:gd name="connsiteX2" fmla="*/ 73651 w 552099"/>
                <a:gd name="connsiteY2" fmla="*/ 73651 h 5109912"/>
                <a:gd name="connsiteX3" fmla="*/ 251460 w 552099"/>
                <a:gd name="connsiteY3" fmla="*/ 0 h 5109912"/>
                <a:gd name="connsiteX4" fmla="*/ 251460 w 552099"/>
                <a:gd name="connsiteY4" fmla="*/ 0 h 5109912"/>
                <a:gd name="connsiteX5" fmla="*/ 429269 w 552099"/>
                <a:gd name="connsiteY5" fmla="*/ 73651 h 5109912"/>
                <a:gd name="connsiteX6" fmla="*/ 502920 w 552099"/>
                <a:gd name="connsiteY6" fmla="*/ 251460 h 5109912"/>
                <a:gd name="connsiteX7" fmla="*/ 552099 w 552099"/>
                <a:gd name="connsiteY7" fmla="*/ 5109912 h 5109912"/>
                <a:gd name="connsiteX0" fmla="*/ 328 w 543353"/>
                <a:gd name="connsiteY0" fmla="*/ 2862849 h 2928006"/>
                <a:gd name="connsiteX1" fmla="*/ 0 w 543353"/>
                <a:gd name="connsiteY1" fmla="*/ 251460 h 2928006"/>
                <a:gd name="connsiteX2" fmla="*/ 73651 w 543353"/>
                <a:gd name="connsiteY2" fmla="*/ 73651 h 2928006"/>
                <a:gd name="connsiteX3" fmla="*/ 251460 w 543353"/>
                <a:gd name="connsiteY3" fmla="*/ 0 h 2928006"/>
                <a:gd name="connsiteX4" fmla="*/ 251460 w 543353"/>
                <a:gd name="connsiteY4" fmla="*/ 0 h 2928006"/>
                <a:gd name="connsiteX5" fmla="*/ 429269 w 543353"/>
                <a:gd name="connsiteY5" fmla="*/ 73651 h 2928006"/>
                <a:gd name="connsiteX6" fmla="*/ 502920 w 543353"/>
                <a:gd name="connsiteY6" fmla="*/ 251460 h 2928006"/>
                <a:gd name="connsiteX7" fmla="*/ 543353 w 543353"/>
                <a:gd name="connsiteY7" fmla="*/ 2928006 h 2928006"/>
                <a:gd name="connsiteX0" fmla="*/ 328 w 537043"/>
                <a:gd name="connsiteY0" fmla="*/ 2862849 h 2967890"/>
                <a:gd name="connsiteX1" fmla="*/ 0 w 537043"/>
                <a:gd name="connsiteY1" fmla="*/ 251460 h 2967890"/>
                <a:gd name="connsiteX2" fmla="*/ 73651 w 537043"/>
                <a:gd name="connsiteY2" fmla="*/ 73651 h 2967890"/>
                <a:gd name="connsiteX3" fmla="*/ 251460 w 537043"/>
                <a:gd name="connsiteY3" fmla="*/ 0 h 2967890"/>
                <a:gd name="connsiteX4" fmla="*/ 251460 w 537043"/>
                <a:gd name="connsiteY4" fmla="*/ 0 h 2967890"/>
                <a:gd name="connsiteX5" fmla="*/ 429269 w 537043"/>
                <a:gd name="connsiteY5" fmla="*/ 73651 h 2967890"/>
                <a:gd name="connsiteX6" fmla="*/ 502920 w 537043"/>
                <a:gd name="connsiteY6" fmla="*/ 251460 h 2967890"/>
                <a:gd name="connsiteX7" fmla="*/ 537043 w 537043"/>
                <a:gd name="connsiteY7" fmla="*/ 2967890 h 2967890"/>
                <a:gd name="connsiteX0" fmla="*/ 328 w 528237"/>
                <a:gd name="connsiteY0" fmla="*/ 2862849 h 2951509"/>
                <a:gd name="connsiteX1" fmla="*/ 0 w 528237"/>
                <a:gd name="connsiteY1" fmla="*/ 251460 h 2951509"/>
                <a:gd name="connsiteX2" fmla="*/ 73651 w 528237"/>
                <a:gd name="connsiteY2" fmla="*/ 73651 h 2951509"/>
                <a:gd name="connsiteX3" fmla="*/ 251460 w 528237"/>
                <a:gd name="connsiteY3" fmla="*/ 0 h 2951509"/>
                <a:gd name="connsiteX4" fmla="*/ 251460 w 528237"/>
                <a:gd name="connsiteY4" fmla="*/ 0 h 2951509"/>
                <a:gd name="connsiteX5" fmla="*/ 429269 w 528237"/>
                <a:gd name="connsiteY5" fmla="*/ 73651 h 2951509"/>
                <a:gd name="connsiteX6" fmla="*/ 502920 w 528237"/>
                <a:gd name="connsiteY6" fmla="*/ 251460 h 2951509"/>
                <a:gd name="connsiteX7" fmla="*/ 524305 w 528237"/>
                <a:gd name="connsiteY7" fmla="*/ 2951509 h 2951509"/>
                <a:gd name="connsiteX0" fmla="*/ 328 w 528237"/>
                <a:gd name="connsiteY0" fmla="*/ 2862849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28237"/>
                <a:gd name="connsiteY0" fmla="*/ 2863516 h 2929811"/>
                <a:gd name="connsiteX1" fmla="*/ 0 w 528237"/>
                <a:gd name="connsiteY1" fmla="*/ 251460 h 2929811"/>
                <a:gd name="connsiteX2" fmla="*/ 73651 w 528237"/>
                <a:gd name="connsiteY2" fmla="*/ 73651 h 2929811"/>
                <a:gd name="connsiteX3" fmla="*/ 251460 w 528237"/>
                <a:gd name="connsiteY3" fmla="*/ 0 h 2929811"/>
                <a:gd name="connsiteX4" fmla="*/ 251460 w 528237"/>
                <a:gd name="connsiteY4" fmla="*/ 0 h 2929811"/>
                <a:gd name="connsiteX5" fmla="*/ 429269 w 528237"/>
                <a:gd name="connsiteY5" fmla="*/ 73651 h 2929811"/>
                <a:gd name="connsiteX6" fmla="*/ 502920 w 528237"/>
                <a:gd name="connsiteY6" fmla="*/ 251460 h 2929811"/>
                <a:gd name="connsiteX7" fmla="*/ 527738 w 528237"/>
                <a:gd name="connsiteY7" fmla="*/ 2929811 h 2929811"/>
                <a:gd name="connsiteX0" fmla="*/ 4542 w 538755"/>
                <a:gd name="connsiteY0" fmla="*/ 2863516 h 2953801"/>
                <a:gd name="connsiteX1" fmla="*/ 0 w 538755"/>
                <a:gd name="connsiteY1" fmla="*/ 251460 h 2953801"/>
                <a:gd name="connsiteX2" fmla="*/ 73651 w 538755"/>
                <a:gd name="connsiteY2" fmla="*/ 73651 h 2953801"/>
                <a:gd name="connsiteX3" fmla="*/ 251460 w 538755"/>
                <a:gd name="connsiteY3" fmla="*/ 0 h 2953801"/>
                <a:gd name="connsiteX4" fmla="*/ 251460 w 538755"/>
                <a:gd name="connsiteY4" fmla="*/ 0 h 2953801"/>
                <a:gd name="connsiteX5" fmla="*/ 429269 w 538755"/>
                <a:gd name="connsiteY5" fmla="*/ 73651 h 2953801"/>
                <a:gd name="connsiteX6" fmla="*/ 502920 w 538755"/>
                <a:gd name="connsiteY6" fmla="*/ 251460 h 2953801"/>
                <a:gd name="connsiteX7" fmla="*/ 538755 w 538755"/>
                <a:gd name="connsiteY7" fmla="*/ 2953801 h 2953801"/>
                <a:gd name="connsiteX0" fmla="*/ 4542 w 536285"/>
                <a:gd name="connsiteY0" fmla="*/ 2863516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  <a:gd name="connsiteX0" fmla="*/ 6777 w 536285"/>
                <a:gd name="connsiteY0" fmla="*/ 2849391 h 2938929"/>
                <a:gd name="connsiteX1" fmla="*/ 0 w 536285"/>
                <a:gd name="connsiteY1" fmla="*/ 251460 h 2938929"/>
                <a:gd name="connsiteX2" fmla="*/ 73651 w 536285"/>
                <a:gd name="connsiteY2" fmla="*/ 73651 h 2938929"/>
                <a:gd name="connsiteX3" fmla="*/ 251460 w 536285"/>
                <a:gd name="connsiteY3" fmla="*/ 0 h 2938929"/>
                <a:gd name="connsiteX4" fmla="*/ 251460 w 536285"/>
                <a:gd name="connsiteY4" fmla="*/ 0 h 2938929"/>
                <a:gd name="connsiteX5" fmla="*/ 429269 w 536285"/>
                <a:gd name="connsiteY5" fmla="*/ 73651 h 2938929"/>
                <a:gd name="connsiteX6" fmla="*/ 502920 w 536285"/>
                <a:gd name="connsiteY6" fmla="*/ 251460 h 2938929"/>
                <a:gd name="connsiteX7" fmla="*/ 536285 w 536285"/>
                <a:gd name="connsiteY7" fmla="*/ 2938929 h 2938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6285" h="2938929">
                  <a:moveTo>
                    <a:pt x="6777" y="2849391"/>
                  </a:moveTo>
                  <a:cubicBezTo>
                    <a:pt x="6668" y="1978928"/>
                    <a:pt x="109" y="1121923"/>
                    <a:pt x="0" y="251460"/>
                  </a:cubicBezTo>
                  <a:cubicBezTo>
                    <a:pt x="0" y="184769"/>
                    <a:pt x="26493" y="120809"/>
                    <a:pt x="73651" y="73651"/>
                  </a:cubicBezTo>
                  <a:cubicBezTo>
                    <a:pt x="120809" y="26493"/>
                    <a:pt x="184769" y="0"/>
                    <a:pt x="251460" y="0"/>
                  </a:cubicBezTo>
                  <a:lnTo>
                    <a:pt x="251460" y="0"/>
                  </a:lnTo>
                  <a:cubicBezTo>
                    <a:pt x="318151" y="0"/>
                    <a:pt x="382111" y="26493"/>
                    <a:pt x="429269" y="73651"/>
                  </a:cubicBezTo>
                  <a:cubicBezTo>
                    <a:pt x="476427" y="120809"/>
                    <a:pt x="502920" y="184769"/>
                    <a:pt x="502920" y="251460"/>
                  </a:cubicBezTo>
                  <a:cubicBezTo>
                    <a:pt x="528237" y="1864408"/>
                    <a:pt x="517682" y="905440"/>
                    <a:pt x="536285" y="2938929"/>
                  </a:cubicBezTo>
                </a:path>
              </a:pathLst>
            </a:custGeom>
            <a:solidFill>
              <a:schemeClr val="accent1"/>
            </a:solidFill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5" name="Freeform 24"/>
          <p:cNvSpPr/>
          <p:nvPr/>
        </p:nvSpPr>
        <p:spPr>
          <a:xfrm rot="15660000">
            <a:off x="5750708" y="-641833"/>
            <a:ext cx="985797" cy="6048136"/>
          </a:xfrm>
          <a:custGeom>
            <a:avLst/>
            <a:gdLst>
              <a:gd name="connsiteX0" fmla="*/ 457200 w 914400"/>
              <a:gd name="connsiteY0" fmla="*/ 0 h 6172200"/>
              <a:gd name="connsiteX1" fmla="*/ 457200 w 914400"/>
              <a:gd name="connsiteY1" fmla="*/ 0 h 6172200"/>
              <a:gd name="connsiteX2" fmla="*/ 780489 w 914400"/>
              <a:gd name="connsiteY2" fmla="*/ 133911 h 6172200"/>
              <a:gd name="connsiteX3" fmla="*/ 914399 w 914400"/>
              <a:gd name="connsiteY3" fmla="*/ 457201 h 6172200"/>
              <a:gd name="connsiteX4" fmla="*/ 914400 w 914400"/>
              <a:gd name="connsiteY4" fmla="*/ 6172200 h 6172200"/>
              <a:gd name="connsiteX5" fmla="*/ 914400 w 914400"/>
              <a:gd name="connsiteY5" fmla="*/ 6172200 h 6172200"/>
              <a:gd name="connsiteX6" fmla="*/ 914400 w 914400"/>
              <a:gd name="connsiteY6" fmla="*/ 6172200 h 6172200"/>
              <a:gd name="connsiteX7" fmla="*/ 0 w 914400"/>
              <a:gd name="connsiteY7" fmla="*/ 6172200 h 6172200"/>
              <a:gd name="connsiteX8" fmla="*/ 0 w 914400"/>
              <a:gd name="connsiteY8" fmla="*/ 6172200 h 6172200"/>
              <a:gd name="connsiteX9" fmla="*/ 0 w 914400"/>
              <a:gd name="connsiteY9" fmla="*/ 6172200 h 6172200"/>
              <a:gd name="connsiteX10" fmla="*/ 0 w 914400"/>
              <a:gd name="connsiteY10" fmla="*/ 457200 h 6172200"/>
              <a:gd name="connsiteX11" fmla="*/ 133911 w 914400"/>
              <a:gd name="connsiteY11" fmla="*/ 133911 h 6172200"/>
              <a:gd name="connsiteX12" fmla="*/ 457201 w 914400"/>
              <a:gd name="connsiteY12" fmla="*/ 1 h 6172200"/>
              <a:gd name="connsiteX13" fmla="*/ 457200 w 914400"/>
              <a:gd name="connsiteY13" fmla="*/ 0 h 6172200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14400 w 953241"/>
              <a:gd name="connsiteY5" fmla="*/ 6172200 h 6328114"/>
              <a:gd name="connsiteX6" fmla="*/ 953241 w 953241"/>
              <a:gd name="connsiteY6" fmla="*/ 6328114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6172200 h 6328114"/>
              <a:gd name="connsiteX10" fmla="*/ 0 w 953241"/>
              <a:gd name="connsiteY10" fmla="*/ 457200 h 6328114"/>
              <a:gd name="connsiteX11" fmla="*/ 133911 w 953241"/>
              <a:gd name="connsiteY11" fmla="*/ 133911 h 6328114"/>
              <a:gd name="connsiteX12" fmla="*/ 457201 w 953241"/>
              <a:gd name="connsiteY12" fmla="*/ 1 h 6328114"/>
              <a:gd name="connsiteX13" fmla="*/ 457200 w 953241"/>
              <a:gd name="connsiteY13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14400 w 953241"/>
              <a:gd name="connsiteY4" fmla="*/ 6172200 h 6328114"/>
              <a:gd name="connsiteX5" fmla="*/ 953241 w 953241"/>
              <a:gd name="connsiteY5" fmla="*/ 6328114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6172200 h 6328114"/>
              <a:gd name="connsiteX9" fmla="*/ 0 w 953241"/>
              <a:gd name="connsiteY9" fmla="*/ 457200 h 6328114"/>
              <a:gd name="connsiteX10" fmla="*/ 133911 w 953241"/>
              <a:gd name="connsiteY10" fmla="*/ 133911 h 6328114"/>
              <a:gd name="connsiteX11" fmla="*/ 457201 w 953241"/>
              <a:gd name="connsiteY11" fmla="*/ 1 h 6328114"/>
              <a:gd name="connsiteX12" fmla="*/ 457200 w 953241"/>
              <a:gd name="connsiteY12" fmla="*/ 0 h 6328114"/>
              <a:gd name="connsiteX0" fmla="*/ 457200 w 1105641"/>
              <a:gd name="connsiteY0" fmla="*/ 0 h 6328114"/>
              <a:gd name="connsiteX1" fmla="*/ 457200 w 1105641"/>
              <a:gd name="connsiteY1" fmla="*/ 0 h 6328114"/>
              <a:gd name="connsiteX2" fmla="*/ 780489 w 1105641"/>
              <a:gd name="connsiteY2" fmla="*/ 133911 h 6328114"/>
              <a:gd name="connsiteX3" fmla="*/ 914399 w 1105641"/>
              <a:gd name="connsiteY3" fmla="*/ 457201 h 6328114"/>
              <a:gd name="connsiteX4" fmla="*/ 953241 w 1105641"/>
              <a:gd name="connsiteY4" fmla="*/ 6328114 h 6328114"/>
              <a:gd name="connsiteX5" fmla="*/ 0 w 1105641"/>
              <a:gd name="connsiteY5" fmla="*/ 6172200 h 6328114"/>
              <a:gd name="connsiteX6" fmla="*/ 0 w 1105641"/>
              <a:gd name="connsiteY6" fmla="*/ 6172200 h 6328114"/>
              <a:gd name="connsiteX7" fmla="*/ 0 w 1105641"/>
              <a:gd name="connsiteY7" fmla="*/ 6172200 h 6328114"/>
              <a:gd name="connsiteX8" fmla="*/ 0 w 1105641"/>
              <a:gd name="connsiteY8" fmla="*/ 457200 h 6328114"/>
              <a:gd name="connsiteX9" fmla="*/ 133911 w 1105641"/>
              <a:gd name="connsiteY9" fmla="*/ 133911 h 6328114"/>
              <a:gd name="connsiteX10" fmla="*/ 457201 w 1105641"/>
              <a:gd name="connsiteY10" fmla="*/ 1 h 6328114"/>
              <a:gd name="connsiteX11" fmla="*/ 457200 w 1105641"/>
              <a:gd name="connsiteY11" fmla="*/ 0 h 6328114"/>
              <a:gd name="connsiteX0" fmla="*/ 457200 w 953241"/>
              <a:gd name="connsiteY0" fmla="*/ 0 h 6328114"/>
              <a:gd name="connsiteX1" fmla="*/ 457200 w 953241"/>
              <a:gd name="connsiteY1" fmla="*/ 0 h 6328114"/>
              <a:gd name="connsiteX2" fmla="*/ 780489 w 953241"/>
              <a:gd name="connsiteY2" fmla="*/ 133911 h 6328114"/>
              <a:gd name="connsiteX3" fmla="*/ 914399 w 953241"/>
              <a:gd name="connsiteY3" fmla="*/ 457201 h 6328114"/>
              <a:gd name="connsiteX4" fmla="*/ 953241 w 953241"/>
              <a:gd name="connsiteY4" fmla="*/ 6328114 h 6328114"/>
              <a:gd name="connsiteX5" fmla="*/ 0 w 953241"/>
              <a:gd name="connsiteY5" fmla="*/ 6172200 h 6328114"/>
              <a:gd name="connsiteX6" fmla="*/ 0 w 953241"/>
              <a:gd name="connsiteY6" fmla="*/ 6172200 h 6328114"/>
              <a:gd name="connsiteX7" fmla="*/ 0 w 953241"/>
              <a:gd name="connsiteY7" fmla="*/ 6172200 h 6328114"/>
              <a:gd name="connsiteX8" fmla="*/ 0 w 953241"/>
              <a:gd name="connsiteY8" fmla="*/ 457200 h 6328114"/>
              <a:gd name="connsiteX9" fmla="*/ 133911 w 953241"/>
              <a:gd name="connsiteY9" fmla="*/ 133911 h 6328114"/>
              <a:gd name="connsiteX10" fmla="*/ 457201 w 953241"/>
              <a:gd name="connsiteY10" fmla="*/ 1 h 6328114"/>
              <a:gd name="connsiteX11" fmla="*/ 457200 w 953241"/>
              <a:gd name="connsiteY11" fmla="*/ 0 h 6328114"/>
              <a:gd name="connsiteX0" fmla="*/ 457200 w 943191"/>
              <a:gd name="connsiteY0" fmla="*/ 0 h 6312729"/>
              <a:gd name="connsiteX1" fmla="*/ 457200 w 943191"/>
              <a:gd name="connsiteY1" fmla="*/ 0 h 6312729"/>
              <a:gd name="connsiteX2" fmla="*/ 780489 w 943191"/>
              <a:gd name="connsiteY2" fmla="*/ 133911 h 6312729"/>
              <a:gd name="connsiteX3" fmla="*/ 914399 w 943191"/>
              <a:gd name="connsiteY3" fmla="*/ 457201 h 6312729"/>
              <a:gd name="connsiteX4" fmla="*/ 942064 w 943191"/>
              <a:gd name="connsiteY4" fmla="*/ 6312729 h 6312729"/>
              <a:gd name="connsiteX5" fmla="*/ 0 w 943191"/>
              <a:gd name="connsiteY5" fmla="*/ 6172200 h 6312729"/>
              <a:gd name="connsiteX6" fmla="*/ 0 w 943191"/>
              <a:gd name="connsiteY6" fmla="*/ 6172200 h 6312729"/>
              <a:gd name="connsiteX7" fmla="*/ 0 w 943191"/>
              <a:gd name="connsiteY7" fmla="*/ 6172200 h 6312729"/>
              <a:gd name="connsiteX8" fmla="*/ 0 w 943191"/>
              <a:gd name="connsiteY8" fmla="*/ 457200 h 6312729"/>
              <a:gd name="connsiteX9" fmla="*/ 133911 w 943191"/>
              <a:gd name="connsiteY9" fmla="*/ 133911 h 6312729"/>
              <a:gd name="connsiteX10" fmla="*/ 457201 w 943191"/>
              <a:gd name="connsiteY10" fmla="*/ 1 h 6312729"/>
              <a:gd name="connsiteX11" fmla="*/ 457200 w 943191"/>
              <a:gd name="connsiteY11" fmla="*/ 0 h 6312729"/>
              <a:gd name="connsiteX0" fmla="*/ 0 w 1033504"/>
              <a:gd name="connsiteY0" fmla="*/ 6172200 h 6404169"/>
              <a:gd name="connsiteX1" fmla="*/ 0 w 1033504"/>
              <a:gd name="connsiteY1" fmla="*/ 6172200 h 6404169"/>
              <a:gd name="connsiteX2" fmla="*/ 0 w 1033504"/>
              <a:gd name="connsiteY2" fmla="*/ 6172200 h 6404169"/>
              <a:gd name="connsiteX3" fmla="*/ 0 w 1033504"/>
              <a:gd name="connsiteY3" fmla="*/ 457200 h 6404169"/>
              <a:gd name="connsiteX4" fmla="*/ 133911 w 1033504"/>
              <a:gd name="connsiteY4" fmla="*/ 133911 h 6404169"/>
              <a:gd name="connsiteX5" fmla="*/ 457201 w 1033504"/>
              <a:gd name="connsiteY5" fmla="*/ 1 h 6404169"/>
              <a:gd name="connsiteX6" fmla="*/ 457200 w 1033504"/>
              <a:gd name="connsiteY6" fmla="*/ 0 h 6404169"/>
              <a:gd name="connsiteX7" fmla="*/ 457200 w 1033504"/>
              <a:gd name="connsiteY7" fmla="*/ 0 h 6404169"/>
              <a:gd name="connsiteX8" fmla="*/ 780489 w 1033504"/>
              <a:gd name="connsiteY8" fmla="*/ 133911 h 6404169"/>
              <a:gd name="connsiteX9" fmla="*/ 914399 w 1033504"/>
              <a:gd name="connsiteY9" fmla="*/ 457201 h 6404169"/>
              <a:gd name="connsiteX10" fmla="*/ 1033504 w 1033504"/>
              <a:gd name="connsiteY10" fmla="*/ 6404169 h 6404169"/>
              <a:gd name="connsiteX0" fmla="*/ 0 w 1007327"/>
              <a:gd name="connsiteY0" fmla="*/ 6172200 h 6354462"/>
              <a:gd name="connsiteX1" fmla="*/ 0 w 1007327"/>
              <a:gd name="connsiteY1" fmla="*/ 6172200 h 6354462"/>
              <a:gd name="connsiteX2" fmla="*/ 0 w 1007327"/>
              <a:gd name="connsiteY2" fmla="*/ 6172200 h 6354462"/>
              <a:gd name="connsiteX3" fmla="*/ 0 w 1007327"/>
              <a:gd name="connsiteY3" fmla="*/ 457200 h 6354462"/>
              <a:gd name="connsiteX4" fmla="*/ 133911 w 1007327"/>
              <a:gd name="connsiteY4" fmla="*/ 133911 h 6354462"/>
              <a:gd name="connsiteX5" fmla="*/ 457201 w 1007327"/>
              <a:gd name="connsiteY5" fmla="*/ 1 h 6354462"/>
              <a:gd name="connsiteX6" fmla="*/ 457200 w 1007327"/>
              <a:gd name="connsiteY6" fmla="*/ 0 h 6354462"/>
              <a:gd name="connsiteX7" fmla="*/ 457200 w 1007327"/>
              <a:gd name="connsiteY7" fmla="*/ 0 h 6354462"/>
              <a:gd name="connsiteX8" fmla="*/ 780489 w 1007327"/>
              <a:gd name="connsiteY8" fmla="*/ 133911 h 6354462"/>
              <a:gd name="connsiteX9" fmla="*/ 914399 w 1007327"/>
              <a:gd name="connsiteY9" fmla="*/ 457201 h 6354462"/>
              <a:gd name="connsiteX10" fmla="*/ 1007327 w 1007327"/>
              <a:gd name="connsiteY10" fmla="*/ 6354462 h 6354462"/>
              <a:gd name="connsiteX0" fmla="*/ 0 w 1029242"/>
              <a:gd name="connsiteY0" fmla="*/ 6172200 h 6330704"/>
              <a:gd name="connsiteX1" fmla="*/ 0 w 1029242"/>
              <a:gd name="connsiteY1" fmla="*/ 6172200 h 6330704"/>
              <a:gd name="connsiteX2" fmla="*/ 0 w 1029242"/>
              <a:gd name="connsiteY2" fmla="*/ 6172200 h 6330704"/>
              <a:gd name="connsiteX3" fmla="*/ 0 w 1029242"/>
              <a:gd name="connsiteY3" fmla="*/ 457200 h 6330704"/>
              <a:gd name="connsiteX4" fmla="*/ 133911 w 1029242"/>
              <a:gd name="connsiteY4" fmla="*/ 133911 h 6330704"/>
              <a:gd name="connsiteX5" fmla="*/ 457201 w 1029242"/>
              <a:gd name="connsiteY5" fmla="*/ 1 h 6330704"/>
              <a:gd name="connsiteX6" fmla="*/ 457200 w 1029242"/>
              <a:gd name="connsiteY6" fmla="*/ 0 h 6330704"/>
              <a:gd name="connsiteX7" fmla="*/ 457200 w 1029242"/>
              <a:gd name="connsiteY7" fmla="*/ 0 h 6330704"/>
              <a:gd name="connsiteX8" fmla="*/ 780489 w 1029242"/>
              <a:gd name="connsiteY8" fmla="*/ 133911 h 6330704"/>
              <a:gd name="connsiteX9" fmla="*/ 914399 w 1029242"/>
              <a:gd name="connsiteY9" fmla="*/ 457201 h 6330704"/>
              <a:gd name="connsiteX10" fmla="*/ 1029242 w 1029242"/>
              <a:gd name="connsiteY10" fmla="*/ 6330704 h 6330704"/>
              <a:gd name="connsiteX0" fmla="*/ 0 w 964937"/>
              <a:gd name="connsiteY0" fmla="*/ 6172200 h 6306905"/>
              <a:gd name="connsiteX1" fmla="*/ 0 w 964937"/>
              <a:gd name="connsiteY1" fmla="*/ 6172200 h 6306905"/>
              <a:gd name="connsiteX2" fmla="*/ 0 w 964937"/>
              <a:gd name="connsiteY2" fmla="*/ 6172200 h 6306905"/>
              <a:gd name="connsiteX3" fmla="*/ 0 w 964937"/>
              <a:gd name="connsiteY3" fmla="*/ 457200 h 6306905"/>
              <a:gd name="connsiteX4" fmla="*/ 133911 w 964937"/>
              <a:gd name="connsiteY4" fmla="*/ 133911 h 6306905"/>
              <a:gd name="connsiteX5" fmla="*/ 457201 w 964937"/>
              <a:gd name="connsiteY5" fmla="*/ 1 h 6306905"/>
              <a:gd name="connsiteX6" fmla="*/ 457200 w 964937"/>
              <a:gd name="connsiteY6" fmla="*/ 0 h 6306905"/>
              <a:gd name="connsiteX7" fmla="*/ 457200 w 964937"/>
              <a:gd name="connsiteY7" fmla="*/ 0 h 6306905"/>
              <a:gd name="connsiteX8" fmla="*/ 780489 w 964937"/>
              <a:gd name="connsiteY8" fmla="*/ 133911 h 6306905"/>
              <a:gd name="connsiteX9" fmla="*/ 914399 w 964937"/>
              <a:gd name="connsiteY9" fmla="*/ 457201 h 6306905"/>
              <a:gd name="connsiteX10" fmla="*/ 964937 w 964937"/>
              <a:gd name="connsiteY10" fmla="*/ 6306905 h 6306905"/>
              <a:gd name="connsiteX0" fmla="*/ 0 w 958626"/>
              <a:gd name="connsiteY0" fmla="*/ 6172200 h 6346750"/>
              <a:gd name="connsiteX1" fmla="*/ 0 w 958626"/>
              <a:gd name="connsiteY1" fmla="*/ 6172200 h 6346750"/>
              <a:gd name="connsiteX2" fmla="*/ 0 w 958626"/>
              <a:gd name="connsiteY2" fmla="*/ 6172200 h 6346750"/>
              <a:gd name="connsiteX3" fmla="*/ 0 w 958626"/>
              <a:gd name="connsiteY3" fmla="*/ 457200 h 6346750"/>
              <a:gd name="connsiteX4" fmla="*/ 133911 w 958626"/>
              <a:gd name="connsiteY4" fmla="*/ 133911 h 6346750"/>
              <a:gd name="connsiteX5" fmla="*/ 457201 w 958626"/>
              <a:gd name="connsiteY5" fmla="*/ 1 h 6346750"/>
              <a:gd name="connsiteX6" fmla="*/ 457200 w 958626"/>
              <a:gd name="connsiteY6" fmla="*/ 0 h 6346750"/>
              <a:gd name="connsiteX7" fmla="*/ 457200 w 958626"/>
              <a:gd name="connsiteY7" fmla="*/ 0 h 6346750"/>
              <a:gd name="connsiteX8" fmla="*/ 780489 w 958626"/>
              <a:gd name="connsiteY8" fmla="*/ 133911 h 6346750"/>
              <a:gd name="connsiteX9" fmla="*/ 914399 w 958626"/>
              <a:gd name="connsiteY9" fmla="*/ 457201 h 6346750"/>
              <a:gd name="connsiteX10" fmla="*/ 958626 w 958626"/>
              <a:gd name="connsiteY10" fmla="*/ 6346750 h 6346750"/>
              <a:gd name="connsiteX0" fmla="*/ 0 w 960730"/>
              <a:gd name="connsiteY0" fmla="*/ 6172200 h 6333468"/>
              <a:gd name="connsiteX1" fmla="*/ 0 w 960730"/>
              <a:gd name="connsiteY1" fmla="*/ 6172200 h 6333468"/>
              <a:gd name="connsiteX2" fmla="*/ 0 w 960730"/>
              <a:gd name="connsiteY2" fmla="*/ 6172200 h 6333468"/>
              <a:gd name="connsiteX3" fmla="*/ 0 w 960730"/>
              <a:gd name="connsiteY3" fmla="*/ 457200 h 6333468"/>
              <a:gd name="connsiteX4" fmla="*/ 133911 w 960730"/>
              <a:gd name="connsiteY4" fmla="*/ 133911 h 6333468"/>
              <a:gd name="connsiteX5" fmla="*/ 457201 w 960730"/>
              <a:gd name="connsiteY5" fmla="*/ 1 h 6333468"/>
              <a:gd name="connsiteX6" fmla="*/ 457200 w 960730"/>
              <a:gd name="connsiteY6" fmla="*/ 0 h 6333468"/>
              <a:gd name="connsiteX7" fmla="*/ 457200 w 960730"/>
              <a:gd name="connsiteY7" fmla="*/ 0 h 6333468"/>
              <a:gd name="connsiteX8" fmla="*/ 780489 w 960730"/>
              <a:gd name="connsiteY8" fmla="*/ 133911 h 6333468"/>
              <a:gd name="connsiteX9" fmla="*/ 914399 w 960730"/>
              <a:gd name="connsiteY9" fmla="*/ 457201 h 6333468"/>
              <a:gd name="connsiteX10" fmla="*/ 960730 w 960730"/>
              <a:gd name="connsiteY10" fmla="*/ 6333468 h 6333468"/>
              <a:gd name="connsiteX0" fmla="*/ 0 w 962833"/>
              <a:gd name="connsiteY0" fmla="*/ 6172200 h 6320186"/>
              <a:gd name="connsiteX1" fmla="*/ 0 w 962833"/>
              <a:gd name="connsiteY1" fmla="*/ 6172200 h 6320186"/>
              <a:gd name="connsiteX2" fmla="*/ 0 w 962833"/>
              <a:gd name="connsiteY2" fmla="*/ 6172200 h 6320186"/>
              <a:gd name="connsiteX3" fmla="*/ 0 w 962833"/>
              <a:gd name="connsiteY3" fmla="*/ 457200 h 6320186"/>
              <a:gd name="connsiteX4" fmla="*/ 133911 w 962833"/>
              <a:gd name="connsiteY4" fmla="*/ 133911 h 6320186"/>
              <a:gd name="connsiteX5" fmla="*/ 457201 w 962833"/>
              <a:gd name="connsiteY5" fmla="*/ 1 h 6320186"/>
              <a:gd name="connsiteX6" fmla="*/ 457200 w 962833"/>
              <a:gd name="connsiteY6" fmla="*/ 0 h 6320186"/>
              <a:gd name="connsiteX7" fmla="*/ 457200 w 962833"/>
              <a:gd name="connsiteY7" fmla="*/ 0 h 6320186"/>
              <a:gd name="connsiteX8" fmla="*/ 780489 w 962833"/>
              <a:gd name="connsiteY8" fmla="*/ 133911 h 6320186"/>
              <a:gd name="connsiteX9" fmla="*/ 914399 w 962833"/>
              <a:gd name="connsiteY9" fmla="*/ 457201 h 6320186"/>
              <a:gd name="connsiteX10" fmla="*/ 962833 w 962833"/>
              <a:gd name="connsiteY10" fmla="*/ 6320186 h 6320186"/>
              <a:gd name="connsiteX0" fmla="*/ 0 w 981537"/>
              <a:gd name="connsiteY0" fmla="*/ 6172200 h 6338829"/>
              <a:gd name="connsiteX1" fmla="*/ 0 w 981537"/>
              <a:gd name="connsiteY1" fmla="*/ 6172200 h 6338829"/>
              <a:gd name="connsiteX2" fmla="*/ 0 w 981537"/>
              <a:gd name="connsiteY2" fmla="*/ 6172200 h 6338829"/>
              <a:gd name="connsiteX3" fmla="*/ 0 w 981537"/>
              <a:gd name="connsiteY3" fmla="*/ 457200 h 6338829"/>
              <a:gd name="connsiteX4" fmla="*/ 133911 w 981537"/>
              <a:gd name="connsiteY4" fmla="*/ 133911 h 6338829"/>
              <a:gd name="connsiteX5" fmla="*/ 457201 w 981537"/>
              <a:gd name="connsiteY5" fmla="*/ 1 h 6338829"/>
              <a:gd name="connsiteX6" fmla="*/ 457200 w 981537"/>
              <a:gd name="connsiteY6" fmla="*/ 0 h 6338829"/>
              <a:gd name="connsiteX7" fmla="*/ 457200 w 981537"/>
              <a:gd name="connsiteY7" fmla="*/ 0 h 6338829"/>
              <a:gd name="connsiteX8" fmla="*/ 780489 w 981537"/>
              <a:gd name="connsiteY8" fmla="*/ 133911 h 6338829"/>
              <a:gd name="connsiteX9" fmla="*/ 914399 w 981537"/>
              <a:gd name="connsiteY9" fmla="*/ 457201 h 6338829"/>
              <a:gd name="connsiteX10" fmla="*/ 981537 w 981537"/>
              <a:gd name="connsiteY10" fmla="*/ 6338829 h 6338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81537" h="6338829">
                <a:moveTo>
                  <a:pt x="0" y="6172200"/>
                </a:moveTo>
                <a:lnTo>
                  <a:pt x="0" y="6172200"/>
                </a:lnTo>
                <a:lnTo>
                  <a:pt x="0" y="6172200"/>
                </a:lnTo>
                <a:lnTo>
                  <a:pt x="0" y="457200"/>
                </a:lnTo>
                <a:cubicBezTo>
                  <a:pt x="0" y="335943"/>
                  <a:pt x="48169" y="219652"/>
                  <a:pt x="133911" y="133911"/>
                </a:cubicBezTo>
                <a:cubicBezTo>
                  <a:pt x="219653" y="48169"/>
                  <a:pt x="335944" y="0"/>
                  <a:pt x="457201" y="1"/>
                </a:cubicBezTo>
                <a:lnTo>
                  <a:pt x="457200" y="0"/>
                </a:lnTo>
                <a:lnTo>
                  <a:pt x="457200" y="0"/>
                </a:lnTo>
                <a:cubicBezTo>
                  <a:pt x="578457" y="0"/>
                  <a:pt x="694748" y="48169"/>
                  <a:pt x="780489" y="133911"/>
                </a:cubicBezTo>
                <a:cubicBezTo>
                  <a:pt x="866231" y="219653"/>
                  <a:pt x="914400" y="335944"/>
                  <a:pt x="914399" y="457201"/>
                </a:cubicBezTo>
                <a:cubicBezTo>
                  <a:pt x="943191" y="1489568"/>
                  <a:pt x="889058" y="4544471"/>
                  <a:pt x="981537" y="6338829"/>
                </a:cubicBezTo>
              </a:path>
            </a:pathLst>
          </a:custGeom>
          <a:solidFill>
            <a:schemeClr val="bg2">
              <a:lumMod val="40000"/>
              <a:lumOff val="60000"/>
              <a:alpha val="8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787878" y="-970104"/>
            <a:ext cx="5636587" cy="2701922"/>
            <a:chOff x="787878" y="-970104"/>
            <a:chExt cx="5636587" cy="2701922"/>
          </a:xfrm>
        </p:grpSpPr>
        <p:sp>
          <p:nvSpPr>
            <p:cNvPr id="37" name="Oval 36"/>
            <p:cNvSpPr/>
            <p:nvPr/>
          </p:nvSpPr>
          <p:spPr>
            <a:xfrm>
              <a:off x="2382982" y="1122218"/>
              <a:ext cx="609600" cy="609600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2" name="Oval 41"/>
            <p:cNvSpPr/>
            <p:nvPr userDrawn="1"/>
          </p:nvSpPr>
          <p:spPr>
            <a:xfrm>
              <a:off x="2856954" y="76200"/>
              <a:ext cx="1023669" cy="8382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1" name="Oval 40"/>
            <p:cNvSpPr/>
            <p:nvPr/>
          </p:nvSpPr>
          <p:spPr>
            <a:xfrm>
              <a:off x="1948131" y="46402"/>
              <a:ext cx="1023669" cy="86799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4" name="Pie 33"/>
            <p:cNvSpPr/>
            <p:nvPr/>
          </p:nvSpPr>
          <p:spPr>
            <a:xfrm>
              <a:off x="1219200" y="-765132"/>
              <a:ext cx="3505316" cy="1521076"/>
            </a:xfrm>
            <a:prstGeom prst="pie">
              <a:avLst>
                <a:gd name="adj1" fmla="val 22874"/>
                <a:gd name="adj2" fmla="val 1080188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45120" y="141183"/>
              <a:ext cx="1023669" cy="95293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8" name="Arc 37"/>
            <p:cNvSpPr/>
            <p:nvPr/>
          </p:nvSpPr>
          <p:spPr>
            <a:xfrm rot="12469977">
              <a:off x="1178780" y="-178449"/>
              <a:ext cx="1133352" cy="831645"/>
            </a:xfrm>
            <a:prstGeom prst="arc">
              <a:avLst>
                <a:gd name="adj1" fmla="val 11101214"/>
                <a:gd name="adj2" fmla="val 21230192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6" name="Pie 45"/>
            <p:cNvSpPr/>
            <p:nvPr/>
          </p:nvSpPr>
          <p:spPr>
            <a:xfrm rot="60000">
              <a:off x="787878" y="-198453"/>
              <a:ext cx="381000" cy="381000"/>
            </a:xfrm>
            <a:prstGeom prst="pie">
              <a:avLst>
                <a:gd name="adj1" fmla="val 21598475"/>
                <a:gd name="adj2" fmla="val 10634284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7" name="Arc 46"/>
            <p:cNvSpPr/>
            <p:nvPr/>
          </p:nvSpPr>
          <p:spPr>
            <a:xfrm rot="6387309">
              <a:off x="4862250" y="-839605"/>
              <a:ext cx="1453063" cy="1671367"/>
            </a:xfrm>
            <a:prstGeom prst="arc">
              <a:avLst>
                <a:gd name="adj1" fmla="val 15214126"/>
                <a:gd name="adj2" fmla="val 4414917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5362575" y="461226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9" name="Oval 48"/>
            <p:cNvSpPr/>
            <p:nvPr/>
          </p:nvSpPr>
          <p:spPr>
            <a:xfrm>
              <a:off x="4800600" y="152400"/>
              <a:ext cx="756423" cy="6436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40" name="Arc 39"/>
            <p:cNvSpPr/>
            <p:nvPr/>
          </p:nvSpPr>
          <p:spPr>
            <a:xfrm rot="6387309">
              <a:off x="3396216" y="-1040840"/>
              <a:ext cx="1905868" cy="2047339"/>
            </a:xfrm>
            <a:prstGeom prst="arc">
              <a:avLst>
                <a:gd name="adj1" fmla="val 15243146"/>
                <a:gd name="adj2" fmla="val 4369025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6115050" y="590550"/>
              <a:ext cx="152400" cy="152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" name="Oval 50"/>
            <p:cNvSpPr/>
            <p:nvPr/>
          </p:nvSpPr>
          <p:spPr>
            <a:xfrm>
              <a:off x="6191250" y="485775"/>
              <a:ext cx="104774" cy="10477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sz="1800" kern="1200">
                <a:solidFill>
                  <a:schemeClr val="lt1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32" name="Rectangle 3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042312">
            <a:off x="1022823" y="2961459"/>
            <a:ext cx="7551601" cy="1612607"/>
          </a:xfrm>
        </p:spPr>
        <p:txBody>
          <a:bodyPr anchor="b" anchorCtr="0">
            <a:noAutofit/>
          </a:bodyPr>
          <a:lstStyle>
            <a:lvl1pPr algn="l">
              <a:defRPr sz="4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060000">
            <a:off x="2550459" y="4704801"/>
            <a:ext cx="6400800" cy="914400"/>
          </a:xfrm>
        </p:spPr>
        <p:txBody>
          <a:bodyPr anchor="ctr" anchorCtr="0">
            <a:normAutofit/>
          </a:bodyPr>
          <a:lstStyle>
            <a:lvl1pPr marL="0" indent="0" algn="l">
              <a:spcAft>
                <a:spcPts val="0"/>
              </a:spcAft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 rot="21062049">
            <a:off x="4330099" y="2053227"/>
            <a:ext cx="4803570" cy="509189"/>
          </a:xfrm>
        </p:spPr>
        <p:txBody>
          <a:bodyPr/>
          <a:lstStyle>
            <a:lvl1pPr marL="0" indent="0">
              <a:buFont typeface="Arial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30409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1A3B82-0EA8-4E21-9CD6-73B9F1B919AC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/>
              <a:t>Bộ môn HTTT – Khoa CNTT - DHKHTN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63FA1-72F4-44F2-8956-7EC941B5F0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E89763D-0713-4BE0-B442-674289ED269D}" type="datetime1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Bộ môn HTTT – Khoa CNTT - DHKHTN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41493-B23C-4E45-877D-7141EFA976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DB5627-B59A-47DB-85AC-60DF1901DB19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Bộ môn HTTT – Khoa CNTT - DHKHTN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905135-0A92-4F42-B545-442D858462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35CBB0-F4B6-4310-AAD2-409368E310E7}" type="datetime1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Bộ môn HTTT – Khoa CNTT - DHKHTN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7FABDD-B3D2-48B0-8ED4-9E85E347F0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D36F366-0770-40C4-9655-6F38D1A59CA6}" type="datetime1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Bộ môn HTTT – Khoa CNTT - DHKHTN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9437C-E1E0-452A-A499-179AFC4F4C7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FA094C-81A5-438C-9A18-0F1CBDA07C0A}" type="datetime1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Bộ môn HTTT – Khoa CNTT - DHKHTN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6E367E-6DA5-4895-A7FA-7EF873FA82E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6ACA9E7-447D-4AA2-844C-8DDF177912E5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Bộ môn HTTT – Khoa CNTT - DHKHTN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8AA1D-88FB-4EB1-ACDF-A8C5A3A0CE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C7068D4-F4E1-4285-881D-4706178BC0A0}" type="datetime1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vi-VN"/>
              <a:t>Bộ môn HTTT – Khoa CNTT - DHKHTN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6E8DB4-196A-4B66-8401-881D325619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68" name="Object 44"/>
          <p:cNvGraphicFramePr>
            <a:graphicFrameLocks noChangeAspect="1"/>
          </p:cNvGraphicFramePr>
          <p:nvPr/>
        </p:nvGraphicFramePr>
        <p:xfrm>
          <a:off x="0" y="0"/>
          <a:ext cx="91440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" r:id="rId15" imgW="8698413" imgH="1104372" progId="">
                  <p:embed/>
                </p:oleObj>
              </mc:Choice>
              <mc:Fallback>
                <p:oleObj name="Image" r:id="rId15" imgW="8698413" imgH="1104372" progId="">
                  <p:embed/>
                  <p:pic>
                    <p:nvPicPr>
                      <p:cNvPr id="0" name="Picture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5D135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9" name="Rectangle 45"/>
          <p:cNvSpPr>
            <a:spLocks noChangeArrowheads="1"/>
          </p:cNvSpPr>
          <p:nvPr/>
        </p:nvSpPr>
        <p:spPr bwMode="gray">
          <a:xfrm>
            <a:off x="0" y="990600"/>
            <a:ext cx="9144000" cy="12065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tint val="48627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08BAB61B-E0F0-4F7F-AB93-4BC477311FEC}" type="datetime1">
              <a:rPr lang="en-US" smtClean="0"/>
              <a:t>2/10/2025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r>
              <a:rPr lang="en-US"/>
              <a:t>Bộ môn HTTT – Khoa CNTT - DHKHTN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EA41A5BA-2821-4027-AF0C-9011E9693A9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381000" y="304800"/>
            <a:ext cx="8458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err="1">
                <a:latin typeface="Times New Roman"/>
                <a:cs typeface="Times New Roman"/>
              </a:rPr>
              <a:t>Chương</a:t>
            </a:r>
            <a:r>
              <a:rPr lang="en-US" sz="3600" dirty="0">
                <a:latin typeface="Times New Roman"/>
                <a:cs typeface="Times New Roman"/>
              </a:rPr>
              <a:t> 1. </a:t>
            </a:r>
            <a:r>
              <a:rPr lang="en-US" sz="3600">
                <a:latin typeface="Times New Roman"/>
                <a:cs typeface="Times New Roman"/>
              </a:rPr>
              <a:t>PHÂN TÍCH </a:t>
            </a:r>
            <a:r>
              <a:rPr lang="en-US" sz="3600" dirty="0">
                <a:latin typeface="Times New Roman"/>
                <a:cs typeface="Times New Roman"/>
              </a:rPr>
              <a:t>DỮ LIỆU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 rot="21062049">
            <a:off x="4330099" y="2167613"/>
            <a:ext cx="4803570" cy="509189"/>
          </a:xfrm>
        </p:spPr>
        <p:txBody>
          <a:bodyPr>
            <a:normAutofit lnSpcReduction="10000"/>
          </a:bodyPr>
          <a:lstStyle/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569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71" name="Rectangle 6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Bảng số (tt)</a:t>
            </a:r>
          </a:p>
        </p:txBody>
      </p:sp>
      <p:sp>
        <p:nvSpPr>
          <p:cNvPr id="17472" name="Rectangle 6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</a:t>
            </a:r>
          </a:p>
          <a:p>
            <a:pPr lvl="1"/>
            <a:endParaRPr lang="en-US"/>
          </a:p>
        </p:txBody>
      </p:sp>
      <p:grpSp>
        <p:nvGrpSpPr>
          <p:cNvPr id="17415" name="Group 37"/>
          <p:cNvGrpSpPr>
            <a:grpSpLocks/>
          </p:cNvGrpSpPr>
          <p:nvPr/>
        </p:nvGrpSpPr>
        <p:grpSpPr bwMode="auto">
          <a:xfrm>
            <a:off x="939800" y="4797425"/>
            <a:ext cx="2997200" cy="1831975"/>
            <a:chOff x="762000" y="3194446"/>
            <a:chExt cx="2996852" cy="1831580"/>
          </a:xfrm>
        </p:grpSpPr>
        <p:grpSp>
          <p:nvGrpSpPr>
            <p:cNvPr id="17453" name="Group 6"/>
            <p:cNvGrpSpPr>
              <a:grpSpLocks/>
            </p:cNvGrpSpPr>
            <p:nvPr/>
          </p:nvGrpSpPr>
          <p:grpSpPr bwMode="auto">
            <a:xfrm>
              <a:off x="762000" y="3194446"/>
              <a:ext cx="2996852" cy="1831580"/>
              <a:chOff x="457200" y="3502223"/>
              <a:chExt cx="2996852" cy="1831580"/>
            </a:xfrm>
          </p:grpSpPr>
          <p:grpSp>
            <p:nvGrpSpPr>
              <p:cNvPr id="17456" name="Group 49"/>
              <p:cNvGrpSpPr>
                <a:grpSpLocks/>
              </p:cNvGrpSpPr>
              <p:nvPr/>
            </p:nvGrpSpPr>
            <p:grpSpPr bwMode="auto">
              <a:xfrm>
                <a:off x="457200" y="3810131"/>
                <a:ext cx="2996852" cy="1220525"/>
                <a:chOff x="685800" y="2971931"/>
                <a:chExt cx="2996852" cy="1220525"/>
              </a:xfrm>
            </p:grpSpPr>
            <p:cxnSp>
              <p:nvCxnSpPr>
                <p:cNvPr id="11" name="Straight Connector 10"/>
                <p:cNvCxnSpPr/>
                <p:nvPr/>
              </p:nvCxnSpPr>
              <p:spPr>
                <a:xfrm rot="5400000">
                  <a:off x="2896160" y="3963112"/>
                  <a:ext cx="457102" cy="1588"/>
                </a:xfrm>
                <a:prstGeom prst="line">
                  <a:avLst/>
                </a:prstGeom>
                <a:ln w="2540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 rot="5400000">
                  <a:off x="2997737" y="3085413"/>
                  <a:ext cx="228551" cy="1588"/>
                </a:xfrm>
                <a:prstGeom prst="line">
                  <a:avLst/>
                </a:prstGeom>
                <a:ln w="2540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AutoShape 30"/>
                <p:cNvSpPr>
                  <a:spLocks noChangeArrowheads="1"/>
                </p:cNvSpPr>
                <p:nvPr/>
              </p:nvSpPr>
              <p:spPr bwMode="auto">
                <a:xfrm>
                  <a:off x="685800" y="3276666"/>
                  <a:ext cx="1142867" cy="380918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25400">
                  <a:solidFill>
                    <a:schemeClr val="accent4">
                      <a:lumMod val="75000"/>
                    </a:schemeClr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>
                    <a:defRPr/>
                  </a:pPr>
                  <a:endParaRPr lang="en-US" sz="3200">
                    <a:solidFill>
                      <a:schemeClr val="accent2">
                        <a:lumMod val="75000"/>
                      </a:schemeClr>
                    </a:solidFill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685800" y="3314758"/>
                  <a:ext cx="1142867" cy="304734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</a:bodyPr>
                <a:lstStyle/>
                <a:p>
                  <a:pPr>
                    <a:defRPr/>
                  </a:pPr>
                  <a:r>
                    <a:rPr lang="en-US" sz="1400" b="1">
                      <a:solidFill>
                        <a:schemeClr val="accent4">
                          <a:lumMod val="75000"/>
                        </a:schemeClr>
                      </a:solidFill>
                      <a:latin typeface="Tahoma" pitchFamily="34" charset="0"/>
                      <a:ea typeface="+mn-ea"/>
                      <a:cs typeface="Tahoma" pitchFamily="34" charset="0"/>
                    </a:rPr>
                    <a:t>Nhân viên</a:t>
                  </a:r>
                </a:p>
              </p:txBody>
            </p:sp>
            <p:grpSp>
              <p:nvGrpSpPr>
                <p:cNvPr id="17463" name="Group 91"/>
                <p:cNvGrpSpPr>
                  <a:grpSpLocks/>
                </p:cNvGrpSpPr>
                <p:nvPr/>
              </p:nvGrpSpPr>
              <p:grpSpPr bwMode="auto">
                <a:xfrm>
                  <a:off x="2539785" y="3162391"/>
                  <a:ext cx="1142867" cy="623754"/>
                  <a:chOff x="2590933" y="3199969"/>
                  <a:chExt cx="1142867" cy="623754"/>
                </a:xfrm>
              </p:grpSpPr>
              <p:sp>
                <p:nvSpPr>
                  <p:cNvPr id="20" name="Diamond 19"/>
                  <p:cNvSpPr/>
                  <p:nvPr/>
                </p:nvSpPr>
                <p:spPr>
                  <a:xfrm>
                    <a:off x="2590933" y="3199969"/>
                    <a:ext cx="1142867" cy="623754"/>
                  </a:xfrm>
                  <a:prstGeom prst="diamond">
                    <a:avLst/>
                  </a:prstGeom>
                  <a:solidFill>
                    <a:schemeClr val="bg1"/>
                  </a:solidFill>
                  <a:ln>
                    <a:solidFill>
                      <a:schemeClr val="accent4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>
                      <a:defRPr/>
                    </a:pPr>
                    <a:endParaRPr lang="en-US" sz="320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2667124" y="3352336"/>
                    <a:ext cx="990485" cy="304735"/>
                  </a:xfrm>
                  <a:prstGeom prst="rect">
                    <a:avLst/>
                  </a:prstGeom>
                  <a:noFill/>
                </p:spPr>
                <p:txBody>
                  <a:bodyPr>
                    <a:spAutoFit/>
                  </a:bodyPr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eaLnBrk="1" hangingPunct="1"/>
                    <a:r>
                      <a:rPr lang="en-US" sz="1400" b="1">
                        <a:solidFill>
                          <a:srgbClr val="604A7B"/>
                        </a:solidFill>
                        <a:cs typeface="Tahoma" charset="0"/>
                      </a:rPr>
                      <a:t>Quản lý</a:t>
                    </a:r>
                  </a:p>
                </p:txBody>
              </p:sp>
            </p:grp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1295329" y="2971932"/>
                  <a:ext cx="1828588" cy="1588"/>
                </a:xfrm>
                <a:prstGeom prst="line">
                  <a:avLst/>
                </a:prstGeom>
                <a:ln w="2540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1295329" y="4178172"/>
                  <a:ext cx="1828588" cy="1588"/>
                </a:xfrm>
                <a:prstGeom prst="line">
                  <a:avLst/>
                </a:prstGeom>
                <a:ln w="2540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rot="5400000">
                  <a:off x="1142169" y="3123505"/>
                  <a:ext cx="304734" cy="1587"/>
                </a:xfrm>
                <a:prstGeom prst="line">
                  <a:avLst/>
                </a:prstGeom>
                <a:ln w="2540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rot="5400000">
                  <a:off x="1029481" y="3923433"/>
                  <a:ext cx="533285" cy="1588"/>
                </a:xfrm>
                <a:prstGeom prst="line">
                  <a:avLst/>
                </a:prstGeom>
                <a:ln w="25400">
                  <a:solidFill>
                    <a:schemeClr val="accent4">
                      <a:lumMod val="75000"/>
                    </a:schemeClr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8"/>
              <p:cNvSpPr txBox="1"/>
              <p:nvPr/>
            </p:nvSpPr>
            <p:spPr>
              <a:xfrm>
                <a:off x="1142920" y="3502223"/>
                <a:ext cx="1676205" cy="3047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i="1">
                    <a:solidFill>
                      <a:srgbClr val="604A7B"/>
                    </a:solidFill>
                    <a:cs typeface="Tahoma" charset="0"/>
                  </a:rPr>
                  <a:t>Được quản lý bởi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142920" y="5029069"/>
                <a:ext cx="1676205" cy="3047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i="1">
                    <a:solidFill>
                      <a:srgbClr val="604A7B"/>
                    </a:solidFill>
                    <a:cs typeface="Tahoma" charset="0"/>
                  </a:rPr>
                  <a:t>Là người quản lý</a:t>
                </a: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904867" y="4410209"/>
              <a:ext cx="685720" cy="3047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i="1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0,n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904867" y="3499180"/>
              <a:ext cx="685720" cy="304734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sz="1400" i="1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0,1</a:t>
              </a:r>
            </a:p>
          </p:txBody>
        </p:sp>
      </p:grpSp>
      <p:grpSp>
        <p:nvGrpSpPr>
          <p:cNvPr id="17416" name="Group 40"/>
          <p:cNvGrpSpPr>
            <a:grpSpLocks/>
          </p:cNvGrpSpPr>
          <p:nvPr/>
        </p:nvGrpSpPr>
        <p:grpSpPr bwMode="auto">
          <a:xfrm>
            <a:off x="1397000" y="2511425"/>
            <a:ext cx="6324600" cy="838200"/>
            <a:chOff x="1371600" y="1905000"/>
            <a:chExt cx="6324600" cy="838200"/>
          </a:xfrm>
        </p:grpSpPr>
        <p:grpSp>
          <p:nvGrpSpPr>
            <p:cNvPr id="17437" name="Group 23"/>
            <p:cNvGrpSpPr>
              <a:grpSpLocks/>
            </p:cNvGrpSpPr>
            <p:nvPr/>
          </p:nvGrpSpPr>
          <p:grpSpPr bwMode="auto">
            <a:xfrm>
              <a:off x="1371600" y="1905000"/>
              <a:ext cx="6324600" cy="838200"/>
              <a:chOff x="1371600" y="2248422"/>
              <a:chExt cx="6324600" cy="838200"/>
            </a:xfrm>
          </p:grpSpPr>
          <p:grpSp>
            <p:nvGrpSpPr>
              <p:cNvPr id="17440" name="Group 11"/>
              <p:cNvGrpSpPr>
                <a:grpSpLocks/>
              </p:cNvGrpSpPr>
              <p:nvPr/>
            </p:nvGrpSpPr>
            <p:grpSpPr bwMode="auto">
              <a:xfrm>
                <a:off x="6172200" y="2438400"/>
                <a:ext cx="1524000" cy="381000"/>
                <a:chOff x="1295400" y="5257800"/>
                <a:chExt cx="1524000" cy="381000"/>
              </a:xfrm>
            </p:grpSpPr>
            <p:sp>
              <p:nvSpPr>
                <p:cNvPr id="17451" name="AutoShape 30"/>
                <p:cNvSpPr>
                  <a:spLocks noChangeArrowheads="1"/>
                </p:cNvSpPr>
                <p:nvPr/>
              </p:nvSpPr>
              <p:spPr bwMode="auto">
                <a:xfrm>
                  <a:off x="1295400" y="5257800"/>
                  <a:ext cx="1524000" cy="38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3200">
                    <a:solidFill>
                      <a:schemeClr val="accent1">
                        <a:lumMod val="75000"/>
                      </a:schemeClr>
                    </a:solidFill>
                    <a:latin typeface="Tahoma" charset="0"/>
                  </a:endParaRPr>
                </a:p>
              </p:txBody>
            </p:sp>
            <p:sp>
              <p:nvSpPr>
                <p:cNvPr id="17452" name="TextBox 36"/>
                <p:cNvSpPr txBox="1">
                  <a:spLocks noChangeArrowheads="1"/>
                </p:cNvSpPr>
                <p:nvPr/>
              </p:nvSpPr>
              <p:spPr bwMode="auto">
                <a:xfrm>
                  <a:off x="1295400" y="5295900"/>
                  <a:ext cx="1524000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>
                      <a:solidFill>
                        <a:schemeClr val="accent1">
                          <a:lumMod val="75000"/>
                        </a:schemeClr>
                      </a:solidFill>
                      <a:cs typeface="Tahoma" charset="0"/>
                    </a:rPr>
                    <a:t>Phòng ban</a:t>
                  </a:r>
                </a:p>
              </p:txBody>
            </p:sp>
          </p:grpSp>
          <p:grpSp>
            <p:nvGrpSpPr>
              <p:cNvPr id="17441" name="Group 14"/>
              <p:cNvGrpSpPr>
                <a:grpSpLocks/>
              </p:cNvGrpSpPr>
              <p:nvPr/>
            </p:nvGrpSpPr>
            <p:grpSpPr bwMode="auto">
              <a:xfrm>
                <a:off x="1371600" y="2514600"/>
                <a:ext cx="1371600" cy="381000"/>
                <a:chOff x="3733800" y="5334000"/>
                <a:chExt cx="1371600" cy="381000"/>
              </a:xfrm>
            </p:grpSpPr>
            <p:sp>
              <p:nvSpPr>
                <p:cNvPr id="17449" name="AutoShape 30"/>
                <p:cNvSpPr>
                  <a:spLocks noChangeArrowheads="1"/>
                </p:cNvSpPr>
                <p:nvPr/>
              </p:nvSpPr>
              <p:spPr bwMode="auto">
                <a:xfrm>
                  <a:off x="3733800" y="5334000"/>
                  <a:ext cx="1371600" cy="381000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FFFFFF"/>
                </a:solidFill>
                <a:ln w="25400">
                  <a:solidFill>
                    <a:schemeClr val="tx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sz="3200">
                    <a:solidFill>
                      <a:schemeClr val="accent1">
                        <a:lumMod val="75000"/>
                      </a:schemeClr>
                    </a:solidFill>
                    <a:latin typeface="Tahoma" charset="0"/>
                  </a:endParaRPr>
                </a:p>
              </p:txBody>
            </p:sp>
            <p:sp>
              <p:nvSpPr>
                <p:cNvPr id="17450" name="TextBox 34"/>
                <p:cNvSpPr txBox="1">
                  <a:spLocks noChangeArrowheads="1"/>
                </p:cNvSpPr>
                <p:nvPr/>
              </p:nvSpPr>
              <p:spPr bwMode="auto">
                <a:xfrm>
                  <a:off x="3759200" y="5372100"/>
                  <a:ext cx="1295400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>
                      <a:solidFill>
                        <a:schemeClr val="accent1">
                          <a:lumMod val="75000"/>
                        </a:schemeClr>
                      </a:solidFill>
                      <a:cs typeface="Tahoma" charset="0"/>
                    </a:rPr>
                    <a:t>Nhân viên</a:t>
                  </a:r>
                </a:p>
              </p:txBody>
            </p:sp>
          </p:grpSp>
          <p:grpSp>
            <p:nvGrpSpPr>
              <p:cNvPr id="17442" name="Group 42"/>
              <p:cNvGrpSpPr>
                <a:grpSpLocks/>
              </p:cNvGrpSpPr>
              <p:nvPr/>
            </p:nvGrpSpPr>
            <p:grpSpPr bwMode="auto">
              <a:xfrm>
                <a:off x="3810000" y="2248422"/>
                <a:ext cx="1219200" cy="838200"/>
                <a:chOff x="3810000" y="2438400"/>
                <a:chExt cx="1219200" cy="838200"/>
              </a:xfrm>
            </p:grpSpPr>
            <p:sp>
              <p:nvSpPr>
                <p:cNvPr id="32" name="Diamond 31"/>
                <p:cNvSpPr/>
                <p:nvPr/>
              </p:nvSpPr>
              <p:spPr>
                <a:xfrm>
                  <a:off x="3810000" y="2438400"/>
                  <a:ext cx="1219200" cy="838200"/>
                </a:xfrm>
                <a:prstGeom prst="diamond">
                  <a:avLst/>
                </a:prstGeom>
                <a:solidFill>
                  <a:schemeClr val="bg1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>
                    <a:defRPr/>
                  </a:pPr>
                  <a:endParaRPr lang="en-US" sz="3200">
                    <a:solidFill>
                      <a:schemeClr val="accent1">
                        <a:lumMod val="75000"/>
                      </a:schemeClr>
                    </a:solidFill>
                  </a:endParaRPr>
                </a:p>
              </p:txBody>
            </p:sp>
            <p:sp>
              <p:nvSpPr>
                <p:cNvPr id="17448" name="TextBox 32"/>
                <p:cNvSpPr txBox="1">
                  <a:spLocks noChangeArrowheads="1"/>
                </p:cNvSpPr>
                <p:nvPr/>
              </p:nvSpPr>
              <p:spPr bwMode="auto">
                <a:xfrm>
                  <a:off x="3886200" y="2705100"/>
                  <a:ext cx="1066800" cy="304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ＭＳ Ｐゴシック" charset="0"/>
                      <a:cs typeface="Arial" charset="0"/>
                    </a:defRPr>
                  </a:lvl1pPr>
                  <a:lvl2pPr marL="742950" indent="-285750"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2pPr>
                  <a:lvl3pPr marL="11430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3pPr>
                  <a:lvl4pPr marL="16002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4pPr>
                  <a:lvl5pPr marL="2057400" indent="-228600" eaLnBrk="0" hangingPunct="0"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3200">
                      <a:solidFill>
                        <a:schemeClr val="tx1"/>
                      </a:solidFill>
                      <a:latin typeface="Tahoma" charset="0"/>
                      <a:ea typeface="Arial" charset="0"/>
                      <a:cs typeface="Arial" charset="0"/>
                    </a:defRPr>
                  </a:lvl9pPr>
                </a:lstStyle>
                <a:p>
                  <a:pPr eaLnBrk="1" hangingPunct="1"/>
                  <a:r>
                    <a:rPr lang="en-US" sz="1400" b="1">
                      <a:solidFill>
                        <a:schemeClr val="accent1">
                          <a:lumMod val="75000"/>
                        </a:schemeClr>
                      </a:solidFill>
                      <a:cs typeface="Tahoma" charset="0"/>
                    </a:rPr>
                    <a:t>Làm việc</a:t>
                  </a:r>
                </a:p>
              </p:txBody>
            </p:sp>
          </p:grpSp>
          <p:cxnSp>
            <p:nvCxnSpPr>
              <p:cNvPr id="28" name="Straight Connector 27"/>
              <p:cNvCxnSpPr/>
              <p:nvPr/>
            </p:nvCxnSpPr>
            <p:spPr>
              <a:xfrm>
                <a:off x="2743200" y="2667522"/>
                <a:ext cx="1066800" cy="1588"/>
              </a:xfrm>
              <a:prstGeom prst="line">
                <a:avLst/>
              </a:prstGeom>
              <a:ln w="254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5029200" y="2667522"/>
                <a:ext cx="1143000" cy="1588"/>
              </a:xfrm>
              <a:prstGeom prst="line">
                <a:avLst/>
              </a:prstGeom>
              <a:ln w="25400">
                <a:solidFill>
                  <a:schemeClr val="tx2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445" name="TextBox 29"/>
              <p:cNvSpPr txBox="1">
                <a:spLocks noChangeArrowheads="1"/>
              </p:cNvSpPr>
              <p:nvPr/>
            </p:nvSpPr>
            <p:spPr bwMode="auto">
              <a:xfrm>
                <a:off x="4953000" y="2362722"/>
                <a:ext cx="11430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i="1">
                    <a:solidFill>
                      <a:schemeClr val="accent1">
                        <a:lumMod val="75000"/>
                      </a:schemeClr>
                    </a:solidFill>
                    <a:cs typeface="Tahoma" charset="0"/>
                  </a:rPr>
                  <a:t>Gồm có</a:t>
                </a:r>
              </a:p>
            </p:txBody>
          </p:sp>
          <p:sp>
            <p:nvSpPr>
              <p:cNvPr id="17446" name="TextBox 30"/>
              <p:cNvSpPr txBox="1">
                <a:spLocks noChangeArrowheads="1"/>
              </p:cNvSpPr>
              <p:nvPr/>
            </p:nvSpPr>
            <p:spPr bwMode="auto">
              <a:xfrm>
                <a:off x="2743200" y="2362722"/>
                <a:ext cx="11430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i="1">
                    <a:solidFill>
                      <a:schemeClr val="accent1">
                        <a:lumMod val="75000"/>
                      </a:schemeClr>
                    </a:solidFill>
                    <a:cs typeface="Tahoma" charset="0"/>
                  </a:rPr>
                  <a:t>Làm việc tại</a:t>
                </a:r>
              </a:p>
            </p:txBody>
          </p:sp>
        </p:grpSp>
        <p:sp>
          <p:nvSpPr>
            <p:cNvPr id="17438" name="TextBox 38"/>
            <p:cNvSpPr txBox="1">
              <a:spLocks noChangeArrowheads="1"/>
            </p:cNvSpPr>
            <p:nvPr/>
          </p:nvSpPr>
          <p:spPr bwMode="auto">
            <a:xfrm>
              <a:off x="2819400" y="2362200"/>
              <a:ext cx="685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chemeClr val="accent1">
                      <a:lumMod val="75000"/>
                    </a:schemeClr>
                  </a:solidFill>
                  <a:cs typeface="Tahoma" charset="0"/>
                </a:rPr>
                <a:t>0,1</a:t>
              </a:r>
            </a:p>
          </p:txBody>
        </p:sp>
        <p:sp>
          <p:nvSpPr>
            <p:cNvPr id="17439" name="TextBox 39"/>
            <p:cNvSpPr txBox="1">
              <a:spLocks noChangeArrowheads="1"/>
            </p:cNvSpPr>
            <p:nvPr/>
          </p:nvSpPr>
          <p:spPr bwMode="auto">
            <a:xfrm>
              <a:off x="5181600" y="2362200"/>
              <a:ext cx="685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i="1">
                  <a:solidFill>
                    <a:schemeClr val="accent1">
                      <a:lumMod val="75000"/>
                    </a:schemeClr>
                  </a:solidFill>
                  <a:cs typeface="Tahoma" charset="0"/>
                </a:rPr>
                <a:t>1,n</a:t>
              </a:r>
            </a:p>
          </p:txBody>
        </p:sp>
      </p:grpSp>
      <p:grpSp>
        <p:nvGrpSpPr>
          <p:cNvPr id="17417" name="Group 61"/>
          <p:cNvGrpSpPr>
            <a:grpSpLocks/>
          </p:cNvGrpSpPr>
          <p:nvPr/>
        </p:nvGrpSpPr>
        <p:grpSpPr bwMode="auto">
          <a:xfrm>
            <a:off x="3454400" y="3654425"/>
            <a:ext cx="4838700" cy="1662113"/>
            <a:chOff x="3962400" y="3962400"/>
            <a:chExt cx="4838700" cy="1662589"/>
          </a:xfrm>
        </p:grpSpPr>
        <p:grpSp>
          <p:nvGrpSpPr>
            <p:cNvPr id="17418" name="Group 41"/>
            <p:cNvGrpSpPr>
              <a:grpSpLocks/>
            </p:cNvGrpSpPr>
            <p:nvPr/>
          </p:nvGrpSpPr>
          <p:grpSpPr bwMode="auto">
            <a:xfrm>
              <a:off x="3962400" y="3962400"/>
              <a:ext cx="4838700" cy="1662589"/>
              <a:chOff x="2133600" y="2452211"/>
              <a:chExt cx="4838700" cy="1662589"/>
            </a:xfrm>
          </p:grpSpPr>
          <p:sp>
            <p:nvSpPr>
              <p:cNvPr id="43" name="AutoShape 30"/>
              <p:cNvSpPr>
                <a:spLocks noChangeArrowheads="1"/>
              </p:cNvSpPr>
              <p:nvPr/>
            </p:nvSpPr>
            <p:spPr bwMode="auto">
              <a:xfrm>
                <a:off x="5715000" y="2680876"/>
                <a:ext cx="1257300" cy="38110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en-US" sz="3200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5765800" y="2715811"/>
                <a:ext cx="1143000" cy="30488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>
                    <a:solidFill>
                      <a:srgbClr val="E46C0A"/>
                    </a:solidFill>
                    <a:cs typeface="Tahoma" charset="0"/>
                  </a:rPr>
                  <a:t>Thành phố</a:t>
                </a:r>
              </a:p>
            </p:txBody>
          </p:sp>
          <p:sp>
            <p:nvSpPr>
              <p:cNvPr id="45" name="AutoShape 30"/>
              <p:cNvSpPr>
                <a:spLocks noChangeArrowheads="1"/>
              </p:cNvSpPr>
              <p:nvPr/>
            </p:nvSpPr>
            <p:spPr bwMode="auto">
              <a:xfrm>
                <a:off x="2133600" y="2680876"/>
                <a:ext cx="1295400" cy="381109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accent6">
                    <a:lumMod val="75000"/>
                  </a:schemeClr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>
                  <a:defRPr/>
                </a:pPr>
                <a:endParaRPr lang="en-US" sz="3200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159000" y="2715811"/>
                <a:ext cx="1219200" cy="306476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>
                    <a:solidFill>
                      <a:srgbClr val="E46C0A"/>
                    </a:solidFill>
                    <a:cs typeface="Tahoma" charset="0"/>
                  </a:rPr>
                  <a:t>Con người</a:t>
                </a:r>
              </a:p>
            </p:txBody>
          </p:sp>
          <p:sp>
            <p:nvSpPr>
              <p:cNvPr id="47" name="Diamond 46"/>
              <p:cNvSpPr/>
              <p:nvPr/>
            </p:nvSpPr>
            <p:spPr>
              <a:xfrm>
                <a:off x="3962400" y="2452211"/>
                <a:ext cx="990600" cy="747927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962400" y="2677701"/>
                <a:ext cx="990600" cy="30488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>
                    <a:solidFill>
                      <a:srgbClr val="E46C0A"/>
                    </a:solidFill>
                    <a:cs typeface="Tahoma" charset="0"/>
                  </a:rPr>
                  <a:t>Sống ở</a:t>
                </a:r>
              </a:p>
            </p:txBody>
          </p:sp>
          <p:cxnSp>
            <p:nvCxnSpPr>
              <p:cNvPr id="49" name="Straight Connector 48"/>
              <p:cNvCxnSpPr>
                <a:endCxn id="48" idx="1"/>
              </p:cNvCxnSpPr>
              <p:nvPr/>
            </p:nvCxnSpPr>
            <p:spPr>
              <a:xfrm flipV="1">
                <a:off x="3429000" y="2831733"/>
                <a:ext cx="533400" cy="1587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>
                <a:stCxn id="48" idx="3"/>
              </p:cNvCxnSpPr>
              <p:nvPr/>
            </p:nvCxnSpPr>
            <p:spPr>
              <a:xfrm>
                <a:off x="4953000" y="2831733"/>
                <a:ext cx="762000" cy="3176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Diamond 50"/>
              <p:cNvSpPr/>
              <p:nvPr/>
            </p:nvSpPr>
            <p:spPr>
              <a:xfrm>
                <a:off x="3962400" y="3366873"/>
                <a:ext cx="990600" cy="747927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962400" y="3592362"/>
                <a:ext cx="990600" cy="304887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>
                    <a:solidFill>
                      <a:srgbClr val="E46C0A"/>
                    </a:solidFill>
                    <a:cs typeface="Tahoma" charset="0"/>
                  </a:rPr>
                  <a:t>Sinh tại</a:t>
                </a:r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 rot="5400000">
                <a:off x="5677596" y="3404190"/>
                <a:ext cx="685996" cy="1588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 rot="5400000">
                <a:off x="2705796" y="3404190"/>
                <a:ext cx="685996" cy="1588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/>
              <p:cNvCxnSpPr/>
              <p:nvPr/>
            </p:nvCxnSpPr>
            <p:spPr>
              <a:xfrm>
                <a:off x="3048000" y="3733691"/>
                <a:ext cx="914400" cy="1587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/>
              <p:cNvCxnSpPr/>
              <p:nvPr/>
            </p:nvCxnSpPr>
            <p:spPr>
              <a:xfrm>
                <a:off x="4953000" y="3733691"/>
                <a:ext cx="1066800" cy="1587"/>
              </a:xfrm>
              <a:prstGeom prst="line">
                <a:avLst/>
              </a:prstGeom>
              <a:ln w="25400">
                <a:solidFill>
                  <a:schemeClr val="accent6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8" name="TextBox 57"/>
            <p:cNvSpPr txBox="1"/>
            <p:nvPr/>
          </p:nvSpPr>
          <p:spPr>
            <a:xfrm>
              <a:off x="5181600" y="4038622"/>
              <a:ext cx="685800" cy="304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i="1">
                  <a:solidFill>
                    <a:schemeClr val="accent6">
                      <a:lumMod val="75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1,1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781800" y="4038622"/>
              <a:ext cx="685800" cy="304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i="1">
                  <a:solidFill>
                    <a:schemeClr val="accent6">
                      <a:lumMod val="75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0,n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53000" y="4953284"/>
              <a:ext cx="685800" cy="304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i="1">
                  <a:solidFill>
                    <a:schemeClr val="accent6">
                      <a:lumMod val="75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1,1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6858000" y="4953284"/>
              <a:ext cx="685800" cy="304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i="1">
                  <a:solidFill>
                    <a:schemeClr val="accent6">
                      <a:lumMod val="75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0,n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2752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7" name="Rectangle 2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Bảng số (tt)</a:t>
            </a:r>
          </a:p>
        </p:txBody>
      </p:sp>
      <p:sp>
        <p:nvSpPr>
          <p:cNvPr id="18458" name="Rectangle 2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dựa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bảng</a:t>
            </a:r>
            <a:r>
              <a:rPr lang="en-US" dirty="0"/>
              <a:t> </a:t>
            </a:r>
            <a:r>
              <a:rPr lang="en-US" dirty="0" err="1"/>
              <a:t>số</a:t>
            </a:r>
            <a:endParaRPr lang="en-US" dirty="0"/>
          </a:p>
          <a:p>
            <a:pPr marL="631825" lvl="2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err="1"/>
              <a:t>Một</a:t>
            </a:r>
            <a:r>
              <a:rPr lang="en-US" dirty="0"/>
              <a:t> – </a:t>
            </a:r>
            <a:r>
              <a:rPr lang="en-US" dirty="0" err="1"/>
              <a:t>Một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err="1"/>
              <a:t>Một</a:t>
            </a:r>
            <a:r>
              <a:rPr lang="en-US" dirty="0"/>
              <a:t> – </a:t>
            </a:r>
            <a:r>
              <a:rPr lang="en-US" dirty="0" err="1"/>
              <a:t>Nhiều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err="1"/>
              <a:t>Nhiều</a:t>
            </a:r>
            <a:r>
              <a:rPr lang="en-US" dirty="0"/>
              <a:t> – </a:t>
            </a:r>
            <a:r>
              <a:rPr lang="en-US" dirty="0" err="1"/>
              <a:t>Một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 err="1"/>
              <a:t>Nhiều</a:t>
            </a:r>
            <a:r>
              <a:rPr lang="en-US" dirty="0"/>
              <a:t> – </a:t>
            </a:r>
            <a:r>
              <a:rPr lang="en-US" dirty="0" err="1"/>
              <a:t>Nhiều</a:t>
            </a:r>
            <a:endParaRPr lang="en-US" dirty="0"/>
          </a:p>
          <a:p>
            <a:pPr lvl="1"/>
            <a:endParaRPr lang="en-US" dirty="0"/>
          </a:p>
        </p:txBody>
      </p:sp>
      <p:grpSp>
        <p:nvGrpSpPr>
          <p:cNvPr id="18439" name="Group 26"/>
          <p:cNvGrpSpPr>
            <a:grpSpLocks/>
          </p:cNvGrpSpPr>
          <p:nvPr/>
        </p:nvGrpSpPr>
        <p:grpSpPr bwMode="auto">
          <a:xfrm>
            <a:off x="3429000" y="2362200"/>
            <a:ext cx="3657600" cy="533400"/>
            <a:chOff x="2362200" y="4876800"/>
            <a:chExt cx="3657600" cy="533203"/>
          </a:xfrm>
        </p:grpSpPr>
        <p:sp>
          <p:nvSpPr>
            <p:cNvPr id="18444" name="AutoShape 30"/>
            <p:cNvSpPr>
              <a:spLocks noChangeArrowheads="1"/>
            </p:cNvSpPr>
            <p:nvPr/>
          </p:nvSpPr>
          <p:spPr bwMode="auto">
            <a:xfrm>
              <a:off x="2362200" y="4876800"/>
              <a:ext cx="685800" cy="3810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3200">
                <a:solidFill>
                  <a:srgbClr val="881A87"/>
                </a:solidFill>
                <a:latin typeface="Tahoma" charset="0"/>
              </a:endParaRPr>
            </a:p>
          </p:txBody>
        </p:sp>
        <p:sp>
          <p:nvSpPr>
            <p:cNvPr id="18445" name="TextBox 15"/>
            <p:cNvSpPr txBox="1">
              <a:spLocks noChangeArrowheads="1"/>
            </p:cNvSpPr>
            <p:nvPr/>
          </p:nvSpPr>
          <p:spPr bwMode="auto">
            <a:xfrm>
              <a:off x="2438400" y="4914886"/>
              <a:ext cx="558800" cy="304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>
                  <a:solidFill>
                    <a:srgbClr val="881A87"/>
                  </a:solidFill>
                  <a:cs typeface="Tahoma" charset="0"/>
                </a:rPr>
                <a:t>E1</a:t>
              </a:r>
            </a:p>
          </p:txBody>
        </p:sp>
        <p:grpSp>
          <p:nvGrpSpPr>
            <p:cNvPr id="18446" name="Group 30"/>
            <p:cNvGrpSpPr>
              <a:grpSpLocks/>
            </p:cNvGrpSpPr>
            <p:nvPr/>
          </p:nvGrpSpPr>
          <p:grpSpPr bwMode="auto">
            <a:xfrm>
              <a:off x="3810000" y="4876800"/>
              <a:ext cx="762000" cy="457031"/>
              <a:chOff x="3581400" y="4191000"/>
              <a:chExt cx="762000" cy="457031"/>
            </a:xfrm>
          </p:grpSpPr>
          <p:sp>
            <p:nvSpPr>
              <p:cNvPr id="13" name="Diamond 12"/>
              <p:cNvSpPr/>
              <p:nvPr/>
            </p:nvSpPr>
            <p:spPr>
              <a:xfrm>
                <a:off x="3581400" y="4191000"/>
                <a:ext cx="762000" cy="457031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>
                  <a:defRPr/>
                </a:pPr>
                <a:endParaRPr lang="en-US" sz="3200">
                  <a:solidFill>
                    <a:srgbClr val="881A87"/>
                  </a:solidFill>
                </a:endParaRPr>
              </a:p>
            </p:txBody>
          </p:sp>
          <p:sp>
            <p:nvSpPr>
              <p:cNvPr id="18455" name="TextBox 13"/>
              <p:cNvSpPr txBox="1">
                <a:spLocks noChangeArrowheads="1"/>
              </p:cNvSpPr>
              <p:nvPr/>
            </p:nvSpPr>
            <p:spPr bwMode="auto">
              <a:xfrm>
                <a:off x="3581400" y="4264025"/>
                <a:ext cx="7620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 dirty="0">
                    <a:solidFill>
                      <a:srgbClr val="881A87"/>
                    </a:solidFill>
                    <a:cs typeface="Tahoma" charset="0"/>
                  </a:rPr>
                  <a:t>R</a:t>
                </a: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3048000" y="5105316"/>
              <a:ext cx="762000" cy="1587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448" name="Group 24"/>
            <p:cNvGrpSpPr>
              <a:grpSpLocks/>
            </p:cNvGrpSpPr>
            <p:nvPr/>
          </p:nvGrpSpPr>
          <p:grpSpPr bwMode="auto">
            <a:xfrm>
              <a:off x="5334000" y="4876800"/>
              <a:ext cx="685800" cy="381000"/>
              <a:chOff x="5257800" y="4876800"/>
              <a:chExt cx="685800" cy="381000"/>
            </a:xfrm>
          </p:grpSpPr>
          <p:sp>
            <p:nvSpPr>
              <p:cNvPr id="18452" name="AutoShape 30"/>
              <p:cNvSpPr>
                <a:spLocks noChangeArrowheads="1"/>
              </p:cNvSpPr>
              <p:nvPr/>
            </p:nvSpPr>
            <p:spPr bwMode="auto">
              <a:xfrm>
                <a:off x="5257800" y="4876800"/>
                <a:ext cx="685800" cy="3810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3200">
                  <a:solidFill>
                    <a:srgbClr val="881A87"/>
                  </a:solidFill>
                  <a:latin typeface="Tahoma" charset="0"/>
                </a:endParaRPr>
              </a:p>
            </p:txBody>
          </p:sp>
          <p:sp>
            <p:nvSpPr>
              <p:cNvPr id="18453" name="TextBox 20"/>
              <p:cNvSpPr txBox="1">
                <a:spLocks noChangeArrowheads="1"/>
              </p:cNvSpPr>
              <p:nvPr/>
            </p:nvSpPr>
            <p:spPr bwMode="auto">
              <a:xfrm>
                <a:off x="5308600" y="4914900"/>
                <a:ext cx="558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>
                    <a:solidFill>
                      <a:srgbClr val="881A87"/>
                    </a:solidFill>
                    <a:cs typeface="Tahoma" charset="0"/>
                  </a:rPr>
                  <a:t>E2</a:t>
                </a:r>
              </a:p>
            </p:txBody>
          </p:sp>
        </p:grpSp>
        <p:sp>
          <p:nvSpPr>
            <p:cNvPr id="18449" name="TextBox 21"/>
            <p:cNvSpPr txBox="1">
              <a:spLocks noChangeArrowheads="1"/>
            </p:cNvSpPr>
            <p:nvPr/>
          </p:nvSpPr>
          <p:spPr bwMode="auto">
            <a:xfrm>
              <a:off x="2971800" y="5105316"/>
              <a:ext cx="914400" cy="304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min,max</a:t>
              </a:r>
            </a:p>
          </p:txBody>
        </p:sp>
        <p:cxnSp>
          <p:nvCxnSpPr>
            <p:cNvPr id="24" name="Straight Connector 23"/>
            <p:cNvCxnSpPr/>
            <p:nvPr/>
          </p:nvCxnSpPr>
          <p:spPr>
            <a:xfrm>
              <a:off x="4572000" y="5105316"/>
              <a:ext cx="762000" cy="1587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51" name="TextBox 25"/>
            <p:cNvSpPr txBox="1">
              <a:spLocks noChangeArrowheads="1"/>
            </p:cNvSpPr>
            <p:nvPr/>
          </p:nvSpPr>
          <p:spPr bwMode="auto">
            <a:xfrm>
              <a:off x="4495800" y="5105316"/>
              <a:ext cx="914400" cy="3046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min,max</a:t>
              </a:r>
            </a:p>
          </p:txBody>
        </p:sp>
      </p:grpSp>
      <p:sp>
        <p:nvSpPr>
          <p:cNvPr id="18440" name="TextBox 27"/>
          <p:cNvSpPr txBox="1">
            <a:spLocks noChangeArrowheads="1"/>
          </p:cNvSpPr>
          <p:nvPr/>
        </p:nvSpPr>
        <p:spPr bwMode="auto">
          <a:xfrm>
            <a:off x="3657600" y="3525975"/>
            <a:ext cx="4648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2060"/>
                </a:solidFill>
                <a:cs typeface="Tahoma" charset="0"/>
              </a:rPr>
              <a:t>max(E1,R)=1 &amp; max(E2,R)=1</a:t>
            </a:r>
          </a:p>
        </p:txBody>
      </p:sp>
      <p:sp>
        <p:nvSpPr>
          <p:cNvPr id="18441" name="TextBox 28"/>
          <p:cNvSpPr txBox="1">
            <a:spLocks noChangeArrowheads="1"/>
          </p:cNvSpPr>
          <p:nvPr/>
        </p:nvSpPr>
        <p:spPr bwMode="auto">
          <a:xfrm>
            <a:off x="3657600" y="4207620"/>
            <a:ext cx="4648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2060"/>
                </a:solidFill>
                <a:cs typeface="Tahoma" charset="0"/>
              </a:rPr>
              <a:t>max(E1,R)=1 &amp; max(E2,R)=n</a:t>
            </a:r>
          </a:p>
        </p:txBody>
      </p:sp>
      <p:sp>
        <p:nvSpPr>
          <p:cNvPr id="18442" name="TextBox 29"/>
          <p:cNvSpPr txBox="1">
            <a:spLocks noChangeArrowheads="1"/>
          </p:cNvSpPr>
          <p:nvPr/>
        </p:nvSpPr>
        <p:spPr bwMode="auto">
          <a:xfrm>
            <a:off x="3657600" y="5087230"/>
            <a:ext cx="4648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2060"/>
                </a:solidFill>
                <a:cs typeface="Tahoma" charset="0"/>
              </a:rPr>
              <a:t>max(E1,R)=n &amp; max(E2,R)=1</a:t>
            </a:r>
          </a:p>
        </p:txBody>
      </p:sp>
      <p:sp>
        <p:nvSpPr>
          <p:cNvPr id="18443" name="TextBox 30"/>
          <p:cNvSpPr txBox="1">
            <a:spLocks noChangeArrowheads="1"/>
          </p:cNvSpPr>
          <p:nvPr/>
        </p:nvSpPr>
        <p:spPr bwMode="auto">
          <a:xfrm>
            <a:off x="3657600" y="5838455"/>
            <a:ext cx="46482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000" dirty="0">
                <a:solidFill>
                  <a:srgbClr val="002060"/>
                </a:solidFill>
                <a:cs typeface="Tahoma" charset="0"/>
              </a:rPr>
              <a:t>max(E1,R)=n &amp; max(E2,R)=n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6983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Thuộc tính</a:t>
            </a:r>
          </a:p>
        </p:txBody>
      </p:sp>
      <p:sp>
        <p:nvSpPr>
          <p:cNvPr id="21518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trưng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1"/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  <a:p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</p:txBody>
      </p:sp>
      <p:grpSp>
        <p:nvGrpSpPr>
          <p:cNvPr id="21511" name="Group 53"/>
          <p:cNvGrpSpPr>
            <a:grpSpLocks/>
          </p:cNvGrpSpPr>
          <p:nvPr/>
        </p:nvGrpSpPr>
        <p:grpSpPr bwMode="auto">
          <a:xfrm>
            <a:off x="2590800" y="3429000"/>
            <a:ext cx="3200400" cy="410369"/>
            <a:chOff x="1447800" y="4009231"/>
            <a:chExt cx="3200400" cy="410369"/>
          </a:xfrm>
        </p:grpSpPr>
        <p:grpSp>
          <p:nvGrpSpPr>
            <p:cNvPr id="21512" name="Group 108"/>
            <p:cNvGrpSpPr>
              <a:grpSpLocks/>
            </p:cNvGrpSpPr>
            <p:nvPr/>
          </p:nvGrpSpPr>
          <p:grpSpPr bwMode="auto">
            <a:xfrm>
              <a:off x="1447800" y="4191000"/>
              <a:ext cx="1006475" cy="187325"/>
              <a:chOff x="3600" y="6573"/>
              <a:chExt cx="915" cy="178"/>
            </a:xfrm>
          </p:grpSpPr>
          <p:sp>
            <p:nvSpPr>
              <p:cNvPr id="21514" name="Line 109"/>
              <p:cNvSpPr>
                <a:spLocks noChangeShapeType="1"/>
              </p:cNvSpPr>
              <p:nvPr/>
            </p:nvSpPr>
            <p:spPr bwMode="auto">
              <a:xfrm flipV="1">
                <a:off x="3600" y="6663"/>
                <a:ext cx="720" cy="1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sp>
            <p:nvSpPr>
              <p:cNvPr id="21515" name="Oval 110"/>
              <p:cNvSpPr>
                <a:spLocks noChangeArrowheads="1"/>
              </p:cNvSpPr>
              <p:nvPr/>
            </p:nvSpPr>
            <p:spPr bwMode="auto">
              <a:xfrm>
                <a:off x="4335" y="6573"/>
                <a:ext cx="180" cy="178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b="1">
                  <a:solidFill>
                    <a:schemeClr val="accent6">
                      <a:lumMod val="75000"/>
                    </a:schemeClr>
                  </a:solidFill>
                  <a:latin typeface="Tahoma" charset="0"/>
                </a:endParaRPr>
              </a:p>
            </p:txBody>
          </p:sp>
        </p:grpSp>
        <p:sp>
          <p:nvSpPr>
            <p:cNvPr id="21513" name="Text Box 111"/>
            <p:cNvSpPr txBox="1">
              <a:spLocks noChangeArrowheads="1"/>
            </p:cNvSpPr>
            <p:nvPr/>
          </p:nvSpPr>
          <p:spPr bwMode="auto">
            <a:xfrm>
              <a:off x="2590800" y="4009231"/>
              <a:ext cx="2057400" cy="410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mbria" panose="02040503050406030204" pitchFamily="18" charset="0"/>
                </a:rPr>
                <a:t>Tên thuộc tính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04747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6" name="Rectangle 6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Thuộc tính (tt)</a:t>
            </a:r>
          </a:p>
        </p:txBody>
      </p:sp>
      <p:sp>
        <p:nvSpPr>
          <p:cNvPr id="22597" name="Rectangle 6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grpSp>
        <p:nvGrpSpPr>
          <p:cNvPr id="22535" name="Group 83"/>
          <p:cNvGrpSpPr>
            <a:grpSpLocks/>
          </p:cNvGrpSpPr>
          <p:nvPr/>
        </p:nvGrpSpPr>
        <p:grpSpPr bwMode="auto">
          <a:xfrm>
            <a:off x="838200" y="2502066"/>
            <a:ext cx="7620000" cy="1295400"/>
            <a:chOff x="304800" y="2286000"/>
            <a:chExt cx="7620000" cy="1295202"/>
          </a:xfrm>
        </p:grpSpPr>
        <p:grpSp>
          <p:nvGrpSpPr>
            <p:cNvPr id="22556" name="Group 11"/>
            <p:cNvGrpSpPr>
              <a:grpSpLocks/>
            </p:cNvGrpSpPr>
            <p:nvPr/>
          </p:nvGrpSpPr>
          <p:grpSpPr bwMode="auto">
            <a:xfrm>
              <a:off x="1600200" y="2286000"/>
              <a:ext cx="4343400" cy="761884"/>
              <a:chOff x="1600200" y="3048000"/>
              <a:chExt cx="4343400" cy="761884"/>
            </a:xfrm>
          </p:grpSpPr>
          <p:grpSp>
            <p:nvGrpSpPr>
              <p:cNvPr id="22583" name="Group 23"/>
              <p:cNvGrpSpPr>
                <a:grpSpLocks/>
              </p:cNvGrpSpPr>
              <p:nvPr/>
            </p:nvGrpSpPr>
            <p:grpSpPr bwMode="auto">
              <a:xfrm>
                <a:off x="1600200" y="3048000"/>
                <a:ext cx="4343400" cy="761884"/>
                <a:chOff x="1600200" y="2324622"/>
                <a:chExt cx="4343400" cy="761884"/>
              </a:xfrm>
            </p:grpSpPr>
            <p:grpSp>
              <p:nvGrpSpPr>
                <p:cNvPr id="22586" name="Group 11"/>
                <p:cNvGrpSpPr>
                  <a:grpSpLocks/>
                </p:cNvGrpSpPr>
                <p:nvPr/>
              </p:nvGrpSpPr>
              <p:grpSpPr bwMode="auto">
                <a:xfrm>
                  <a:off x="4876800" y="2477022"/>
                  <a:ext cx="1066800" cy="381000"/>
                  <a:chOff x="0" y="5296422"/>
                  <a:chExt cx="1066800" cy="381000"/>
                </a:xfrm>
              </p:grpSpPr>
              <p:sp>
                <p:nvSpPr>
                  <p:cNvPr id="22593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5296422"/>
                    <a:ext cx="1066800" cy="38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A6C36B"/>
                  </a:solidFill>
                  <a:ln w="254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3200">
                      <a:solidFill>
                        <a:srgbClr val="881A87"/>
                      </a:solidFill>
                      <a:latin typeface="Tahoma" charset="0"/>
                    </a:endParaRPr>
                  </a:p>
                </p:txBody>
              </p:sp>
              <p:sp>
                <p:nvSpPr>
                  <p:cNvPr id="22594" name="TextBox 2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0" y="5334522"/>
                    <a:ext cx="1066800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400" b="1">
                        <a:solidFill>
                          <a:srgbClr val="881A87"/>
                        </a:solidFill>
                        <a:cs typeface="Tahoma" charset="0"/>
                      </a:rPr>
                      <a:t>Học phần</a:t>
                    </a:r>
                  </a:p>
                </p:txBody>
              </p:sp>
            </p:grpSp>
            <p:grpSp>
              <p:nvGrpSpPr>
                <p:cNvPr id="22587" name="Group 14"/>
                <p:cNvGrpSpPr>
                  <a:grpSpLocks/>
                </p:cNvGrpSpPr>
                <p:nvPr/>
              </p:nvGrpSpPr>
              <p:grpSpPr bwMode="auto">
                <a:xfrm>
                  <a:off x="1600200" y="2514600"/>
                  <a:ext cx="1143000" cy="381000"/>
                  <a:chOff x="3962400" y="5334000"/>
                  <a:chExt cx="1143000" cy="381000"/>
                </a:xfrm>
              </p:grpSpPr>
              <p:sp>
                <p:nvSpPr>
                  <p:cNvPr id="22591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3962400" y="5334000"/>
                    <a:ext cx="1143000" cy="381000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A6C36B"/>
                  </a:solidFill>
                  <a:ln w="25400">
                    <a:solidFill>
                      <a:schemeClr val="tx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 sz="3200">
                      <a:solidFill>
                        <a:srgbClr val="881A87"/>
                      </a:solidFill>
                      <a:latin typeface="Tahoma" charset="0"/>
                    </a:endParaRPr>
                  </a:p>
                </p:txBody>
              </p:sp>
              <p:sp>
                <p:nvSpPr>
                  <p:cNvPr id="22592" name="Text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62400" y="5372100"/>
                    <a:ext cx="1066800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400" b="1">
                        <a:solidFill>
                          <a:srgbClr val="881A87"/>
                        </a:solidFill>
                        <a:cs typeface="Tahoma" charset="0"/>
                      </a:rPr>
                      <a:t>Sinh viên</a:t>
                    </a:r>
                  </a:p>
                </p:txBody>
              </p:sp>
            </p:grpSp>
            <p:grpSp>
              <p:nvGrpSpPr>
                <p:cNvPr id="22588" name="Group 42"/>
                <p:cNvGrpSpPr>
                  <a:grpSpLocks/>
                </p:cNvGrpSpPr>
                <p:nvPr/>
              </p:nvGrpSpPr>
              <p:grpSpPr bwMode="auto">
                <a:xfrm>
                  <a:off x="3276600" y="2324622"/>
                  <a:ext cx="1066800" cy="761884"/>
                  <a:chOff x="3276600" y="2514600"/>
                  <a:chExt cx="1066800" cy="761884"/>
                </a:xfrm>
              </p:grpSpPr>
              <p:sp>
                <p:nvSpPr>
                  <p:cNvPr id="21" name="Diamond 20"/>
                  <p:cNvSpPr>
                    <a:spLocks noChangeArrowheads="1"/>
                  </p:cNvSpPr>
                  <p:nvPr/>
                </p:nvSpPr>
                <p:spPr bwMode="auto">
                  <a:xfrm>
                    <a:off x="3276600" y="2514600"/>
                    <a:ext cx="1066800" cy="761884"/>
                  </a:xfrm>
                  <a:prstGeom prst="diamond">
                    <a:avLst/>
                  </a:prstGeom>
                  <a:solidFill>
                    <a:srgbClr val="A6C36B"/>
                  </a:solidFill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anchor="ctr"/>
                  <a:lstStyle/>
                  <a:p>
                    <a:pPr>
                      <a:defRPr/>
                    </a:pPr>
                    <a:endParaRPr lang="en-US" sz="3200">
                      <a:solidFill>
                        <a:srgbClr val="881A87"/>
                      </a:solidFill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590" name="TextBox 2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2741613"/>
                    <a:ext cx="1066800" cy="3048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ＭＳ Ｐゴシック" charset="0"/>
                        <a:cs typeface="Arial" charset="0"/>
                      </a:defRPr>
                    </a:lvl1pPr>
                    <a:lvl2pPr marL="742950" indent="-28575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2pPr>
                    <a:lvl3pPr marL="1143000" indent="-22860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3pPr>
                    <a:lvl4pPr marL="1600200" indent="-22860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4pPr>
                    <a:lvl5pPr marL="2057400" indent="-228600" eaLnBrk="0" hangingPunct="0"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5pPr>
                    <a:lvl6pPr marL="25146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6pPr>
                    <a:lvl7pPr marL="29718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7pPr>
                    <a:lvl8pPr marL="34290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8pPr>
                    <a:lvl9pPr marL="3886200" indent="-228600" algn="ct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3200">
                        <a:solidFill>
                          <a:schemeClr val="tx1"/>
                        </a:solidFill>
                        <a:latin typeface="Tahoma" charset="0"/>
                        <a:ea typeface="Arial" charset="0"/>
                        <a:cs typeface="Arial" charset="0"/>
                      </a:defRPr>
                    </a:lvl9pPr>
                  </a:lstStyle>
                  <a:p>
                    <a:pPr algn="ctr" eaLnBrk="1" hangingPunct="1"/>
                    <a:r>
                      <a:rPr lang="en-US" sz="1400" b="1">
                        <a:solidFill>
                          <a:srgbClr val="881A87"/>
                        </a:solidFill>
                        <a:cs typeface="Tahoma" charset="0"/>
                      </a:rPr>
                      <a:t>Kết quả</a:t>
                    </a:r>
                  </a:p>
                </p:txBody>
              </p:sp>
            </p:grpSp>
          </p:grpSp>
          <p:sp>
            <p:nvSpPr>
              <p:cNvPr id="22584" name="TextBox 13"/>
              <p:cNvSpPr txBox="1">
                <a:spLocks noChangeArrowheads="1"/>
              </p:cNvSpPr>
              <p:nvPr/>
            </p:nvSpPr>
            <p:spPr bwMode="auto">
              <a:xfrm>
                <a:off x="2667000" y="3429000"/>
                <a:ext cx="685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i="1">
                    <a:solidFill>
                      <a:srgbClr val="881A87"/>
                    </a:solidFill>
                    <a:cs typeface="Tahoma" charset="0"/>
                  </a:rPr>
                  <a:t>1,n</a:t>
                </a:r>
              </a:p>
            </p:txBody>
          </p:sp>
          <p:sp>
            <p:nvSpPr>
              <p:cNvPr id="22585" name="TextBox 14"/>
              <p:cNvSpPr txBox="1">
                <a:spLocks noChangeArrowheads="1"/>
              </p:cNvSpPr>
              <p:nvPr/>
            </p:nvSpPr>
            <p:spPr bwMode="auto">
              <a:xfrm>
                <a:off x="4191000" y="3425825"/>
                <a:ext cx="6858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400" i="1">
                    <a:solidFill>
                      <a:srgbClr val="881A87"/>
                    </a:solidFill>
                    <a:cs typeface="Tahoma" charset="0"/>
                  </a:rPr>
                  <a:t>1,n</a:t>
                </a:r>
              </a:p>
            </p:txBody>
          </p:sp>
        </p:grpSp>
        <p:grpSp>
          <p:nvGrpSpPr>
            <p:cNvPr id="22557" name="Group 28"/>
            <p:cNvGrpSpPr>
              <a:grpSpLocks/>
            </p:cNvGrpSpPr>
            <p:nvPr/>
          </p:nvGrpSpPr>
          <p:grpSpPr bwMode="auto">
            <a:xfrm rot="-9740562">
              <a:off x="990600" y="2514600"/>
              <a:ext cx="609599" cy="93661"/>
              <a:chOff x="2362200" y="4173538"/>
              <a:chExt cx="1006475" cy="187325"/>
            </a:xfrm>
          </p:grpSpPr>
          <p:sp>
            <p:nvSpPr>
              <p:cNvPr id="22581" name="Line 109"/>
              <p:cNvSpPr>
                <a:spLocks noChangeShapeType="1"/>
              </p:cNvSpPr>
              <p:nvPr/>
            </p:nvSpPr>
            <p:spPr bwMode="auto">
              <a:xfrm flipV="1">
                <a:off x="2362200" y="4268253"/>
                <a:ext cx="791980" cy="105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881A87"/>
                  </a:solidFill>
                </a:endParaRPr>
              </a:p>
            </p:txBody>
          </p:sp>
          <p:sp>
            <p:nvSpPr>
              <p:cNvPr id="22582" name="Oval 110"/>
              <p:cNvSpPr>
                <a:spLocks noChangeArrowheads="1"/>
              </p:cNvSpPr>
              <p:nvPr/>
            </p:nvSpPr>
            <p:spPr bwMode="auto">
              <a:xfrm>
                <a:off x="3170680" y="4173538"/>
                <a:ext cx="197995" cy="18732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rot="10800000"/>
              <a:lstStyle/>
              <a:p>
                <a:endParaRPr lang="en-US" sz="1400" b="1">
                  <a:solidFill>
                    <a:srgbClr val="881A87"/>
                  </a:solidFill>
                  <a:latin typeface="Tahoma" charset="0"/>
                </a:endParaRPr>
              </a:p>
            </p:txBody>
          </p:sp>
        </p:grpSp>
        <p:grpSp>
          <p:nvGrpSpPr>
            <p:cNvPr id="22558" name="Group 29"/>
            <p:cNvGrpSpPr>
              <a:grpSpLocks/>
            </p:cNvGrpSpPr>
            <p:nvPr/>
          </p:nvGrpSpPr>
          <p:grpSpPr bwMode="auto">
            <a:xfrm rot="9812855">
              <a:off x="990601" y="2743200"/>
              <a:ext cx="609599" cy="93661"/>
              <a:chOff x="2362200" y="4173538"/>
              <a:chExt cx="1006475" cy="187325"/>
            </a:xfrm>
          </p:grpSpPr>
          <p:sp>
            <p:nvSpPr>
              <p:cNvPr id="22579" name="Line 109"/>
              <p:cNvSpPr>
                <a:spLocks noChangeShapeType="1"/>
              </p:cNvSpPr>
              <p:nvPr/>
            </p:nvSpPr>
            <p:spPr bwMode="auto">
              <a:xfrm flipV="1">
                <a:off x="2362200" y="4268253"/>
                <a:ext cx="791980" cy="105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881A87"/>
                  </a:solidFill>
                </a:endParaRPr>
              </a:p>
            </p:txBody>
          </p:sp>
          <p:sp>
            <p:nvSpPr>
              <p:cNvPr id="22580" name="Oval 110"/>
              <p:cNvSpPr>
                <a:spLocks noChangeArrowheads="1"/>
              </p:cNvSpPr>
              <p:nvPr/>
            </p:nvSpPr>
            <p:spPr bwMode="auto">
              <a:xfrm>
                <a:off x="3170680" y="4173538"/>
                <a:ext cx="197995" cy="18732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rot="10800000"/>
              <a:lstStyle/>
              <a:p>
                <a:endParaRPr lang="en-US" sz="1400" b="1">
                  <a:solidFill>
                    <a:srgbClr val="881A87"/>
                  </a:solidFill>
                  <a:latin typeface="Tahoma" charset="0"/>
                </a:endParaRPr>
              </a:p>
            </p:txBody>
          </p:sp>
        </p:grpSp>
        <p:sp>
          <p:nvSpPr>
            <p:cNvPr id="22559" name="TextBox 32"/>
            <p:cNvSpPr txBox="1">
              <a:spLocks noChangeArrowheads="1"/>
            </p:cNvSpPr>
            <p:nvPr/>
          </p:nvSpPr>
          <p:spPr bwMode="auto">
            <a:xfrm>
              <a:off x="304800" y="2286000"/>
              <a:ext cx="762000" cy="30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Họ tên</a:t>
              </a:r>
            </a:p>
          </p:txBody>
        </p:sp>
        <p:sp>
          <p:nvSpPr>
            <p:cNvPr id="22560" name="TextBox 33"/>
            <p:cNvSpPr txBox="1">
              <a:spLocks noChangeArrowheads="1"/>
            </p:cNvSpPr>
            <p:nvPr/>
          </p:nvSpPr>
          <p:spPr bwMode="auto">
            <a:xfrm>
              <a:off x="304800" y="2666942"/>
              <a:ext cx="762000" cy="30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Mã số</a:t>
              </a:r>
            </a:p>
          </p:txBody>
        </p:sp>
        <p:grpSp>
          <p:nvGrpSpPr>
            <p:cNvPr id="22561" name="Group 34"/>
            <p:cNvGrpSpPr>
              <a:grpSpLocks/>
            </p:cNvGrpSpPr>
            <p:nvPr/>
          </p:nvGrpSpPr>
          <p:grpSpPr bwMode="auto">
            <a:xfrm>
              <a:off x="5943601" y="2464496"/>
              <a:ext cx="609599" cy="93661"/>
              <a:chOff x="2362200" y="4173538"/>
              <a:chExt cx="1006475" cy="187325"/>
            </a:xfrm>
          </p:grpSpPr>
          <p:sp>
            <p:nvSpPr>
              <p:cNvPr id="22577" name="Line 109"/>
              <p:cNvSpPr>
                <a:spLocks noChangeShapeType="1"/>
              </p:cNvSpPr>
              <p:nvPr/>
            </p:nvSpPr>
            <p:spPr bwMode="auto">
              <a:xfrm flipV="1">
                <a:off x="2362200" y="4268253"/>
                <a:ext cx="791980" cy="105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881A87"/>
                  </a:solidFill>
                </a:endParaRPr>
              </a:p>
            </p:txBody>
          </p:sp>
          <p:sp>
            <p:nvSpPr>
              <p:cNvPr id="22578" name="Oval 110"/>
              <p:cNvSpPr>
                <a:spLocks noChangeArrowheads="1"/>
              </p:cNvSpPr>
              <p:nvPr/>
            </p:nvSpPr>
            <p:spPr bwMode="auto">
              <a:xfrm>
                <a:off x="3170680" y="4173538"/>
                <a:ext cx="197995" cy="18732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b="1">
                  <a:solidFill>
                    <a:srgbClr val="881A87"/>
                  </a:solidFill>
                  <a:latin typeface="Tahoma" charset="0"/>
                </a:endParaRPr>
              </a:p>
            </p:txBody>
          </p:sp>
        </p:grpSp>
        <p:cxnSp>
          <p:nvCxnSpPr>
            <p:cNvPr id="40" name="Straight Connector 39"/>
            <p:cNvCxnSpPr/>
            <p:nvPr/>
          </p:nvCxnSpPr>
          <p:spPr>
            <a:xfrm>
              <a:off x="2743200" y="2665355"/>
              <a:ext cx="533400" cy="1587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4343400" y="2665355"/>
              <a:ext cx="533400" cy="1587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564" name="Group 42"/>
            <p:cNvGrpSpPr>
              <a:grpSpLocks/>
            </p:cNvGrpSpPr>
            <p:nvPr/>
          </p:nvGrpSpPr>
          <p:grpSpPr bwMode="auto">
            <a:xfrm>
              <a:off x="5943601" y="2667000"/>
              <a:ext cx="609599" cy="93661"/>
              <a:chOff x="2362200" y="4173538"/>
              <a:chExt cx="1006475" cy="187325"/>
            </a:xfrm>
          </p:grpSpPr>
          <p:sp>
            <p:nvSpPr>
              <p:cNvPr id="22575" name="Line 109"/>
              <p:cNvSpPr>
                <a:spLocks noChangeShapeType="1"/>
              </p:cNvSpPr>
              <p:nvPr/>
            </p:nvSpPr>
            <p:spPr bwMode="auto">
              <a:xfrm flipV="1">
                <a:off x="2362200" y="4268253"/>
                <a:ext cx="791980" cy="105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881A87"/>
                  </a:solidFill>
                </a:endParaRPr>
              </a:p>
            </p:txBody>
          </p:sp>
          <p:sp>
            <p:nvSpPr>
              <p:cNvPr id="22576" name="Oval 110"/>
              <p:cNvSpPr>
                <a:spLocks noChangeArrowheads="1"/>
              </p:cNvSpPr>
              <p:nvPr/>
            </p:nvSpPr>
            <p:spPr bwMode="auto">
              <a:xfrm>
                <a:off x="3170680" y="4173538"/>
                <a:ext cx="197995" cy="18732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b="1">
                  <a:solidFill>
                    <a:srgbClr val="881A87"/>
                  </a:solidFill>
                  <a:latin typeface="Tahoma" charset="0"/>
                </a:endParaRPr>
              </a:p>
            </p:txBody>
          </p:sp>
        </p:grpSp>
        <p:sp>
          <p:nvSpPr>
            <p:cNvPr id="22565" name="TextBox 45"/>
            <p:cNvSpPr txBox="1">
              <a:spLocks noChangeArrowheads="1"/>
            </p:cNvSpPr>
            <p:nvPr/>
          </p:nvSpPr>
          <p:spPr bwMode="auto">
            <a:xfrm>
              <a:off x="6400800" y="2286000"/>
              <a:ext cx="1371600" cy="30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Mã học phần</a:t>
              </a:r>
            </a:p>
          </p:txBody>
        </p:sp>
        <p:sp>
          <p:nvSpPr>
            <p:cNvPr id="22566" name="TextBox 46"/>
            <p:cNvSpPr txBox="1">
              <a:spLocks noChangeArrowheads="1"/>
            </p:cNvSpPr>
            <p:nvPr/>
          </p:nvSpPr>
          <p:spPr bwMode="auto">
            <a:xfrm>
              <a:off x="6400800" y="2663767"/>
              <a:ext cx="1447800" cy="304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Tên học phần</a:t>
              </a:r>
            </a:p>
          </p:txBody>
        </p:sp>
        <p:grpSp>
          <p:nvGrpSpPr>
            <p:cNvPr id="22567" name="Group 47"/>
            <p:cNvGrpSpPr>
              <a:grpSpLocks/>
            </p:cNvGrpSpPr>
            <p:nvPr/>
          </p:nvGrpSpPr>
          <p:grpSpPr bwMode="auto">
            <a:xfrm rot="1649637">
              <a:off x="5880203" y="2895011"/>
              <a:ext cx="609603" cy="93661"/>
              <a:chOff x="2288024" y="4220064"/>
              <a:chExt cx="1006481" cy="187325"/>
            </a:xfrm>
          </p:grpSpPr>
          <p:sp>
            <p:nvSpPr>
              <p:cNvPr id="22573" name="Line 109"/>
              <p:cNvSpPr>
                <a:spLocks noChangeShapeType="1"/>
              </p:cNvSpPr>
              <p:nvPr/>
            </p:nvSpPr>
            <p:spPr bwMode="auto">
              <a:xfrm flipV="1">
                <a:off x="2288024" y="4314778"/>
                <a:ext cx="791979" cy="105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881A87"/>
                  </a:solidFill>
                </a:endParaRPr>
              </a:p>
            </p:txBody>
          </p:sp>
          <p:sp>
            <p:nvSpPr>
              <p:cNvPr id="22574" name="Oval 110"/>
              <p:cNvSpPr>
                <a:spLocks noChangeArrowheads="1"/>
              </p:cNvSpPr>
              <p:nvPr/>
            </p:nvSpPr>
            <p:spPr bwMode="auto">
              <a:xfrm>
                <a:off x="3096510" y="4220064"/>
                <a:ext cx="197995" cy="18732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b="1">
                  <a:solidFill>
                    <a:srgbClr val="881A87"/>
                  </a:solidFill>
                  <a:latin typeface="Tahoma" charset="0"/>
                </a:endParaRPr>
              </a:p>
            </p:txBody>
          </p:sp>
        </p:grpSp>
        <p:sp>
          <p:nvSpPr>
            <p:cNvPr id="22568" name="TextBox 53"/>
            <p:cNvSpPr txBox="1">
              <a:spLocks noChangeArrowheads="1"/>
            </p:cNvSpPr>
            <p:nvPr/>
          </p:nvSpPr>
          <p:spPr bwMode="auto">
            <a:xfrm>
              <a:off x="6477000" y="2971695"/>
              <a:ext cx="1447800" cy="3047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Số tín chỉ</a:t>
              </a:r>
            </a:p>
          </p:txBody>
        </p:sp>
        <p:grpSp>
          <p:nvGrpSpPr>
            <p:cNvPr id="22569" name="Group 54"/>
            <p:cNvGrpSpPr>
              <a:grpSpLocks/>
            </p:cNvGrpSpPr>
            <p:nvPr/>
          </p:nvGrpSpPr>
          <p:grpSpPr bwMode="auto">
            <a:xfrm rot="2056687">
              <a:off x="3783436" y="3059133"/>
              <a:ext cx="609599" cy="93661"/>
              <a:chOff x="2362200" y="4173538"/>
              <a:chExt cx="1006475" cy="187325"/>
            </a:xfrm>
          </p:grpSpPr>
          <p:sp>
            <p:nvSpPr>
              <p:cNvPr id="22571" name="Line 109"/>
              <p:cNvSpPr>
                <a:spLocks noChangeShapeType="1"/>
              </p:cNvSpPr>
              <p:nvPr/>
            </p:nvSpPr>
            <p:spPr bwMode="auto">
              <a:xfrm flipV="1">
                <a:off x="2362200" y="4268253"/>
                <a:ext cx="791980" cy="1052"/>
              </a:xfrm>
              <a:prstGeom prst="line">
                <a:avLst/>
              </a:prstGeom>
              <a:noFill/>
              <a:ln w="254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>
                  <a:solidFill>
                    <a:srgbClr val="881A87"/>
                  </a:solidFill>
                </a:endParaRPr>
              </a:p>
            </p:txBody>
          </p:sp>
          <p:sp>
            <p:nvSpPr>
              <p:cNvPr id="22572" name="Oval 110"/>
              <p:cNvSpPr>
                <a:spLocks noChangeArrowheads="1"/>
              </p:cNvSpPr>
              <p:nvPr/>
            </p:nvSpPr>
            <p:spPr bwMode="auto">
              <a:xfrm>
                <a:off x="3170680" y="4173538"/>
                <a:ext cx="197995" cy="187325"/>
              </a:xfrm>
              <a:prstGeom prst="ellipse">
                <a:avLst/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400" b="1">
                  <a:solidFill>
                    <a:srgbClr val="881A87"/>
                  </a:solidFill>
                  <a:latin typeface="Tahoma" charset="0"/>
                </a:endParaRPr>
              </a:p>
            </p:txBody>
          </p:sp>
        </p:grpSp>
        <p:sp>
          <p:nvSpPr>
            <p:cNvPr id="22570" name="TextBox 57"/>
            <p:cNvSpPr txBox="1">
              <a:spLocks noChangeArrowheads="1"/>
            </p:cNvSpPr>
            <p:nvPr/>
          </p:nvSpPr>
          <p:spPr bwMode="auto">
            <a:xfrm>
              <a:off x="4038600" y="3276449"/>
              <a:ext cx="762000" cy="304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1400">
                  <a:solidFill>
                    <a:srgbClr val="881A87"/>
                  </a:solidFill>
                  <a:cs typeface="Tahoma" charset="0"/>
                </a:rPr>
                <a:t>Điểm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14874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tập: Quản lý Dự án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b="1" dirty="0">
                <a:latin typeface="Cambria" panose="02040503050406030204" pitchFamily="18" charset="0"/>
              </a:rPr>
              <a:t>Tin </a:t>
            </a:r>
            <a:r>
              <a:rPr lang="en-US" b="1" dirty="0" err="1">
                <a:latin typeface="Cambria" panose="02040503050406030204" pitchFamily="18" charset="0"/>
              </a:rPr>
              <a:t>học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</a:rPr>
              <a:t>hoá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</a:rPr>
              <a:t>việc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</a:rPr>
              <a:t>Quản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</a:rPr>
              <a:t>lý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</a:rPr>
              <a:t>đề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</a:rPr>
              <a:t>án</a:t>
            </a:r>
            <a:r>
              <a:rPr lang="en-US" b="1" dirty="0">
                <a:latin typeface="Cambria" panose="02040503050406030204" pitchFamily="18" charset="0"/>
              </a:rPr>
              <a:t> </a:t>
            </a:r>
            <a:r>
              <a:rPr lang="en-US" b="1" dirty="0" err="1">
                <a:latin typeface="Cambria" panose="02040503050406030204" pitchFamily="18" charset="0"/>
              </a:rPr>
              <a:t>tại</a:t>
            </a:r>
            <a:r>
              <a:rPr lang="en-US" b="1" dirty="0">
                <a:latin typeface="Cambria" panose="02040503050406030204" pitchFamily="18" charset="0"/>
              </a:rPr>
              <a:t> 1 </a:t>
            </a:r>
            <a:r>
              <a:rPr lang="en-US" b="1" dirty="0" err="1">
                <a:latin typeface="Cambria" panose="02040503050406030204" pitchFamily="18" charset="0"/>
              </a:rPr>
              <a:t>công</a:t>
            </a:r>
            <a:r>
              <a:rPr lang="en-US" b="1" dirty="0">
                <a:latin typeface="Cambria" panose="02040503050406030204" pitchFamily="18" charset="0"/>
              </a:rPr>
              <a:t> ty</a:t>
            </a:r>
            <a:r>
              <a:rPr lang="en-US" dirty="0">
                <a:latin typeface="Cambria" panose="02040503050406030204" pitchFamily="18" charset="0"/>
              </a:rPr>
              <a:t>:</a:t>
            </a:r>
          </a:p>
          <a:p>
            <a:pPr algn="just"/>
            <a:r>
              <a:rPr lang="en-US" dirty="0" err="1">
                <a:latin typeface="Cambria" panose="02040503050406030204" pitchFamily="18" charset="0"/>
              </a:rPr>
              <a:t>Công</a:t>
            </a:r>
            <a:r>
              <a:rPr lang="en-US" dirty="0">
                <a:latin typeface="Cambria" panose="02040503050406030204" pitchFamily="18" charset="0"/>
              </a:rPr>
              <a:t> ty </a:t>
            </a:r>
            <a:r>
              <a:rPr lang="en-US" dirty="0" err="1">
                <a:latin typeface="Cambria" panose="02040503050406030204" pitchFamily="18" charset="0"/>
              </a:rPr>
              <a:t>có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nhiều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phòng</a:t>
            </a:r>
            <a:r>
              <a:rPr lang="en-US" dirty="0">
                <a:latin typeface="Cambria" panose="02040503050406030204" pitchFamily="18" charset="0"/>
              </a:rPr>
              <a:t> ban: </a:t>
            </a:r>
            <a:r>
              <a:rPr lang="en-US" dirty="0" err="1">
                <a:latin typeface="Cambria" panose="02040503050406030204" pitchFamily="18" charset="0"/>
              </a:rPr>
              <a:t>tên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mã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số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một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nhân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viên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làm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trưởng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phòng</a:t>
            </a:r>
            <a:r>
              <a:rPr lang="en-US" dirty="0">
                <a:latin typeface="Cambria" panose="02040503050406030204" pitchFamily="18" charset="0"/>
              </a:rPr>
              <a:t>. </a:t>
            </a:r>
            <a:r>
              <a:rPr lang="en-US" dirty="0" err="1">
                <a:latin typeface="Cambria" panose="02040503050406030204" pitchFamily="18" charset="0"/>
              </a:rPr>
              <a:t>Ngày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mà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nhân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viên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đó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làm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trưởng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phòng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cũng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đươc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quan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tâm</a:t>
            </a:r>
            <a:r>
              <a:rPr lang="en-US" dirty="0">
                <a:latin typeface="Cambria" panose="02040503050406030204" pitchFamily="18" charset="0"/>
              </a:rPr>
              <a:t>. </a:t>
            </a:r>
            <a:r>
              <a:rPr lang="en-US" dirty="0" err="1">
                <a:latin typeface="Cambria" panose="02040503050406030204" pitchFamily="18" charset="0"/>
              </a:rPr>
              <a:t>Một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phòng</a:t>
            </a:r>
            <a:r>
              <a:rPr lang="en-US" dirty="0">
                <a:latin typeface="Cambria" panose="02040503050406030204" pitchFamily="18" charset="0"/>
              </a:rPr>
              <a:t> ban </a:t>
            </a:r>
            <a:r>
              <a:rPr lang="en-US" dirty="0" err="1">
                <a:latin typeface="Cambria" panose="02040503050406030204" pitchFamily="18" charset="0"/>
              </a:rPr>
              <a:t>phụ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trách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một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số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đề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án</a:t>
            </a:r>
            <a:r>
              <a:rPr lang="en-US" dirty="0">
                <a:latin typeface="Cambria" panose="02040503050406030204" pitchFamily="18" charset="0"/>
              </a:rPr>
              <a:t>. </a:t>
            </a:r>
            <a:r>
              <a:rPr lang="en-US" dirty="0" err="1">
                <a:latin typeface="Cambria" panose="02040503050406030204" pitchFamily="18" charset="0"/>
              </a:rPr>
              <a:t>Mỗi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đề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án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có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tên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mã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số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nơi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thực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hiện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đề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án</a:t>
            </a:r>
            <a:r>
              <a:rPr lang="en-US" dirty="0">
                <a:latin typeface="Cambria" panose="02040503050406030204" pitchFamily="18" charset="0"/>
              </a:rPr>
              <a:t>. </a:t>
            </a:r>
            <a:r>
              <a:rPr lang="en-US" dirty="0" err="1">
                <a:latin typeface="Cambria" panose="02040503050406030204" pitchFamily="18" charset="0"/>
              </a:rPr>
              <a:t>Về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nhân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viên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cần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quan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tâm</a:t>
            </a:r>
            <a:r>
              <a:rPr lang="en-US" dirty="0">
                <a:latin typeface="Cambria" panose="02040503050406030204" pitchFamily="18" charset="0"/>
              </a:rPr>
              <a:t>: </a:t>
            </a:r>
            <a:r>
              <a:rPr lang="en-US" dirty="0" err="1">
                <a:latin typeface="Cambria" panose="02040503050406030204" pitchFamily="18" charset="0"/>
              </a:rPr>
              <a:t>mã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tên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địa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chỉ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mức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lương</a:t>
            </a:r>
            <a:r>
              <a:rPr lang="en-US" dirty="0">
                <a:latin typeface="Cambria" panose="02040503050406030204" pitchFamily="18" charset="0"/>
              </a:rPr>
              <a:t>, </a:t>
            </a:r>
            <a:r>
              <a:rPr lang="en-US" dirty="0" err="1">
                <a:latin typeface="Cambria" panose="02040503050406030204" pitchFamily="18" charset="0"/>
              </a:rPr>
              <a:t>giới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tính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và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ngày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sinh</a:t>
            </a:r>
            <a:r>
              <a:rPr lang="en-US" dirty="0">
                <a:latin typeface="Cambria" panose="02040503050406030204" pitchFamily="18" charset="0"/>
              </a:rPr>
              <a:t>. </a:t>
            </a:r>
            <a:r>
              <a:rPr lang="en-US" dirty="0" err="1">
                <a:latin typeface="Cambria" panose="02040503050406030204" pitchFamily="18" charset="0"/>
              </a:rPr>
              <a:t>Mỗi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nhân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viên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thuộc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một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phòng</a:t>
            </a:r>
            <a:r>
              <a:rPr lang="en-US" dirty="0">
                <a:latin typeface="Cambria" panose="02040503050406030204" pitchFamily="18" charset="0"/>
              </a:rPr>
              <a:t> ban </a:t>
            </a:r>
            <a:r>
              <a:rPr lang="en-US" dirty="0" err="1">
                <a:latin typeface="Cambria" panose="02040503050406030204" pitchFamily="18" charset="0"/>
              </a:rPr>
              <a:t>nhưng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có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thể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làm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việc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trong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nhiều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đề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án</a:t>
            </a:r>
            <a:r>
              <a:rPr lang="en-US" dirty="0">
                <a:latin typeface="Cambria" panose="02040503050406030204" pitchFamily="18" charset="0"/>
              </a:rPr>
              <a:t>. </a:t>
            </a:r>
            <a:r>
              <a:rPr lang="en-US" dirty="0" err="1">
                <a:latin typeface="Cambria" panose="02040503050406030204" pitchFamily="18" charset="0"/>
              </a:rPr>
              <a:t>Mỗi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đề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án</a:t>
            </a:r>
            <a:r>
              <a:rPr lang="en-US" dirty="0">
                <a:latin typeface="Cambria" panose="02040503050406030204" pitchFamily="18" charset="0"/>
              </a:rPr>
              <a:t> do </a:t>
            </a:r>
            <a:r>
              <a:rPr lang="en-US" dirty="0" err="1">
                <a:latin typeface="Cambria" panose="02040503050406030204" pitchFamily="18" charset="0"/>
              </a:rPr>
              <a:t>một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phòng</a:t>
            </a:r>
            <a:r>
              <a:rPr lang="en-US" dirty="0">
                <a:latin typeface="Cambria" panose="02040503050406030204" pitchFamily="18" charset="0"/>
              </a:rPr>
              <a:t> ban </a:t>
            </a:r>
            <a:r>
              <a:rPr lang="en-US" dirty="0" err="1">
                <a:latin typeface="Cambria" panose="02040503050406030204" pitchFamily="18" charset="0"/>
              </a:rPr>
              <a:t>phụ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trách</a:t>
            </a:r>
            <a:r>
              <a:rPr lang="en-US" dirty="0">
                <a:latin typeface="Cambria" panose="02040503050406030204" pitchFamily="18" charset="0"/>
              </a:rPr>
              <a:t>. </a:t>
            </a:r>
            <a:r>
              <a:rPr lang="en-US" dirty="0" err="1">
                <a:latin typeface="Cambria" panose="02040503050406030204" pitchFamily="18" charset="0"/>
              </a:rPr>
              <a:t>Cần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lưu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lại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giờ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làm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việc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của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nhân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viên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cho</a:t>
            </a:r>
            <a:r>
              <a:rPr lang="en-US" dirty="0">
                <a:latin typeface="Cambria" panose="02040503050406030204" pitchFamily="18" charset="0"/>
              </a:rPr>
              <a:t> 1 </a:t>
            </a:r>
            <a:r>
              <a:rPr lang="en-US" dirty="0" err="1">
                <a:latin typeface="Cambria" panose="02040503050406030204" pitchFamily="18" charset="0"/>
              </a:rPr>
              <a:t>đề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án</a:t>
            </a:r>
            <a:r>
              <a:rPr lang="en-US" dirty="0">
                <a:latin typeface="Cambria" panose="02040503050406030204" pitchFamily="18" charset="0"/>
              </a:rPr>
              <a:t>. </a:t>
            </a:r>
            <a:r>
              <a:rPr lang="en-US" dirty="0" err="1">
                <a:latin typeface="Cambria" panose="02040503050406030204" pitchFamily="18" charset="0"/>
              </a:rPr>
              <a:t>Ngoài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ra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cũng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cần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biết</a:t>
            </a:r>
            <a:r>
              <a:rPr lang="en-US" dirty="0">
                <a:latin typeface="Cambria" panose="02040503050406030204" pitchFamily="18" charset="0"/>
              </a:rPr>
              <a:t> người </a:t>
            </a:r>
            <a:r>
              <a:rPr lang="en-US" dirty="0" err="1">
                <a:latin typeface="Cambria" panose="02040503050406030204" pitchFamily="18" charset="0"/>
              </a:rPr>
              <a:t>phụ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trách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trực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tiếp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của</a:t>
            </a:r>
            <a:r>
              <a:rPr lang="en-US" dirty="0">
                <a:latin typeface="Cambria" panose="02040503050406030204" pitchFamily="18" charset="0"/>
              </a:rPr>
              <a:t> 1 </a:t>
            </a:r>
            <a:r>
              <a:rPr lang="en-US" dirty="0" err="1">
                <a:latin typeface="Cambria" panose="02040503050406030204" pitchFamily="18" charset="0"/>
              </a:rPr>
              <a:t>nhân</a:t>
            </a:r>
            <a:r>
              <a:rPr lang="en-US" dirty="0">
                <a:latin typeface="Cambria" panose="02040503050406030204" pitchFamily="18" charset="0"/>
              </a:rPr>
              <a:t> </a:t>
            </a:r>
            <a:r>
              <a:rPr lang="en-US" dirty="0" err="1">
                <a:latin typeface="Cambria" panose="02040503050406030204" pitchFamily="18" charset="0"/>
              </a:rPr>
              <a:t>viên</a:t>
            </a:r>
            <a:r>
              <a:rPr lang="en-US" dirty="0">
                <a:latin typeface="Cambria" panose="02040503050406030204" pitchFamily="18" charset="0"/>
              </a:rPr>
              <a:t>.</a:t>
            </a:r>
          </a:p>
          <a:p>
            <a:pPr algn="just"/>
            <a:r>
              <a:rPr lang="en-US" b="1" dirty="0" err="1">
                <a:solidFill>
                  <a:srgbClr val="C00000"/>
                </a:solidFill>
                <a:latin typeface="Cambria" panose="02040503050406030204" pitchFamily="18" charset="0"/>
              </a:rPr>
              <a:t>Yêu</a:t>
            </a:r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mbria" panose="02040503050406030204" pitchFamily="18" charset="0"/>
              </a:rPr>
              <a:t>cầu</a:t>
            </a:r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: </a:t>
            </a:r>
            <a:r>
              <a:rPr lang="en-US" b="1" dirty="0" err="1">
                <a:solidFill>
                  <a:srgbClr val="C00000"/>
                </a:solidFill>
                <a:latin typeface="Cambria" panose="02040503050406030204" pitchFamily="18" charset="0"/>
              </a:rPr>
              <a:t>vẽ</a:t>
            </a:r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mbria" panose="02040503050406030204" pitchFamily="18" charset="0"/>
              </a:rPr>
              <a:t>mô</a:t>
            </a:r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mbria" panose="02040503050406030204" pitchFamily="18" charset="0"/>
              </a:rPr>
              <a:t>hình</a:t>
            </a:r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mbria" panose="02040503050406030204" pitchFamily="18" charset="0"/>
              </a:rPr>
              <a:t>quan</a:t>
            </a:r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mbria" panose="02040503050406030204" pitchFamily="18" charset="0"/>
              </a:rPr>
              <a:t>niệm</a:t>
            </a:r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mbria" panose="02040503050406030204" pitchFamily="18" charset="0"/>
              </a:rPr>
              <a:t>dữ</a:t>
            </a:r>
            <a:r>
              <a:rPr lang="en-US" b="1" dirty="0">
                <a:solidFill>
                  <a:srgbClr val="C00000"/>
                </a:solidFill>
                <a:latin typeface="Cambria" panose="02040503050406030204" pitchFamily="18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ambria" panose="02040503050406030204" pitchFamily="18" charset="0"/>
              </a:rPr>
              <a:t>liệu</a:t>
            </a:r>
            <a:endParaRPr lang="en-US" b="1" dirty="0">
              <a:solidFill>
                <a:srgbClr val="C00000"/>
              </a:solidFill>
              <a:latin typeface="Cambria" panose="020405030504060302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800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Bài tập: Quản lý Dự án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476" y="1295400"/>
            <a:ext cx="9204848" cy="40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99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Mô hình thực thể kết hợp</a:t>
            </a:r>
          </a:p>
        </p:txBody>
      </p:sp>
      <p:sp>
        <p:nvSpPr>
          <p:cNvPr id="8201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Entity Relationship Diagram (ERD)</a:t>
            </a:r>
          </a:p>
          <a:p>
            <a:r>
              <a:rPr lang="en-US"/>
              <a:t>Được giới thiệu bởi Chen, 1976 </a:t>
            </a:r>
          </a:p>
          <a:p>
            <a:r>
              <a:rPr lang="en-US"/>
              <a:t>Phổ biến rộng rãi trong thiết kế quan niệm dữ liệu</a:t>
            </a:r>
          </a:p>
          <a:p>
            <a:r>
              <a:rPr lang="en-US"/>
              <a:t>ANSI công nhận mô hình chuẩn, 1988</a:t>
            </a:r>
          </a:p>
          <a:p>
            <a:r>
              <a:rPr lang="en-US"/>
              <a:t>Gồm</a:t>
            </a:r>
          </a:p>
          <a:p>
            <a:pPr lvl="1"/>
            <a:r>
              <a:rPr lang="en-US"/>
              <a:t>Mô hình nguyên thủy</a:t>
            </a:r>
          </a:p>
          <a:p>
            <a:pPr lvl="1"/>
            <a:r>
              <a:rPr lang="en-US"/>
              <a:t>Mô hình mở rộng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52346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8" name="Rectangle 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9249" name="Rectangle 3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Khái niệm </a:t>
            </a:r>
          </a:p>
          <a:p>
            <a:pPr lvl="1"/>
            <a:r>
              <a:rPr lang="en-US"/>
              <a:t>Thực thể </a:t>
            </a:r>
          </a:p>
          <a:p>
            <a:pPr lvl="1"/>
            <a:r>
              <a:rPr lang="en-US"/>
              <a:t>Thể hiện </a:t>
            </a:r>
          </a:p>
          <a:p>
            <a:pPr lvl="1"/>
            <a:r>
              <a:rPr lang="en-US"/>
              <a:t>Thuộc tính</a:t>
            </a:r>
          </a:p>
          <a:p>
            <a:pPr lvl="1"/>
            <a:r>
              <a:rPr lang="en-US"/>
              <a:t>Mối kết hợp</a:t>
            </a:r>
          </a:p>
          <a:p>
            <a:pPr lvl="1"/>
            <a:r>
              <a:rPr lang="en-US"/>
              <a:t>Vai trò</a:t>
            </a:r>
          </a:p>
          <a:p>
            <a:pPr lvl="1"/>
            <a:r>
              <a:rPr lang="en-US"/>
              <a:t>bảng số</a:t>
            </a:r>
          </a:p>
        </p:txBody>
      </p:sp>
      <p:grpSp>
        <p:nvGrpSpPr>
          <p:cNvPr id="9223" name="Group 49"/>
          <p:cNvGrpSpPr>
            <a:grpSpLocks/>
          </p:cNvGrpSpPr>
          <p:nvPr/>
        </p:nvGrpSpPr>
        <p:grpSpPr bwMode="auto">
          <a:xfrm>
            <a:off x="4048123" y="2342281"/>
            <a:ext cx="4470400" cy="4038600"/>
            <a:chOff x="5257800" y="1981200"/>
            <a:chExt cx="3402984" cy="3175348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6172594" y="2590308"/>
              <a:ext cx="772197" cy="2496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Diamond 16"/>
            <p:cNvSpPr>
              <a:spLocks noChangeArrowheads="1"/>
            </p:cNvSpPr>
            <p:nvPr/>
          </p:nvSpPr>
          <p:spPr bwMode="auto">
            <a:xfrm>
              <a:off x="5410172" y="3200534"/>
              <a:ext cx="772973" cy="381042"/>
            </a:xfrm>
            <a:prstGeom prst="diamond">
              <a:avLst/>
            </a:prstGeom>
            <a:solidFill>
              <a:srgbClr val="93B64E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US" sz="1400" b="1">
                <a:solidFill>
                  <a:srgbClr val="881A87"/>
                </a:solidFill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rot="16200000" flipH="1">
              <a:off x="5564726" y="2972249"/>
              <a:ext cx="456831" cy="0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7" name="AutoShape 30"/>
            <p:cNvSpPr>
              <a:spLocks noChangeArrowheads="1"/>
            </p:cNvSpPr>
            <p:nvPr/>
          </p:nvSpPr>
          <p:spPr bwMode="auto">
            <a:xfrm>
              <a:off x="5372099" y="2425352"/>
              <a:ext cx="812185" cy="342900"/>
            </a:xfrm>
            <a:prstGeom prst="roundRect">
              <a:avLst>
                <a:gd name="adj" fmla="val 16667"/>
              </a:avLst>
            </a:prstGeom>
            <a:solidFill>
              <a:srgbClr val="93B64E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3200" b="1">
                <a:solidFill>
                  <a:srgbClr val="881A87"/>
                </a:solidFill>
                <a:latin typeface="Tahoma" charset="0"/>
              </a:endParaRPr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16200000" flipH="1">
              <a:off x="5564102" y="3810396"/>
              <a:ext cx="458079" cy="0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6200000" flipH="1">
              <a:off x="7086159" y="2209616"/>
              <a:ext cx="456831" cy="0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790725" y="1981200"/>
              <a:ext cx="1523850" cy="1249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5564726" y="2209616"/>
              <a:ext cx="456831" cy="0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iamond 6"/>
            <p:cNvSpPr>
              <a:spLocks noChangeArrowheads="1"/>
            </p:cNvSpPr>
            <p:nvPr/>
          </p:nvSpPr>
          <p:spPr bwMode="auto">
            <a:xfrm>
              <a:off x="6921199" y="2400346"/>
              <a:ext cx="772973" cy="381042"/>
            </a:xfrm>
            <a:prstGeom prst="diamond">
              <a:avLst/>
            </a:prstGeom>
            <a:solidFill>
              <a:srgbClr val="93B64E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US" sz="1400" b="1">
                <a:solidFill>
                  <a:srgbClr val="881A87"/>
                </a:solidFill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  <p:sp>
          <p:nvSpPr>
            <p:cNvPr id="9233" name="Text Box 25"/>
            <p:cNvSpPr txBox="1">
              <a:spLocks noChangeArrowheads="1"/>
            </p:cNvSpPr>
            <p:nvPr/>
          </p:nvSpPr>
          <p:spPr bwMode="auto">
            <a:xfrm>
              <a:off x="5257800" y="2133600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93B64E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b="1" dirty="0">
                  <a:solidFill>
                    <a:srgbClr val="881A87"/>
                  </a:solidFill>
                </a:rPr>
                <a:t>(0,n)</a:t>
              </a:r>
            </a:p>
          </p:txBody>
        </p:sp>
        <p:sp>
          <p:nvSpPr>
            <p:cNvPr id="9234" name="Text Box 25"/>
            <p:cNvSpPr txBox="1">
              <a:spLocks noChangeArrowheads="1"/>
            </p:cNvSpPr>
            <p:nvPr/>
          </p:nvSpPr>
          <p:spPr bwMode="auto">
            <a:xfrm>
              <a:off x="5257800" y="2895600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93B64E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b="1">
                  <a:solidFill>
                    <a:srgbClr val="881A87"/>
                  </a:solidFill>
                </a:rPr>
                <a:t>(1,n)</a:t>
              </a:r>
            </a:p>
          </p:txBody>
        </p:sp>
        <p:sp>
          <p:nvSpPr>
            <p:cNvPr id="9236" name="Text Box 25"/>
            <p:cNvSpPr txBox="1">
              <a:spLocks noChangeArrowheads="1"/>
            </p:cNvSpPr>
            <p:nvPr/>
          </p:nvSpPr>
          <p:spPr bwMode="auto">
            <a:xfrm>
              <a:off x="7315200" y="2057400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93B64E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b="1">
                  <a:solidFill>
                    <a:srgbClr val="881A87"/>
                  </a:solidFill>
                </a:rPr>
                <a:t>(1,1)</a:t>
              </a:r>
            </a:p>
          </p:txBody>
        </p:sp>
        <p:sp>
          <p:nvSpPr>
            <p:cNvPr id="9237" name="AutoShape 30"/>
            <p:cNvSpPr>
              <a:spLocks noChangeArrowheads="1"/>
            </p:cNvSpPr>
            <p:nvPr/>
          </p:nvSpPr>
          <p:spPr bwMode="auto">
            <a:xfrm>
              <a:off x="7848599" y="4000500"/>
              <a:ext cx="812185" cy="342900"/>
            </a:xfrm>
            <a:prstGeom prst="roundRect">
              <a:avLst>
                <a:gd name="adj" fmla="val 16667"/>
              </a:avLst>
            </a:prstGeom>
            <a:solidFill>
              <a:srgbClr val="93B64E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3200" b="1">
                <a:solidFill>
                  <a:srgbClr val="881A87"/>
                </a:solidFill>
                <a:latin typeface="Tahoma" charset="0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>
            <a:xfrm>
              <a:off x="6172594" y="4191712"/>
              <a:ext cx="464043" cy="1248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39" name="AutoShape 30"/>
            <p:cNvSpPr>
              <a:spLocks noChangeArrowheads="1"/>
            </p:cNvSpPr>
            <p:nvPr/>
          </p:nvSpPr>
          <p:spPr bwMode="auto">
            <a:xfrm>
              <a:off x="5410199" y="4038600"/>
              <a:ext cx="812185" cy="342900"/>
            </a:xfrm>
            <a:prstGeom prst="roundRect">
              <a:avLst>
                <a:gd name="adj" fmla="val 16667"/>
              </a:avLst>
            </a:prstGeom>
            <a:solidFill>
              <a:srgbClr val="93B64E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3200" b="1">
                <a:solidFill>
                  <a:srgbClr val="881A87"/>
                </a:solidFill>
                <a:latin typeface="Tahoma" charset="0"/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7390708" y="4191712"/>
              <a:ext cx="465251" cy="1248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H="1">
              <a:off x="6782840" y="4572405"/>
              <a:ext cx="456831" cy="0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42" name="AutoShape 30"/>
            <p:cNvSpPr>
              <a:spLocks noChangeArrowheads="1"/>
            </p:cNvSpPr>
            <p:nvPr/>
          </p:nvSpPr>
          <p:spPr bwMode="auto">
            <a:xfrm>
              <a:off x="6629399" y="4813648"/>
              <a:ext cx="812185" cy="342900"/>
            </a:xfrm>
            <a:prstGeom prst="roundRect">
              <a:avLst>
                <a:gd name="adj" fmla="val 16667"/>
              </a:avLst>
            </a:prstGeom>
            <a:solidFill>
              <a:srgbClr val="93B64E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3200" b="1">
                <a:solidFill>
                  <a:srgbClr val="881A87"/>
                </a:solidFill>
                <a:latin typeface="Tahoma" charset="0"/>
              </a:endParaRPr>
            </a:p>
          </p:txBody>
        </p:sp>
        <p:sp>
          <p:nvSpPr>
            <p:cNvPr id="31" name="Diamond 30"/>
            <p:cNvSpPr>
              <a:spLocks noChangeArrowheads="1"/>
            </p:cNvSpPr>
            <p:nvPr/>
          </p:nvSpPr>
          <p:spPr bwMode="auto">
            <a:xfrm>
              <a:off x="6629152" y="4000721"/>
              <a:ext cx="772973" cy="381042"/>
            </a:xfrm>
            <a:prstGeom prst="diamond">
              <a:avLst/>
            </a:prstGeom>
            <a:solidFill>
              <a:srgbClr val="93B64E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US" sz="1400" b="1">
                <a:solidFill>
                  <a:srgbClr val="881A87"/>
                </a:solidFill>
                <a:latin typeface="Tahoma" pitchFamily="34" charset="0"/>
                <a:ea typeface="+mn-ea"/>
                <a:cs typeface="Tahoma" pitchFamily="34" charset="0"/>
              </a:endParaRPr>
            </a:p>
          </p:txBody>
        </p:sp>
        <p:sp>
          <p:nvSpPr>
            <p:cNvPr id="9244" name="Text Box 25"/>
            <p:cNvSpPr txBox="1">
              <a:spLocks noChangeArrowheads="1"/>
            </p:cNvSpPr>
            <p:nvPr/>
          </p:nvSpPr>
          <p:spPr bwMode="auto">
            <a:xfrm>
              <a:off x="5257800" y="3733800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93B64E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b="1">
                  <a:solidFill>
                    <a:srgbClr val="881A87"/>
                  </a:solidFill>
                </a:rPr>
                <a:t>(0,n)</a:t>
              </a:r>
            </a:p>
          </p:txBody>
        </p:sp>
        <p:sp>
          <p:nvSpPr>
            <p:cNvPr id="9245" name="Text Box 25"/>
            <p:cNvSpPr txBox="1">
              <a:spLocks noChangeArrowheads="1"/>
            </p:cNvSpPr>
            <p:nvPr/>
          </p:nvSpPr>
          <p:spPr bwMode="auto">
            <a:xfrm>
              <a:off x="7315200" y="3886200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93B64E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b="1">
                  <a:solidFill>
                    <a:srgbClr val="881A87"/>
                  </a:solidFill>
                </a:rPr>
                <a:t>(0,n)</a:t>
              </a:r>
            </a:p>
          </p:txBody>
        </p:sp>
        <p:sp>
          <p:nvSpPr>
            <p:cNvPr id="9246" name="Text Box 25"/>
            <p:cNvSpPr txBox="1">
              <a:spLocks noChangeArrowheads="1"/>
            </p:cNvSpPr>
            <p:nvPr/>
          </p:nvSpPr>
          <p:spPr bwMode="auto">
            <a:xfrm>
              <a:off x="7010400" y="4495800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93B64E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b="1">
                  <a:solidFill>
                    <a:srgbClr val="881A87"/>
                  </a:solidFill>
                </a:rPr>
                <a:t>(0,n)</a:t>
              </a:r>
            </a:p>
          </p:txBody>
        </p:sp>
        <p:sp>
          <p:nvSpPr>
            <p:cNvPr id="9235" name="Text Box 25"/>
            <p:cNvSpPr txBox="1">
              <a:spLocks noChangeArrowheads="1"/>
            </p:cNvSpPr>
            <p:nvPr/>
          </p:nvSpPr>
          <p:spPr bwMode="auto">
            <a:xfrm>
              <a:off x="6172200" y="3886200"/>
              <a:ext cx="5334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93B64E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r>
                <a:rPr lang="en-US" sz="1200" b="1" dirty="0">
                  <a:solidFill>
                    <a:srgbClr val="881A87"/>
                  </a:solidFill>
                </a:rPr>
                <a:t>(0,n)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6072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thể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Biểu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diễn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lớp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khái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niệm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trong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thế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giới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thực</a:t>
            </a:r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en-US" b="1" dirty="0" err="1"/>
              <a:t>Trực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endParaRPr lang="en-US" b="1" dirty="0"/>
          </a:p>
          <a:p>
            <a:pPr lvl="2"/>
            <a:r>
              <a:rPr lang="en-US" dirty="0"/>
              <a:t>Con </a:t>
            </a:r>
            <a:r>
              <a:rPr lang="en-US" dirty="0" err="1"/>
              <a:t>người</a:t>
            </a:r>
            <a:r>
              <a:rPr lang="en-US" dirty="0"/>
              <a:t>: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, </a:t>
            </a:r>
            <a:r>
              <a:rPr lang="en-US" dirty="0" err="1"/>
              <a:t>khách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…</a:t>
            </a:r>
          </a:p>
          <a:p>
            <a:pPr lvl="2"/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chốn</a:t>
            </a:r>
            <a:r>
              <a:rPr lang="en-US" dirty="0"/>
              <a:t>: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chi </a:t>
            </a:r>
            <a:r>
              <a:rPr lang="en-US" dirty="0" err="1"/>
              <a:t>nhánh</a:t>
            </a:r>
            <a:r>
              <a:rPr lang="en-US" dirty="0"/>
              <a:t>,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…</a:t>
            </a:r>
          </a:p>
          <a:p>
            <a:pPr lvl="2"/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tượng</a:t>
            </a:r>
            <a:r>
              <a:rPr lang="en-US" dirty="0"/>
              <a:t>: </a:t>
            </a:r>
            <a:r>
              <a:rPr lang="en-US" dirty="0" err="1"/>
              <a:t>sách</a:t>
            </a:r>
            <a:r>
              <a:rPr lang="en-US" dirty="0"/>
              <a:t>,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móc</a:t>
            </a:r>
            <a:r>
              <a:rPr lang="en-US" dirty="0"/>
              <a:t>, </a:t>
            </a:r>
            <a:r>
              <a:rPr lang="en-US" dirty="0" err="1"/>
              <a:t>sản</a:t>
            </a:r>
            <a:r>
              <a:rPr lang="en-US" dirty="0"/>
              <a:t> </a:t>
            </a:r>
            <a:r>
              <a:rPr lang="en-US" dirty="0" err="1"/>
              <a:t>phẩm</a:t>
            </a:r>
            <a:r>
              <a:rPr lang="en-US" dirty="0"/>
              <a:t>, </a:t>
            </a:r>
            <a:r>
              <a:rPr lang="en-US" dirty="0" err="1"/>
              <a:t>xe</a:t>
            </a:r>
            <a:r>
              <a:rPr lang="en-US" dirty="0"/>
              <a:t>…</a:t>
            </a:r>
          </a:p>
          <a:p>
            <a:pPr lvl="2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: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ký</a:t>
            </a:r>
            <a:r>
              <a:rPr lang="en-US" dirty="0"/>
              <a:t>, </a:t>
            </a:r>
            <a:r>
              <a:rPr lang="en-US" dirty="0" err="1"/>
              <a:t>bán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,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,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…</a:t>
            </a:r>
          </a:p>
          <a:p>
            <a:pPr lvl="1"/>
            <a:r>
              <a:rPr lang="en-US" b="1" dirty="0" err="1"/>
              <a:t>Không</a:t>
            </a:r>
            <a:r>
              <a:rPr lang="en-US" b="1" dirty="0"/>
              <a:t> </a:t>
            </a:r>
            <a:r>
              <a:rPr lang="en-US" b="1" dirty="0" err="1"/>
              <a:t>trực</a:t>
            </a:r>
            <a:r>
              <a:rPr lang="en-US" b="1" dirty="0"/>
              <a:t> </a:t>
            </a:r>
            <a:r>
              <a:rPr lang="en-US" b="1" dirty="0" err="1"/>
              <a:t>quan</a:t>
            </a:r>
            <a:endParaRPr lang="en-US" b="1" dirty="0"/>
          </a:p>
          <a:p>
            <a:pPr lvl="2"/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,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, </a:t>
            </a:r>
            <a:r>
              <a:rPr lang="en-US" dirty="0" err="1"/>
              <a:t>khóa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, </a:t>
            </a:r>
            <a:r>
              <a:rPr lang="en-US" dirty="0" err="1"/>
              <a:t>khả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,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vốn</a:t>
            </a:r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718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6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thể (tt)</a:t>
            </a:r>
          </a:p>
        </p:txBody>
      </p:sp>
      <p:sp>
        <p:nvSpPr>
          <p:cNvPr id="11287" name="Rectangle 2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endParaRPr lang="en-US" dirty="0"/>
          </a:p>
        </p:txBody>
      </p:sp>
      <p:grpSp>
        <p:nvGrpSpPr>
          <p:cNvPr id="11271" name="Group 13"/>
          <p:cNvGrpSpPr>
            <a:grpSpLocks/>
          </p:cNvGrpSpPr>
          <p:nvPr/>
        </p:nvGrpSpPr>
        <p:grpSpPr bwMode="auto">
          <a:xfrm>
            <a:off x="3276600" y="2527065"/>
            <a:ext cx="3581400" cy="1600200"/>
            <a:chOff x="3276600" y="2286000"/>
            <a:chExt cx="3581400" cy="1600002"/>
          </a:xfrm>
        </p:grpSpPr>
        <p:sp>
          <p:nvSpPr>
            <p:cNvPr id="11281" name="AutoShape 30"/>
            <p:cNvSpPr>
              <a:spLocks noChangeArrowheads="1"/>
            </p:cNvSpPr>
            <p:nvPr/>
          </p:nvSpPr>
          <p:spPr bwMode="auto">
            <a:xfrm>
              <a:off x="3276600" y="2286000"/>
              <a:ext cx="2133600" cy="775048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tx2"/>
              </a:solidFill>
              <a:round/>
              <a:headEnd/>
              <a:tailEnd/>
            </a:ln>
          </p:spPr>
          <p:txBody>
            <a:bodyPr anchor="ctr" anchorCtr="0"/>
            <a:lstStyle/>
            <a:p>
              <a:pPr algn="ctr"/>
              <a:r>
                <a:rPr lang="en-US" sz="1600" b="1" dirty="0" err="1">
                  <a:solidFill>
                    <a:srgbClr val="881A87"/>
                  </a:solidFill>
                  <a:cs typeface="Tahoma" charset="0"/>
                </a:rPr>
                <a:t>Tên</a:t>
              </a:r>
              <a:r>
                <a:rPr lang="en-US" sz="1600" b="1" dirty="0">
                  <a:solidFill>
                    <a:srgbClr val="881A87"/>
                  </a:solidFill>
                  <a:cs typeface="Tahoma" charset="0"/>
                </a:rPr>
                <a:t> </a:t>
              </a:r>
              <a:r>
                <a:rPr lang="en-US" sz="1600" b="1" dirty="0" err="1">
                  <a:solidFill>
                    <a:srgbClr val="881A87"/>
                  </a:solidFill>
                  <a:cs typeface="Tahoma" charset="0"/>
                </a:rPr>
                <a:t>thực</a:t>
              </a:r>
              <a:r>
                <a:rPr lang="en-US" sz="1600" b="1" dirty="0">
                  <a:solidFill>
                    <a:srgbClr val="881A87"/>
                  </a:solidFill>
                  <a:cs typeface="Tahoma" charset="0"/>
                </a:rPr>
                <a:t> </a:t>
              </a:r>
              <a:r>
                <a:rPr lang="en-US" sz="1600" b="1" dirty="0" err="1">
                  <a:solidFill>
                    <a:srgbClr val="881A87"/>
                  </a:solidFill>
                  <a:cs typeface="Tahoma" charset="0"/>
                </a:rPr>
                <a:t>thể</a:t>
              </a:r>
              <a:endParaRPr lang="en-US" sz="1600" b="1" dirty="0">
                <a:solidFill>
                  <a:srgbClr val="881A87"/>
                </a:solidFill>
                <a:cs typeface="Tahoma" charset="0"/>
              </a:endParaRPr>
            </a:p>
          </p:txBody>
        </p:sp>
        <p:sp>
          <p:nvSpPr>
            <p:cNvPr id="11283" name="TextBox 8"/>
            <p:cNvSpPr txBox="1">
              <a:spLocks noChangeArrowheads="1"/>
            </p:cNvSpPr>
            <p:nvPr/>
          </p:nvSpPr>
          <p:spPr bwMode="auto">
            <a:xfrm>
              <a:off x="3733800" y="3581240"/>
              <a:ext cx="3124200" cy="304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A6C36B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400" i="1" dirty="0" err="1">
                  <a:solidFill>
                    <a:srgbClr val="881A87"/>
                  </a:solidFill>
                  <a:cs typeface="Tahoma" charset="0"/>
                </a:rPr>
                <a:t>Danh</a:t>
              </a:r>
              <a:r>
                <a:rPr lang="en-US" sz="1400" i="1" dirty="0">
                  <a:solidFill>
                    <a:srgbClr val="881A87"/>
                  </a:solidFill>
                  <a:cs typeface="Tahoma" charset="0"/>
                </a:rPr>
                <a:t> </a:t>
              </a:r>
              <a:r>
                <a:rPr lang="en-US" sz="1400" i="1" dirty="0" err="1">
                  <a:solidFill>
                    <a:srgbClr val="881A87"/>
                  </a:solidFill>
                  <a:cs typeface="Tahoma" charset="0"/>
                </a:rPr>
                <a:t>từ</a:t>
              </a:r>
              <a:r>
                <a:rPr lang="en-US" sz="1400" i="1" dirty="0">
                  <a:solidFill>
                    <a:srgbClr val="881A87"/>
                  </a:solidFill>
                  <a:cs typeface="Tahoma" charset="0"/>
                </a:rPr>
                <a:t>  </a:t>
              </a:r>
              <a:r>
                <a:rPr lang="en-US" sz="1400" i="1" dirty="0" err="1">
                  <a:solidFill>
                    <a:srgbClr val="881A87"/>
                  </a:solidFill>
                  <a:cs typeface="Tahoma" charset="0"/>
                </a:rPr>
                <a:t>hoặc</a:t>
              </a:r>
              <a:r>
                <a:rPr lang="en-US" sz="1400" i="1" dirty="0">
                  <a:solidFill>
                    <a:srgbClr val="881A87"/>
                  </a:solidFill>
                  <a:cs typeface="Tahoma" charset="0"/>
                </a:rPr>
                <a:t> </a:t>
              </a:r>
              <a:r>
                <a:rPr lang="en-US" sz="1400" i="1" dirty="0" err="1">
                  <a:solidFill>
                    <a:srgbClr val="881A87"/>
                  </a:solidFill>
                  <a:cs typeface="Tahoma" charset="0"/>
                </a:rPr>
                <a:t>cụm</a:t>
              </a:r>
              <a:r>
                <a:rPr lang="en-US" sz="1400" i="1" dirty="0">
                  <a:solidFill>
                    <a:srgbClr val="881A87"/>
                  </a:solidFill>
                  <a:cs typeface="Tahoma" charset="0"/>
                </a:rPr>
                <a:t> </a:t>
              </a:r>
              <a:r>
                <a:rPr lang="en-US" sz="1400" i="1" dirty="0" err="1">
                  <a:solidFill>
                    <a:srgbClr val="881A87"/>
                  </a:solidFill>
                  <a:cs typeface="Tahoma" charset="0"/>
                </a:rPr>
                <a:t>danh</a:t>
              </a:r>
              <a:r>
                <a:rPr lang="en-US" sz="1400" i="1" dirty="0">
                  <a:solidFill>
                    <a:srgbClr val="881A87"/>
                  </a:solidFill>
                  <a:cs typeface="Tahoma" charset="0"/>
                </a:rPr>
                <a:t> </a:t>
              </a:r>
              <a:r>
                <a:rPr lang="en-US" sz="1400" i="1" dirty="0" err="1">
                  <a:solidFill>
                    <a:srgbClr val="881A87"/>
                  </a:solidFill>
                  <a:cs typeface="Tahoma" charset="0"/>
                </a:rPr>
                <a:t>từ</a:t>
              </a:r>
              <a:endParaRPr lang="en-US" sz="1400" i="1" dirty="0">
                <a:solidFill>
                  <a:srgbClr val="881A87"/>
                </a:solidFill>
                <a:cs typeface="Tahoma" charset="0"/>
              </a:endParaRPr>
            </a:p>
          </p:txBody>
        </p:sp>
        <p:cxnSp>
          <p:nvCxnSpPr>
            <p:cNvPr id="11" name="Straight Connector 10"/>
            <p:cNvCxnSpPr>
              <a:endCxn id="11283" idx="0"/>
            </p:cNvCxnSpPr>
            <p:nvPr/>
          </p:nvCxnSpPr>
          <p:spPr>
            <a:xfrm rot="16200000" flipH="1">
              <a:off x="4421234" y="2706575"/>
              <a:ext cx="758731" cy="990600"/>
            </a:xfrm>
            <a:prstGeom prst="line">
              <a:avLst/>
            </a:prstGeom>
            <a:ln w="12700">
              <a:solidFill>
                <a:schemeClr val="tx2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79" name="AutoShape 30"/>
          <p:cNvSpPr>
            <a:spLocks noChangeArrowheads="1"/>
          </p:cNvSpPr>
          <p:nvPr/>
        </p:nvSpPr>
        <p:spPr bwMode="auto">
          <a:xfrm>
            <a:off x="1295400" y="5257800"/>
            <a:ext cx="1835958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sz="1600" b="1" dirty="0" err="1">
                <a:solidFill>
                  <a:srgbClr val="881A87"/>
                </a:solidFill>
              </a:rPr>
              <a:t>Nước</a:t>
            </a:r>
            <a:r>
              <a:rPr lang="en-US" sz="1600" b="1" dirty="0">
                <a:solidFill>
                  <a:srgbClr val="881A87"/>
                </a:solidFill>
              </a:rPr>
              <a:t> </a:t>
            </a:r>
            <a:r>
              <a:rPr lang="en-US" sz="1600" b="1" dirty="0" err="1">
                <a:solidFill>
                  <a:srgbClr val="881A87"/>
                </a:solidFill>
              </a:rPr>
              <a:t>giải</a:t>
            </a:r>
            <a:r>
              <a:rPr lang="en-US" sz="1600" b="1" dirty="0">
                <a:solidFill>
                  <a:srgbClr val="881A87"/>
                </a:solidFill>
              </a:rPr>
              <a:t> </a:t>
            </a:r>
            <a:r>
              <a:rPr lang="en-US" sz="1600" b="1" dirty="0" err="1">
                <a:solidFill>
                  <a:srgbClr val="881A87"/>
                </a:solidFill>
              </a:rPr>
              <a:t>khát</a:t>
            </a:r>
            <a:endParaRPr lang="en-US" sz="1600" b="1" dirty="0">
              <a:solidFill>
                <a:srgbClr val="881A87"/>
              </a:solidFill>
            </a:endParaRPr>
          </a:p>
        </p:txBody>
      </p:sp>
      <p:sp>
        <p:nvSpPr>
          <p:cNvPr id="11277" name="AutoShape 30"/>
          <p:cNvSpPr>
            <a:spLocks noChangeArrowheads="1"/>
          </p:cNvSpPr>
          <p:nvPr/>
        </p:nvSpPr>
        <p:spPr bwMode="auto">
          <a:xfrm>
            <a:off x="3581400" y="5257800"/>
            <a:ext cx="15240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cs typeface="Tahoma" charset="0"/>
              </a:rPr>
              <a:t>Khách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cs typeface="Tahoma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cs typeface="Tahoma" charset="0"/>
              </a:rPr>
              <a:t>hàng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Tahoma" charset="0"/>
            </a:endParaRPr>
          </a:p>
        </p:txBody>
      </p:sp>
      <p:sp>
        <p:nvSpPr>
          <p:cNvPr id="11275" name="AutoShape 30"/>
          <p:cNvSpPr>
            <a:spLocks noChangeArrowheads="1"/>
          </p:cNvSpPr>
          <p:nvPr/>
        </p:nvSpPr>
        <p:spPr bwMode="auto">
          <a:xfrm>
            <a:off x="5867400" y="5257800"/>
            <a:ext cx="1752600" cy="4572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25400">
            <a:solidFill>
              <a:schemeClr val="tx2"/>
            </a:solidFill>
            <a:round/>
            <a:headEnd/>
            <a:tailEnd/>
          </a:ln>
        </p:spPr>
        <p:txBody>
          <a:bodyPr anchor="ctr" anchorCtr="0"/>
          <a:lstStyle/>
          <a:p>
            <a:pPr algn="ctr"/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cs typeface="Tahoma" charset="0"/>
              </a:rPr>
              <a:t>Đơn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cs typeface="Tahoma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cs typeface="Tahoma" charset="0"/>
              </a:rPr>
              <a:t>đặt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cs typeface="Tahoma" charset="0"/>
              </a:rPr>
              <a:t> </a:t>
            </a:r>
            <a:r>
              <a:rPr lang="en-US" sz="1600" b="1" dirty="0" err="1">
                <a:solidFill>
                  <a:schemeClr val="accent6">
                    <a:lumMod val="75000"/>
                  </a:schemeClr>
                </a:solidFill>
                <a:cs typeface="Tahoma" charset="0"/>
              </a:rPr>
              <a:t>hàng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Tahoma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36302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0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Thể hiện</a:t>
            </a:r>
          </a:p>
        </p:txBody>
      </p:sp>
      <p:sp>
        <p:nvSpPr>
          <p:cNvPr id="19481" name="Rectangle 2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1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</p:txBody>
      </p:sp>
      <p:grpSp>
        <p:nvGrpSpPr>
          <p:cNvPr id="19463" name="Group 13"/>
          <p:cNvGrpSpPr>
            <a:grpSpLocks/>
          </p:cNvGrpSpPr>
          <p:nvPr/>
        </p:nvGrpSpPr>
        <p:grpSpPr bwMode="auto">
          <a:xfrm>
            <a:off x="1677240" y="3533153"/>
            <a:ext cx="2286000" cy="2794000"/>
            <a:chOff x="3276600" y="2743200"/>
            <a:chExt cx="1600200" cy="2192164"/>
          </a:xfrm>
        </p:grpSpPr>
        <p:grpSp>
          <p:nvGrpSpPr>
            <p:cNvPr id="19472" name="Group 6"/>
            <p:cNvGrpSpPr>
              <a:grpSpLocks/>
            </p:cNvGrpSpPr>
            <p:nvPr/>
          </p:nvGrpSpPr>
          <p:grpSpPr bwMode="auto">
            <a:xfrm>
              <a:off x="3352800" y="2743200"/>
              <a:ext cx="1524000" cy="457200"/>
              <a:chOff x="3581400" y="5334000"/>
              <a:chExt cx="1524000" cy="457200"/>
            </a:xfrm>
          </p:grpSpPr>
          <p:sp>
            <p:nvSpPr>
              <p:cNvPr id="19477" name="AutoShape 30"/>
              <p:cNvSpPr>
                <a:spLocks noChangeArrowheads="1"/>
              </p:cNvSpPr>
              <p:nvPr/>
            </p:nvSpPr>
            <p:spPr bwMode="auto">
              <a:xfrm>
                <a:off x="3581400" y="5334000"/>
                <a:ext cx="15240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A6C36B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4000">
                  <a:solidFill>
                    <a:srgbClr val="881A87"/>
                  </a:solidFill>
                  <a:latin typeface="Tahoma" charset="0"/>
                </a:endParaRPr>
              </a:p>
            </p:txBody>
          </p:sp>
          <p:sp>
            <p:nvSpPr>
              <p:cNvPr id="19478" name="TextBox 8"/>
              <p:cNvSpPr txBox="1">
                <a:spLocks noChangeArrowheads="1"/>
              </p:cNvSpPr>
              <p:nvPr/>
            </p:nvSpPr>
            <p:spPr bwMode="auto">
              <a:xfrm>
                <a:off x="3658100" y="5407501"/>
                <a:ext cx="1370600" cy="287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1" dirty="0" err="1">
                    <a:solidFill>
                      <a:srgbClr val="881A87"/>
                    </a:solidFill>
                    <a:cs typeface="Tahoma" charset="0"/>
                  </a:rPr>
                  <a:t>Khách</a:t>
                </a:r>
                <a:r>
                  <a:rPr lang="en-US" sz="1800" b="1" dirty="0">
                    <a:solidFill>
                      <a:srgbClr val="881A87"/>
                    </a:solidFill>
                    <a:cs typeface="Tahoma" charset="0"/>
                  </a:rPr>
                  <a:t> </a:t>
                </a:r>
                <a:r>
                  <a:rPr lang="en-US" sz="1800" b="1" dirty="0" err="1">
                    <a:solidFill>
                      <a:srgbClr val="881A87"/>
                    </a:solidFill>
                    <a:cs typeface="Tahoma" charset="0"/>
                  </a:rPr>
                  <a:t>hàng</a:t>
                </a:r>
                <a:endParaRPr lang="en-US" sz="1800" b="1" dirty="0">
                  <a:solidFill>
                    <a:srgbClr val="881A87"/>
                  </a:solidFill>
                  <a:cs typeface="Tahoma" charset="0"/>
                </a:endParaRPr>
              </a:p>
            </p:txBody>
          </p:sp>
        </p:grpSp>
        <p:sp>
          <p:nvSpPr>
            <p:cNvPr id="19473" name="TextBox 9"/>
            <p:cNvSpPr txBox="1">
              <a:spLocks noChangeArrowheads="1"/>
            </p:cNvSpPr>
            <p:nvPr/>
          </p:nvSpPr>
          <p:spPr bwMode="auto">
            <a:xfrm>
              <a:off x="3276600" y="3505475"/>
              <a:ext cx="1600200" cy="28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rgbClr val="881A87"/>
                  </a:solidFill>
                  <a:cs typeface="Tahoma" charset="0"/>
                </a:rPr>
                <a:t>Khách hàng A</a:t>
              </a:r>
            </a:p>
          </p:txBody>
        </p:sp>
        <p:sp>
          <p:nvSpPr>
            <p:cNvPr id="19474" name="TextBox 10"/>
            <p:cNvSpPr txBox="1">
              <a:spLocks noChangeArrowheads="1"/>
            </p:cNvSpPr>
            <p:nvPr/>
          </p:nvSpPr>
          <p:spPr bwMode="auto">
            <a:xfrm>
              <a:off x="3276600" y="3886613"/>
              <a:ext cx="1600200" cy="28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rgbClr val="881A87"/>
                  </a:solidFill>
                  <a:cs typeface="Tahoma" charset="0"/>
                </a:rPr>
                <a:t>Khách hàng B</a:t>
              </a:r>
            </a:p>
          </p:txBody>
        </p:sp>
        <p:sp>
          <p:nvSpPr>
            <p:cNvPr id="19475" name="TextBox 11"/>
            <p:cNvSpPr txBox="1">
              <a:spLocks noChangeArrowheads="1"/>
            </p:cNvSpPr>
            <p:nvPr/>
          </p:nvSpPr>
          <p:spPr bwMode="auto">
            <a:xfrm>
              <a:off x="3276600" y="4266505"/>
              <a:ext cx="1600200" cy="28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rgbClr val="881A87"/>
                  </a:solidFill>
                  <a:cs typeface="Tahoma" charset="0"/>
                </a:rPr>
                <a:t>Khách hàng C</a:t>
              </a:r>
            </a:p>
          </p:txBody>
        </p:sp>
        <p:sp>
          <p:nvSpPr>
            <p:cNvPr id="19476" name="TextBox 12"/>
            <p:cNvSpPr txBox="1">
              <a:spLocks noChangeArrowheads="1"/>
            </p:cNvSpPr>
            <p:nvPr/>
          </p:nvSpPr>
          <p:spPr bwMode="auto">
            <a:xfrm>
              <a:off x="3276600" y="4647643"/>
              <a:ext cx="1600200" cy="287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rgbClr val="881A87"/>
                  </a:solidFill>
                  <a:cs typeface="Tahoma" charset="0"/>
                </a:rPr>
                <a:t>…</a:t>
              </a:r>
            </a:p>
          </p:txBody>
        </p:sp>
      </p:grpSp>
      <p:grpSp>
        <p:nvGrpSpPr>
          <p:cNvPr id="19464" name="Group 14"/>
          <p:cNvGrpSpPr>
            <a:grpSpLocks/>
          </p:cNvGrpSpPr>
          <p:nvPr/>
        </p:nvGrpSpPr>
        <p:grpSpPr bwMode="auto">
          <a:xfrm>
            <a:off x="4953840" y="3536328"/>
            <a:ext cx="2286000" cy="2794000"/>
            <a:chOff x="3276600" y="2743200"/>
            <a:chExt cx="1600200" cy="2192164"/>
          </a:xfrm>
        </p:grpSpPr>
        <p:grpSp>
          <p:nvGrpSpPr>
            <p:cNvPr id="19465" name="Group 6"/>
            <p:cNvGrpSpPr>
              <a:grpSpLocks/>
            </p:cNvGrpSpPr>
            <p:nvPr/>
          </p:nvGrpSpPr>
          <p:grpSpPr bwMode="auto">
            <a:xfrm>
              <a:off x="3352800" y="2743200"/>
              <a:ext cx="1524000" cy="457200"/>
              <a:chOff x="3581400" y="5334000"/>
              <a:chExt cx="1524000" cy="457200"/>
            </a:xfrm>
          </p:grpSpPr>
          <p:sp>
            <p:nvSpPr>
              <p:cNvPr id="19470" name="AutoShape 30"/>
              <p:cNvSpPr>
                <a:spLocks noChangeArrowheads="1"/>
              </p:cNvSpPr>
              <p:nvPr/>
            </p:nvSpPr>
            <p:spPr bwMode="auto">
              <a:xfrm>
                <a:off x="3581400" y="5334000"/>
                <a:ext cx="1524000" cy="457200"/>
              </a:xfrm>
              <a:prstGeom prst="roundRect">
                <a:avLst>
                  <a:gd name="adj" fmla="val 16667"/>
                </a:avLst>
              </a:prstGeom>
              <a:solidFill>
                <a:srgbClr val="A6C36B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4000">
                  <a:solidFill>
                    <a:srgbClr val="881A87"/>
                  </a:solidFill>
                  <a:latin typeface="Tahoma" charset="0"/>
                </a:endParaRPr>
              </a:p>
            </p:txBody>
          </p:sp>
          <p:sp>
            <p:nvSpPr>
              <p:cNvPr id="19471" name="TextBox 21"/>
              <p:cNvSpPr txBox="1">
                <a:spLocks noChangeArrowheads="1"/>
              </p:cNvSpPr>
              <p:nvPr/>
            </p:nvSpPr>
            <p:spPr bwMode="auto">
              <a:xfrm>
                <a:off x="3658100" y="5407501"/>
                <a:ext cx="1370600" cy="2877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1" dirty="0" err="1">
                    <a:solidFill>
                      <a:srgbClr val="881A87"/>
                    </a:solidFill>
                    <a:cs typeface="Tahoma" charset="0"/>
                  </a:rPr>
                  <a:t>Giáo</a:t>
                </a:r>
                <a:r>
                  <a:rPr lang="en-US" sz="1800" b="1" dirty="0">
                    <a:solidFill>
                      <a:srgbClr val="881A87"/>
                    </a:solidFill>
                    <a:cs typeface="Tahoma" charset="0"/>
                  </a:rPr>
                  <a:t> </a:t>
                </a:r>
                <a:r>
                  <a:rPr lang="en-US" sz="1800" b="1" dirty="0" err="1">
                    <a:solidFill>
                      <a:srgbClr val="881A87"/>
                    </a:solidFill>
                    <a:cs typeface="Tahoma" charset="0"/>
                  </a:rPr>
                  <a:t>viên</a:t>
                </a:r>
                <a:endParaRPr lang="en-US" sz="1800" b="1" dirty="0">
                  <a:solidFill>
                    <a:srgbClr val="881A87"/>
                  </a:solidFill>
                  <a:cs typeface="Tahoma" charset="0"/>
                </a:endParaRPr>
              </a:p>
            </p:txBody>
          </p:sp>
        </p:grpSp>
        <p:sp>
          <p:nvSpPr>
            <p:cNvPr id="19466" name="TextBox 16"/>
            <p:cNvSpPr txBox="1">
              <a:spLocks noChangeArrowheads="1"/>
            </p:cNvSpPr>
            <p:nvPr/>
          </p:nvSpPr>
          <p:spPr bwMode="auto">
            <a:xfrm>
              <a:off x="3276600" y="3505475"/>
              <a:ext cx="1600200" cy="28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rgbClr val="881A87"/>
                  </a:solidFill>
                  <a:cs typeface="Tahoma" charset="0"/>
                </a:rPr>
                <a:t>Giáo viên 1</a:t>
              </a:r>
            </a:p>
          </p:txBody>
        </p:sp>
        <p:sp>
          <p:nvSpPr>
            <p:cNvPr id="19467" name="TextBox 17"/>
            <p:cNvSpPr txBox="1">
              <a:spLocks noChangeArrowheads="1"/>
            </p:cNvSpPr>
            <p:nvPr/>
          </p:nvSpPr>
          <p:spPr bwMode="auto">
            <a:xfrm>
              <a:off x="3276600" y="3886613"/>
              <a:ext cx="1600200" cy="28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rgbClr val="881A87"/>
                  </a:solidFill>
                  <a:cs typeface="Tahoma" charset="0"/>
                </a:rPr>
                <a:t>Giáo viên 2</a:t>
              </a:r>
            </a:p>
          </p:txBody>
        </p:sp>
        <p:sp>
          <p:nvSpPr>
            <p:cNvPr id="19468" name="TextBox 18"/>
            <p:cNvSpPr txBox="1">
              <a:spLocks noChangeArrowheads="1"/>
            </p:cNvSpPr>
            <p:nvPr/>
          </p:nvSpPr>
          <p:spPr bwMode="auto">
            <a:xfrm>
              <a:off x="3276600" y="4266505"/>
              <a:ext cx="1600200" cy="2877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rgbClr val="881A87"/>
                  </a:solidFill>
                  <a:cs typeface="Tahoma" charset="0"/>
                </a:rPr>
                <a:t>Giáo viên 3</a:t>
              </a:r>
            </a:p>
          </p:txBody>
        </p:sp>
        <p:sp>
          <p:nvSpPr>
            <p:cNvPr id="19469" name="TextBox 19"/>
            <p:cNvSpPr txBox="1">
              <a:spLocks noChangeArrowheads="1"/>
            </p:cNvSpPr>
            <p:nvPr/>
          </p:nvSpPr>
          <p:spPr bwMode="auto">
            <a:xfrm>
              <a:off x="3276600" y="4647643"/>
              <a:ext cx="1600200" cy="287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800">
                  <a:solidFill>
                    <a:srgbClr val="881A87"/>
                  </a:solidFill>
                  <a:cs typeface="Tahoma" charset="0"/>
                </a:rPr>
                <a:t>…</a:t>
              </a: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63299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1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endParaRPr lang="en-US" dirty="0"/>
          </a:p>
        </p:txBody>
      </p:sp>
      <p:sp>
        <p:nvSpPr>
          <p:cNvPr id="12302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diễn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 </a:t>
            </a:r>
            <a:r>
              <a:rPr lang="en-US" dirty="0" err="1"/>
              <a:t>nghĩa</a:t>
            </a:r>
            <a:r>
              <a:rPr lang="en-US" dirty="0"/>
              <a:t> </a:t>
            </a:r>
            <a:r>
              <a:rPr lang="en-US" dirty="0" err="1"/>
              <a:t>giữa</a:t>
            </a:r>
            <a:r>
              <a:rPr lang="en-US" dirty="0"/>
              <a:t> 2 hay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thể</a:t>
            </a:r>
            <a:endParaRPr lang="en-US" dirty="0"/>
          </a:p>
          <a:p>
            <a:pPr lvl="1"/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kiện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  <a:p>
            <a:pPr lvl="1"/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r>
              <a:rPr lang="en-US" dirty="0" err="1"/>
              <a:t>Ký</a:t>
            </a:r>
            <a:r>
              <a:rPr lang="en-US" dirty="0"/>
              <a:t> </a:t>
            </a:r>
            <a:r>
              <a:rPr lang="en-US" dirty="0" err="1"/>
              <a:t>hiệu</a:t>
            </a:r>
            <a:endParaRPr lang="en-US" dirty="0"/>
          </a:p>
        </p:txBody>
      </p:sp>
      <p:grpSp>
        <p:nvGrpSpPr>
          <p:cNvPr id="12295" name="Group 30"/>
          <p:cNvGrpSpPr>
            <a:grpSpLocks/>
          </p:cNvGrpSpPr>
          <p:nvPr/>
        </p:nvGrpSpPr>
        <p:grpSpPr bwMode="auto">
          <a:xfrm>
            <a:off x="3519137" y="4241865"/>
            <a:ext cx="4800600" cy="1847195"/>
            <a:chOff x="3429000" y="3886200"/>
            <a:chExt cx="3810000" cy="1382986"/>
          </a:xfrm>
        </p:grpSpPr>
        <p:sp>
          <p:nvSpPr>
            <p:cNvPr id="21" name="Diamond 20"/>
            <p:cNvSpPr>
              <a:spLocks noChangeArrowheads="1"/>
            </p:cNvSpPr>
            <p:nvPr/>
          </p:nvSpPr>
          <p:spPr bwMode="auto">
            <a:xfrm>
              <a:off x="3429000" y="3886200"/>
              <a:ext cx="1981200" cy="1066637"/>
            </a:xfrm>
            <a:prstGeom prst="diamond">
              <a:avLst/>
            </a:prstGeom>
            <a:solidFill>
              <a:srgbClr val="A6C36B"/>
            </a:soli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en-US" sz="3200">
                <a:solidFill>
                  <a:srgbClr val="881A87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297" name="TextBox 23"/>
            <p:cNvSpPr txBox="1">
              <a:spLocks noChangeArrowheads="1"/>
            </p:cNvSpPr>
            <p:nvPr/>
          </p:nvSpPr>
          <p:spPr bwMode="auto">
            <a:xfrm>
              <a:off x="3636675" y="4264160"/>
              <a:ext cx="1675695" cy="228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 dirty="0" err="1">
                  <a:solidFill>
                    <a:srgbClr val="881A87"/>
                  </a:solidFill>
                  <a:cs typeface="Tahoma" charset="0"/>
                </a:rPr>
                <a:t>Tên</a:t>
              </a:r>
              <a:r>
                <a:rPr lang="en-US" sz="1400" b="1" dirty="0">
                  <a:solidFill>
                    <a:srgbClr val="881A87"/>
                  </a:solidFill>
                  <a:cs typeface="Tahoma" charset="0"/>
                </a:rPr>
                <a:t> </a:t>
              </a:r>
              <a:r>
                <a:rPr lang="en-US" sz="1400" b="1" dirty="0" err="1">
                  <a:solidFill>
                    <a:srgbClr val="881A87"/>
                  </a:solidFill>
                  <a:cs typeface="Tahoma" charset="0"/>
                </a:rPr>
                <a:t>mối</a:t>
              </a:r>
              <a:r>
                <a:rPr lang="en-US" sz="1400" b="1" dirty="0">
                  <a:solidFill>
                    <a:srgbClr val="881A87"/>
                  </a:solidFill>
                  <a:cs typeface="Tahoma" charset="0"/>
                </a:rPr>
                <a:t> </a:t>
              </a:r>
              <a:r>
                <a:rPr lang="en-US" sz="1400" b="1" dirty="0" err="1">
                  <a:solidFill>
                    <a:srgbClr val="881A87"/>
                  </a:solidFill>
                  <a:cs typeface="Tahoma" charset="0"/>
                </a:rPr>
                <a:t>kết</a:t>
              </a:r>
              <a:r>
                <a:rPr lang="en-US" sz="1400" b="1" dirty="0">
                  <a:solidFill>
                    <a:srgbClr val="881A87"/>
                  </a:solidFill>
                  <a:cs typeface="Tahoma" charset="0"/>
                </a:rPr>
                <a:t> </a:t>
              </a:r>
              <a:r>
                <a:rPr lang="en-US" sz="1400" b="1" dirty="0" err="1">
                  <a:solidFill>
                    <a:srgbClr val="881A87"/>
                  </a:solidFill>
                  <a:cs typeface="Tahoma" charset="0"/>
                </a:rPr>
                <a:t>hợp</a:t>
              </a:r>
              <a:endParaRPr lang="en-US" sz="1400" b="1" dirty="0">
                <a:solidFill>
                  <a:srgbClr val="881A87"/>
                </a:solidFill>
                <a:cs typeface="Tahoma" charset="0"/>
              </a:endParaRPr>
            </a:p>
          </p:txBody>
        </p:sp>
        <p:sp>
          <p:nvSpPr>
            <p:cNvPr id="12298" name="TextBox 24"/>
            <p:cNvSpPr txBox="1">
              <a:spLocks noChangeArrowheads="1"/>
            </p:cNvSpPr>
            <p:nvPr/>
          </p:nvSpPr>
          <p:spPr bwMode="auto">
            <a:xfrm>
              <a:off x="4799794" y="4877454"/>
              <a:ext cx="2439206" cy="3917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1400" i="1" dirty="0" err="1">
                  <a:solidFill>
                    <a:srgbClr val="881A87"/>
                  </a:solidFill>
                  <a:cs typeface="Tahoma" charset="0"/>
                </a:rPr>
                <a:t>Động</a:t>
              </a:r>
              <a:r>
                <a:rPr lang="en-US" sz="1400" i="1" dirty="0">
                  <a:solidFill>
                    <a:srgbClr val="881A87"/>
                  </a:solidFill>
                  <a:cs typeface="Tahoma" charset="0"/>
                </a:rPr>
                <a:t> </a:t>
              </a:r>
              <a:r>
                <a:rPr lang="en-US" sz="1400" i="1" dirty="0" err="1">
                  <a:solidFill>
                    <a:srgbClr val="881A87"/>
                  </a:solidFill>
                  <a:cs typeface="Tahoma" charset="0"/>
                </a:rPr>
                <a:t>từ</a:t>
              </a:r>
              <a:r>
                <a:rPr lang="en-US" sz="1400" i="1" dirty="0">
                  <a:solidFill>
                    <a:srgbClr val="881A87"/>
                  </a:solidFill>
                  <a:cs typeface="Tahoma" charset="0"/>
                </a:rPr>
                <a:t> </a:t>
              </a:r>
              <a:r>
                <a:rPr lang="en-US" sz="1400" i="1" dirty="0" err="1">
                  <a:solidFill>
                    <a:srgbClr val="881A87"/>
                  </a:solidFill>
                  <a:cs typeface="Tahoma" charset="0"/>
                </a:rPr>
                <a:t>hoặc</a:t>
              </a:r>
              <a:r>
                <a:rPr lang="en-US" sz="1400" i="1" dirty="0">
                  <a:solidFill>
                    <a:srgbClr val="881A87"/>
                  </a:solidFill>
                  <a:cs typeface="Tahoma" charset="0"/>
                </a:rPr>
                <a:t> </a:t>
              </a:r>
              <a:r>
                <a:rPr lang="en-US" sz="1400" i="1" dirty="0" err="1">
                  <a:solidFill>
                    <a:srgbClr val="881A87"/>
                  </a:solidFill>
                  <a:cs typeface="Tahoma" charset="0"/>
                </a:rPr>
                <a:t>cụm</a:t>
              </a:r>
              <a:r>
                <a:rPr lang="en-US" sz="1400" i="1" dirty="0">
                  <a:solidFill>
                    <a:srgbClr val="881A87"/>
                  </a:solidFill>
                  <a:cs typeface="Tahoma" charset="0"/>
                </a:rPr>
                <a:t> </a:t>
              </a:r>
              <a:r>
                <a:rPr lang="en-US" sz="1400" i="1" dirty="0" err="1">
                  <a:solidFill>
                    <a:srgbClr val="881A87"/>
                  </a:solidFill>
                  <a:cs typeface="Tahoma" charset="0"/>
                </a:rPr>
                <a:t>từ mô tả mối quan hệ</a:t>
              </a:r>
              <a:endParaRPr lang="en-US" sz="1400" i="1" dirty="0">
                <a:solidFill>
                  <a:srgbClr val="881A87"/>
                </a:solidFill>
                <a:cs typeface="Tahoma" charset="0"/>
              </a:endParaRPr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4571748" y="4495928"/>
              <a:ext cx="914702" cy="380337"/>
            </a:xfrm>
            <a:prstGeom prst="line">
              <a:avLst/>
            </a:prstGeom>
            <a:ln w="12700">
              <a:solidFill>
                <a:schemeClr val="tx2"/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5124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4" name="Rectangle 6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13375" name="Rectangle 6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Ví dụ</a:t>
            </a:r>
          </a:p>
        </p:txBody>
      </p:sp>
      <p:grpSp>
        <p:nvGrpSpPr>
          <p:cNvPr id="13319" name="Group 27"/>
          <p:cNvGrpSpPr>
            <a:grpSpLocks/>
          </p:cNvGrpSpPr>
          <p:nvPr/>
        </p:nvGrpSpPr>
        <p:grpSpPr bwMode="auto">
          <a:xfrm>
            <a:off x="2400300" y="1676400"/>
            <a:ext cx="4572000" cy="457200"/>
            <a:chOff x="1600200" y="2286000"/>
            <a:chExt cx="4572000" cy="457200"/>
          </a:xfrm>
        </p:grpSpPr>
        <p:grpSp>
          <p:nvGrpSpPr>
            <p:cNvPr id="13362" name="Group 11"/>
            <p:cNvGrpSpPr>
              <a:grpSpLocks/>
            </p:cNvGrpSpPr>
            <p:nvPr/>
          </p:nvGrpSpPr>
          <p:grpSpPr bwMode="auto">
            <a:xfrm>
              <a:off x="4648200" y="2286000"/>
              <a:ext cx="1524000" cy="381000"/>
              <a:chOff x="1295400" y="5257800"/>
              <a:chExt cx="1524000" cy="381000"/>
            </a:xfrm>
          </p:grpSpPr>
          <p:sp>
            <p:nvSpPr>
              <p:cNvPr id="13371" name="AutoShape 30"/>
              <p:cNvSpPr>
                <a:spLocks noChangeArrowheads="1"/>
              </p:cNvSpPr>
              <p:nvPr/>
            </p:nvSpPr>
            <p:spPr bwMode="auto">
              <a:xfrm>
                <a:off x="1295400" y="5257800"/>
                <a:ext cx="1524000" cy="3810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3200">
                  <a:latin typeface="Tahoma" charset="0"/>
                </a:endParaRPr>
              </a:p>
            </p:txBody>
          </p:sp>
          <p:sp>
            <p:nvSpPr>
              <p:cNvPr id="13372" name="TextBox 13"/>
              <p:cNvSpPr txBox="1">
                <a:spLocks noChangeArrowheads="1"/>
              </p:cNvSpPr>
              <p:nvPr/>
            </p:nvSpPr>
            <p:spPr bwMode="auto">
              <a:xfrm>
                <a:off x="1295400" y="5295900"/>
                <a:ext cx="15240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 dirty="0" err="1">
                    <a:solidFill>
                      <a:schemeClr val="tx2"/>
                    </a:solidFill>
                    <a:cs typeface="Tahoma" charset="0"/>
                  </a:rPr>
                  <a:t>Nước</a:t>
                </a:r>
                <a:r>
                  <a:rPr lang="en-US" sz="1400" b="1" dirty="0">
                    <a:solidFill>
                      <a:schemeClr val="tx2"/>
                    </a:solidFill>
                    <a:cs typeface="Tahoma" charset="0"/>
                  </a:rPr>
                  <a:t> </a:t>
                </a:r>
                <a:r>
                  <a:rPr lang="en-US" sz="1400" b="1" dirty="0" err="1">
                    <a:solidFill>
                      <a:schemeClr val="tx2"/>
                    </a:solidFill>
                    <a:cs typeface="Tahoma" charset="0"/>
                  </a:rPr>
                  <a:t>giải</a:t>
                </a:r>
                <a:r>
                  <a:rPr lang="en-US" sz="1400" b="1" dirty="0">
                    <a:solidFill>
                      <a:schemeClr val="tx2"/>
                    </a:solidFill>
                    <a:cs typeface="Tahoma" charset="0"/>
                  </a:rPr>
                  <a:t> </a:t>
                </a:r>
                <a:r>
                  <a:rPr lang="en-US" sz="1400" b="1" dirty="0" err="1">
                    <a:solidFill>
                      <a:schemeClr val="tx2"/>
                    </a:solidFill>
                    <a:cs typeface="Tahoma" charset="0"/>
                  </a:rPr>
                  <a:t>khát</a:t>
                </a:r>
                <a:endParaRPr lang="en-US" sz="1400" b="1" dirty="0">
                  <a:solidFill>
                    <a:schemeClr val="tx2"/>
                  </a:solidFill>
                  <a:cs typeface="Tahoma" charset="0"/>
                </a:endParaRPr>
              </a:p>
            </p:txBody>
          </p:sp>
        </p:grpSp>
        <p:grpSp>
          <p:nvGrpSpPr>
            <p:cNvPr id="13363" name="Group 14"/>
            <p:cNvGrpSpPr>
              <a:grpSpLocks/>
            </p:cNvGrpSpPr>
            <p:nvPr/>
          </p:nvGrpSpPr>
          <p:grpSpPr bwMode="auto">
            <a:xfrm>
              <a:off x="1600200" y="2286000"/>
              <a:ext cx="1371600" cy="381000"/>
              <a:chOff x="3733800" y="5334000"/>
              <a:chExt cx="1371600" cy="381000"/>
            </a:xfrm>
          </p:grpSpPr>
          <p:sp>
            <p:nvSpPr>
              <p:cNvPr id="13369" name="AutoShape 30"/>
              <p:cNvSpPr>
                <a:spLocks noChangeArrowheads="1"/>
              </p:cNvSpPr>
              <p:nvPr/>
            </p:nvSpPr>
            <p:spPr bwMode="auto">
              <a:xfrm>
                <a:off x="3733800" y="5334000"/>
                <a:ext cx="1371600" cy="381000"/>
              </a:xfrm>
              <a:prstGeom prst="roundRect">
                <a:avLst>
                  <a:gd name="adj" fmla="val 16667"/>
                </a:avLst>
              </a:prstGeom>
              <a:solidFill>
                <a:srgbClr val="FFFFFF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 algn="ctr"/>
                <a:endParaRPr lang="en-US" sz="3200">
                  <a:latin typeface="Tahoma" charset="0"/>
                </a:endParaRPr>
              </a:p>
            </p:txBody>
          </p:sp>
          <p:sp>
            <p:nvSpPr>
              <p:cNvPr id="13370" name="TextBox 16"/>
              <p:cNvSpPr txBox="1">
                <a:spLocks noChangeArrowheads="1"/>
              </p:cNvSpPr>
              <p:nvPr/>
            </p:nvSpPr>
            <p:spPr bwMode="auto">
              <a:xfrm>
                <a:off x="3759200" y="5372100"/>
                <a:ext cx="12954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 dirty="0" err="1">
                    <a:solidFill>
                      <a:schemeClr val="tx2"/>
                    </a:solidFill>
                    <a:cs typeface="Tahoma" charset="0"/>
                  </a:rPr>
                  <a:t>Khách</a:t>
                </a:r>
                <a:r>
                  <a:rPr lang="en-US" sz="1400" b="1" dirty="0">
                    <a:solidFill>
                      <a:schemeClr val="tx2"/>
                    </a:solidFill>
                    <a:cs typeface="Tahoma" charset="0"/>
                  </a:rPr>
                  <a:t> </a:t>
                </a:r>
                <a:r>
                  <a:rPr lang="en-US" sz="1400" b="1" dirty="0" err="1">
                    <a:solidFill>
                      <a:schemeClr val="tx2"/>
                    </a:solidFill>
                    <a:cs typeface="Tahoma" charset="0"/>
                  </a:rPr>
                  <a:t>hàng</a:t>
                </a:r>
                <a:endParaRPr lang="en-US" sz="1400" b="1" dirty="0">
                  <a:solidFill>
                    <a:schemeClr val="tx2"/>
                  </a:solidFill>
                  <a:cs typeface="Tahoma" charset="0"/>
                </a:endParaRPr>
              </a:p>
            </p:txBody>
          </p:sp>
        </p:grpSp>
        <p:grpSp>
          <p:nvGrpSpPr>
            <p:cNvPr id="13364" name="Group 30"/>
            <p:cNvGrpSpPr>
              <a:grpSpLocks/>
            </p:cNvGrpSpPr>
            <p:nvPr/>
          </p:nvGrpSpPr>
          <p:grpSpPr bwMode="auto">
            <a:xfrm>
              <a:off x="3429000" y="2286000"/>
              <a:ext cx="762000" cy="457200"/>
              <a:chOff x="3581400" y="4191000"/>
              <a:chExt cx="762000" cy="457200"/>
            </a:xfrm>
          </p:grpSpPr>
          <p:sp>
            <p:nvSpPr>
              <p:cNvPr id="19" name="Diamond 18"/>
              <p:cNvSpPr/>
              <p:nvPr/>
            </p:nvSpPr>
            <p:spPr>
              <a:xfrm>
                <a:off x="3581400" y="4191000"/>
                <a:ext cx="762000" cy="457200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/>
              </a:p>
            </p:txBody>
          </p:sp>
          <p:sp>
            <p:nvSpPr>
              <p:cNvPr id="13368" name="TextBox 19"/>
              <p:cNvSpPr txBox="1">
                <a:spLocks noChangeArrowheads="1"/>
              </p:cNvSpPr>
              <p:nvPr/>
            </p:nvSpPr>
            <p:spPr bwMode="auto">
              <a:xfrm>
                <a:off x="3581400" y="4264025"/>
                <a:ext cx="762000" cy="304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>
                    <a:solidFill>
                      <a:schemeClr val="tx2"/>
                    </a:solidFill>
                    <a:cs typeface="Tahoma" charset="0"/>
                  </a:rPr>
                  <a:t>Đặt</a:t>
                </a:r>
              </a:p>
            </p:txBody>
          </p:sp>
        </p:grpSp>
        <p:cxnSp>
          <p:nvCxnSpPr>
            <p:cNvPr id="23" name="Straight Connector 22"/>
            <p:cNvCxnSpPr/>
            <p:nvPr/>
          </p:nvCxnSpPr>
          <p:spPr>
            <a:xfrm>
              <a:off x="2971800" y="2514600"/>
              <a:ext cx="457200" cy="1587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191000" y="2514600"/>
              <a:ext cx="457200" cy="1587"/>
            </a:xfrm>
            <a:prstGeom prst="line">
              <a:avLst/>
            </a:prstGeom>
            <a:ln w="25400">
              <a:solidFill>
                <a:schemeClr val="tx2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20" name="Group 74"/>
          <p:cNvGrpSpPr>
            <a:grpSpLocks/>
          </p:cNvGrpSpPr>
          <p:nvPr/>
        </p:nvGrpSpPr>
        <p:grpSpPr bwMode="auto">
          <a:xfrm>
            <a:off x="4114800" y="4357687"/>
            <a:ext cx="4038600" cy="1587500"/>
            <a:chOff x="4953000" y="4495800"/>
            <a:chExt cx="4038600" cy="1587674"/>
          </a:xfrm>
        </p:grpSpPr>
        <p:sp>
          <p:nvSpPr>
            <p:cNvPr id="55" name="AutoShape 30"/>
            <p:cNvSpPr>
              <a:spLocks noChangeArrowheads="1"/>
            </p:cNvSpPr>
            <p:nvPr/>
          </p:nvSpPr>
          <p:spPr bwMode="auto">
            <a:xfrm>
              <a:off x="6477000" y="4495800"/>
              <a:ext cx="990600" cy="38104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3200">
                <a:latin typeface="Tahoma" pitchFamily="34" charset="0"/>
                <a:ea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477000" y="4530729"/>
              <a:ext cx="990600" cy="3048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>
                  <a:solidFill>
                    <a:srgbClr val="4F6228"/>
                  </a:solidFill>
                  <a:cs typeface="Tahoma" charset="0"/>
                </a:rPr>
                <a:t>Môn học</a:t>
              </a:r>
            </a:p>
          </p:txBody>
        </p:sp>
        <p:sp>
          <p:nvSpPr>
            <p:cNvPr id="57" name="AutoShape 30"/>
            <p:cNvSpPr>
              <a:spLocks noChangeArrowheads="1"/>
            </p:cNvSpPr>
            <p:nvPr/>
          </p:nvSpPr>
          <p:spPr bwMode="auto">
            <a:xfrm>
              <a:off x="8001000" y="5562717"/>
              <a:ext cx="990600" cy="38104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3200">
                <a:latin typeface="Tahoma" pitchFamily="34" charset="0"/>
                <a:ea typeface="+mn-ea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8001000" y="5584944"/>
              <a:ext cx="990600" cy="3048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>
                  <a:solidFill>
                    <a:srgbClr val="4F6228"/>
                  </a:solidFill>
                  <a:cs typeface="Tahoma" charset="0"/>
                </a:rPr>
                <a:t>Lớp học</a:t>
              </a:r>
            </a:p>
          </p:txBody>
        </p:sp>
        <p:sp>
          <p:nvSpPr>
            <p:cNvPr id="59" name="AutoShape 30"/>
            <p:cNvSpPr>
              <a:spLocks noChangeArrowheads="1"/>
            </p:cNvSpPr>
            <p:nvPr/>
          </p:nvSpPr>
          <p:spPr bwMode="auto">
            <a:xfrm>
              <a:off x="4953000" y="5600821"/>
              <a:ext cx="990600" cy="38104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accent3">
                  <a:lumMod val="5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3200">
                <a:latin typeface="Tahoma" pitchFamily="34" charset="0"/>
                <a:ea typeface="+mn-ea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5016500" y="5624637"/>
              <a:ext cx="838200" cy="304833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>
                  <a:solidFill>
                    <a:srgbClr val="4F6228"/>
                  </a:solidFill>
                  <a:cs typeface="Tahoma" charset="0"/>
                </a:rPr>
                <a:t>Ngày</a:t>
              </a:r>
            </a:p>
          </p:txBody>
        </p:sp>
        <p:cxnSp>
          <p:nvCxnSpPr>
            <p:cNvPr id="63" name="Straight Connector 62"/>
            <p:cNvCxnSpPr>
              <a:stCxn id="55" idx="2"/>
            </p:cNvCxnSpPr>
            <p:nvPr/>
          </p:nvCxnSpPr>
          <p:spPr>
            <a:xfrm rot="5400000">
              <a:off x="6666674" y="5180881"/>
              <a:ext cx="609667" cy="1587"/>
            </a:xfrm>
            <a:prstGeom prst="line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>
              <a:off x="5943600" y="5778641"/>
              <a:ext cx="457200" cy="1588"/>
            </a:xfrm>
            <a:prstGeom prst="line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7543800" y="5778641"/>
              <a:ext cx="457200" cy="1588"/>
            </a:xfrm>
            <a:prstGeom prst="line">
              <a:avLst/>
            </a:prstGeom>
            <a:ln w="25400">
              <a:solidFill>
                <a:schemeClr val="accent3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359" name="Group 73"/>
            <p:cNvGrpSpPr>
              <a:grpSpLocks/>
            </p:cNvGrpSpPr>
            <p:nvPr/>
          </p:nvGrpSpPr>
          <p:grpSpPr bwMode="auto">
            <a:xfrm>
              <a:off x="6400800" y="5473807"/>
              <a:ext cx="1143000" cy="609667"/>
              <a:chOff x="6858000" y="3047933"/>
              <a:chExt cx="1143000" cy="609667"/>
            </a:xfrm>
          </p:grpSpPr>
          <p:sp>
            <p:nvSpPr>
              <p:cNvPr id="73" name="Diamond 72"/>
              <p:cNvSpPr/>
              <p:nvPr/>
            </p:nvSpPr>
            <p:spPr>
              <a:xfrm>
                <a:off x="6858000" y="3047933"/>
                <a:ext cx="1143000" cy="609667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34200" y="3200350"/>
                <a:ext cx="990600" cy="304834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>
                    <a:solidFill>
                      <a:srgbClr val="4F6228"/>
                    </a:solidFill>
                    <a:cs typeface="Tahoma" charset="0"/>
                  </a:rPr>
                  <a:t>Diễn ra</a:t>
                </a:r>
              </a:p>
            </p:txBody>
          </p:sp>
        </p:grpSp>
      </p:grpSp>
      <p:grpSp>
        <p:nvGrpSpPr>
          <p:cNvPr id="13321" name="Group 96"/>
          <p:cNvGrpSpPr>
            <a:grpSpLocks/>
          </p:cNvGrpSpPr>
          <p:nvPr/>
        </p:nvGrpSpPr>
        <p:grpSpPr bwMode="auto">
          <a:xfrm>
            <a:off x="889000" y="4586287"/>
            <a:ext cx="2997200" cy="1220788"/>
            <a:chOff x="685800" y="2971800"/>
            <a:chExt cx="2996852" cy="1219994"/>
          </a:xfrm>
        </p:grpSpPr>
        <p:cxnSp>
          <p:nvCxnSpPr>
            <p:cNvPr id="95" name="Straight Connector 94"/>
            <p:cNvCxnSpPr/>
            <p:nvPr/>
          </p:nvCxnSpPr>
          <p:spPr>
            <a:xfrm rot="5400000">
              <a:off x="2896259" y="3962549"/>
              <a:ext cx="456903" cy="1588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>
              <a:off x="2997787" y="3085232"/>
              <a:ext cx="228451" cy="1588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AutoShape 30"/>
            <p:cNvSpPr>
              <a:spLocks noChangeArrowheads="1"/>
            </p:cNvSpPr>
            <p:nvPr/>
          </p:nvSpPr>
          <p:spPr bwMode="auto">
            <a:xfrm>
              <a:off x="685800" y="3276402"/>
              <a:ext cx="1142867" cy="38075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accent4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3200">
                <a:solidFill>
                  <a:schemeClr val="accent2">
                    <a:lumMod val="75000"/>
                  </a:schemeClr>
                </a:solidFill>
                <a:latin typeface="Tahoma" pitchFamily="34" charset="0"/>
                <a:ea typeface="+mn-ea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85800" y="3314477"/>
              <a:ext cx="1142867" cy="30460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sz="1400" b="1">
                  <a:solidFill>
                    <a:schemeClr val="accent4">
                      <a:lumMod val="75000"/>
                    </a:schemeClr>
                  </a:solidFill>
                  <a:latin typeface="Tahoma" pitchFamily="34" charset="0"/>
                  <a:ea typeface="+mn-ea"/>
                  <a:cs typeface="Tahoma" pitchFamily="34" charset="0"/>
                </a:rPr>
                <a:t>Nhân viên</a:t>
              </a:r>
            </a:p>
          </p:txBody>
        </p:sp>
        <p:grpSp>
          <p:nvGrpSpPr>
            <p:cNvPr id="13343" name="Group 91"/>
            <p:cNvGrpSpPr>
              <a:grpSpLocks/>
            </p:cNvGrpSpPr>
            <p:nvPr/>
          </p:nvGrpSpPr>
          <p:grpSpPr bwMode="auto">
            <a:xfrm>
              <a:off x="2539785" y="3162176"/>
              <a:ext cx="1142867" cy="610790"/>
              <a:chOff x="2590933" y="3199754"/>
              <a:chExt cx="1142867" cy="610790"/>
            </a:xfrm>
          </p:grpSpPr>
          <p:sp>
            <p:nvSpPr>
              <p:cNvPr id="80" name="Diamond 79"/>
              <p:cNvSpPr/>
              <p:nvPr/>
            </p:nvSpPr>
            <p:spPr>
              <a:xfrm>
                <a:off x="2590933" y="3199754"/>
                <a:ext cx="1142867" cy="610790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3200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667124" y="3352055"/>
                <a:ext cx="990485" cy="304602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>
                <a:lvl1pPr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ＭＳ Ｐゴシック" charset="0"/>
                    <a:cs typeface="Arial" charset="0"/>
                  </a:defRPr>
                </a:lvl1pPr>
                <a:lvl2pPr marL="742950" indent="-28575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2pPr>
                <a:lvl3pPr marL="11430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3pPr>
                <a:lvl4pPr marL="16002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4pPr>
                <a:lvl5pPr marL="2057400" indent="-228600" eaLnBrk="0" hangingPunct="0"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>
                    <a:solidFill>
                      <a:schemeClr val="tx1"/>
                    </a:solidFill>
                    <a:latin typeface="Tahoma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400" b="1">
                    <a:solidFill>
                      <a:srgbClr val="604A7B"/>
                    </a:solidFill>
                    <a:cs typeface="Tahoma" charset="0"/>
                  </a:rPr>
                  <a:t>Quản lý</a:t>
                </a:r>
              </a:p>
            </p:txBody>
          </p:sp>
        </p:grpSp>
        <p:cxnSp>
          <p:nvCxnSpPr>
            <p:cNvPr id="84" name="Straight Connector 83"/>
            <p:cNvCxnSpPr/>
            <p:nvPr/>
          </p:nvCxnSpPr>
          <p:spPr>
            <a:xfrm>
              <a:off x="1295329" y="2971800"/>
              <a:ext cx="1828588" cy="1587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1295329" y="4177515"/>
              <a:ext cx="1828588" cy="1587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1142235" y="3123307"/>
              <a:ext cx="304602" cy="1587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1029597" y="3922887"/>
              <a:ext cx="533053" cy="1588"/>
            </a:xfrm>
            <a:prstGeom prst="line">
              <a:avLst/>
            </a:prstGeom>
            <a:ln w="25400">
              <a:solidFill>
                <a:schemeClr val="accent4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TextBox 104"/>
          <p:cNvSpPr txBox="1"/>
          <p:nvPr/>
        </p:nvSpPr>
        <p:spPr>
          <a:xfrm>
            <a:off x="1346200" y="5894387"/>
            <a:ext cx="2209800" cy="3048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i="1">
                <a:solidFill>
                  <a:srgbClr val="002060"/>
                </a:solidFill>
                <a:cs typeface="Tahoma" charset="0"/>
              </a:rPr>
              <a:t>Mối quan hệ phản thân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5181600" y="6034087"/>
            <a:ext cx="2057400" cy="304800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ahoma" charset="0"/>
                <a:ea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i="1">
                <a:solidFill>
                  <a:srgbClr val="4F6228"/>
                </a:solidFill>
                <a:cs typeface="Tahoma" charset="0"/>
              </a:rPr>
              <a:t>Mối quan hệ đa phân</a:t>
            </a:r>
          </a:p>
        </p:txBody>
      </p:sp>
      <p:grpSp>
        <p:nvGrpSpPr>
          <p:cNvPr id="13324" name="Group 113"/>
          <p:cNvGrpSpPr>
            <a:grpSpLocks/>
          </p:cNvGrpSpPr>
          <p:nvPr/>
        </p:nvGrpSpPr>
        <p:grpSpPr bwMode="auto">
          <a:xfrm>
            <a:off x="2286000" y="2528887"/>
            <a:ext cx="4838700" cy="1662113"/>
            <a:chOff x="2133600" y="2452211"/>
            <a:chExt cx="4838700" cy="1662589"/>
          </a:xfrm>
        </p:grpSpPr>
        <p:sp>
          <p:nvSpPr>
            <p:cNvPr id="39" name="AutoShape 30"/>
            <p:cNvSpPr>
              <a:spLocks noChangeArrowheads="1"/>
            </p:cNvSpPr>
            <p:nvPr/>
          </p:nvSpPr>
          <p:spPr bwMode="auto">
            <a:xfrm>
              <a:off x="5715000" y="2680876"/>
              <a:ext cx="1257300" cy="38110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3200">
                <a:latin typeface="Tahoma" pitchFamily="34" charset="0"/>
                <a:ea typeface="+mn-ea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5765800" y="2715811"/>
              <a:ext cx="1143000" cy="304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>
                  <a:solidFill>
                    <a:srgbClr val="E46C0A"/>
                  </a:solidFill>
                  <a:cs typeface="Tahoma" charset="0"/>
                </a:rPr>
                <a:t>Thành phố</a:t>
              </a:r>
            </a:p>
          </p:txBody>
        </p:sp>
        <p:sp>
          <p:nvSpPr>
            <p:cNvPr id="37" name="AutoShape 30"/>
            <p:cNvSpPr>
              <a:spLocks noChangeArrowheads="1"/>
            </p:cNvSpPr>
            <p:nvPr/>
          </p:nvSpPr>
          <p:spPr bwMode="auto">
            <a:xfrm>
              <a:off x="2133600" y="2680876"/>
              <a:ext cx="1295400" cy="38110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algn="ctr">
                <a:defRPr/>
              </a:pPr>
              <a:endParaRPr lang="en-US" sz="3200">
                <a:latin typeface="Tahoma" pitchFamily="34" charset="0"/>
                <a:ea typeface="+mn-ea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159000" y="2715811"/>
              <a:ext cx="1219200" cy="306476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>
                  <a:solidFill>
                    <a:srgbClr val="E46C0A"/>
                  </a:solidFill>
                  <a:cs typeface="Tahoma" charset="0"/>
                </a:rPr>
                <a:t>Con người</a:t>
              </a:r>
            </a:p>
          </p:txBody>
        </p:sp>
        <p:sp>
          <p:nvSpPr>
            <p:cNvPr id="35" name="Diamond 34"/>
            <p:cNvSpPr/>
            <p:nvPr/>
          </p:nvSpPr>
          <p:spPr>
            <a:xfrm>
              <a:off x="3962400" y="2452211"/>
              <a:ext cx="990600" cy="747927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20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962400" y="2677701"/>
              <a:ext cx="990600" cy="304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>
                  <a:solidFill>
                    <a:srgbClr val="E46C0A"/>
                  </a:solidFill>
                  <a:cs typeface="Tahoma" charset="0"/>
                </a:rPr>
                <a:t>Sống ở</a:t>
              </a:r>
            </a:p>
          </p:txBody>
        </p:sp>
        <p:cxnSp>
          <p:nvCxnSpPr>
            <p:cNvPr id="33" name="Straight Connector 32"/>
            <p:cNvCxnSpPr>
              <a:endCxn id="36" idx="1"/>
            </p:cNvCxnSpPr>
            <p:nvPr/>
          </p:nvCxnSpPr>
          <p:spPr>
            <a:xfrm flipV="1">
              <a:off x="3429000" y="2831733"/>
              <a:ext cx="533400" cy="158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36" idx="3"/>
            </p:cNvCxnSpPr>
            <p:nvPr/>
          </p:nvCxnSpPr>
          <p:spPr>
            <a:xfrm>
              <a:off x="4953000" y="2831733"/>
              <a:ext cx="762000" cy="3176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Diamond 40"/>
            <p:cNvSpPr/>
            <p:nvPr/>
          </p:nvSpPr>
          <p:spPr>
            <a:xfrm>
              <a:off x="3962400" y="3366873"/>
              <a:ext cx="990600" cy="747927"/>
            </a:xfrm>
            <a:prstGeom prst="diamond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320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962400" y="3592362"/>
              <a:ext cx="990600" cy="304887"/>
            </a:xfrm>
            <a:prstGeom prst="rect">
              <a:avLst/>
            </a:prstGeom>
            <a:noFill/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ahoma" charset="0"/>
                  <a:ea typeface="ＭＳ Ｐゴシック" charset="0"/>
                  <a:cs typeface="Arial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ahom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sz="1400" b="1">
                  <a:solidFill>
                    <a:srgbClr val="E46C0A"/>
                  </a:solidFill>
                  <a:cs typeface="Tahoma" charset="0"/>
                </a:rPr>
                <a:t>Sinh tại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 rot="5400000">
              <a:off x="5677596" y="3404190"/>
              <a:ext cx="685996" cy="158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2705796" y="3404190"/>
              <a:ext cx="685996" cy="1588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3048000" y="3733691"/>
              <a:ext cx="914400" cy="158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>
            <a:xfrm>
              <a:off x="4953000" y="3733691"/>
              <a:ext cx="1066800" cy="1587"/>
            </a:xfrm>
            <a:prstGeom prst="line">
              <a:avLst/>
            </a:prstGeom>
            <a:ln w="25400">
              <a:solidFill>
                <a:schemeClr val="accent6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4536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Bảng số</a:t>
            </a:r>
          </a:p>
        </p:txBody>
      </p:sp>
      <p:sp>
        <p:nvSpPr>
          <p:cNvPr id="16393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>
                <a:solidFill>
                  <a:srgbClr val="C00000"/>
                </a:solidFill>
              </a:rPr>
              <a:t>Ràng buộc về số lượng các thực thể tham gia vào mối kết hợp</a:t>
            </a:r>
          </a:p>
          <a:p>
            <a:endParaRPr lang="en-US"/>
          </a:p>
          <a:p>
            <a:r>
              <a:rPr lang="en-US"/>
              <a:t>Ký hiệu bởi 1 cặp (</a:t>
            </a:r>
            <a:r>
              <a:rPr lang="en-US" b="1">
                <a:solidFill>
                  <a:srgbClr val="C00000"/>
                </a:solidFill>
              </a:rPr>
              <a:t>min, max</a:t>
            </a:r>
            <a:r>
              <a:rPr lang="en-US"/>
              <a:t>)</a:t>
            </a:r>
          </a:p>
          <a:p>
            <a:pPr lvl="1"/>
            <a:r>
              <a:rPr lang="en-US" b="1"/>
              <a:t>Min</a:t>
            </a:r>
            <a:r>
              <a:rPr lang="en-US"/>
              <a:t> : qui định giá trị tối thiểu các thực thể khi tham gia vào mối kết hợp</a:t>
            </a:r>
          </a:p>
          <a:p>
            <a:pPr lvl="2"/>
            <a:r>
              <a:rPr lang="en-US"/>
              <a:t>Giá trị đi từ 0, 1, 2, … đến k (k là hằng số)</a:t>
            </a:r>
          </a:p>
          <a:p>
            <a:pPr lvl="1"/>
            <a:r>
              <a:rPr lang="en-US" b="1"/>
              <a:t>Max</a:t>
            </a:r>
            <a:r>
              <a:rPr lang="en-US"/>
              <a:t> : qui định giá trị tối đa các thực thể khi tham gia vào mối kết hợp</a:t>
            </a:r>
          </a:p>
          <a:p>
            <a:pPr lvl="2"/>
            <a:r>
              <a:rPr lang="en-US"/>
              <a:t>Giá trị đi từ 1, 2, … đến n</a:t>
            </a:r>
          </a:p>
          <a:p>
            <a:pPr lvl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D63FA1-72F4-44F2-8956-7EC941B5F00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4029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db2004177l">
  <a:themeElements>
    <a:clrScheme name="170Gp_natural_light 1">
      <a:dk1>
        <a:srgbClr val="000000"/>
      </a:dk1>
      <a:lt1>
        <a:srgbClr val="FFFFFF"/>
      </a:lt1>
      <a:dk2>
        <a:srgbClr val="000066"/>
      </a:dk2>
      <a:lt2>
        <a:srgbClr val="C0C0C0"/>
      </a:lt2>
      <a:accent1>
        <a:srgbClr val="65D135"/>
      </a:accent1>
      <a:accent2>
        <a:srgbClr val="ECCE4C"/>
      </a:accent2>
      <a:accent3>
        <a:srgbClr val="FFFFFF"/>
      </a:accent3>
      <a:accent4>
        <a:srgbClr val="000000"/>
      </a:accent4>
      <a:accent5>
        <a:srgbClr val="B8E5AE"/>
      </a:accent5>
      <a:accent6>
        <a:srgbClr val="D6BA44"/>
      </a:accent6>
      <a:hlink>
        <a:srgbClr val="AE0404"/>
      </a:hlink>
      <a:folHlink>
        <a:srgbClr val="0066CC"/>
      </a:folHlink>
    </a:clrScheme>
    <a:fontScheme name="170Gp_natural_light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70Gp_natural_light 1">
        <a:dk1>
          <a:srgbClr val="000000"/>
        </a:dk1>
        <a:lt1>
          <a:srgbClr val="FFFFFF"/>
        </a:lt1>
        <a:dk2>
          <a:srgbClr val="000066"/>
        </a:dk2>
        <a:lt2>
          <a:srgbClr val="C0C0C0"/>
        </a:lt2>
        <a:accent1>
          <a:srgbClr val="65D135"/>
        </a:accent1>
        <a:accent2>
          <a:srgbClr val="ECCE4C"/>
        </a:accent2>
        <a:accent3>
          <a:srgbClr val="FFFFFF"/>
        </a:accent3>
        <a:accent4>
          <a:srgbClr val="000000"/>
        </a:accent4>
        <a:accent5>
          <a:srgbClr val="B8E5AE"/>
        </a:accent5>
        <a:accent6>
          <a:srgbClr val="D6BA44"/>
        </a:accent6>
        <a:hlink>
          <a:srgbClr val="AE0404"/>
        </a:hlink>
        <a:folHlink>
          <a:srgbClr val="00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2">
        <a:dk1>
          <a:srgbClr val="000000"/>
        </a:dk1>
        <a:lt1>
          <a:srgbClr val="FFFFFF"/>
        </a:lt1>
        <a:dk2>
          <a:srgbClr val="17407D"/>
        </a:dk2>
        <a:lt2>
          <a:srgbClr val="DDDDDD"/>
        </a:lt2>
        <a:accent1>
          <a:srgbClr val="5DC5B9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B6DFD9"/>
        </a:accent5>
        <a:accent6>
          <a:srgbClr val="8AB9E7"/>
        </a:accent6>
        <a:hlink>
          <a:srgbClr val="5D99DB"/>
        </a:hlink>
        <a:folHlink>
          <a:srgbClr val="F1CA6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70Gp_natural_light 3">
        <a:dk1>
          <a:srgbClr val="000000"/>
        </a:dk1>
        <a:lt1>
          <a:srgbClr val="FFFFFF"/>
        </a:lt1>
        <a:dk2>
          <a:srgbClr val="511550"/>
        </a:dk2>
        <a:lt2>
          <a:srgbClr val="DDDDDD"/>
        </a:lt2>
        <a:accent1>
          <a:srgbClr val="8B8DE1"/>
        </a:accent1>
        <a:accent2>
          <a:srgbClr val="CABDF5"/>
        </a:accent2>
        <a:accent3>
          <a:srgbClr val="FFFFFF"/>
        </a:accent3>
        <a:accent4>
          <a:srgbClr val="000000"/>
        </a:accent4>
        <a:accent5>
          <a:srgbClr val="C4C5EE"/>
        </a:accent5>
        <a:accent6>
          <a:srgbClr val="B7ABDE"/>
        </a:accent6>
        <a:hlink>
          <a:srgbClr val="58AFD2"/>
        </a:hlink>
        <a:folHlink>
          <a:srgbClr val="BFDF6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cdb2004177l</Template>
  <TotalTime>1108</TotalTime>
  <Words>907</Words>
  <Application>Microsoft Office PowerPoint</Application>
  <PresentationFormat>On-screen Show (4:3)</PresentationFormat>
  <Paragraphs>176</Paragraphs>
  <Slides>15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Cambria</vt:lpstr>
      <vt:lpstr>Tahoma</vt:lpstr>
      <vt:lpstr>Times New Roman</vt:lpstr>
      <vt:lpstr>Wingdings</vt:lpstr>
      <vt:lpstr>cdb2004177l</vt:lpstr>
      <vt:lpstr>Image</vt:lpstr>
      <vt:lpstr>Chương 1. PHÂN TÍCH DỮ LIỆU</vt:lpstr>
      <vt:lpstr>Mô hình thực thể kết hợp</vt:lpstr>
      <vt:lpstr>Mô hình thực thể kết hợp (tt)</vt:lpstr>
      <vt:lpstr>Thực thể</vt:lpstr>
      <vt:lpstr>Thực thể (tt)</vt:lpstr>
      <vt:lpstr>Thể hiện</vt:lpstr>
      <vt:lpstr>Mối kết hợp</vt:lpstr>
      <vt:lpstr>Mối kết hợp (tt)</vt:lpstr>
      <vt:lpstr>Bảng số</vt:lpstr>
      <vt:lpstr>Bảng số (tt)</vt:lpstr>
      <vt:lpstr>Bảng số (tt)</vt:lpstr>
      <vt:lpstr>Thuộc tính</vt:lpstr>
      <vt:lpstr>Thuộc tính (tt)</vt:lpstr>
      <vt:lpstr>Bài tập: Quản lý Dự án</vt:lpstr>
      <vt:lpstr>Bài tập: Quản lý Dự án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Seminar 2: INDEX</dc:title>
  <dc:creator>vinature</dc:creator>
  <cp:lastModifiedBy>Admin</cp:lastModifiedBy>
  <cp:revision>336</cp:revision>
  <dcterms:created xsi:type="dcterms:W3CDTF">2013-01-07T00:39:27Z</dcterms:created>
  <dcterms:modified xsi:type="dcterms:W3CDTF">2025-02-10T06:07:54Z</dcterms:modified>
  <cp:contentStatus/>
</cp:coreProperties>
</file>