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14"/>
  </p:notesMasterIdLst>
  <p:sldIdLst>
    <p:sldId id="256" r:id="rId2"/>
    <p:sldId id="275" r:id="rId3"/>
    <p:sldId id="257" r:id="rId4"/>
    <p:sldId id="259" r:id="rId5"/>
    <p:sldId id="281" r:id="rId6"/>
    <p:sldId id="277" r:id="rId7"/>
    <p:sldId id="276" r:id="rId8"/>
    <p:sldId id="260" r:id="rId9"/>
    <p:sldId id="278" r:id="rId10"/>
    <p:sldId id="280" r:id="rId11"/>
    <p:sldId id="263" r:id="rId12"/>
    <p:sldId id="273" r:id="rId13"/>
  </p:sldIdLst>
  <p:sldSz cx="18288000" cy="10287000"/>
  <p:notesSz cx="6858000" cy="9144000"/>
  <p:embeddedFontLst>
    <p:embeddedFont>
      <p:font typeface="Assistant" pitchFamily="2" charset="-79"/>
      <p:regular r:id="rId15"/>
      <p:bold r:id="rId16"/>
    </p:embeddedFont>
    <p:embeddedFont>
      <p:font typeface="Quicksand" panose="020B0604020202020204" charset="0"/>
      <p:regular r:id="rId17"/>
      <p:bold r:id="rId18"/>
    </p:embeddedFont>
    <p:embeddedFont>
      <p:font typeface="Ubuntu" panose="020B0504030602030204" pitchFamily="34" charset="0"/>
      <p:regular r:id="rId19"/>
      <p:bold r:id="rId20"/>
      <p:italic r:id="rId21"/>
      <p:boldItalic r:id="rId22"/>
    </p:embeddedFont>
    <p:embeddedFont>
      <p:font typeface="Zilla Slab" panose="020B0604020202020204"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5DDCED-8716-4DD4-92B4-61B7C8FCE7C0}">
  <a:tblStyle styleId="{EA5DDCED-8716-4DD4-92B4-61B7C8FCE7C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89" autoAdjust="0"/>
  </p:normalViewPr>
  <p:slideViewPr>
    <p:cSldViewPr snapToGrid="0">
      <p:cViewPr varScale="1">
        <p:scale>
          <a:sx n="70" d="100"/>
          <a:sy n="70" d="100"/>
        </p:scale>
        <p:origin x="77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a:extLst>
            <a:ext uri="{FF2B5EF4-FFF2-40B4-BE49-F238E27FC236}">
              <a16:creationId xmlns:a16="http://schemas.microsoft.com/office/drawing/2014/main" id="{188F1F74-08D2-A1FC-F651-F0BE52963A68}"/>
            </a:ext>
          </a:extLst>
        </p:cNvPr>
        <p:cNvGrpSpPr/>
        <p:nvPr/>
      </p:nvGrpSpPr>
      <p:grpSpPr>
        <a:xfrm>
          <a:off x="0" y="0"/>
          <a:ext cx="0" cy="0"/>
          <a:chOff x="0" y="0"/>
          <a:chExt cx="0" cy="0"/>
        </a:xfrm>
      </p:grpSpPr>
      <p:sp>
        <p:nvSpPr>
          <p:cNvPr id="619" name="Google Shape;619;p17:notes">
            <a:extLst>
              <a:ext uri="{FF2B5EF4-FFF2-40B4-BE49-F238E27FC236}">
                <a16:creationId xmlns:a16="http://schemas.microsoft.com/office/drawing/2014/main" id="{48C56E9D-DCF4-F51A-3B22-655C050564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20" name="Google Shape;620;p17:notes">
            <a:extLst>
              <a:ext uri="{FF2B5EF4-FFF2-40B4-BE49-F238E27FC236}">
                <a16:creationId xmlns:a16="http://schemas.microsoft.com/office/drawing/2014/main" id="{4829A85E-845E-B8F4-39E9-608DEDBC4A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7283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8" name="Google Shape;63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2" name="Google Shape;70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a:extLst>
            <a:ext uri="{FF2B5EF4-FFF2-40B4-BE49-F238E27FC236}">
              <a16:creationId xmlns:a16="http://schemas.microsoft.com/office/drawing/2014/main" id="{52629DCB-CA4B-437A-D340-68C2D8904E22}"/>
            </a:ext>
          </a:extLst>
        </p:cNvPr>
        <p:cNvGrpSpPr/>
        <p:nvPr/>
      </p:nvGrpSpPr>
      <p:grpSpPr>
        <a:xfrm>
          <a:off x="0" y="0"/>
          <a:ext cx="0" cy="0"/>
          <a:chOff x="0" y="0"/>
          <a:chExt cx="0" cy="0"/>
        </a:xfrm>
      </p:grpSpPr>
      <p:sp>
        <p:nvSpPr>
          <p:cNvPr id="450" name="Google Shape;450;p10:notes">
            <a:extLst>
              <a:ext uri="{FF2B5EF4-FFF2-40B4-BE49-F238E27FC236}">
                <a16:creationId xmlns:a16="http://schemas.microsoft.com/office/drawing/2014/main" id="{4752F339-D35C-3334-4463-EA1CFD7D3E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1" name="Google Shape;451;p10:notes">
            <a:extLst>
              <a:ext uri="{FF2B5EF4-FFF2-40B4-BE49-F238E27FC236}">
                <a16:creationId xmlns:a16="http://schemas.microsoft.com/office/drawing/2014/main" id="{37015F18-55C1-1022-58F2-F72CD21F93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749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a:extLst>
            <a:ext uri="{FF2B5EF4-FFF2-40B4-BE49-F238E27FC236}">
              <a16:creationId xmlns:a16="http://schemas.microsoft.com/office/drawing/2014/main" id="{F14BEB33-B5EE-949B-6ACB-66C26783EC25}"/>
            </a:ext>
          </a:extLst>
        </p:cNvPr>
        <p:cNvGrpSpPr/>
        <p:nvPr/>
      </p:nvGrpSpPr>
      <p:grpSpPr>
        <a:xfrm>
          <a:off x="0" y="0"/>
          <a:ext cx="0" cy="0"/>
          <a:chOff x="0" y="0"/>
          <a:chExt cx="0" cy="0"/>
        </a:xfrm>
      </p:grpSpPr>
      <p:sp>
        <p:nvSpPr>
          <p:cNvPr id="319" name="Google Shape;319;p5:notes">
            <a:extLst>
              <a:ext uri="{FF2B5EF4-FFF2-40B4-BE49-F238E27FC236}">
                <a16:creationId xmlns:a16="http://schemas.microsoft.com/office/drawing/2014/main" id="{EED8B3A7-1EE2-13CB-D51B-520F019999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20" name="Google Shape;320;p5:notes">
            <a:extLst>
              <a:ext uri="{FF2B5EF4-FFF2-40B4-BE49-F238E27FC236}">
                <a16:creationId xmlns:a16="http://schemas.microsoft.com/office/drawing/2014/main" id="{3B5BC20D-C3EA-F8B6-7F0A-B8C8051066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090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a:extLst>
            <a:ext uri="{FF2B5EF4-FFF2-40B4-BE49-F238E27FC236}">
              <a16:creationId xmlns:a16="http://schemas.microsoft.com/office/drawing/2014/main" id="{9F50798C-486E-7EBC-00F9-FEBCEDCBB88A}"/>
            </a:ext>
          </a:extLst>
        </p:cNvPr>
        <p:cNvGrpSpPr/>
        <p:nvPr/>
      </p:nvGrpSpPr>
      <p:grpSpPr>
        <a:xfrm>
          <a:off x="0" y="0"/>
          <a:ext cx="0" cy="0"/>
          <a:chOff x="0" y="0"/>
          <a:chExt cx="0" cy="0"/>
        </a:xfrm>
      </p:grpSpPr>
      <p:sp>
        <p:nvSpPr>
          <p:cNvPr id="319" name="Google Shape;319;p5:notes">
            <a:extLst>
              <a:ext uri="{FF2B5EF4-FFF2-40B4-BE49-F238E27FC236}">
                <a16:creationId xmlns:a16="http://schemas.microsoft.com/office/drawing/2014/main" id="{D9B842B0-523C-14BD-5C1C-756A3A0481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5:notes">
            <a:extLst>
              <a:ext uri="{FF2B5EF4-FFF2-40B4-BE49-F238E27FC236}">
                <a16:creationId xmlns:a16="http://schemas.microsoft.com/office/drawing/2014/main" id="{82A35082-75A2-A292-F4CD-6C03196FFF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492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a:extLst>
            <a:ext uri="{FF2B5EF4-FFF2-40B4-BE49-F238E27FC236}">
              <a16:creationId xmlns:a16="http://schemas.microsoft.com/office/drawing/2014/main" id="{F89623BA-CA50-F50A-5B91-EE70C3C83A05}"/>
            </a:ext>
          </a:extLst>
        </p:cNvPr>
        <p:cNvGrpSpPr/>
        <p:nvPr/>
      </p:nvGrpSpPr>
      <p:grpSpPr>
        <a:xfrm>
          <a:off x="0" y="0"/>
          <a:ext cx="0" cy="0"/>
          <a:chOff x="0" y="0"/>
          <a:chExt cx="0" cy="0"/>
        </a:xfrm>
      </p:grpSpPr>
      <p:sp>
        <p:nvSpPr>
          <p:cNvPr id="319" name="Google Shape;319;p5:notes">
            <a:extLst>
              <a:ext uri="{FF2B5EF4-FFF2-40B4-BE49-F238E27FC236}">
                <a16:creationId xmlns:a16="http://schemas.microsoft.com/office/drawing/2014/main" id="{1B70B060-3C73-594E-D1C0-1988E5069B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5:notes">
            <a:extLst>
              <a:ext uri="{FF2B5EF4-FFF2-40B4-BE49-F238E27FC236}">
                <a16:creationId xmlns:a16="http://schemas.microsoft.com/office/drawing/2014/main" id="{ED4860A8-700D-2E14-E145-D019A517CC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8840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9.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9"/>
        <p:cNvGrpSpPr/>
        <p:nvPr/>
      </p:nvGrpSpPr>
      <p:grpSpPr>
        <a:xfrm>
          <a:off x="0" y="0"/>
          <a:ext cx="0" cy="0"/>
          <a:chOff x="0" y="0"/>
          <a:chExt cx="0" cy="0"/>
        </a:xfrm>
      </p:grpSpPr>
      <p:pic>
        <p:nvPicPr>
          <p:cNvPr id="10" name="Google Shape;10;p3"/>
          <p:cNvPicPr preferRelativeResize="0"/>
          <p:nvPr/>
        </p:nvPicPr>
        <p:blipFill rotWithShape="1">
          <a:blip r:embed="rId2">
            <a:alphaModFix/>
          </a:blip>
          <a:srcRect b="8500"/>
          <a:stretch/>
        </p:blipFill>
        <p:spPr>
          <a:xfrm>
            <a:off x="15680875" y="6536150"/>
            <a:ext cx="2068500" cy="3750849"/>
          </a:xfrm>
          <a:prstGeom prst="rect">
            <a:avLst/>
          </a:prstGeom>
          <a:noFill/>
          <a:ln>
            <a:noFill/>
          </a:ln>
        </p:spPr>
      </p:pic>
      <p:pic>
        <p:nvPicPr>
          <p:cNvPr id="11" name="Google Shape;11;p3"/>
          <p:cNvPicPr preferRelativeResize="0"/>
          <p:nvPr/>
        </p:nvPicPr>
        <p:blipFill rotWithShape="1">
          <a:blip r:embed="rId3">
            <a:alphaModFix/>
          </a:blip>
          <a:srcRect t="20898"/>
          <a:stretch/>
        </p:blipFill>
        <p:spPr>
          <a:xfrm>
            <a:off x="538625" y="-1"/>
            <a:ext cx="2068500" cy="3232550"/>
          </a:xfrm>
          <a:prstGeom prst="rect">
            <a:avLst/>
          </a:prstGeom>
          <a:noFill/>
          <a:ln>
            <a:noFill/>
          </a:ln>
        </p:spPr>
      </p:pic>
      <p:pic>
        <p:nvPicPr>
          <p:cNvPr id="12" name="Google Shape;12;p3"/>
          <p:cNvPicPr preferRelativeResize="0"/>
          <p:nvPr/>
        </p:nvPicPr>
        <p:blipFill rotWithShape="1">
          <a:blip r:embed="rId4">
            <a:alphaModFix/>
          </a:blip>
          <a:srcRect b="59153"/>
          <a:stretch/>
        </p:blipFill>
        <p:spPr>
          <a:xfrm>
            <a:off x="538625" y="8612644"/>
            <a:ext cx="2068500" cy="1674350"/>
          </a:xfrm>
          <a:prstGeom prst="rect">
            <a:avLst/>
          </a:prstGeom>
          <a:noFill/>
          <a:ln>
            <a:noFill/>
          </a:ln>
        </p:spPr>
      </p:pic>
      <p:pic>
        <p:nvPicPr>
          <p:cNvPr id="13" name="Google Shape;13;p3"/>
          <p:cNvPicPr preferRelativeResize="0"/>
          <p:nvPr/>
        </p:nvPicPr>
        <p:blipFill rotWithShape="1">
          <a:blip r:embed="rId5">
            <a:alphaModFix/>
          </a:blip>
          <a:srcRect t="71242"/>
          <a:stretch/>
        </p:blipFill>
        <p:spPr>
          <a:xfrm>
            <a:off x="15679700" y="-1"/>
            <a:ext cx="2068500" cy="1175150"/>
          </a:xfrm>
          <a:prstGeom prst="rect">
            <a:avLst/>
          </a:prstGeom>
          <a:noFill/>
          <a:ln>
            <a:noFill/>
          </a:ln>
        </p:spPr>
      </p:pic>
      <p:sp>
        <p:nvSpPr>
          <p:cNvPr id="14" name="Google Shape;14;p3"/>
          <p:cNvSpPr/>
          <p:nvPr/>
        </p:nvSpPr>
        <p:spPr>
          <a:xfrm>
            <a:off x="538637" y="3861976"/>
            <a:ext cx="2068476" cy="4114800"/>
          </a:xfrm>
          <a:custGeom>
            <a:avLst/>
            <a:gdLst/>
            <a:ahLst/>
            <a:cxnLst/>
            <a:rect l="l" t="t" r="r" b="b"/>
            <a:pathLst>
              <a:path w="2068476" h="4114800" extrusionOk="0">
                <a:moveTo>
                  <a:pt x="0" y="0"/>
                </a:moveTo>
                <a:lnTo>
                  <a:pt x="2068476" y="0"/>
                </a:lnTo>
                <a:lnTo>
                  <a:pt x="2068476" y="4114800"/>
                </a:lnTo>
                <a:lnTo>
                  <a:pt x="0" y="4114800"/>
                </a:lnTo>
                <a:lnTo>
                  <a:pt x="0" y="0"/>
                </a:lnTo>
                <a:close/>
              </a:path>
            </a:pathLst>
          </a:custGeom>
          <a:blipFill rotWithShape="1">
            <a:blip r:embed="rId6">
              <a:alphaModFix/>
            </a:blip>
            <a:stretch>
              <a:fillRect/>
            </a:stretch>
          </a:blipFill>
          <a:ln>
            <a:noFill/>
          </a:ln>
        </p:spPr>
      </p:sp>
      <p:sp>
        <p:nvSpPr>
          <p:cNvPr id="15" name="Google Shape;15;p3"/>
          <p:cNvSpPr/>
          <p:nvPr/>
        </p:nvSpPr>
        <p:spPr>
          <a:xfrm>
            <a:off x="15680887" y="1804576"/>
            <a:ext cx="2068476" cy="4114800"/>
          </a:xfrm>
          <a:custGeom>
            <a:avLst/>
            <a:gdLst/>
            <a:ahLst/>
            <a:cxnLst/>
            <a:rect l="l" t="t" r="r" b="b"/>
            <a:pathLst>
              <a:path w="2068476" h="4114800" extrusionOk="0">
                <a:moveTo>
                  <a:pt x="0" y="0"/>
                </a:moveTo>
                <a:lnTo>
                  <a:pt x="2068476" y="0"/>
                </a:lnTo>
                <a:lnTo>
                  <a:pt x="2068476" y="4114800"/>
                </a:lnTo>
                <a:lnTo>
                  <a:pt x="0" y="4114800"/>
                </a:lnTo>
                <a:lnTo>
                  <a:pt x="0" y="0"/>
                </a:lnTo>
                <a:close/>
              </a:path>
            </a:pathLst>
          </a:custGeom>
          <a:blipFill rotWithShape="1">
            <a:blip r:embed="rId7">
              <a:alphaModFix/>
            </a:blip>
            <a:stretch>
              <a:fillRect/>
            </a:stretch>
          </a:blipFill>
          <a:ln>
            <a:noFill/>
          </a:ln>
        </p:spPr>
      </p:sp>
      <p:sp>
        <p:nvSpPr>
          <p:cNvPr id="16" name="Google Shape;16;p3"/>
          <p:cNvSpPr/>
          <p:nvPr/>
        </p:nvSpPr>
        <p:spPr>
          <a:xfrm>
            <a:off x="3802188" y="2389939"/>
            <a:ext cx="10955266" cy="5507122"/>
          </a:xfrm>
          <a:custGeom>
            <a:avLst/>
            <a:gdLst/>
            <a:ahLst/>
            <a:cxnLst/>
            <a:rect l="l" t="t" r="r" b="b"/>
            <a:pathLst>
              <a:path w="10955266" h="5507122" extrusionOk="0">
                <a:moveTo>
                  <a:pt x="0" y="0"/>
                </a:moveTo>
                <a:lnTo>
                  <a:pt x="10955266" y="0"/>
                </a:lnTo>
                <a:lnTo>
                  <a:pt x="10955266" y="5507122"/>
                </a:lnTo>
                <a:lnTo>
                  <a:pt x="0" y="5507122"/>
                </a:lnTo>
                <a:lnTo>
                  <a:pt x="0" y="0"/>
                </a:lnTo>
                <a:close/>
              </a:path>
            </a:pathLst>
          </a:custGeom>
          <a:blipFill rotWithShape="1">
            <a:blip r:embed="rId8">
              <a:alphaModFix/>
            </a:blip>
            <a:stretch>
              <a:fillRect/>
            </a:stretch>
          </a:blipFill>
          <a:ln>
            <a:noFill/>
          </a:ln>
        </p:spPr>
      </p:sp>
      <p:grpSp>
        <p:nvGrpSpPr>
          <p:cNvPr id="17" name="Google Shape;17;p3"/>
          <p:cNvGrpSpPr/>
          <p:nvPr/>
        </p:nvGrpSpPr>
        <p:grpSpPr>
          <a:xfrm>
            <a:off x="538637" y="2566212"/>
            <a:ext cx="2068495" cy="2068495"/>
            <a:chOff x="0" y="0"/>
            <a:chExt cx="812800" cy="812800"/>
          </a:xfrm>
        </p:grpSpPr>
        <p:sp>
          <p:nvSpPr>
            <p:cNvPr id="18" name="Google Shape;18;p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p:nvPr/>
          </p:nvSpPr>
          <p:spPr>
            <a:xfrm>
              <a:off x="76200" y="38100"/>
              <a:ext cx="660300" cy="6984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 name="Google Shape;20;p3"/>
          <p:cNvGrpSpPr/>
          <p:nvPr/>
        </p:nvGrpSpPr>
        <p:grpSpPr>
          <a:xfrm>
            <a:off x="15679702" y="497736"/>
            <a:ext cx="2068495" cy="2068495"/>
            <a:chOff x="0" y="0"/>
            <a:chExt cx="812800" cy="812800"/>
          </a:xfrm>
        </p:grpSpPr>
        <p:sp>
          <p:nvSpPr>
            <p:cNvPr id="21" name="Google Shape;21;p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p:nvPr/>
          </p:nvSpPr>
          <p:spPr>
            <a:xfrm>
              <a:off x="76200" y="38100"/>
              <a:ext cx="660300" cy="6984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 name="Google Shape;23;p3"/>
          <p:cNvGrpSpPr/>
          <p:nvPr/>
        </p:nvGrpSpPr>
        <p:grpSpPr>
          <a:xfrm>
            <a:off x="15679702" y="5143500"/>
            <a:ext cx="2068495" cy="2068495"/>
            <a:chOff x="0" y="0"/>
            <a:chExt cx="812800" cy="812800"/>
          </a:xfrm>
        </p:grpSpPr>
        <p:sp>
          <p:nvSpPr>
            <p:cNvPr id="24" name="Google Shape;24;p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p:nvPr/>
          </p:nvSpPr>
          <p:spPr>
            <a:xfrm>
              <a:off x="76200" y="38100"/>
              <a:ext cx="660300" cy="6984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 name="Google Shape;26;p3"/>
          <p:cNvGrpSpPr/>
          <p:nvPr/>
        </p:nvGrpSpPr>
        <p:grpSpPr>
          <a:xfrm>
            <a:off x="538637" y="7189824"/>
            <a:ext cx="2068495" cy="2068495"/>
            <a:chOff x="0" y="0"/>
            <a:chExt cx="812800" cy="812800"/>
          </a:xfrm>
        </p:grpSpPr>
        <p:sp>
          <p:nvSpPr>
            <p:cNvPr id="27" name="Google Shape;27;p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p:nvPr/>
          </p:nvSpPr>
          <p:spPr>
            <a:xfrm>
              <a:off x="76200" y="38100"/>
              <a:ext cx="660300" cy="6984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9" name="Google Shape;29;p3"/>
          <p:cNvSpPr txBox="1">
            <a:spLocks noGrp="1"/>
          </p:cNvSpPr>
          <p:nvPr>
            <p:ph type="title"/>
          </p:nvPr>
        </p:nvSpPr>
        <p:spPr>
          <a:xfrm>
            <a:off x="4514850" y="3627450"/>
            <a:ext cx="9410700" cy="1420800"/>
          </a:xfrm>
          <a:prstGeom prst="rect">
            <a:avLst/>
          </a:prstGeom>
          <a:noFill/>
          <a:ln>
            <a:noFill/>
          </a:ln>
        </p:spPr>
        <p:txBody>
          <a:bodyPr spcFirstLastPara="1" wrap="square" lIns="91425" tIns="45700" rIns="91425" bIns="45700" anchor="ctr" anchorCtr="0">
            <a:noAutofit/>
          </a:bodyPr>
          <a:lstStyle>
            <a:lvl1pPr marR="0" lvl="0" algn="ctr">
              <a:spcBef>
                <a:spcPts val="0"/>
              </a:spcBef>
              <a:spcAft>
                <a:spcPts val="0"/>
              </a:spcAft>
              <a:buClr>
                <a:schemeClr val="lt1"/>
              </a:buClr>
              <a:buSzPts val="14750"/>
              <a:buFont typeface="Zilla Slab"/>
              <a:buNone/>
              <a:defRPr sz="14750" i="0" u="none" strike="noStrike" cap="none">
                <a:solidFill>
                  <a:schemeClr val="lt1"/>
                </a:solidFill>
                <a:latin typeface="Zilla Slab"/>
                <a:ea typeface="Zilla Slab"/>
                <a:cs typeface="Zilla Slab"/>
                <a:sym typeface="Zilla Slab"/>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3"/>
          <p:cNvSpPr txBox="1">
            <a:spLocks noGrp="1"/>
          </p:cNvSpPr>
          <p:nvPr>
            <p:ph type="title" idx="2"/>
          </p:nvPr>
        </p:nvSpPr>
        <p:spPr>
          <a:xfrm>
            <a:off x="4819650" y="5310900"/>
            <a:ext cx="8801100" cy="1543200"/>
          </a:xfrm>
          <a:prstGeom prst="rect">
            <a:avLst/>
          </a:prstGeom>
        </p:spPr>
        <p:txBody>
          <a:bodyPr spcFirstLastPara="1" wrap="square" lIns="91425" tIns="45700" rIns="91425" bIns="45700" anchor="t" anchorCtr="0">
            <a:noAutofit/>
          </a:bodyPr>
          <a:lstStyle>
            <a:lvl1pPr lvl="0">
              <a:spcBef>
                <a:spcPts val="0"/>
              </a:spcBef>
              <a:spcAft>
                <a:spcPts val="0"/>
              </a:spcAft>
              <a:buClr>
                <a:schemeClr val="lt1"/>
              </a:buClr>
              <a:buSzPts val="9450"/>
              <a:buFont typeface="Assistant"/>
              <a:buNone/>
              <a:defRPr sz="9450">
                <a:solidFill>
                  <a:schemeClr val="lt1"/>
                </a:solidFill>
                <a:latin typeface="Assistant"/>
                <a:ea typeface="Assistant"/>
                <a:cs typeface="Assistant"/>
                <a:sym typeface="Assistan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
          <p:cNvSpPr txBox="1">
            <a:spLocks noGrp="1"/>
          </p:cNvSpPr>
          <p:nvPr>
            <p:ph type="subTitle" idx="1"/>
          </p:nvPr>
        </p:nvSpPr>
        <p:spPr>
          <a:xfrm>
            <a:off x="3246475" y="621700"/>
            <a:ext cx="2682000" cy="323100"/>
          </a:xfrm>
          <a:prstGeom prst="rect">
            <a:avLst/>
          </a:prstGeom>
        </p:spPr>
        <p:txBody>
          <a:bodyPr spcFirstLastPara="1" wrap="square" lIns="91425" tIns="45700" rIns="91425" bIns="45700" anchor="t" anchorCtr="0">
            <a:noAutofit/>
          </a:bodyPr>
          <a:lstStyle>
            <a:lvl1pPr lvl="0" algn="l">
              <a:spcBef>
                <a:spcPts val="640"/>
              </a:spcBef>
              <a:spcAft>
                <a:spcPts val="0"/>
              </a:spcAft>
              <a:buSzPts val="2100"/>
              <a:buNone/>
              <a:defRPr sz="2100" b="1"/>
            </a:lvl1pPr>
            <a:lvl2pPr lvl="1">
              <a:spcBef>
                <a:spcPts val="560"/>
              </a:spcBef>
              <a:spcAft>
                <a:spcPts val="0"/>
              </a:spcAft>
              <a:buSzPts val="2100"/>
              <a:buNone/>
              <a:defRPr sz="2100"/>
            </a:lvl2pPr>
            <a:lvl3pPr lvl="2">
              <a:spcBef>
                <a:spcPts val="480"/>
              </a:spcBef>
              <a:spcAft>
                <a:spcPts val="0"/>
              </a:spcAft>
              <a:buSzPts val="2100"/>
              <a:buNone/>
              <a:defRPr sz="2100"/>
            </a:lvl3pPr>
            <a:lvl4pPr lvl="3">
              <a:spcBef>
                <a:spcPts val="400"/>
              </a:spcBef>
              <a:spcAft>
                <a:spcPts val="0"/>
              </a:spcAft>
              <a:buSzPts val="2100"/>
              <a:buNone/>
              <a:defRPr sz="2100"/>
            </a:lvl4pPr>
            <a:lvl5pPr lvl="4">
              <a:spcBef>
                <a:spcPts val="400"/>
              </a:spcBef>
              <a:spcAft>
                <a:spcPts val="0"/>
              </a:spcAft>
              <a:buSzPts val="2100"/>
              <a:buNone/>
              <a:defRPr sz="2100"/>
            </a:lvl5pPr>
            <a:lvl6pPr lvl="5">
              <a:spcBef>
                <a:spcPts val="400"/>
              </a:spcBef>
              <a:spcAft>
                <a:spcPts val="0"/>
              </a:spcAft>
              <a:buSzPts val="2100"/>
              <a:buNone/>
              <a:defRPr sz="2100"/>
            </a:lvl6pPr>
            <a:lvl7pPr lvl="6">
              <a:spcBef>
                <a:spcPts val="400"/>
              </a:spcBef>
              <a:spcAft>
                <a:spcPts val="0"/>
              </a:spcAft>
              <a:buSzPts val="2100"/>
              <a:buNone/>
              <a:defRPr sz="2100"/>
            </a:lvl7pPr>
            <a:lvl8pPr lvl="7">
              <a:spcBef>
                <a:spcPts val="400"/>
              </a:spcBef>
              <a:spcAft>
                <a:spcPts val="0"/>
              </a:spcAft>
              <a:buSzPts val="2100"/>
              <a:buNone/>
              <a:defRPr sz="2100"/>
            </a:lvl8pPr>
            <a:lvl9pPr lvl="8">
              <a:spcBef>
                <a:spcPts val="400"/>
              </a:spcBef>
              <a:spcAft>
                <a:spcPts val="0"/>
              </a:spcAft>
              <a:buSzPts val="2100"/>
              <a:buNone/>
              <a:defRPr sz="2100"/>
            </a:lvl9pPr>
          </a:lstStyle>
          <a:p>
            <a:endParaRPr/>
          </a:p>
        </p:txBody>
      </p:sp>
      <p:sp>
        <p:nvSpPr>
          <p:cNvPr id="32" name="Google Shape;32;p3"/>
          <p:cNvSpPr txBox="1">
            <a:spLocks noGrp="1"/>
          </p:cNvSpPr>
          <p:nvPr>
            <p:ph type="subTitle" idx="3"/>
          </p:nvPr>
        </p:nvSpPr>
        <p:spPr>
          <a:xfrm>
            <a:off x="3246475" y="1028775"/>
            <a:ext cx="1983900" cy="323100"/>
          </a:xfrm>
          <a:prstGeom prst="rect">
            <a:avLst/>
          </a:prstGeom>
        </p:spPr>
        <p:txBody>
          <a:bodyPr spcFirstLastPara="1" wrap="square" lIns="91425" tIns="45700" rIns="91425" bIns="45700" anchor="t" anchorCtr="0">
            <a:noAutofit/>
          </a:bodyPr>
          <a:lstStyle>
            <a:lvl1pPr lvl="0" algn="l" rtl="0">
              <a:spcBef>
                <a:spcPts val="640"/>
              </a:spcBef>
              <a:spcAft>
                <a:spcPts val="0"/>
              </a:spcAft>
              <a:buSzPts val="2100"/>
              <a:buNone/>
              <a:defRPr sz="2100"/>
            </a:lvl1pPr>
            <a:lvl2pPr lvl="1" rtl="0">
              <a:spcBef>
                <a:spcPts val="560"/>
              </a:spcBef>
              <a:spcAft>
                <a:spcPts val="0"/>
              </a:spcAft>
              <a:buSzPts val="2100"/>
              <a:buNone/>
              <a:defRPr sz="2100" b="1"/>
            </a:lvl2pPr>
            <a:lvl3pPr lvl="2" rtl="0">
              <a:spcBef>
                <a:spcPts val="480"/>
              </a:spcBef>
              <a:spcAft>
                <a:spcPts val="0"/>
              </a:spcAft>
              <a:buSzPts val="2100"/>
              <a:buNone/>
              <a:defRPr sz="2100" b="1"/>
            </a:lvl3pPr>
            <a:lvl4pPr lvl="3" rtl="0">
              <a:spcBef>
                <a:spcPts val="400"/>
              </a:spcBef>
              <a:spcAft>
                <a:spcPts val="0"/>
              </a:spcAft>
              <a:buSzPts val="2100"/>
              <a:buNone/>
              <a:defRPr sz="2100" b="1"/>
            </a:lvl4pPr>
            <a:lvl5pPr lvl="4" rtl="0">
              <a:spcBef>
                <a:spcPts val="400"/>
              </a:spcBef>
              <a:spcAft>
                <a:spcPts val="0"/>
              </a:spcAft>
              <a:buSzPts val="2100"/>
              <a:buNone/>
              <a:defRPr sz="2100" b="1"/>
            </a:lvl5pPr>
            <a:lvl6pPr lvl="5" rtl="0">
              <a:spcBef>
                <a:spcPts val="400"/>
              </a:spcBef>
              <a:spcAft>
                <a:spcPts val="0"/>
              </a:spcAft>
              <a:buSzPts val="2100"/>
              <a:buNone/>
              <a:defRPr sz="2100" b="1"/>
            </a:lvl6pPr>
            <a:lvl7pPr lvl="6" rtl="0">
              <a:spcBef>
                <a:spcPts val="400"/>
              </a:spcBef>
              <a:spcAft>
                <a:spcPts val="0"/>
              </a:spcAft>
              <a:buSzPts val="2100"/>
              <a:buNone/>
              <a:defRPr sz="2100" b="1"/>
            </a:lvl7pPr>
            <a:lvl8pPr lvl="7" rtl="0">
              <a:spcBef>
                <a:spcPts val="400"/>
              </a:spcBef>
              <a:spcAft>
                <a:spcPts val="0"/>
              </a:spcAft>
              <a:buSzPts val="2100"/>
              <a:buNone/>
              <a:defRPr sz="2100" b="1"/>
            </a:lvl8pPr>
            <a:lvl9pPr lvl="8" rtl="0">
              <a:spcBef>
                <a:spcPts val="400"/>
              </a:spcBef>
              <a:spcAft>
                <a:spcPts val="0"/>
              </a:spcAft>
              <a:buSzPts val="2100"/>
              <a:buNone/>
              <a:defRPr sz="2100" b="1"/>
            </a:lvl9pPr>
          </a:lstStyle>
          <a:p>
            <a:endParaRPr/>
          </a:p>
        </p:txBody>
      </p:sp>
      <p:sp>
        <p:nvSpPr>
          <p:cNvPr id="33" name="Google Shape;33;p3"/>
          <p:cNvSpPr txBox="1">
            <a:spLocks noGrp="1"/>
          </p:cNvSpPr>
          <p:nvPr>
            <p:ph type="subTitle" idx="4"/>
          </p:nvPr>
        </p:nvSpPr>
        <p:spPr>
          <a:xfrm>
            <a:off x="8149338" y="621700"/>
            <a:ext cx="2682000" cy="323100"/>
          </a:xfrm>
          <a:prstGeom prst="rect">
            <a:avLst/>
          </a:prstGeom>
        </p:spPr>
        <p:txBody>
          <a:bodyPr spcFirstLastPara="1" wrap="square" lIns="91425" tIns="45700" rIns="91425" bIns="45700" anchor="t" anchorCtr="0">
            <a:noAutofit/>
          </a:bodyPr>
          <a:lstStyle>
            <a:lvl1pPr lvl="0" rtl="0">
              <a:spcBef>
                <a:spcPts val="640"/>
              </a:spcBef>
              <a:spcAft>
                <a:spcPts val="0"/>
              </a:spcAft>
              <a:buSzPts val="2100"/>
              <a:buNone/>
              <a:defRPr sz="2100" b="1"/>
            </a:lvl1pPr>
            <a:lvl2pPr lvl="1" rtl="0">
              <a:spcBef>
                <a:spcPts val="560"/>
              </a:spcBef>
              <a:spcAft>
                <a:spcPts val="0"/>
              </a:spcAft>
              <a:buSzPts val="2100"/>
              <a:buNone/>
              <a:defRPr sz="2100"/>
            </a:lvl2pPr>
            <a:lvl3pPr lvl="2" rtl="0">
              <a:spcBef>
                <a:spcPts val="480"/>
              </a:spcBef>
              <a:spcAft>
                <a:spcPts val="0"/>
              </a:spcAft>
              <a:buSzPts val="2100"/>
              <a:buNone/>
              <a:defRPr sz="2100"/>
            </a:lvl3pPr>
            <a:lvl4pPr lvl="3" rtl="0">
              <a:spcBef>
                <a:spcPts val="400"/>
              </a:spcBef>
              <a:spcAft>
                <a:spcPts val="0"/>
              </a:spcAft>
              <a:buSzPts val="2100"/>
              <a:buNone/>
              <a:defRPr sz="2100"/>
            </a:lvl4pPr>
            <a:lvl5pPr lvl="4" rtl="0">
              <a:spcBef>
                <a:spcPts val="400"/>
              </a:spcBef>
              <a:spcAft>
                <a:spcPts val="0"/>
              </a:spcAft>
              <a:buSzPts val="2100"/>
              <a:buNone/>
              <a:defRPr sz="2100"/>
            </a:lvl5pPr>
            <a:lvl6pPr lvl="5" rtl="0">
              <a:spcBef>
                <a:spcPts val="400"/>
              </a:spcBef>
              <a:spcAft>
                <a:spcPts val="0"/>
              </a:spcAft>
              <a:buSzPts val="2100"/>
              <a:buNone/>
              <a:defRPr sz="2100"/>
            </a:lvl6pPr>
            <a:lvl7pPr lvl="6" rtl="0">
              <a:spcBef>
                <a:spcPts val="400"/>
              </a:spcBef>
              <a:spcAft>
                <a:spcPts val="0"/>
              </a:spcAft>
              <a:buSzPts val="2100"/>
              <a:buNone/>
              <a:defRPr sz="2100"/>
            </a:lvl7pPr>
            <a:lvl8pPr lvl="7" rtl="0">
              <a:spcBef>
                <a:spcPts val="400"/>
              </a:spcBef>
              <a:spcAft>
                <a:spcPts val="0"/>
              </a:spcAft>
              <a:buSzPts val="2100"/>
              <a:buNone/>
              <a:defRPr sz="2100"/>
            </a:lvl8pPr>
            <a:lvl9pPr lvl="8" rtl="0">
              <a:spcBef>
                <a:spcPts val="400"/>
              </a:spcBef>
              <a:spcAft>
                <a:spcPts val="0"/>
              </a:spcAft>
              <a:buSzPts val="2100"/>
              <a:buNone/>
              <a:defRPr sz="2100"/>
            </a:lvl9pPr>
          </a:lstStyle>
          <a:p>
            <a:endParaRPr/>
          </a:p>
        </p:txBody>
      </p:sp>
      <p:sp>
        <p:nvSpPr>
          <p:cNvPr id="34" name="Google Shape;34;p3"/>
          <p:cNvSpPr txBox="1">
            <a:spLocks noGrp="1"/>
          </p:cNvSpPr>
          <p:nvPr>
            <p:ph type="subTitle" idx="5"/>
          </p:nvPr>
        </p:nvSpPr>
        <p:spPr>
          <a:xfrm>
            <a:off x="8149338" y="1028775"/>
            <a:ext cx="1983900" cy="323100"/>
          </a:xfrm>
          <a:prstGeom prst="rect">
            <a:avLst/>
          </a:prstGeom>
        </p:spPr>
        <p:txBody>
          <a:bodyPr spcFirstLastPara="1" wrap="square" lIns="91425" tIns="45700" rIns="91425" bIns="45700" anchor="t" anchorCtr="0">
            <a:noAutofit/>
          </a:bodyPr>
          <a:lstStyle>
            <a:lvl1pPr lvl="0" rtl="0">
              <a:spcBef>
                <a:spcPts val="640"/>
              </a:spcBef>
              <a:spcAft>
                <a:spcPts val="0"/>
              </a:spcAft>
              <a:buSzPts val="2100"/>
              <a:buNone/>
              <a:defRPr sz="2100"/>
            </a:lvl1pPr>
            <a:lvl2pPr lvl="1" rtl="0">
              <a:spcBef>
                <a:spcPts val="560"/>
              </a:spcBef>
              <a:spcAft>
                <a:spcPts val="0"/>
              </a:spcAft>
              <a:buSzPts val="2100"/>
              <a:buNone/>
              <a:defRPr sz="2100" b="1"/>
            </a:lvl2pPr>
            <a:lvl3pPr lvl="2" rtl="0">
              <a:spcBef>
                <a:spcPts val="480"/>
              </a:spcBef>
              <a:spcAft>
                <a:spcPts val="0"/>
              </a:spcAft>
              <a:buSzPts val="2100"/>
              <a:buNone/>
              <a:defRPr sz="2100" b="1"/>
            </a:lvl3pPr>
            <a:lvl4pPr lvl="3" rtl="0">
              <a:spcBef>
                <a:spcPts val="400"/>
              </a:spcBef>
              <a:spcAft>
                <a:spcPts val="0"/>
              </a:spcAft>
              <a:buSzPts val="2100"/>
              <a:buNone/>
              <a:defRPr sz="2100" b="1"/>
            </a:lvl4pPr>
            <a:lvl5pPr lvl="4" rtl="0">
              <a:spcBef>
                <a:spcPts val="400"/>
              </a:spcBef>
              <a:spcAft>
                <a:spcPts val="0"/>
              </a:spcAft>
              <a:buSzPts val="2100"/>
              <a:buNone/>
              <a:defRPr sz="2100" b="1"/>
            </a:lvl5pPr>
            <a:lvl6pPr lvl="5" rtl="0">
              <a:spcBef>
                <a:spcPts val="400"/>
              </a:spcBef>
              <a:spcAft>
                <a:spcPts val="0"/>
              </a:spcAft>
              <a:buSzPts val="2100"/>
              <a:buNone/>
              <a:defRPr sz="2100" b="1"/>
            </a:lvl6pPr>
            <a:lvl7pPr lvl="6" rtl="0">
              <a:spcBef>
                <a:spcPts val="400"/>
              </a:spcBef>
              <a:spcAft>
                <a:spcPts val="0"/>
              </a:spcAft>
              <a:buSzPts val="2100"/>
              <a:buNone/>
              <a:defRPr sz="2100" b="1"/>
            </a:lvl7pPr>
            <a:lvl8pPr lvl="7" rtl="0">
              <a:spcBef>
                <a:spcPts val="400"/>
              </a:spcBef>
              <a:spcAft>
                <a:spcPts val="0"/>
              </a:spcAft>
              <a:buSzPts val="2100"/>
              <a:buNone/>
              <a:defRPr sz="2100" b="1"/>
            </a:lvl8pPr>
            <a:lvl9pPr lvl="8" rtl="0">
              <a:spcBef>
                <a:spcPts val="400"/>
              </a:spcBef>
              <a:spcAft>
                <a:spcPts val="0"/>
              </a:spcAft>
              <a:buSzPts val="2100"/>
              <a:buNone/>
              <a:defRPr sz="2100" b="1"/>
            </a:lvl9pPr>
          </a:lstStyle>
          <a:p>
            <a:endParaRPr/>
          </a:p>
        </p:txBody>
      </p:sp>
      <p:sp>
        <p:nvSpPr>
          <p:cNvPr id="35" name="Google Shape;35;p3"/>
          <p:cNvSpPr txBox="1">
            <a:spLocks noGrp="1"/>
          </p:cNvSpPr>
          <p:nvPr>
            <p:ph type="subTitle" idx="6"/>
          </p:nvPr>
        </p:nvSpPr>
        <p:spPr>
          <a:xfrm>
            <a:off x="12359438" y="621700"/>
            <a:ext cx="2682000" cy="323100"/>
          </a:xfrm>
          <a:prstGeom prst="rect">
            <a:avLst/>
          </a:prstGeom>
        </p:spPr>
        <p:txBody>
          <a:bodyPr spcFirstLastPara="1" wrap="square" lIns="91425" tIns="45700" rIns="91425" bIns="45700" anchor="t" anchorCtr="0">
            <a:noAutofit/>
          </a:bodyPr>
          <a:lstStyle>
            <a:lvl1pPr lvl="0" algn="r" rtl="0">
              <a:spcBef>
                <a:spcPts val="640"/>
              </a:spcBef>
              <a:spcAft>
                <a:spcPts val="0"/>
              </a:spcAft>
              <a:buSzPts val="2100"/>
              <a:buNone/>
              <a:defRPr sz="2100" b="1"/>
            </a:lvl1pPr>
            <a:lvl2pPr lvl="1" algn="r" rtl="0">
              <a:spcBef>
                <a:spcPts val="560"/>
              </a:spcBef>
              <a:spcAft>
                <a:spcPts val="0"/>
              </a:spcAft>
              <a:buSzPts val="2100"/>
              <a:buNone/>
              <a:defRPr sz="2100"/>
            </a:lvl2pPr>
            <a:lvl3pPr lvl="2" algn="r" rtl="0">
              <a:spcBef>
                <a:spcPts val="480"/>
              </a:spcBef>
              <a:spcAft>
                <a:spcPts val="0"/>
              </a:spcAft>
              <a:buSzPts val="2100"/>
              <a:buNone/>
              <a:defRPr sz="2100"/>
            </a:lvl3pPr>
            <a:lvl4pPr lvl="3" algn="r" rtl="0">
              <a:spcBef>
                <a:spcPts val="400"/>
              </a:spcBef>
              <a:spcAft>
                <a:spcPts val="0"/>
              </a:spcAft>
              <a:buSzPts val="2100"/>
              <a:buNone/>
              <a:defRPr sz="2100"/>
            </a:lvl4pPr>
            <a:lvl5pPr lvl="4" algn="r" rtl="0">
              <a:spcBef>
                <a:spcPts val="400"/>
              </a:spcBef>
              <a:spcAft>
                <a:spcPts val="0"/>
              </a:spcAft>
              <a:buSzPts val="2100"/>
              <a:buNone/>
              <a:defRPr sz="2100"/>
            </a:lvl5pPr>
            <a:lvl6pPr lvl="5" algn="r" rtl="0">
              <a:spcBef>
                <a:spcPts val="400"/>
              </a:spcBef>
              <a:spcAft>
                <a:spcPts val="0"/>
              </a:spcAft>
              <a:buSzPts val="2100"/>
              <a:buNone/>
              <a:defRPr sz="2100"/>
            </a:lvl6pPr>
            <a:lvl7pPr lvl="6" algn="r" rtl="0">
              <a:spcBef>
                <a:spcPts val="400"/>
              </a:spcBef>
              <a:spcAft>
                <a:spcPts val="0"/>
              </a:spcAft>
              <a:buSzPts val="2100"/>
              <a:buNone/>
              <a:defRPr sz="2100"/>
            </a:lvl7pPr>
            <a:lvl8pPr lvl="7" algn="r" rtl="0">
              <a:spcBef>
                <a:spcPts val="400"/>
              </a:spcBef>
              <a:spcAft>
                <a:spcPts val="0"/>
              </a:spcAft>
              <a:buSzPts val="2100"/>
              <a:buNone/>
              <a:defRPr sz="2100"/>
            </a:lvl8pPr>
            <a:lvl9pPr lvl="8" algn="r" rtl="0">
              <a:spcBef>
                <a:spcPts val="400"/>
              </a:spcBef>
              <a:spcAft>
                <a:spcPts val="0"/>
              </a:spcAft>
              <a:buSzPts val="2100"/>
              <a:buNone/>
              <a:defRPr sz="2100"/>
            </a:lvl9pPr>
          </a:lstStyle>
          <a:p>
            <a:endParaRPr/>
          </a:p>
        </p:txBody>
      </p:sp>
      <p:sp>
        <p:nvSpPr>
          <p:cNvPr id="36" name="Google Shape;36;p3"/>
          <p:cNvSpPr txBox="1">
            <a:spLocks noGrp="1"/>
          </p:cNvSpPr>
          <p:nvPr>
            <p:ph type="subTitle" idx="7"/>
          </p:nvPr>
        </p:nvSpPr>
        <p:spPr>
          <a:xfrm>
            <a:off x="13057538" y="1028775"/>
            <a:ext cx="1983900" cy="323100"/>
          </a:xfrm>
          <a:prstGeom prst="rect">
            <a:avLst/>
          </a:prstGeom>
        </p:spPr>
        <p:txBody>
          <a:bodyPr spcFirstLastPara="1" wrap="square" lIns="91425" tIns="45700" rIns="91425" bIns="45700" anchor="t" anchorCtr="0">
            <a:noAutofit/>
          </a:bodyPr>
          <a:lstStyle>
            <a:lvl1pPr lvl="0" algn="r" rtl="0">
              <a:spcBef>
                <a:spcPts val="640"/>
              </a:spcBef>
              <a:spcAft>
                <a:spcPts val="0"/>
              </a:spcAft>
              <a:buSzPts val="2100"/>
              <a:buNone/>
              <a:defRPr sz="2100"/>
            </a:lvl1pPr>
            <a:lvl2pPr lvl="1" algn="r" rtl="0">
              <a:spcBef>
                <a:spcPts val="560"/>
              </a:spcBef>
              <a:spcAft>
                <a:spcPts val="0"/>
              </a:spcAft>
              <a:buSzPts val="2100"/>
              <a:buNone/>
              <a:defRPr sz="2100" b="1"/>
            </a:lvl2pPr>
            <a:lvl3pPr lvl="2" algn="r" rtl="0">
              <a:spcBef>
                <a:spcPts val="480"/>
              </a:spcBef>
              <a:spcAft>
                <a:spcPts val="0"/>
              </a:spcAft>
              <a:buSzPts val="2100"/>
              <a:buNone/>
              <a:defRPr sz="2100" b="1"/>
            </a:lvl3pPr>
            <a:lvl4pPr lvl="3" algn="r" rtl="0">
              <a:spcBef>
                <a:spcPts val="400"/>
              </a:spcBef>
              <a:spcAft>
                <a:spcPts val="0"/>
              </a:spcAft>
              <a:buSzPts val="2100"/>
              <a:buNone/>
              <a:defRPr sz="2100" b="1"/>
            </a:lvl4pPr>
            <a:lvl5pPr lvl="4" algn="r" rtl="0">
              <a:spcBef>
                <a:spcPts val="400"/>
              </a:spcBef>
              <a:spcAft>
                <a:spcPts val="0"/>
              </a:spcAft>
              <a:buSzPts val="2100"/>
              <a:buNone/>
              <a:defRPr sz="2100" b="1"/>
            </a:lvl5pPr>
            <a:lvl6pPr lvl="5" algn="r" rtl="0">
              <a:spcBef>
                <a:spcPts val="400"/>
              </a:spcBef>
              <a:spcAft>
                <a:spcPts val="0"/>
              </a:spcAft>
              <a:buSzPts val="2100"/>
              <a:buNone/>
              <a:defRPr sz="2100" b="1"/>
            </a:lvl6pPr>
            <a:lvl7pPr lvl="6" algn="r" rtl="0">
              <a:spcBef>
                <a:spcPts val="400"/>
              </a:spcBef>
              <a:spcAft>
                <a:spcPts val="0"/>
              </a:spcAft>
              <a:buSzPts val="2100"/>
              <a:buNone/>
              <a:defRPr sz="2100" b="1"/>
            </a:lvl7pPr>
            <a:lvl8pPr lvl="7" algn="r" rtl="0">
              <a:spcBef>
                <a:spcPts val="400"/>
              </a:spcBef>
              <a:spcAft>
                <a:spcPts val="0"/>
              </a:spcAft>
              <a:buSzPts val="2100"/>
              <a:buNone/>
              <a:defRPr sz="2100" b="1"/>
            </a:lvl8pPr>
            <a:lvl9pPr lvl="8" algn="r" rtl="0">
              <a:spcBef>
                <a:spcPts val="400"/>
              </a:spcBef>
              <a:spcAft>
                <a:spcPts val="0"/>
              </a:spcAft>
              <a:buSzPts val="2100"/>
              <a:buNone/>
              <a:defRPr sz="2100" b="1"/>
            </a:lvl9pPr>
          </a:lstStyle>
          <a:p>
            <a:endParaRPr/>
          </a:p>
        </p:txBody>
      </p:sp>
      <p:sp>
        <p:nvSpPr>
          <p:cNvPr id="37" name="Google Shape;37;p3"/>
          <p:cNvSpPr txBox="1">
            <a:spLocks noGrp="1"/>
          </p:cNvSpPr>
          <p:nvPr>
            <p:ph type="subTitle" idx="8"/>
          </p:nvPr>
        </p:nvSpPr>
        <p:spPr>
          <a:xfrm>
            <a:off x="4960500" y="8612650"/>
            <a:ext cx="8367000" cy="573900"/>
          </a:xfrm>
          <a:prstGeom prst="rect">
            <a:avLst/>
          </a:prstGeom>
        </p:spPr>
        <p:txBody>
          <a:bodyPr spcFirstLastPara="1" wrap="square" lIns="91425" tIns="45700" rIns="91425" bIns="45700" anchor="t" anchorCtr="0">
            <a:noAutofit/>
          </a:bodyPr>
          <a:lstStyle>
            <a:lvl1pPr lvl="0">
              <a:spcBef>
                <a:spcPts val="640"/>
              </a:spcBef>
              <a:spcAft>
                <a:spcPts val="0"/>
              </a:spcAft>
              <a:buSzPts val="2800"/>
              <a:buNone/>
              <a:defRPr sz="2800"/>
            </a:lvl1pPr>
            <a:lvl2pPr lvl="1">
              <a:spcBef>
                <a:spcPts val="560"/>
              </a:spcBef>
              <a:spcAft>
                <a:spcPts val="0"/>
              </a:spcAft>
              <a:buSzPts val="2000"/>
              <a:buNone/>
              <a:defRPr/>
            </a:lvl2pPr>
            <a:lvl3pPr lvl="2">
              <a:spcBef>
                <a:spcPts val="480"/>
              </a:spcBef>
              <a:spcAft>
                <a:spcPts val="0"/>
              </a:spcAft>
              <a:buSzPts val="2000"/>
              <a:buNone/>
              <a:defRPr/>
            </a:lvl3pPr>
            <a:lvl4pPr lvl="3">
              <a:spcBef>
                <a:spcPts val="400"/>
              </a:spcBef>
              <a:spcAft>
                <a:spcPts val="0"/>
              </a:spcAft>
              <a:buSzPts val="2000"/>
              <a:buNone/>
              <a:defRPr/>
            </a:lvl4pPr>
            <a:lvl5pPr lvl="4">
              <a:spcBef>
                <a:spcPts val="400"/>
              </a:spcBef>
              <a:spcAft>
                <a:spcPts val="0"/>
              </a:spcAft>
              <a:buSzPts val="2000"/>
              <a:buNone/>
              <a:defRPr/>
            </a:lvl5pPr>
            <a:lvl6pPr lvl="5">
              <a:spcBef>
                <a:spcPts val="400"/>
              </a:spcBef>
              <a:spcAft>
                <a:spcPts val="0"/>
              </a:spcAft>
              <a:buSzPts val="2000"/>
              <a:buNone/>
              <a:defRPr/>
            </a:lvl6pPr>
            <a:lvl7pPr lvl="6">
              <a:spcBef>
                <a:spcPts val="400"/>
              </a:spcBef>
              <a:spcAft>
                <a:spcPts val="0"/>
              </a:spcAft>
              <a:buSzPts val="2000"/>
              <a:buNone/>
              <a:defRPr/>
            </a:lvl7pPr>
            <a:lvl8pPr lvl="7">
              <a:spcBef>
                <a:spcPts val="400"/>
              </a:spcBef>
              <a:spcAft>
                <a:spcPts val="0"/>
              </a:spcAft>
              <a:buSzPts val="2000"/>
              <a:buNone/>
              <a:defRPr/>
            </a:lvl8pPr>
            <a:lvl9pPr lvl="8">
              <a:spcBef>
                <a:spcPts val="400"/>
              </a:spcBef>
              <a:spcAft>
                <a:spcPts val="0"/>
              </a:spcAft>
              <a:buSzPts val="2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2">
  <p:cSld name="CUSTOM_1">
    <p:spTree>
      <p:nvGrpSpPr>
        <p:cNvPr id="1" name="Shape 38"/>
        <p:cNvGrpSpPr/>
        <p:nvPr/>
      </p:nvGrpSpPr>
      <p:grpSpPr>
        <a:xfrm>
          <a:off x="0" y="0"/>
          <a:ext cx="0" cy="0"/>
          <a:chOff x="0" y="0"/>
          <a:chExt cx="0" cy="0"/>
        </a:xfrm>
      </p:grpSpPr>
      <p:grpSp>
        <p:nvGrpSpPr>
          <p:cNvPr id="39" name="Google Shape;39;p4"/>
          <p:cNvGrpSpPr/>
          <p:nvPr/>
        </p:nvGrpSpPr>
        <p:grpSpPr>
          <a:xfrm>
            <a:off x="2876125" y="-153501"/>
            <a:ext cx="12535834" cy="10440716"/>
            <a:chOff x="0" y="-38100"/>
            <a:chExt cx="3301597" cy="2749800"/>
          </a:xfrm>
        </p:grpSpPr>
        <p:sp>
          <p:nvSpPr>
            <p:cNvPr id="40" name="Google Shape;40;p4"/>
            <p:cNvSpPr/>
            <p:nvPr/>
          </p:nvSpPr>
          <p:spPr>
            <a:xfrm>
              <a:off x="0" y="0"/>
              <a:ext cx="3301597" cy="2711661"/>
            </a:xfrm>
            <a:custGeom>
              <a:avLst/>
              <a:gdLst/>
              <a:ahLst/>
              <a:cxnLst/>
              <a:rect l="l" t="t" r="r" b="b"/>
              <a:pathLst>
                <a:path w="3301597" h="2711661" extrusionOk="0">
                  <a:moveTo>
                    <a:pt x="0" y="0"/>
                  </a:moveTo>
                  <a:lnTo>
                    <a:pt x="3301597" y="0"/>
                  </a:lnTo>
                  <a:lnTo>
                    <a:pt x="3301597" y="2711661"/>
                  </a:lnTo>
                  <a:lnTo>
                    <a:pt x="0" y="2711661"/>
                  </a:lnTo>
                  <a:close/>
                </a:path>
              </a:pathLst>
            </a:custGeom>
            <a:solidFill>
              <a:srgbClr val="A9B9BD">
                <a:alpha val="19610"/>
              </a:srgbClr>
            </a:solidFill>
            <a:ln>
              <a:noFill/>
            </a:ln>
          </p:spPr>
        </p:sp>
        <p:sp>
          <p:nvSpPr>
            <p:cNvPr id="41" name="Google Shape;41;p4"/>
            <p:cNvSpPr txBox="1"/>
            <p:nvPr/>
          </p:nvSpPr>
          <p:spPr>
            <a:xfrm>
              <a:off x="0" y="-38100"/>
              <a:ext cx="3301500" cy="27498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2" name="Google Shape;42;p4"/>
          <p:cNvSpPr/>
          <p:nvPr/>
        </p:nvSpPr>
        <p:spPr>
          <a:xfrm>
            <a:off x="15359599" y="6186968"/>
            <a:ext cx="2928401" cy="4114800"/>
          </a:xfrm>
          <a:custGeom>
            <a:avLst/>
            <a:gdLst/>
            <a:ahLst/>
            <a:cxnLst/>
            <a:rect l="l" t="t" r="r" b="b"/>
            <a:pathLst>
              <a:path w="2928401" h="4114800" extrusionOk="0">
                <a:moveTo>
                  <a:pt x="0" y="0"/>
                </a:moveTo>
                <a:lnTo>
                  <a:pt x="2928401" y="0"/>
                </a:lnTo>
                <a:lnTo>
                  <a:pt x="2928401" y="4114800"/>
                </a:lnTo>
                <a:lnTo>
                  <a:pt x="0" y="4114800"/>
                </a:lnTo>
                <a:lnTo>
                  <a:pt x="0" y="0"/>
                </a:lnTo>
                <a:close/>
              </a:path>
            </a:pathLst>
          </a:custGeom>
          <a:blipFill rotWithShape="1">
            <a:blip r:embed="rId2">
              <a:alphaModFix/>
            </a:blip>
            <a:stretch>
              <a:fillRect l="-40508"/>
            </a:stretch>
          </a:blipFill>
          <a:ln>
            <a:noFill/>
          </a:ln>
        </p:spPr>
      </p:sp>
      <p:sp>
        <p:nvSpPr>
          <p:cNvPr id="43" name="Google Shape;43;p4"/>
          <p:cNvSpPr/>
          <p:nvPr/>
        </p:nvSpPr>
        <p:spPr>
          <a:xfrm>
            <a:off x="14173200" y="8883670"/>
            <a:ext cx="1565516" cy="1418098"/>
          </a:xfrm>
          <a:custGeom>
            <a:avLst/>
            <a:gdLst/>
            <a:ahLst/>
            <a:cxnLst/>
            <a:rect l="l" t="t" r="r" b="b"/>
            <a:pathLst>
              <a:path w="1565516" h="1418098" extrusionOk="0">
                <a:moveTo>
                  <a:pt x="0" y="0"/>
                </a:moveTo>
                <a:lnTo>
                  <a:pt x="1565516" y="0"/>
                </a:lnTo>
                <a:lnTo>
                  <a:pt x="1565516" y="1418098"/>
                </a:lnTo>
                <a:lnTo>
                  <a:pt x="0" y="1418098"/>
                </a:lnTo>
                <a:lnTo>
                  <a:pt x="0" y="0"/>
                </a:lnTo>
                <a:close/>
              </a:path>
            </a:pathLst>
          </a:custGeom>
          <a:blipFill rotWithShape="1">
            <a:blip r:embed="rId2">
              <a:alphaModFix amt="46000"/>
            </a:blip>
            <a:stretch>
              <a:fillRect t="-190157" r="-162825"/>
            </a:stretch>
          </a:blipFill>
          <a:ln>
            <a:noFill/>
          </a:ln>
        </p:spPr>
      </p:sp>
      <p:grpSp>
        <p:nvGrpSpPr>
          <p:cNvPr id="44" name="Google Shape;44;p4"/>
          <p:cNvGrpSpPr/>
          <p:nvPr/>
        </p:nvGrpSpPr>
        <p:grpSpPr>
          <a:xfrm>
            <a:off x="6972293" y="3908143"/>
            <a:ext cx="4846743" cy="1247768"/>
            <a:chOff x="0" y="-38100"/>
            <a:chExt cx="1276500" cy="328628"/>
          </a:xfrm>
        </p:grpSpPr>
        <p:sp>
          <p:nvSpPr>
            <p:cNvPr id="45" name="Google Shape;45;p4"/>
            <p:cNvSpPr/>
            <p:nvPr/>
          </p:nvSpPr>
          <p:spPr>
            <a:xfrm>
              <a:off x="0" y="0"/>
              <a:ext cx="1276426" cy="290528"/>
            </a:xfrm>
            <a:custGeom>
              <a:avLst/>
              <a:gdLst/>
              <a:ahLst/>
              <a:cxnLst/>
              <a:rect l="l" t="t" r="r" b="b"/>
              <a:pathLst>
                <a:path w="1276426" h="290528" extrusionOk="0">
                  <a:moveTo>
                    <a:pt x="0" y="0"/>
                  </a:moveTo>
                  <a:lnTo>
                    <a:pt x="1276426" y="0"/>
                  </a:lnTo>
                  <a:lnTo>
                    <a:pt x="1276426" y="290528"/>
                  </a:lnTo>
                  <a:lnTo>
                    <a:pt x="0" y="290528"/>
                  </a:lnTo>
                  <a:close/>
                </a:path>
              </a:pathLst>
            </a:custGeom>
            <a:solidFill>
              <a:srgbClr val="A9B9BD"/>
            </a:solidFill>
            <a:ln>
              <a:noFill/>
            </a:ln>
          </p:spPr>
        </p:sp>
        <p:sp>
          <p:nvSpPr>
            <p:cNvPr id="46" name="Google Shape;46;p4"/>
            <p:cNvSpPr txBox="1"/>
            <p:nvPr/>
          </p:nvSpPr>
          <p:spPr>
            <a:xfrm>
              <a:off x="0" y="-38100"/>
              <a:ext cx="1276500" cy="32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7" name="Google Shape;47;p4"/>
          <p:cNvGrpSpPr/>
          <p:nvPr/>
        </p:nvGrpSpPr>
        <p:grpSpPr>
          <a:xfrm>
            <a:off x="6972293" y="7259391"/>
            <a:ext cx="5385523" cy="1247768"/>
            <a:chOff x="0" y="-38100"/>
            <a:chExt cx="1418400" cy="328628"/>
          </a:xfrm>
        </p:grpSpPr>
        <p:sp>
          <p:nvSpPr>
            <p:cNvPr id="48" name="Google Shape;48;p4"/>
            <p:cNvSpPr/>
            <p:nvPr/>
          </p:nvSpPr>
          <p:spPr>
            <a:xfrm>
              <a:off x="0" y="0"/>
              <a:ext cx="1418260" cy="290528"/>
            </a:xfrm>
            <a:custGeom>
              <a:avLst/>
              <a:gdLst/>
              <a:ahLst/>
              <a:cxnLst/>
              <a:rect l="l" t="t" r="r" b="b"/>
              <a:pathLst>
                <a:path w="1418260" h="290528" extrusionOk="0">
                  <a:moveTo>
                    <a:pt x="0" y="0"/>
                  </a:moveTo>
                  <a:lnTo>
                    <a:pt x="1418260" y="0"/>
                  </a:lnTo>
                  <a:lnTo>
                    <a:pt x="1418260" y="290528"/>
                  </a:lnTo>
                  <a:lnTo>
                    <a:pt x="0" y="290528"/>
                  </a:lnTo>
                  <a:close/>
                </a:path>
              </a:pathLst>
            </a:custGeom>
            <a:solidFill>
              <a:srgbClr val="A9B9BD"/>
            </a:solidFill>
            <a:ln>
              <a:noFill/>
            </a:ln>
          </p:spPr>
        </p:sp>
        <p:sp>
          <p:nvSpPr>
            <p:cNvPr id="49" name="Google Shape;49;p4"/>
            <p:cNvSpPr txBox="1"/>
            <p:nvPr/>
          </p:nvSpPr>
          <p:spPr>
            <a:xfrm>
              <a:off x="0" y="-38100"/>
              <a:ext cx="1418400" cy="32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 name="Google Shape;50;p4"/>
          <p:cNvGrpSpPr/>
          <p:nvPr/>
        </p:nvGrpSpPr>
        <p:grpSpPr>
          <a:xfrm>
            <a:off x="6972293" y="5583767"/>
            <a:ext cx="5467536" cy="1247768"/>
            <a:chOff x="0" y="-38100"/>
            <a:chExt cx="1440000" cy="328628"/>
          </a:xfrm>
        </p:grpSpPr>
        <p:sp>
          <p:nvSpPr>
            <p:cNvPr id="51" name="Google Shape;51;p4"/>
            <p:cNvSpPr/>
            <p:nvPr/>
          </p:nvSpPr>
          <p:spPr>
            <a:xfrm>
              <a:off x="0" y="0"/>
              <a:ext cx="1439872" cy="290528"/>
            </a:xfrm>
            <a:custGeom>
              <a:avLst/>
              <a:gdLst/>
              <a:ahLst/>
              <a:cxnLst/>
              <a:rect l="l" t="t" r="r" b="b"/>
              <a:pathLst>
                <a:path w="1439872" h="290528" extrusionOk="0">
                  <a:moveTo>
                    <a:pt x="0" y="0"/>
                  </a:moveTo>
                  <a:lnTo>
                    <a:pt x="1439872" y="0"/>
                  </a:lnTo>
                  <a:lnTo>
                    <a:pt x="1439872" y="290528"/>
                  </a:lnTo>
                  <a:lnTo>
                    <a:pt x="0" y="290528"/>
                  </a:lnTo>
                  <a:close/>
                </a:path>
              </a:pathLst>
            </a:custGeom>
            <a:solidFill>
              <a:srgbClr val="A9B9BD"/>
            </a:solidFill>
            <a:ln>
              <a:noFill/>
            </a:ln>
          </p:spPr>
        </p:sp>
        <p:sp>
          <p:nvSpPr>
            <p:cNvPr id="52" name="Google Shape;52;p4"/>
            <p:cNvSpPr txBox="1"/>
            <p:nvPr/>
          </p:nvSpPr>
          <p:spPr>
            <a:xfrm>
              <a:off x="0" y="-38100"/>
              <a:ext cx="1440000" cy="32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3" name="Google Shape;53;p4"/>
          <p:cNvGrpSpPr/>
          <p:nvPr/>
        </p:nvGrpSpPr>
        <p:grpSpPr>
          <a:xfrm>
            <a:off x="0" y="-144662"/>
            <a:ext cx="2876152" cy="1173367"/>
            <a:chOff x="0" y="-38100"/>
            <a:chExt cx="757500" cy="309033"/>
          </a:xfrm>
        </p:grpSpPr>
        <p:sp>
          <p:nvSpPr>
            <p:cNvPr id="54" name="Google Shape;54;p4"/>
            <p:cNvSpPr/>
            <p:nvPr/>
          </p:nvSpPr>
          <p:spPr>
            <a:xfrm>
              <a:off x="0" y="0"/>
              <a:ext cx="757498" cy="270933"/>
            </a:xfrm>
            <a:custGeom>
              <a:avLst/>
              <a:gdLst/>
              <a:ahLst/>
              <a:cxnLst/>
              <a:rect l="l" t="t" r="r" b="b"/>
              <a:pathLst>
                <a:path w="757498" h="270933" extrusionOk="0">
                  <a:moveTo>
                    <a:pt x="0" y="0"/>
                  </a:moveTo>
                  <a:lnTo>
                    <a:pt x="757498" y="0"/>
                  </a:lnTo>
                  <a:lnTo>
                    <a:pt x="757498" y="270933"/>
                  </a:lnTo>
                  <a:lnTo>
                    <a:pt x="0" y="270933"/>
                  </a:lnTo>
                  <a:close/>
                </a:path>
              </a:pathLst>
            </a:custGeom>
            <a:solidFill>
              <a:srgbClr val="A9B9BD"/>
            </a:solidFill>
            <a:ln>
              <a:noFill/>
            </a:ln>
          </p:spPr>
        </p:sp>
        <p:sp>
          <p:nvSpPr>
            <p:cNvPr id="55" name="Google Shape;55;p4"/>
            <p:cNvSpPr txBox="1"/>
            <p:nvPr/>
          </p:nvSpPr>
          <p:spPr>
            <a:xfrm>
              <a:off x="0" y="-38100"/>
              <a:ext cx="757500" cy="3090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6" name="Google Shape;56;p4"/>
          <p:cNvGrpSpPr/>
          <p:nvPr/>
        </p:nvGrpSpPr>
        <p:grpSpPr>
          <a:xfrm>
            <a:off x="2876125" y="-144662"/>
            <a:ext cx="1014911" cy="1173367"/>
            <a:chOff x="0" y="-38100"/>
            <a:chExt cx="267300" cy="309033"/>
          </a:xfrm>
        </p:grpSpPr>
        <p:sp>
          <p:nvSpPr>
            <p:cNvPr id="57" name="Google Shape;57;p4"/>
            <p:cNvSpPr/>
            <p:nvPr/>
          </p:nvSpPr>
          <p:spPr>
            <a:xfrm>
              <a:off x="0" y="0"/>
              <a:ext cx="267279" cy="270933"/>
            </a:xfrm>
            <a:custGeom>
              <a:avLst/>
              <a:gdLst/>
              <a:ahLst/>
              <a:cxnLst/>
              <a:rect l="l" t="t" r="r" b="b"/>
              <a:pathLst>
                <a:path w="267279" h="270933" extrusionOk="0">
                  <a:moveTo>
                    <a:pt x="0" y="0"/>
                  </a:moveTo>
                  <a:lnTo>
                    <a:pt x="267279" y="0"/>
                  </a:lnTo>
                  <a:lnTo>
                    <a:pt x="267279" y="270933"/>
                  </a:lnTo>
                  <a:lnTo>
                    <a:pt x="0" y="270933"/>
                  </a:lnTo>
                  <a:close/>
                </a:path>
              </a:pathLst>
            </a:custGeom>
            <a:solidFill>
              <a:srgbClr val="A9B9BD">
                <a:alpha val="53330"/>
              </a:srgbClr>
            </a:solidFill>
            <a:ln>
              <a:noFill/>
            </a:ln>
          </p:spPr>
        </p:sp>
        <p:sp>
          <p:nvSpPr>
            <p:cNvPr id="58" name="Google Shape;58;p4"/>
            <p:cNvSpPr txBox="1"/>
            <p:nvPr/>
          </p:nvSpPr>
          <p:spPr>
            <a:xfrm>
              <a:off x="0" y="-38100"/>
              <a:ext cx="267300" cy="3090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9" name="Google Shape;59;p4"/>
          <p:cNvGrpSpPr/>
          <p:nvPr/>
        </p:nvGrpSpPr>
        <p:grpSpPr>
          <a:xfrm rot="-5400000">
            <a:off x="15263972" y="294420"/>
            <a:ext cx="3980412" cy="439833"/>
            <a:chOff x="0" y="-38100"/>
            <a:chExt cx="1048332" cy="115840"/>
          </a:xfrm>
        </p:grpSpPr>
        <p:sp>
          <p:nvSpPr>
            <p:cNvPr id="60" name="Google Shape;60;p4"/>
            <p:cNvSpPr/>
            <p:nvPr/>
          </p:nvSpPr>
          <p:spPr>
            <a:xfrm>
              <a:off x="0" y="0"/>
              <a:ext cx="1048332" cy="77740"/>
            </a:xfrm>
            <a:custGeom>
              <a:avLst/>
              <a:gdLst/>
              <a:ahLst/>
              <a:cxnLst/>
              <a:rect l="l" t="t" r="r" b="b"/>
              <a:pathLst>
                <a:path w="1048332" h="77740" extrusionOk="0">
                  <a:moveTo>
                    <a:pt x="0" y="0"/>
                  </a:moveTo>
                  <a:lnTo>
                    <a:pt x="1048332" y="0"/>
                  </a:lnTo>
                  <a:lnTo>
                    <a:pt x="1048332" y="77740"/>
                  </a:lnTo>
                  <a:lnTo>
                    <a:pt x="0" y="77740"/>
                  </a:lnTo>
                  <a:close/>
                </a:path>
              </a:pathLst>
            </a:custGeom>
            <a:solidFill>
              <a:srgbClr val="597279"/>
            </a:solidFill>
            <a:ln>
              <a:noFill/>
            </a:ln>
          </p:spPr>
        </p:sp>
        <p:sp>
          <p:nvSpPr>
            <p:cNvPr id="61" name="Google Shape;61;p4"/>
            <p:cNvSpPr txBox="1"/>
            <p:nvPr/>
          </p:nvSpPr>
          <p:spPr>
            <a:xfrm>
              <a:off x="0" y="-38100"/>
              <a:ext cx="1048200" cy="1158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2" name="Google Shape;62;p4"/>
          <p:cNvGrpSpPr/>
          <p:nvPr/>
        </p:nvGrpSpPr>
        <p:grpSpPr>
          <a:xfrm rot="-5400000">
            <a:off x="16077879" y="294420"/>
            <a:ext cx="3980412" cy="439833"/>
            <a:chOff x="0" y="-38100"/>
            <a:chExt cx="1048332" cy="115840"/>
          </a:xfrm>
        </p:grpSpPr>
        <p:sp>
          <p:nvSpPr>
            <p:cNvPr id="63" name="Google Shape;63;p4"/>
            <p:cNvSpPr/>
            <p:nvPr/>
          </p:nvSpPr>
          <p:spPr>
            <a:xfrm>
              <a:off x="0" y="0"/>
              <a:ext cx="1048332" cy="77740"/>
            </a:xfrm>
            <a:custGeom>
              <a:avLst/>
              <a:gdLst/>
              <a:ahLst/>
              <a:cxnLst/>
              <a:rect l="l" t="t" r="r" b="b"/>
              <a:pathLst>
                <a:path w="1048332" h="77740" extrusionOk="0">
                  <a:moveTo>
                    <a:pt x="0" y="0"/>
                  </a:moveTo>
                  <a:lnTo>
                    <a:pt x="1048332" y="0"/>
                  </a:lnTo>
                  <a:lnTo>
                    <a:pt x="1048332" y="77740"/>
                  </a:lnTo>
                  <a:lnTo>
                    <a:pt x="0" y="77740"/>
                  </a:lnTo>
                  <a:close/>
                </a:path>
              </a:pathLst>
            </a:custGeom>
            <a:solidFill>
              <a:srgbClr val="597279"/>
            </a:solidFill>
            <a:ln>
              <a:noFill/>
            </a:ln>
          </p:spPr>
        </p:sp>
        <p:sp>
          <p:nvSpPr>
            <p:cNvPr id="64" name="Google Shape;64;p4"/>
            <p:cNvSpPr txBox="1"/>
            <p:nvPr/>
          </p:nvSpPr>
          <p:spPr>
            <a:xfrm>
              <a:off x="0" y="-38100"/>
              <a:ext cx="1048200" cy="1158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 name="Google Shape;65;p4"/>
          <p:cNvGrpSpPr/>
          <p:nvPr/>
        </p:nvGrpSpPr>
        <p:grpSpPr>
          <a:xfrm rot="-5400000">
            <a:off x="15670926" y="294420"/>
            <a:ext cx="3980412" cy="439833"/>
            <a:chOff x="0" y="-38100"/>
            <a:chExt cx="1048332" cy="115840"/>
          </a:xfrm>
        </p:grpSpPr>
        <p:sp>
          <p:nvSpPr>
            <p:cNvPr id="66" name="Google Shape;66;p4"/>
            <p:cNvSpPr/>
            <p:nvPr/>
          </p:nvSpPr>
          <p:spPr>
            <a:xfrm>
              <a:off x="0" y="0"/>
              <a:ext cx="1048332" cy="77740"/>
            </a:xfrm>
            <a:custGeom>
              <a:avLst/>
              <a:gdLst/>
              <a:ahLst/>
              <a:cxnLst/>
              <a:rect l="l" t="t" r="r" b="b"/>
              <a:pathLst>
                <a:path w="1048332" h="77740" extrusionOk="0">
                  <a:moveTo>
                    <a:pt x="0" y="0"/>
                  </a:moveTo>
                  <a:lnTo>
                    <a:pt x="1048332" y="0"/>
                  </a:lnTo>
                  <a:lnTo>
                    <a:pt x="1048332" y="77740"/>
                  </a:lnTo>
                  <a:lnTo>
                    <a:pt x="0" y="77740"/>
                  </a:lnTo>
                  <a:close/>
                </a:path>
              </a:pathLst>
            </a:custGeom>
            <a:solidFill>
              <a:srgbClr val="597279"/>
            </a:solidFill>
            <a:ln>
              <a:noFill/>
            </a:ln>
          </p:spPr>
        </p:sp>
        <p:sp>
          <p:nvSpPr>
            <p:cNvPr id="67" name="Google Shape;67;p4"/>
            <p:cNvSpPr txBox="1"/>
            <p:nvPr/>
          </p:nvSpPr>
          <p:spPr>
            <a:xfrm>
              <a:off x="0" y="-38100"/>
              <a:ext cx="1048200" cy="1158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8" name="Google Shape;68;p4"/>
          <p:cNvSpPr/>
          <p:nvPr/>
        </p:nvSpPr>
        <p:spPr>
          <a:xfrm>
            <a:off x="-1752431" y="8229600"/>
            <a:ext cx="4029222" cy="4029222"/>
          </a:xfrm>
          <a:custGeom>
            <a:avLst/>
            <a:gdLst/>
            <a:ahLst/>
            <a:cxnLst/>
            <a:rect l="l" t="t" r="r" b="b"/>
            <a:pathLst>
              <a:path w="4029222" h="4029222" extrusionOk="0">
                <a:moveTo>
                  <a:pt x="0" y="0"/>
                </a:moveTo>
                <a:lnTo>
                  <a:pt x="4029221" y="0"/>
                </a:lnTo>
                <a:lnTo>
                  <a:pt x="4029221" y="4029222"/>
                </a:lnTo>
                <a:lnTo>
                  <a:pt x="0" y="4029222"/>
                </a:lnTo>
                <a:lnTo>
                  <a:pt x="0" y="0"/>
                </a:lnTo>
                <a:close/>
              </a:path>
            </a:pathLst>
          </a:custGeom>
          <a:blipFill rotWithShape="1">
            <a:blip r:embed="rId3">
              <a:alphaModFix/>
            </a:blip>
            <a:stretch>
              <a:fillRect/>
            </a:stretch>
          </a:blipFill>
          <a:ln>
            <a:noFill/>
          </a:ln>
        </p:spPr>
      </p:sp>
      <p:sp>
        <p:nvSpPr>
          <p:cNvPr id="69" name="Google Shape;69;p4"/>
          <p:cNvSpPr txBox="1"/>
          <p:nvPr/>
        </p:nvSpPr>
        <p:spPr>
          <a:xfrm>
            <a:off x="5189110" y="3704859"/>
            <a:ext cx="1037100" cy="1308000"/>
          </a:xfrm>
          <a:prstGeom prst="rect">
            <a:avLst/>
          </a:prstGeom>
          <a:noFill/>
          <a:ln>
            <a:noFill/>
          </a:ln>
        </p:spPr>
        <p:txBody>
          <a:bodyPr spcFirstLastPara="1" wrap="square" lIns="0" tIns="0" rIns="0" bIns="0" anchor="t" anchorCtr="0">
            <a:spAutoFit/>
          </a:bodyPr>
          <a:lstStyle/>
          <a:p>
            <a:pPr marL="0" marR="0" lvl="0" indent="0" algn="ctr" rtl="0">
              <a:lnSpc>
                <a:spcPct val="140002"/>
              </a:lnSpc>
              <a:spcBef>
                <a:spcPts val="0"/>
              </a:spcBef>
              <a:spcAft>
                <a:spcPts val="0"/>
              </a:spcAft>
              <a:buNone/>
            </a:pPr>
            <a:r>
              <a:rPr lang="en-US" sz="8497" b="0" i="0" u="none" strike="noStrike" cap="none">
                <a:solidFill>
                  <a:srgbClr val="000000"/>
                </a:solidFill>
                <a:latin typeface="Zilla Slab"/>
                <a:ea typeface="Zilla Slab"/>
                <a:cs typeface="Zilla Slab"/>
                <a:sym typeface="Zilla Slab"/>
              </a:rPr>
              <a:t>01</a:t>
            </a:r>
            <a:endParaRPr/>
          </a:p>
        </p:txBody>
      </p:sp>
      <p:sp>
        <p:nvSpPr>
          <p:cNvPr id="70" name="Google Shape;70;p4"/>
          <p:cNvSpPr txBox="1"/>
          <p:nvPr/>
        </p:nvSpPr>
        <p:spPr>
          <a:xfrm>
            <a:off x="4881175" y="5380475"/>
            <a:ext cx="1653000" cy="1308000"/>
          </a:xfrm>
          <a:prstGeom prst="rect">
            <a:avLst/>
          </a:prstGeom>
          <a:noFill/>
          <a:ln>
            <a:noFill/>
          </a:ln>
        </p:spPr>
        <p:txBody>
          <a:bodyPr spcFirstLastPara="1" wrap="square" lIns="0" tIns="0" rIns="0" bIns="0" anchor="t" anchorCtr="0">
            <a:spAutoFit/>
          </a:bodyPr>
          <a:lstStyle/>
          <a:p>
            <a:pPr marL="0" marR="0" lvl="0" indent="0" algn="ctr" rtl="0">
              <a:lnSpc>
                <a:spcPct val="140002"/>
              </a:lnSpc>
              <a:spcBef>
                <a:spcPts val="0"/>
              </a:spcBef>
              <a:spcAft>
                <a:spcPts val="0"/>
              </a:spcAft>
              <a:buNone/>
            </a:pPr>
            <a:r>
              <a:rPr lang="en-US" sz="8497" b="0" i="0" u="none" strike="noStrike" cap="none">
                <a:solidFill>
                  <a:srgbClr val="000000"/>
                </a:solidFill>
                <a:latin typeface="Zilla Slab"/>
                <a:ea typeface="Zilla Slab"/>
                <a:cs typeface="Zilla Slab"/>
                <a:sym typeface="Zilla Slab"/>
              </a:rPr>
              <a:t>02</a:t>
            </a:r>
            <a:endParaRPr/>
          </a:p>
        </p:txBody>
      </p:sp>
      <p:sp>
        <p:nvSpPr>
          <p:cNvPr id="71" name="Google Shape;71;p4"/>
          <p:cNvSpPr txBox="1"/>
          <p:nvPr/>
        </p:nvSpPr>
        <p:spPr>
          <a:xfrm>
            <a:off x="5133002" y="7056107"/>
            <a:ext cx="1149300" cy="1308000"/>
          </a:xfrm>
          <a:prstGeom prst="rect">
            <a:avLst/>
          </a:prstGeom>
          <a:noFill/>
          <a:ln>
            <a:noFill/>
          </a:ln>
        </p:spPr>
        <p:txBody>
          <a:bodyPr spcFirstLastPara="1" wrap="square" lIns="0" tIns="0" rIns="0" bIns="0" anchor="t" anchorCtr="0">
            <a:spAutoFit/>
          </a:bodyPr>
          <a:lstStyle/>
          <a:p>
            <a:pPr marL="0" marR="0" lvl="0" indent="0" algn="ctr" rtl="0">
              <a:lnSpc>
                <a:spcPct val="140002"/>
              </a:lnSpc>
              <a:spcBef>
                <a:spcPts val="0"/>
              </a:spcBef>
              <a:spcAft>
                <a:spcPts val="0"/>
              </a:spcAft>
              <a:buNone/>
            </a:pPr>
            <a:r>
              <a:rPr lang="en-US" sz="8497" b="0" i="0" u="none" strike="noStrike" cap="none">
                <a:solidFill>
                  <a:srgbClr val="000000"/>
                </a:solidFill>
                <a:latin typeface="Zilla Slab"/>
                <a:ea typeface="Zilla Slab"/>
                <a:cs typeface="Zilla Slab"/>
                <a:sym typeface="Zilla Slab"/>
              </a:rPr>
              <a:t>03</a:t>
            </a:r>
            <a:endParaRPr/>
          </a:p>
        </p:txBody>
      </p:sp>
      <p:sp>
        <p:nvSpPr>
          <p:cNvPr id="72" name="Google Shape;72;p4"/>
          <p:cNvSpPr txBox="1">
            <a:spLocks noGrp="1"/>
          </p:cNvSpPr>
          <p:nvPr>
            <p:ph type="title"/>
          </p:nvPr>
        </p:nvSpPr>
        <p:spPr>
          <a:xfrm>
            <a:off x="381000" y="1216050"/>
            <a:ext cx="17526000" cy="1420800"/>
          </a:xfrm>
          <a:prstGeom prst="rect">
            <a:avLst/>
          </a:prstGeom>
        </p:spPr>
        <p:txBody>
          <a:bodyPr spcFirstLastPara="1" wrap="square" lIns="91425" tIns="45700" rIns="91425" bIns="45700" anchor="t" anchorCtr="0">
            <a:noAutofit/>
          </a:bodyPr>
          <a:lstStyle>
            <a:lvl1pPr lvl="0">
              <a:spcBef>
                <a:spcPts val="0"/>
              </a:spcBef>
              <a:spcAft>
                <a:spcPts val="0"/>
              </a:spcAft>
              <a:buSzPts val="1005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4"/>
          <p:cNvSpPr txBox="1">
            <a:spLocks noGrp="1"/>
          </p:cNvSpPr>
          <p:nvPr>
            <p:ph type="subTitle" idx="1"/>
          </p:nvPr>
        </p:nvSpPr>
        <p:spPr>
          <a:xfrm>
            <a:off x="7510825" y="5895240"/>
            <a:ext cx="4579500" cy="673200"/>
          </a:xfrm>
          <a:prstGeom prst="rect">
            <a:avLst/>
          </a:prstGeom>
        </p:spPr>
        <p:txBody>
          <a:bodyPr spcFirstLastPara="1" wrap="square" lIns="91425" tIns="45700" rIns="91425" bIns="45700" anchor="t" anchorCtr="0">
            <a:noAutofit/>
          </a:bodyPr>
          <a:lstStyle>
            <a:lvl1pPr lvl="0" algn="l">
              <a:spcBef>
                <a:spcPts val="640"/>
              </a:spcBef>
              <a:spcAft>
                <a:spcPts val="0"/>
              </a:spcAft>
              <a:buSzPts val="4350"/>
              <a:buNone/>
              <a:defRPr sz="4350" b="1"/>
            </a:lvl1pPr>
            <a:lvl2pPr lvl="1">
              <a:spcBef>
                <a:spcPts val="560"/>
              </a:spcBef>
              <a:spcAft>
                <a:spcPts val="0"/>
              </a:spcAft>
              <a:buSzPts val="2000"/>
              <a:buNone/>
              <a:defRPr/>
            </a:lvl2pPr>
            <a:lvl3pPr lvl="2">
              <a:spcBef>
                <a:spcPts val="480"/>
              </a:spcBef>
              <a:spcAft>
                <a:spcPts val="0"/>
              </a:spcAft>
              <a:buSzPts val="2000"/>
              <a:buNone/>
              <a:defRPr/>
            </a:lvl3pPr>
            <a:lvl4pPr lvl="3">
              <a:spcBef>
                <a:spcPts val="400"/>
              </a:spcBef>
              <a:spcAft>
                <a:spcPts val="0"/>
              </a:spcAft>
              <a:buSzPts val="2000"/>
              <a:buNone/>
              <a:defRPr/>
            </a:lvl4pPr>
            <a:lvl5pPr lvl="4">
              <a:spcBef>
                <a:spcPts val="400"/>
              </a:spcBef>
              <a:spcAft>
                <a:spcPts val="0"/>
              </a:spcAft>
              <a:buSzPts val="2000"/>
              <a:buNone/>
              <a:defRPr/>
            </a:lvl5pPr>
            <a:lvl6pPr lvl="5">
              <a:spcBef>
                <a:spcPts val="400"/>
              </a:spcBef>
              <a:spcAft>
                <a:spcPts val="0"/>
              </a:spcAft>
              <a:buSzPts val="2000"/>
              <a:buNone/>
              <a:defRPr/>
            </a:lvl6pPr>
            <a:lvl7pPr lvl="6">
              <a:spcBef>
                <a:spcPts val="400"/>
              </a:spcBef>
              <a:spcAft>
                <a:spcPts val="0"/>
              </a:spcAft>
              <a:buSzPts val="2000"/>
              <a:buNone/>
              <a:defRPr/>
            </a:lvl7pPr>
            <a:lvl8pPr lvl="7">
              <a:spcBef>
                <a:spcPts val="400"/>
              </a:spcBef>
              <a:spcAft>
                <a:spcPts val="0"/>
              </a:spcAft>
              <a:buSzPts val="2000"/>
              <a:buNone/>
              <a:defRPr/>
            </a:lvl8pPr>
            <a:lvl9pPr lvl="8">
              <a:spcBef>
                <a:spcPts val="400"/>
              </a:spcBef>
              <a:spcAft>
                <a:spcPts val="0"/>
              </a:spcAft>
              <a:buSzPts val="2000"/>
              <a:buNone/>
              <a:defRPr/>
            </a:lvl9pPr>
          </a:lstStyle>
          <a:p>
            <a:endParaRPr/>
          </a:p>
        </p:txBody>
      </p:sp>
      <p:sp>
        <p:nvSpPr>
          <p:cNvPr id="74" name="Google Shape;74;p4"/>
          <p:cNvSpPr txBox="1">
            <a:spLocks noGrp="1"/>
          </p:cNvSpPr>
          <p:nvPr>
            <p:ph type="subTitle" idx="2"/>
          </p:nvPr>
        </p:nvSpPr>
        <p:spPr>
          <a:xfrm>
            <a:off x="7510825" y="7547465"/>
            <a:ext cx="4579500" cy="673200"/>
          </a:xfrm>
          <a:prstGeom prst="rect">
            <a:avLst/>
          </a:prstGeom>
        </p:spPr>
        <p:txBody>
          <a:bodyPr spcFirstLastPara="1" wrap="square" lIns="91425" tIns="45700" rIns="91425" bIns="45700" anchor="t" anchorCtr="0">
            <a:noAutofit/>
          </a:bodyPr>
          <a:lstStyle>
            <a:lvl1pPr lvl="0" algn="l" rtl="0">
              <a:spcBef>
                <a:spcPts val="640"/>
              </a:spcBef>
              <a:spcAft>
                <a:spcPts val="0"/>
              </a:spcAft>
              <a:buSzPts val="4350"/>
              <a:buNone/>
              <a:defRPr sz="4350" b="1"/>
            </a:lvl1pPr>
            <a:lvl2pPr lvl="1" rtl="0">
              <a:spcBef>
                <a:spcPts val="560"/>
              </a:spcBef>
              <a:spcAft>
                <a:spcPts val="0"/>
              </a:spcAft>
              <a:buSzPts val="2000"/>
              <a:buNone/>
              <a:defRPr/>
            </a:lvl2pPr>
            <a:lvl3pPr lvl="2" rtl="0">
              <a:spcBef>
                <a:spcPts val="480"/>
              </a:spcBef>
              <a:spcAft>
                <a:spcPts val="0"/>
              </a:spcAft>
              <a:buSzPts val="2000"/>
              <a:buNone/>
              <a:defRPr/>
            </a:lvl3pPr>
            <a:lvl4pPr lvl="3" rtl="0">
              <a:spcBef>
                <a:spcPts val="400"/>
              </a:spcBef>
              <a:spcAft>
                <a:spcPts val="0"/>
              </a:spcAft>
              <a:buSzPts val="2000"/>
              <a:buNone/>
              <a:defRPr/>
            </a:lvl4pPr>
            <a:lvl5pPr lvl="4" rtl="0">
              <a:spcBef>
                <a:spcPts val="400"/>
              </a:spcBef>
              <a:spcAft>
                <a:spcPts val="0"/>
              </a:spcAft>
              <a:buSzPts val="2000"/>
              <a:buNone/>
              <a:defRPr/>
            </a:lvl5pPr>
            <a:lvl6pPr lvl="5" rtl="0">
              <a:spcBef>
                <a:spcPts val="400"/>
              </a:spcBef>
              <a:spcAft>
                <a:spcPts val="0"/>
              </a:spcAft>
              <a:buSzPts val="2000"/>
              <a:buNone/>
              <a:defRPr/>
            </a:lvl6pPr>
            <a:lvl7pPr lvl="6" rtl="0">
              <a:spcBef>
                <a:spcPts val="400"/>
              </a:spcBef>
              <a:spcAft>
                <a:spcPts val="0"/>
              </a:spcAft>
              <a:buSzPts val="2000"/>
              <a:buNone/>
              <a:defRPr/>
            </a:lvl7pPr>
            <a:lvl8pPr lvl="7" rtl="0">
              <a:spcBef>
                <a:spcPts val="400"/>
              </a:spcBef>
              <a:spcAft>
                <a:spcPts val="0"/>
              </a:spcAft>
              <a:buSzPts val="2000"/>
              <a:buNone/>
              <a:defRPr/>
            </a:lvl8pPr>
            <a:lvl9pPr lvl="8" rtl="0">
              <a:spcBef>
                <a:spcPts val="400"/>
              </a:spcBef>
              <a:spcAft>
                <a:spcPts val="0"/>
              </a:spcAft>
              <a:buSzPts val="2000"/>
              <a:buNone/>
              <a:defRPr/>
            </a:lvl9pPr>
          </a:lstStyle>
          <a:p>
            <a:endParaRPr/>
          </a:p>
        </p:txBody>
      </p:sp>
      <p:sp>
        <p:nvSpPr>
          <p:cNvPr id="75" name="Google Shape;75;p4"/>
          <p:cNvSpPr txBox="1">
            <a:spLocks noGrp="1"/>
          </p:cNvSpPr>
          <p:nvPr>
            <p:ph type="subTitle" idx="3"/>
          </p:nvPr>
        </p:nvSpPr>
        <p:spPr>
          <a:xfrm>
            <a:off x="7510825" y="4224698"/>
            <a:ext cx="4579500" cy="673200"/>
          </a:xfrm>
          <a:prstGeom prst="rect">
            <a:avLst/>
          </a:prstGeom>
        </p:spPr>
        <p:txBody>
          <a:bodyPr spcFirstLastPara="1" wrap="square" lIns="91425" tIns="45700" rIns="91425" bIns="45700" anchor="t" anchorCtr="0">
            <a:noAutofit/>
          </a:bodyPr>
          <a:lstStyle>
            <a:lvl1pPr lvl="0" algn="l" rtl="0">
              <a:spcBef>
                <a:spcPts val="640"/>
              </a:spcBef>
              <a:spcAft>
                <a:spcPts val="0"/>
              </a:spcAft>
              <a:buSzPts val="4350"/>
              <a:buNone/>
              <a:defRPr sz="4350" b="1"/>
            </a:lvl1pPr>
            <a:lvl2pPr lvl="1" rtl="0">
              <a:spcBef>
                <a:spcPts val="560"/>
              </a:spcBef>
              <a:spcAft>
                <a:spcPts val="0"/>
              </a:spcAft>
              <a:buSzPts val="2000"/>
              <a:buNone/>
              <a:defRPr/>
            </a:lvl2pPr>
            <a:lvl3pPr lvl="2" rtl="0">
              <a:spcBef>
                <a:spcPts val="480"/>
              </a:spcBef>
              <a:spcAft>
                <a:spcPts val="0"/>
              </a:spcAft>
              <a:buSzPts val="2000"/>
              <a:buNone/>
              <a:defRPr/>
            </a:lvl3pPr>
            <a:lvl4pPr lvl="3" rtl="0">
              <a:spcBef>
                <a:spcPts val="400"/>
              </a:spcBef>
              <a:spcAft>
                <a:spcPts val="0"/>
              </a:spcAft>
              <a:buSzPts val="2000"/>
              <a:buNone/>
              <a:defRPr/>
            </a:lvl4pPr>
            <a:lvl5pPr lvl="4" rtl="0">
              <a:spcBef>
                <a:spcPts val="400"/>
              </a:spcBef>
              <a:spcAft>
                <a:spcPts val="0"/>
              </a:spcAft>
              <a:buSzPts val="2000"/>
              <a:buNone/>
              <a:defRPr/>
            </a:lvl5pPr>
            <a:lvl6pPr lvl="5" rtl="0">
              <a:spcBef>
                <a:spcPts val="400"/>
              </a:spcBef>
              <a:spcAft>
                <a:spcPts val="0"/>
              </a:spcAft>
              <a:buSzPts val="2000"/>
              <a:buNone/>
              <a:defRPr/>
            </a:lvl6pPr>
            <a:lvl7pPr lvl="6" rtl="0">
              <a:spcBef>
                <a:spcPts val="400"/>
              </a:spcBef>
              <a:spcAft>
                <a:spcPts val="0"/>
              </a:spcAft>
              <a:buSzPts val="2000"/>
              <a:buNone/>
              <a:defRPr/>
            </a:lvl7pPr>
            <a:lvl8pPr lvl="7" rtl="0">
              <a:spcBef>
                <a:spcPts val="400"/>
              </a:spcBef>
              <a:spcAft>
                <a:spcPts val="0"/>
              </a:spcAft>
              <a:buSzPts val="2000"/>
              <a:buNone/>
              <a:defRPr/>
            </a:lvl8pPr>
            <a:lvl9pPr lvl="8" rtl="0">
              <a:spcBef>
                <a:spcPts val="400"/>
              </a:spcBef>
              <a:spcAft>
                <a:spcPts val="0"/>
              </a:spcAft>
              <a:buSzPts val="2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3">
  <p:cSld name="CUSTOM_2">
    <p:bg>
      <p:bgPr>
        <a:solidFill>
          <a:srgbClr val="597279"/>
        </a:solidFill>
        <a:effectLst/>
      </p:bgPr>
    </p:bg>
    <p:spTree>
      <p:nvGrpSpPr>
        <p:cNvPr id="1" name="Shape 76"/>
        <p:cNvGrpSpPr/>
        <p:nvPr/>
      </p:nvGrpSpPr>
      <p:grpSpPr>
        <a:xfrm>
          <a:off x="0" y="0"/>
          <a:ext cx="0" cy="0"/>
          <a:chOff x="0" y="0"/>
          <a:chExt cx="0" cy="0"/>
        </a:xfrm>
      </p:grpSpPr>
      <p:sp>
        <p:nvSpPr>
          <p:cNvPr id="77" name="Google Shape;77;p5"/>
          <p:cNvSpPr/>
          <p:nvPr/>
        </p:nvSpPr>
        <p:spPr>
          <a:xfrm>
            <a:off x="6667625" y="2033223"/>
            <a:ext cx="5016197" cy="5016197"/>
          </a:xfrm>
          <a:custGeom>
            <a:avLst/>
            <a:gdLst/>
            <a:ahLst/>
            <a:cxnLst/>
            <a:rect l="l" t="t" r="r" b="b"/>
            <a:pathLst>
              <a:path w="5016197" h="5016197" extrusionOk="0">
                <a:moveTo>
                  <a:pt x="0" y="0"/>
                </a:moveTo>
                <a:lnTo>
                  <a:pt x="5016197" y="0"/>
                </a:lnTo>
                <a:lnTo>
                  <a:pt x="5016197" y="5016197"/>
                </a:lnTo>
                <a:lnTo>
                  <a:pt x="0" y="5016197"/>
                </a:lnTo>
                <a:lnTo>
                  <a:pt x="0" y="0"/>
                </a:lnTo>
                <a:close/>
              </a:path>
            </a:pathLst>
          </a:custGeom>
          <a:blipFill rotWithShape="1">
            <a:blip r:embed="rId2">
              <a:alphaModFix/>
            </a:blip>
            <a:stretch>
              <a:fillRect/>
            </a:stretch>
          </a:blipFill>
          <a:ln>
            <a:noFill/>
          </a:ln>
        </p:spPr>
      </p:sp>
      <p:sp>
        <p:nvSpPr>
          <p:cNvPr id="78" name="Google Shape;78;p5"/>
          <p:cNvSpPr txBox="1"/>
          <p:nvPr/>
        </p:nvSpPr>
        <p:spPr>
          <a:xfrm>
            <a:off x="6963576" y="2033225"/>
            <a:ext cx="4295100" cy="4289400"/>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27867" b="0" i="0" u="none" strike="noStrike" cap="none">
                <a:solidFill>
                  <a:srgbClr val="597279"/>
                </a:solidFill>
                <a:latin typeface="Zilla Slab"/>
                <a:ea typeface="Zilla Slab"/>
                <a:cs typeface="Zilla Slab"/>
                <a:sym typeface="Zilla Slab"/>
              </a:rPr>
              <a:t>01</a:t>
            </a:r>
            <a:endParaRPr/>
          </a:p>
        </p:txBody>
      </p:sp>
      <p:grpSp>
        <p:nvGrpSpPr>
          <p:cNvPr id="79" name="Google Shape;79;p5"/>
          <p:cNvGrpSpPr/>
          <p:nvPr/>
        </p:nvGrpSpPr>
        <p:grpSpPr>
          <a:xfrm>
            <a:off x="10449524" y="798924"/>
            <a:ext cx="2468636" cy="2468636"/>
            <a:chOff x="0" y="0"/>
            <a:chExt cx="812800" cy="812800"/>
          </a:xfrm>
        </p:grpSpPr>
        <p:sp>
          <p:nvSpPr>
            <p:cNvPr id="80" name="Google Shape;80;p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F0F1">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txBox="1"/>
            <p:nvPr/>
          </p:nvSpPr>
          <p:spPr>
            <a:xfrm>
              <a:off x="76200" y="38100"/>
              <a:ext cx="660300" cy="6984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2" name="Google Shape;82;p5"/>
          <p:cNvGrpSpPr/>
          <p:nvPr/>
        </p:nvGrpSpPr>
        <p:grpSpPr>
          <a:xfrm>
            <a:off x="0" y="7720469"/>
            <a:ext cx="18288118" cy="2566545"/>
            <a:chOff x="0" y="-38100"/>
            <a:chExt cx="4816592" cy="675958"/>
          </a:xfrm>
        </p:grpSpPr>
        <p:sp>
          <p:nvSpPr>
            <p:cNvPr id="83" name="Google Shape;83;p5"/>
            <p:cNvSpPr/>
            <p:nvPr/>
          </p:nvSpPr>
          <p:spPr>
            <a:xfrm>
              <a:off x="0" y="0"/>
              <a:ext cx="4816592" cy="637858"/>
            </a:xfrm>
            <a:custGeom>
              <a:avLst/>
              <a:gdLst/>
              <a:ahLst/>
              <a:cxnLst/>
              <a:rect l="l" t="t" r="r" b="b"/>
              <a:pathLst>
                <a:path w="4816592" h="637858" extrusionOk="0">
                  <a:moveTo>
                    <a:pt x="0" y="0"/>
                  </a:moveTo>
                  <a:lnTo>
                    <a:pt x="4816592" y="0"/>
                  </a:lnTo>
                  <a:lnTo>
                    <a:pt x="4816592" y="637858"/>
                  </a:lnTo>
                  <a:lnTo>
                    <a:pt x="0" y="637858"/>
                  </a:lnTo>
                  <a:close/>
                </a:path>
              </a:pathLst>
            </a:custGeom>
            <a:solidFill>
              <a:srgbClr val="EDF0F1">
                <a:alpha val="63919"/>
              </a:srgbClr>
            </a:solidFill>
            <a:ln>
              <a:noFill/>
            </a:ln>
          </p:spPr>
        </p:sp>
        <p:sp>
          <p:nvSpPr>
            <p:cNvPr id="84" name="Google Shape;84;p5"/>
            <p:cNvSpPr txBox="1"/>
            <p:nvPr/>
          </p:nvSpPr>
          <p:spPr>
            <a:xfrm>
              <a:off x="0" y="-38100"/>
              <a:ext cx="4816500" cy="6759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5" name="Google Shape;85;p5"/>
          <p:cNvGrpSpPr/>
          <p:nvPr/>
        </p:nvGrpSpPr>
        <p:grpSpPr>
          <a:xfrm>
            <a:off x="13527802" y="5158416"/>
            <a:ext cx="4760199" cy="2065689"/>
            <a:chOff x="0" y="-192881"/>
            <a:chExt cx="6346932" cy="2754252"/>
          </a:xfrm>
        </p:grpSpPr>
        <p:grpSp>
          <p:nvGrpSpPr>
            <p:cNvPr id="86" name="Google Shape;86;p5"/>
            <p:cNvGrpSpPr/>
            <p:nvPr/>
          </p:nvGrpSpPr>
          <p:grpSpPr>
            <a:xfrm>
              <a:off x="0" y="1841372"/>
              <a:ext cx="6346932" cy="719999"/>
              <a:chOff x="0" y="-38100"/>
              <a:chExt cx="1253715" cy="142222"/>
            </a:xfrm>
          </p:grpSpPr>
          <p:sp>
            <p:nvSpPr>
              <p:cNvPr id="87" name="Google Shape;87;p5"/>
              <p:cNvSpPr/>
              <p:nvPr/>
            </p:nvSpPr>
            <p:spPr>
              <a:xfrm>
                <a:off x="0" y="0"/>
                <a:ext cx="1253715" cy="104122"/>
              </a:xfrm>
              <a:custGeom>
                <a:avLst/>
                <a:gdLst/>
                <a:ahLst/>
                <a:cxnLst/>
                <a:rect l="l" t="t" r="r" b="b"/>
                <a:pathLst>
                  <a:path w="1253715" h="104122" extrusionOk="0">
                    <a:moveTo>
                      <a:pt x="0" y="0"/>
                    </a:moveTo>
                    <a:lnTo>
                      <a:pt x="1253715" y="0"/>
                    </a:lnTo>
                    <a:lnTo>
                      <a:pt x="1253715" y="104122"/>
                    </a:lnTo>
                    <a:lnTo>
                      <a:pt x="0" y="104122"/>
                    </a:lnTo>
                    <a:close/>
                  </a:path>
                </a:pathLst>
              </a:custGeom>
              <a:solidFill>
                <a:srgbClr val="EDF0F1">
                  <a:alpha val="50590"/>
                </a:srgbClr>
              </a:solidFill>
              <a:ln>
                <a:noFill/>
              </a:ln>
            </p:spPr>
          </p:sp>
          <p:sp>
            <p:nvSpPr>
              <p:cNvPr id="88" name="Google Shape;88;p5"/>
              <p:cNvSpPr txBox="1"/>
              <p:nvPr/>
            </p:nvSpPr>
            <p:spPr>
              <a:xfrm>
                <a:off x="0" y="-38100"/>
                <a:ext cx="1253700" cy="1422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 name="Google Shape;89;p5"/>
            <p:cNvGrpSpPr/>
            <p:nvPr/>
          </p:nvGrpSpPr>
          <p:grpSpPr>
            <a:xfrm>
              <a:off x="0" y="-192881"/>
              <a:ext cx="6346932" cy="719999"/>
              <a:chOff x="0" y="-38100"/>
              <a:chExt cx="1253715" cy="142222"/>
            </a:xfrm>
          </p:grpSpPr>
          <p:sp>
            <p:nvSpPr>
              <p:cNvPr id="90" name="Google Shape;90;p5"/>
              <p:cNvSpPr/>
              <p:nvPr/>
            </p:nvSpPr>
            <p:spPr>
              <a:xfrm>
                <a:off x="0" y="0"/>
                <a:ext cx="1253715" cy="104122"/>
              </a:xfrm>
              <a:custGeom>
                <a:avLst/>
                <a:gdLst/>
                <a:ahLst/>
                <a:cxnLst/>
                <a:rect l="l" t="t" r="r" b="b"/>
                <a:pathLst>
                  <a:path w="1253715" h="104122" extrusionOk="0">
                    <a:moveTo>
                      <a:pt x="0" y="0"/>
                    </a:moveTo>
                    <a:lnTo>
                      <a:pt x="1253715" y="0"/>
                    </a:lnTo>
                    <a:lnTo>
                      <a:pt x="1253715" y="104122"/>
                    </a:lnTo>
                    <a:lnTo>
                      <a:pt x="0" y="104122"/>
                    </a:lnTo>
                    <a:close/>
                  </a:path>
                </a:pathLst>
              </a:custGeom>
              <a:solidFill>
                <a:srgbClr val="EDF0F1">
                  <a:alpha val="50590"/>
                </a:srgbClr>
              </a:solidFill>
              <a:ln>
                <a:noFill/>
              </a:ln>
            </p:spPr>
          </p:sp>
          <p:sp>
            <p:nvSpPr>
              <p:cNvPr id="91" name="Google Shape;91;p5"/>
              <p:cNvSpPr txBox="1"/>
              <p:nvPr/>
            </p:nvSpPr>
            <p:spPr>
              <a:xfrm>
                <a:off x="0" y="-38100"/>
                <a:ext cx="1253700" cy="1422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2" name="Google Shape;92;p5"/>
            <p:cNvGrpSpPr/>
            <p:nvPr/>
          </p:nvGrpSpPr>
          <p:grpSpPr>
            <a:xfrm>
              <a:off x="0" y="824245"/>
              <a:ext cx="6346932" cy="719999"/>
              <a:chOff x="0" y="-38100"/>
              <a:chExt cx="1253715" cy="142222"/>
            </a:xfrm>
          </p:grpSpPr>
          <p:sp>
            <p:nvSpPr>
              <p:cNvPr id="93" name="Google Shape;93;p5"/>
              <p:cNvSpPr/>
              <p:nvPr/>
            </p:nvSpPr>
            <p:spPr>
              <a:xfrm>
                <a:off x="0" y="0"/>
                <a:ext cx="1253715" cy="104122"/>
              </a:xfrm>
              <a:custGeom>
                <a:avLst/>
                <a:gdLst/>
                <a:ahLst/>
                <a:cxnLst/>
                <a:rect l="l" t="t" r="r" b="b"/>
                <a:pathLst>
                  <a:path w="1253715" h="104122" extrusionOk="0">
                    <a:moveTo>
                      <a:pt x="0" y="0"/>
                    </a:moveTo>
                    <a:lnTo>
                      <a:pt x="1253715" y="0"/>
                    </a:lnTo>
                    <a:lnTo>
                      <a:pt x="1253715" y="104122"/>
                    </a:lnTo>
                    <a:lnTo>
                      <a:pt x="0" y="104122"/>
                    </a:lnTo>
                    <a:close/>
                  </a:path>
                </a:pathLst>
              </a:custGeom>
              <a:solidFill>
                <a:srgbClr val="EDF0F1">
                  <a:alpha val="50590"/>
                </a:srgbClr>
              </a:solidFill>
              <a:ln>
                <a:noFill/>
              </a:ln>
            </p:spPr>
          </p:sp>
          <p:sp>
            <p:nvSpPr>
              <p:cNvPr id="94" name="Google Shape;94;p5"/>
              <p:cNvSpPr txBox="1"/>
              <p:nvPr/>
            </p:nvSpPr>
            <p:spPr>
              <a:xfrm>
                <a:off x="0" y="-38100"/>
                <a:ext cx="1253700" cy="1422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95" name="Google Shape;95;p5"/>
          <p:cNvSpPr/>
          <p:nvPr/>
        </p:nvSpPr>
        <p:spPr>
          <a:xfrm rot="5400000" flipH="1">
            <a:off x="0" y="5010"/>
            <a:ext cx="4114800" cy="4114800"/>
          </a:xfrm>
          <a:custGeom>
            <a:avLst/>
            <a:gdLst/>
            <a:ahLst/>
            <a:cxnLst/>
            <a:rect l="l" t="t" r="r" b="b"/>
            <a:pathLst>
              <a:path w="4114800" h="4114800" extrusionOk="0">
                <a:moveTo>
                  <a:pt x="0" y="4114800"/>
                </a:moveTo>
                <a:lnTo>
                  <a:pt x="4114800" y="4114800"/>
                </a:lnTo>
                <a:lnTo>
                  <a:pt x="4114800" y="0"/>
                </a:lnTo>
                <a:lnTo>
                  <a:pt x="0" y="0"/>
                </a:lnTo>
                <a:lnTo>
                  <a:pt x="0" y="4114800"/>
                </a:lnTo>
                <a:close/>
              </a:path>
            </a:pathLst>
          </a:custGeom>
          <a:blipFill rotWithShape="1">
            <a:blip r:embed="rId3">
              <a:alphaModFix/>
            </a:blip>
            <a:stretch>
              <a:fillRect/>
            </a:stretch>
          </a:blipFill>
          <a:ln>
            <a:noFill/>
          </a:ln>
        </p:spPr>
      </p:sp>
      <p:grpSp>
        <p:nvGrpSpPr>
          <p:cNvPr id="96" name="Google Shape;96;p5"/>
          <p:cNvGrpSpPr/>
          <p:nvPr/>
        </p:nvGrpSpPr>
        <p:grpSpPr>
          <a:xfrm>
            <a:off x="921094" y="781442"/>
            <a:ext cx="2272627" cy="2417289"/>
            <a:chOff x="0" y="-38100"/>
            <a:chExt cx="598548" cy="636648"/>
          </a:xfrm>
        </p:grpSpPr>
        <p:sp>
          <p:nvSpPr>
            <p:cNvPr id="97" name="Google Shape;97;p5"/>
            <p:cNvSpPr/>
            <p:nvPr/>
          </p:nvSpPr>
          <p:spPr>
            <a:xfrm>
              <a:off x="0" y="0"/>
              <a:ext cx="598548" cy="598548"/>
            </a:xfrm>
            <a:custGeom>
              <a:avLst/>
              <a:gdLst/>
              <a:ahLst/>
              <a:cxnLst/>
              <a:rect l="l" t="t" r="r" b="b"/>
              <a:pathLst>
                <a:path w="598548" h="598548" extrusionOk="0">
                  <a:moveTo>
                    <a:pt x="0" y="0"/>
                  </a:moveTo>
                  <a:lnTo>
                    <a:pt x="598548" y="0"/>
                  </a:lnTo>
                  <a:lnTo>
                    <a:pt x="598548" y="598548"/>
                  </a:lnTo>
                  <a:lnTo>
                    <a:pt x="0" y="598548"/>
                  </a:lnTo>
                  <a:close/>
                </a:path>
              </a:pathLst>
            </a:custGeom>
            <a:solidFill>
              <a:srgbClr val="F1F1F1">
                <a:alpha val="26670"/>
              </a:srgbClr>
            </a:solidFill>
            <a:ln>
              <a:noFill/>
            </a:ln>
          </p:spPr>
        </p:sp>
        <p:sp>
          <p:nvSpPr>
            <p:cNvPr id="98" name="Google Shape;98;p5"/>
            <p:cNvSpPr txBox="1"/>
            <p:nvPr/>
          </p:nvSpPr>
          <p:spPr>
            <a:xfrm>
              <a:off x="0" y="-38100"/>
              <a:ext cx="598500" cy="6366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9" name="Google Shape;99;p5"/>
          <p:cNvGrpSpPr/>
          <p:nvPr/>
        </p:nvGrpSpPr>
        <p:grpSpPr>
          <a:xfrm>
            <a:off x="16015387" y="-139652"/>
            <a:ext cx="2272627" cy="4981153"/>
            <a:chOff x="0" y="-38100"/>
            <a:chExt cx="598548" cy="1311900"/>
          </a:xfrm>
        </p:grpSpPr>
        <p:sp>
          <p:nvSpPr>
            <p:cNvPr id="100" name="Google Shape;100;p5"/>
            <p:cNvSpPr/>
            <p:nvPr/>
          </p:nvSpPr>
          <p:spPr>
            <a:xfrm>
              <a:off x="0" y="0"/>
              <a:ext cx="598548" cy="1273713"/>
            </a:xfrm>
            <a:custGeom>
              <a:avLst/>
              <a:gdLst/>
              <a:ahLst/>
              <a:cxnLst/>
              <a:rect l="l" t="t" r="r" b="b"/>
              <a:pathLst>
                <a:path w="598548" h="1273713" extrusionOk="0">
                  <a:moveTo>
                    <a:pt x="0" y="0"/>
                  </a:moveTo>
                  <a:lnTo>
                    <a:pt x="598548" y="0"/>
                  </a:lnTo>
                  <a:lnTo>
                    <a:pt x="598548" y="1273713"/>
                  </a:lnTo>
                  <a:lnTo>
                    <a:pt x="0" y="1273713"/>
                  </a:lnTo>
                  <a:close/>
                </a:path>
              </a:pathLst>
            </a:custGeom>
            <a:solidFill>
              <a:srgbClr val="F1F1F1">
                <a:alpha val="26670"/>
              </a:srgbClr>
            </a:solidFill>
            <a:ln>
              <a:noFill/>
            </a:ln>
          </p:spPr>
        </p:sp>
        <p:sp>
          <p:nvSpPr>
            <p:cNvPr id="101" name="Google Shape;101;p5"/>
            <p:cNvSpPr txBox="1"/>
            <p:nvPr/>
          </p:nvSpPr>
          <p:spPr>
            <a:xfrm>
              <a:off x="0" y="-38100"/>
              <a:ext cx="598500" cy="13119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2" name="Google Shape;102;p5"/>
          <p:cNvGrpSpPr/>
          <p:nvPr/>
        </p:nvGrpSpPr>
        <p:grpSpPr>
          <a:xfrm>
            <a:off x="921094" y="6050689"/>
            <a:ext cx="4718061" cy="425804"/>
            <a:chOff x="0" y="0"/>
            <a:chExt cx="6290748" cy="567738"/>
          </a:xfrm>
        </p:grpSpPr>
        <p:sp>
          <p:nvSpPr>
            <p:cNvPr id="103" name="Google Shape;103;p5"/>
            <p:cNvSpPr/>
            <p:nvPr/>
          </p:nvSpPr>
          <p:spPr>
            <a:xfrm>
              <a:off x="0" y="0"/>
              <a:ext cx="2813118" cy="567738"/>
            </a:xfrm>
            <a:custGeom>
              <a:avLst/>
              <a:gdLst/>
              <a:ahLst/>
              <a:cxnLst/>
              <a:rect l="l" t="t" r="r" b="b"/>
              <a:pathLst>
                <a:path w="2813118" h="567738" extrusionOk="0">
                  <a:moveTo>
                    <a:pt x="0" y="0"/>
                  </a:moveTo>
                  <a:lnTo>
                    <a:pt x="2813118" y="0"/>
                  </a:lnTo>
                  <a:lnTo>
                    <a:pt x="2813118" y="567738"/>
                  </a:lnTo>
                  <a:lnTo>
                    <a:pt x="0" y="567738"/>
                  </a:lnTo>
                  <a:lnTo>
                    <a:pt x="0" y="0"/>
                  </a:lnTo>
                  <a:close/>
                </a:path>
              </a:pathLst>
            </a:custGeom>
            <a:blipFill rotWithShape="1">
              <a:blip r:embed="rId4">
                <a:alphaModFix amt="30000"/>
              </a:blip>
              <a:stretch>
                <a:fillRect/>
              </a:stretch>
            </a:blipFill>
            <a:ln>
              <a:noFill/>
            </a:ln>
          </p:spPr>
        </p:sp>
        <p:sp>
          <p:nvSpPr>
            <p:cNvPr id="104" name="Google Shape;104;p5"/>
            <p:cNvSpPr/>
            <p:nvPr/>
          </p:nvSpPr>
          <p:spPr>
            <a:xfrm>
              <a:off x="3477630" y="0"/>
              <a:ext cx="2813118" cy="567738"/>
            </a:xfrm>
            <a:custGeom>
              <a:avLst/>
              <a:gdLst/>
              <a:ahLst/>
              <a:cxnLst/>
              <a:rect l="l" t="t" r="r" b="b"/>
              <a:pathLst>
                <a:path w="2813118" h="567738" extrusionOk="0">
                  <a:moveTo>
                    <a:pt x="0" y="0"/>
                  </a:moveTo>
                  <a:lnTo>
                    <a:pt x="2813118" y="0"/>
                  </a:lnTo>
                  <a:lnTo>
                    <a:pt x="2813118" y="567738"/>
                  </a:lnTo>
                  <a:lnTo>
                    <a:pt x="0" y="567738"/>
                  </a:lnTo>
                  <a:lnTo>
                    <a:pt x="0" y="0"/>
                  </a:lnTo>
                  <a:close/>
                </a:path>
              </a:pathLst>
            </a:custGeom>
            <a:blipFill rotWithShape="1">
              <a:blip r:embed="rId4">
                <a:alphaModFix amt="30000"/>
              </a:blip>
              <a:stretch>
                <a:fillRect/>
              </a:stretch>
            </a:blipFill>
            <a:ln>
              <a:noFill/>
            </a:ln>
          </p:spPr>
        </p:sp>
      </p:grpSp>
      <p:sp>
        <p:nvSpPr>
          <p:cNvPr id="105" name="Google Shape;105;p5"/>
          <p:cNvSpPr txBox="1">
            <a:spLocks noGrp="1"/>
          </p:cNvSpPr>
          <p:nvPr>
            <p:ph type="title"/>
          </p:nvPr>
        </p:nvSpPr>
        <p:spPr>
          <a:xfrm>
            <a:off x="-1134900" y="8079534"/>
            <a:ext cx="20710200" cy="1420800"/>
          </a:xfrm>
          <a:prstGeom prst="rect">
            <a:avLst/>
          </a:prstGeom>
        </p:spPr>
        <p:txBody>
          <a:bodyPr spcFirstLastPara="1" wrap="square" lIns="91425" tIns="45700" rIns="91425" bIns="45700" anchor="t" anchorCtr="0">
            <a:noAutofit/>
          </a:bodyPr>
          <a:lstStyle>
            <a:lvl1pPr lvl="0">
              <a:spcBef>
                <a:spcPts val="0"/>
              </a:spcBef>
              <a:spcAft>
                <a:spcPts val="0"/>
              </a:spcAft>
              <a:buSzPts val="12500"/>
              <a:buNone/>
              <a:defRPr sz="12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106"/>
        <p:cNvGrpSpPr/>
        <p:nvPr/>
      </p:nvGrpSpPr>
      <p:grpSpPr>
        <a:xfrm>
          <a:off x="0" y="0"/>
          <a:ext cx="0" cy="0"/>
          <a:chOff x="0" y="0"/>
          <a:chExt cx="0" cy="0"/>
        </a:xfrm>
      </p:grpSpPr>
      <p:sp>
        <p:nvSpPr>
          <p:cNvPr id="107" name="Google Shape;107;p6"/>
          <p:cNvSpPr>
            <a:spLocks noGrp="1"/>
          </p:cNvSpPr>
          <p:nvPr>
            <p:ph type="pic" idx="2"/>
          </p:nvPr>
        </p:nvSpPr>
        <p:spPr>
          <a:xfrm>
            <a:off x="12622100" y="50"/>
            <a:ext cx="5666100" cy="10287000"/>
          </a:xfrm>
          <a:prstGeom prst="rect">
            <a:avLst/>
          </a:prstGeom>
          <a:noFill/>
          <a:ln>
            <a:noFill/>
          </a:ln>
        </p:spPr>
      </p:sp>
      <p:grpSp>
        <p:nvGrpSpPr>
          <p:cNvPr id="108" name="Google Shape;108;p6"/>
          <p:cNvGrpSpPr/>
          <p:nvPr/>
        </p:nvGrpSpPr>
        <p:grpSpPr>
          <a:xfrm>
            <a:off x="0" y="-153501"/>
            <a:ext cx="12622035" cy="2688205"/>
            <a:chOff x="0" y="-38100"/>
            <a:chExt cx="3324300" cy="708000"/>
          </a:xfrm>
        </p:grpSpPr>
        <p:sp>
          <p:nvSpPr>
            <p:cNvPr id="109" name="Google Shape;109;p6"/>
            <p:cNvSpPr/>
            <p:nvPr/>
          </p:nvSpPr>
          <p:spPr>
            <a:xfrm>
              <a:off x="0" y="0"/>
              <a:ext cx="3324299" cy="669807"/>
            </a:xfrm>
            <a:custGeom>
              <a:avLst/>
              <a:gdLst/>
              <a:ahLst/>
              <a:cxnLst/>
              <a:rect l="l" t="t" r="r" b="b"/>
              <a:pathLst>
                <a:path w="3324299" h="669807" extrusionOk="0">
                  <a:moveTo>
                    <a:pt x="0" y="0"/>
                  </a:moveTo>
                  <a:lnTo>
                    <a:pt x="3324299" y="0"/>
                  </a:lnTo>
                  <a:lnTo>
                    <a:pt x="3324299" y="669807"/>
                  </a:lnTo>
                  <a:lnTo>
                    <a:pt x="0" y="669807"/>
                  </a:lnTo>
                  <a:close/>
                </a:path>
              </a:pathLst>
            </a:custGeom>
            <a:solidFill>
              <a:srgbClr val="A9B9BD"/>
            </a:solidFill>
            <a:ln>
              <a:noFill/>
            </a:ln>
          </p:spPr>
        </p:sp>
        <p:sp>
          <p:nvSpPr>
            <p:cNvPr id="110" name="Google Shape;110;p6"/>
            <p:cNvSpPr txBox="1"/>
            <p:nvPr/>
          </p:nvSpPr>
          <p:spPr>
            <a:xfrm>
              <a:off x="0" y="-38100"/>
              <a:ext cx="3324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1" name="Google Shape;111;p6"/>
          <p:cNvGrpSpPr/>
          <p:nvPr/>
        </p:nvGrpSpPr>
        <p:grpSpPr>
          <a:xfrm>
            <a:off x="12621949" y="-153501"/>
            <a:ext cx="5666087" cy="2688205"/>
            <a:chOff x="0" y="-38100"/>
            <a:chExt cx="1492293" cy="708000"/>
          </a:xfrm>
        </p:grpSpPr>
        <p:sp>
          <p:nvSpPr>
            <p:cNvPr id="112" name="Google Shape;112;p6"/>
            <p:cNvSpPr/>
            <p:nvPr/>
          </p:nvSpPr>
          <p:spPr>
            <a:xfrm>
              <a:off x="0" y="0"/>
              <a:ext cx="1492293" cy="669807"/>
            </a:xfrm>
            <a:custGeom>
              <a:avLst/>
              <a:gdLst/>
              <a:ahLst/>
              <a:cxnLst/>
              <a:rect l="l" t="t" r="r" b="b"/>
              <a:pathLst>
                <a:path w="1492293" h="669807" extrusionOk="0">
                  <a:moveTo>
                    <a:pt x="0" y="0"/>
                  </a:moveTo>
                  <a:lnTo>
                    <a:pt x="1492293" y="0"/>
                  </a:lnTo>
                  <a:lnTo>
                    <a:pt x="1492293" y="669807"/>
                  </a:lnTo>
                  <a:lnTo>
                    <a:pt x="0" y="669807"/>
                  </a:lnTo>
                  <a:close/>
                </a:path>
              </a:pathLst>
            </a:custGeom>
            <a:solidFill>
              <a:srgbClr val="A9B9BD">
                <a:alpha val="41960"/>
              </a:srgbClr>
            </a:solidFill>
            <a:ln>
              <a:noFill/>
            </a:ln>
          </p:spPr>
        </p:sp>
        <p:sp>
          <p:nvSpPr>
            <p:cNvPr id="113" name="Google Shape;113;p6"/>
            <p:cNvSpPr txBox="1"/>
            <p:nvPr/>
          </p:nvSpPr>
          <p:spPr>
            <a:xfrm>
              <a:off x="0" y="-38100"/>
              <a:ext cx="14922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4" name="Google Shape;114;p6"/>
          <p:cNvGrpSpPr/>
          <p:nvPr/>
        </p:nvGrpSpPr>
        <p:grpSpPr>
          <a:xfrm>
            <a:off x="11222451" y="1151804"/>
            <a:ext cx="2765064" cy="2765064"/>
            <a:chOff x="0" y="0"/>
            <a:chExt cx="812800" cy="812800"/>
          </a:xfrm>
        </p:grpSpPr>
        <p:sp>
          <p:nvSpPr>
            <p:cNvPr id="115" name="Google Shape;115;p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7279">
                <a:alpha val="4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txBox="1"/>
            <p:nvPr/>
          </p:nvSpPr>
          <p:spPr>
            <a:xfrm>
              <a:off x="76200" y="38100"/>
              <a:ext cx="660300" cy="6984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7" name="Google Shape;117;p6"/>
          <p:cNvGrpSpPr/>
          <p:nvPr/>
        </p:nvGrpSpPr>
        <p:grpSpPr>
          <a:xfrm>
            <a:off x="14645307" y="2412005"/>
            <a:ext cx="2710942" cy="244662"/>
            <a:chOff x="0" y="0"/>
            <a:chExt cx="3614589" cy="326216"/>
          </a:xfrm>
        </p:grpSpPr>
        <p:sp>
          <p:nvSpPr>
            <p:cNvPr id="118" name="Google Shape;118;p6"/>
            <p:cNvSpPr/>
            <p:nvPr/>
          </p:nvSpPr>
          <p:spPr>
            <a:xfrm>
              <a:off x="0" y="0"/>
              <a:ext cx="1616384" cy="326216"/>
            </a:xfrm>
            <a:custGeom>
              <a:avLst/>
              <a:gdLst/>
              <a:ahLst/>
              <a:cxnLst/>
              <a:rect l="l" t="t" r="r" b="b"/>
              <a:pathLst>
                <a:path w="1616384" h="326216" extrusionOk="0">
                  <a:moveTo>
                    <a:pt x="0" y="0"/>
                  </a:moveTo>
                  <a:lnTo>
                    <a:pt x="1616384" y="0"/>
                  </a:lnTo>
                  <a:lnTo>
                    <a:pt x="1616384" y="326216"/>
                  </a:lnTo>
                  <a:lnTo>
                    <a:pt x="0" y="326216"/>
                  </a:lnTo>
                  <a:lnTo>
                    <a:pt x="0" y="0"/>
                  </a:lnTo>
                  <a:close/>
                </a:path>
              </a:pathLst>
            </a:custGeom>
            <a:blipFill rotWithShape="1">
              <a:blip r:embed="rId2">
                <a:alphaModFix amt="43000"/>
              </a:blip>
              <a:stretch>
                <a:fillRect/>
              </a:stretch>
            </a:blipFill>
            <a:ln>
              <a:noFill/>
            </a:ln>
          </p:spPr>
        </p:sp>
        <p:sp>
          <p:nvSpPr>
            <p:cNvPr id="119" name="Google Shape;119;p6"/>
            <p:cNvSpPr/>
            <p:nvPr/>
          </p:nvSpPr>
          <p:spPr>
            <a:xfrm>
              <a:off x="1998205" y="0"/>
              <a:ext cx="1616384" cy="326216"/>
            </a:xfrm>
            <a:custGeom>
              <a:avLst/>
              <a:gdLst/>
              <a:ahLst/>
              <a:cxnLst/>
              <a:rect l="l" t="t" r="r" b="b"/>
              <a:pathLst>
                <a:path w="1616384" h="326216" extrusionOk="0">
                  <a:moveTo>
                    <a:pt x="0" y="0"/>
                  </a:moveTo>
                  <a:lnTo>
                    <a:pt x="1616384" y="0"/>
                  </a:lnTo>
                  <a:lnTo>
                    <a:pt x="1616384" y="326216"/>
                  </a:lnTo>
                  <a:lnTo>
                    <a:pt x="0" y="326216"/>
                  </a:lnTo>
                  <a:lnTo>
                    <a:pt x="0" y="0"/>
                  </a:lnTo>
                  <a:close/>
                </a:path>
              </a:pathLst>
            </a:custGeom>
            <a:blipFill rotWithShape="1">
              <a:blip r:embed="rId2">
                <a:alphaModFix amt="43000"/>
              </a:blip>
              <a:stretch>
                <a:fillRect/>
              </a:stretch>
            </a:blipFill>
            <a:ln>
              <a:noFill/>
            </a:ln>
          </p:spPr>
        </p:sp>
      </p:grpSp>
      <p:sp>
        <p:nvSpPr>
          <p:cNvPr id="120" name="Google Shape;120;p6"/>
          <p:cNvSpPr txBox="1"/>
          <p:nvPr/>
        </p:nvSpPr>
        <p:spPr>
          <a:xfrm>
            <a:off x="2866226" y="2991525"/>
            <a:ext cx="1800900" cy="1396500"/>
          </a:xfrm>
          <a:prstGeom prst="rect">
            <a:avLst/>
          </a:prstGeom>
          <a:noFill/>
          <a:ln>
            <a:noFill/>
          </a:ln>
        </p:spPr>
        <p:txBody>
          <a:bodyPr spcFirstLastPara="1" wrap="square" lIns="0" tIns="0" rIns="0" bIns="0" anchor="t" anchorCtr="0">
            <a:spAutoFit/>
          </a:bodyPr>
          <a:lstStyle/>
          <a:p>
            <a:pPr marL="0" marR="0" lvl="0" indent="0" algn="ctr" rtl="0">
              <a:lnSpc>
                <a:spcPct val="140002"/>
              </a:lnSpc>
              <a:spcBef>
                <a:spcPts val="0"/>
              </a:spcBef>
              <a:spcAft>
                <a:spcPts val="0"/>
              </a:spcAft>
              <a:buNone/>
            </a:pPr>
            <a:r>
              <a:rPr lang="en-US" sz="9072" b="0" i="0" u="none" strike="noStrike" cap="none">
                <a:solidFill>
                  <a:srgbClr val="000000"/>
                </a:solidFill>
                <a:latin typeface="Zilla Slab"/>
                <a:ea typeface="Zilla Slab"/>
                <a:cs typeface="Zilla Slab"/>
                <a:sym typeface="Zilla Slab"/>
              </a:rPr>
              <a:t>01</a:t>
            </a:r>
            <a:endParaRPr/>
          </a:p>
        </p:txBody>
      </p:sp>
      <p:sp>
        <p:nvSpPr>
          <p:cNvPr id="121" name="Google Shape;121;p6"/>
          <p:cNvSpPr txBox="1"/>
          <p:nvPr/>
        </p:nvSpPr>
        <p:spPr>
          <a:xfrm>
            <a:off x="2797985" y="6305525"/>
            <a:ext cx="1937400" cy="1396500"/>
          </a:xfrm>
          <a:prstGeom prst="rect">
            <a:avLst/>
          </a:prstGeom>
          <a:noFill/>
          <a:ln>
            <a:noFill/>
          </a:ln>
        </p:spPr>
        <p:txBody>
          <a:bodyPr spcFirstLastPara="1" wrap="square" lIns="0" tIns="0" rIns="0" bIns="0" anchor="t" anchorCtr="0">
            <a:spAutoFit/>
          </a:bodyPr>
          <a:lstStyle/>
          <a:p>
            <a:pPr marL="0" marR="0" lvl="0" indent="0" algn="ctr" rtl="0">
              <a:lnSpc>
                <a:spcPct val="140002"/>
              </a:lnSpc>
              <a:spcBef>
                <a:spcPts val="0"/>
              </a:spcBef>
              <a:spcAft>
                <a:spcPts val="0"/>
              </a:spcAft>
              <a:buNone/>
            </a:pPr>
            <a:r>
              <a:rPr lang="en-US" sz="9072" b="0" i="0" u="none" strike="noStrike" cap="none">
                <a:solidFill>
                  <a:srgbClr val="000000"/>
                </a:solidFill>
                <a:latin typeface="Zilla Slab"/>
                <a:ea typeface="Zilla Slab"/>
                <a:cs typeface="Zilla Slab"/>
                <a:sym typeface="Zilla Slab"/>
              </a:rPr>
              <a:t>03</a:t>
            </a:r>
            <a:endParaRPr/>
          </a:p>
        </p:txBody>
      </p:sp>
      <p:sp>
        <p:nvSpPr>
          <p:cNvPr id="122" name="Google Shape;122;p6"/>
          <p:cNvSpPr txBox="1"/>
          <p:nvPr/>
        </p:nvSpPr>
        <p:spPr>
          <a:xfrm>
            <a:off x="7972701" y="2991525"/>
            <a:ext cx="1937400" cy="1396500"/>
          </a:xfrm>
          <a:prstGeom prst="rect">
            <a:avLst/>
          </a:prstGeom>
          <a:noFill/>
          <a:ln>
            <a:noFill/>
          </a:ln>
        </p:spPr>
        <p:txBody>
          <a:bodyPr spcFirstLastPara="1" wrap="square" lIns="0" tIns="0" rIns="0" bIns="0" anchor="t" anchorCtr="0">
            <a:spAutoFit/>
          </a:bodyPr>
          <a:lstStyle/>
          <a:p>
            <a:pPr marL="0" marR="0" lvl="0" indent="0" algn="ctr" rtl="0">
              <a:lnSpc>
                <a:spcPct val="140002"/>
              </a:lnSpc>
              <a:spcBef>
                <a:spcPts val="0"/>
              </a:spcBef>
              <a:spcAft>
                <a:spcPts val="0"/>
              </a:spcAft>
              <a:buNone/>
            </a:pPr>
            <a:r>
              <a:rPr lang="en-US" sz="9072" b="0" i="0" u="none" strike="noStrike" cap="none">
                <a:solidFill>
                  <a:srgbClr val="000000"/>
                </a:solidFill>
                <a:latin typeface="Zilla Slab"/>
                <a:ea typeface="Zilla Slab"/>
                <a:cs typeface="Zilla Slab"/>
                <a:sym typeface="Zilla Slab"/>
              </a:rPr>
              <a:t>02</a:t>
            </a:r>
            <a:endParaRPr/>
          </a:p>
        </p:txBody>
      </p:sp>
      <p:sp>
        <p:nvSpPr>
          <p:cNvPr id="123" name="Google Shape;123;p6"/>
          <p:cNvSpPr txBox="1"/>
          <p:nvPr/>
        </p:nvSpPr>
        <p:spPr>
          <a:xfrm>
            <a:off x="8299032" y="6305523"/>
            <a:ext cx="1284900" cy="1396500"/>
          </a:xfrm>
          <a:prstGeom prst="rect">
            <a:avLst/>
          </a:prstGeom>
          <a:noFill/>
          <a:ln>
            <a:noFill/>
          </a:ln>
        </p:spPr>
        <p:txBody>
          <a:bodyPr spcFirstLastPara="1" wrap="square" lIns="0" tIns="0" rIns="0" bIns="0" anchor="t" anchorCtr="0">
            <a:spAutoFit/>
          </a:bodyPr>
          <a:lstStyle/>
          <a:p>
            <a:pPr marL="0" marR="0" lvl="0" indent="0" algn="ctr" rtl="0">
              <a:lnSpc>
                <a:spcPct val="140002"/>
              </a:lnSpc>
              <a:spcBef>
                <a:spcPts val="0"/>
              </a:spcBef>
              <a:spcAft>
                <a:spcPts val="0"/>
              </a:spcAft>
              <a:buNone/>
            </a:pPr>
            <a:r>
              <a:rPr lang="en-US" sz="9072" b="0" i="0" u="none" strike="noStrike" cap="none">
                <a:solidFill>
                  <a:srgbClr val="000000"/>
                </a:solidFill>
                <a:latin typeface="Zilla Slab"/>
                <a:ea typeface="Zilla Slab"/>
                <a:cs typeface="Zilla Slab"/>
                <a:sym typeface="Zilla Slab"/>
              </a:rPr>
              <a:t>04</a:t>
            </a:r>
            <a:endParaRPr/>
          </a:p>
        </p:txBody>
      </p:sp>
      <p:sp>
        <p:nvSpPr>
          <p:cNvPr id="124" name="Google Shape;124;p6"/>
          <p:cNvSpPr txBox="1">
            <a:spLocks noGrp="1"/>
          </p:cNvSpPr>
          <p:nvPr>
            <p:ph type="title"/>
          </p:nvPr>
        </p:nvSpPr>
        <p:spPr>
          <a:xfrm>
            <a:off x="0" y="264075"/>
            <a:ext cx="12621900" cy="1420800"/>
          </a:xfrm>
          <a:prstGeom prst="rect">
            <a:avLst/>
          </a:prstGeom>
        </p:spPr>
        <p:txBody>
          <a:bodyPr spcFirstLastPara="1" wrap="square" lIns="91425" tIns="45700" rIns="91425" bIns="45700" anchor="t" anchorCtr="0">
            <a:noAutofit/>
          </a:bodyPr>
          <a:lstStyle>
            <a:lvl1pPr lvl="0">
              <a:spcBef>
                <a:spcPts val="0"/>
              </a:spcBef>
              <a:spcAft>
                <a:spcPts val="0"/>
              </a:spcAft>
              <a:buSzPts val="1005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6"/>
          <p:cNvSpPr txBox="1">
            <a:spLocks noGrp="1"/>
          </p:cNvSpPr>
          <p:nvPr>
            <p:ph type="subTitle" idx="1"/>
          </p:nvPr>
        </p:nvSpPr>
        <p:spPr>
          <a:xfrm>
            <a:off x="6489900" y="7824575"/>
            <a:ext cx="5098800" cy="506700"/>
          </a:xfrm>
          <a:prstGeom prst="rect">
            <a:avLst/>
          </a:prstGeom>
        </p:spPr>
        <p:txBody>
          <a:bodyPr spcFirstLastPara="1" wrap="square" lIns="91425" tIns="45700" rIns="91425" bIns="45700" anchor="t" anchorCtr="0">
            <a:noAutofit/>
          </a:bodyPr>
          <a:lstStyle>
            <a:lvl1pPr lvl="0">
              <a:spcBef>
                <a:spcPts val="640"/>
              </a:spcBef>
              <a:spcAft>
                <a:spcPts val="0"/>
              </a:spcAft>
              <a:buSzPts val="2450"/>
              <a:buNone/>
              <a:defRPr sz="2450" b="1"/>
            </a:lvl1pPr>
            <a:lvl2pPr lvl="1">
              <a:spcBef>
                <a:spcPts val="560"/>
              </a:spcBef>
              <a:spcAft>
                <a:spcPts val="0"/>
              </a:spcAft>
              <a:buSzPts val="2000"/>
              <a:buNone/>
              <a:defRPr/>
            </a:lvl2pPr>
            <a:lvl3pPr lvl="2">
              <a:spcBef>
                <a:spcPts val="480"/>
              </a:spcBef>
              <a:spcAft>
                <a:spcPts val="0"/>
              </a:spcAft>
              <a:buSzPts val="2000"/>
              <a:buNone/>
              <a:defRPr/>
            </a:lvl3pPr>
            <a:lvl4pPr lvl="3">
              <a:spcBef>
                <a:spcPts val="400"/>
              </a:spcBef>
              <a:spcAft>
                <a:spcPts val="0"/>
              </a:spcAft>
              <a:buSzPts val="2000"/>
              <a:buNone/>
              <a:defRPr/>
            </a:lvl4pPr>
            <a:lvl5pPr lvl="4">
              <a:spcBef>
                <a:spcPts val="400"/>
              </a:spcBef>
              <a:spcAft>
                <a:spcPts val="0"/>
              </a:spcAft>
              <a:buSzPts val="2000"/>
              <a:buNone/>
              <a:defRPr/>
            </a:lvl5pPr>
            <a:lvl6pPr lvl="5">
              <a:spcBef>
                <a:spcPts val="400"/>
              </a:spcBef>
              <a:spcAft>
                <a:spcPts val="0"/>
              </a:spcAft>
              <a:buSzPts val="2000"/>
              <a:buNone/>
              <a:defRPr/>
            </a:lvl6pPr>
            <a:lvl7pPr lvl="6">
              <a:spcBef>
                <a:spcPts val="400"/>
              </a:spcBef>
              <a:spcAft>
                <a:spcPts val="0"/>
              </a:spcAft>
              <a:buSzPts val="2000"/>
              <a:buNone/>
              <a:defRPr/>
            </a:lvl7pPr>
            <a:lvl8pPr lvl="7">
              <a:spcBef>
                <a:spcPts val="400"/>
              </a:spcBef>
              <a:spcAft>
                <a:spcPts val="0"/>
              </a:spcAft>
              <a:buSzPts val="2000"/>
              <a:buNone/>
              <a:defRPr/>
            </a:lvl8pPr>
            <a:lvl9pPr lvl="8">
              <a:spcBef>
                <a:spcPts val="400"/>
              </a:spcBef>
              <a:spcAft>
                <a:spcPts val="0"/>
              </a:spcAft>
              <a:buSzPts val="2000"/>
              <a:buNone/>
              <a:defRPr/>
            </a:lvl9pPr>
          </a:lstStyle>
          <a:p>
            <a:endParaRPr/>
          </a:p>
        </p:txBody>
      </p:sp>
      <p:sp>
        <p:nvSpPr>
          <p:cNvPr id="126" name="Google Shape;126;p6"/>
          <p:cNvSpPr txBox="1">
            <a:spLocks noGrp="1"/>
          </p:cNvSpPr>
          <p:nvPr>
            <p:ph type="body" idx="3"/>
          </p:nvPr>
        </p:nvSpPr>
        <p:spPr>
          <a:xfrm>
            <a:off x="6698700" y="8406025"/>
            <a:ext cx="4681200" cy="952500"/>
          </a:xfrm>
          <a:prstGeom prst="rect">
            <a:avLst/>
          </a:prstGeom>
        </p:spPr>
        <p:txBody>
          <a:bodyPr spcFirstLastPara="1" wrap="square" lIns="91425" tIns="45700" rIns="91425" bIns="45700" anchor="t" anchorCtr="0">
            <a:noAutofit/>
          </a:bodyPr>
          <a:lstStyle>
            <a:lvl1pPr marL="457200" lvl="0" indent="-355600">
              <a:spcBef>
                <a:spcPts val="640"/>
              </a:spcBef>
              <a:spcAft>
                <a:spcPts val="0"/>
              </a:spcAft>
              <a:buSzPts val="2000"/>
              <a:buChar char="•"/>
              <a:defRPr/>
            </a:lvl1pPr>
            <a:lvl2pPr marL="914400" lvl="1" indent="-355600">
              <a:spcBef>
                <a:spcPts val="560"/>
              </a:spcBef>
              <a:spcAft>
                <a:spcPts val="0"/>
              </a:spcAft>
              <a:buSzPts val="2000"/>
              <a:buChar char="–"/>
              <a:defRPr/>
            </a:lvl2pPr>
            <a:lvl3pPr marL="1371600" lvl="2" indent="-355600">
              <a:spcBef>
                <a:spcPts val="480"/>
              </a:spcBef>
              <a:spcAft>
                <a:spcPts val="0"/>
              </a:spcAft>
              <a:buSzPts val="2000"/>
              <a:buChar char="•"/>
              <a:defRPr/>
            </a:lvl3pPr>
            <a:lvl4pPr marL="1828800" lvl="3" indent="-355600">
              <a:spcBef>
                <a:spcPts val="400"/>
              </a:spcBef>
              <a:spcAft>
                <a:spcPts val="0"/>
              </a:spcAft>
              <a:buSzPts val="2000"/>
              <a:buChar char="–"/>
              <a:defRPr/>
            </a:lvl4pPr>
            <a:lvl5pPr marL="2286000" lvl="4" indent="-355600">
              <a:spcBef>
                <a:spcPts val="400"/>
              </a:spcBef>
              <a:spcAft>
                <a:spcPts val="0"/>
              </a:spcAft>
              <a:buSzPts val="2000"/>
              <a:buChar char="»"/>
              <a:defRPr/>
            </a:lvl5pPr>
            <a:lvl6pPr marL="2743200" lvl="5" indent="-355600">
              <a:spcBef>
                <a:spcPts val="400"/>
              </a:spcBef>
              <a:spcAft>
                <a:spcPts val="0"/>
              </a:spcAft>
              <a:buSzPts val="2000"/>
              <a:buChar char="•"/>
              <a:defRPr/>
            </a:lvl6pPr>
            <a:lvl7pPr marL="3200400" lvl="6" indent="-355600">
              <a:spcBef>
                <a:spcPts val="400"/>
              </a:spcBef>
              <a:spcAft>
                <a:spcPts val="0"/>
              </a:spcAft>
              <a:buSzPts val="2000"/>
              <a:buChar char="•"/>
              <a:defRPr/>
            </a:lvl7pPr>
            <a:lvl8pPr marL="3657600" lvl="7" indent="-355600">
              <a:spcBef>
                <a:spcPts val="400"/>
              </a:spcBef>
              <a:spcAft>
                <a:spcPts val="0"/>
              </a:spcAft>
              <a:buSzPts val="2000"/>
              <a:buChar char="•"/>
              <a:defRPr/>
            </a:lvl8pPr>
            <a:lvl9pPr marL="4114800" lvl="8" indent="-355600">
              <a:spcBef>
                <a:spcPts val="400"/>
              </a:spcBef>
              <a:spcAft>
                <a:spcPts val="0"/>
              </a:spcAft>
              <a:buSzPts val="2000"/>
              <a:buChar char="•"/>
              <a:defRPr/>
            </a:lvl9pPr>
          </a:lstStyle>
          <a:p>
            <a:endParaRPr/>
          </a:p>
        </p:txBody>
      </p:sp>
      <p:sp>
        <p:nvSpPr>
          <p:cNvPr id="127" name="Google Shape;127;p6"/>
          <p:cNvSpPr txBox="1">
            <a:spLocks noGrp="1"/>
          </p:cNvSpPr>
          <p:nvPr>
            <p:ph type="subTitle" idx="4"/>
          </p:nvPr>
        </p:nvSpPr>
        <p:spPr>
          <a:xfrm>
            <a:off x="1217275" y="7824575"/>
            <a:ext cx="5098800" cy="506700"/>
          </a:xfrm>
          <a:prstGeom prst="rect">
            <a:avLst/>
          </a:prstGeom>
        </p:spPr>
        <p:txBody>
          <a:bodyPr spcFirstLastPara="1" wrap="square" lIns="91425" tIns="45700" rIns="91425" bIns="45700" anchor="t" anchorCtr="0">
            <a:noAutofit/>
          </a:bodyPr>
          <a:lstStyle>
            <a:lvl1pPr lvl="0" rtl="0">
              <a:spcBef>
                <a:spcPts val="640"/>
              </a:spcBef>
              <a:spcAft>
                <a:spcPts val="0"/>
              </a:spcAft>
              <a:buSzPts val="2450"/>
              <a:buNone/>
              <a:defRPr sz="2450" b="1"/>
            </a:lvl1pPr>
            <a:lvl2pPr lvl="1" rtl="0">
              <a:spcBef>
                <a:spcPts val="560"/>
              </a:spcBef>
              <a:spcAft>
                <a:spcPts val="0"/>
              </a:spcAft>
              <a:buSzPts val="2000"/>
              <a:buNone/>
              <a:defRPr/>
            </a:lvl2pPr>
            <a:lvl3pPr lvl="2" rtl="0">
              <a:spcBef>
                <a:spcPts val="480"/>
              </a:spcBef>
              <a:spcAft>
                <a:spcPts val="0"/>
              </a:spcAft>
              <a:buSzPts val="2000"/>
              <a:buNone/>
              <a:defRPr/>
            </a:lvl3pPr>
            <a:lvl4pPr lvl="3" rtl="0">
              <a:spcBef>
                <a:spcPts val="400"/>
              </a:spcBef>
              <a:spcAft>
                <a:spcPts val="0"/>
              </a:spcAft>
              <a:buSzPts val="2000"/>
              <a:buNone/>
              <a:defRPr/>
            </a:lvl4pPr>
            <a:lvl5pPr lvl="4" rtl="0">
              <a:spcBef>
                <a:spcPts val="400"/>
              </a:spcBef>
              <a:spcAft>
                <a:spcPts val="0"/>
              </a:spcAft>
              <a:buSzPts val="2000"/>
              <a:buNone/>
              <a:defRPr/>
            </a:lvl5pPr>
            <a:lvl6pPr lvl="5" rtl="0">
              <a:spcBef>
                <a:spcPts val="400"/>
              </a:spcBef>
              <a:spcAft>
                <a:spcPts val="0"/>
              </a:spcAft>
              <a:buSzPts val="2000"/>
              <a:buNone/>
              <a:defRPr/>
            </a:lvl6pPr>
            <a:lvl7pPr lvl="6" rtl="0">
              <a:spcBef>
                <a:spcPts val="400"/>
              </a:spcBef>
              <a:spcAft>
                <a:spcPts val="0"/>
              </a:spcAft>
              <a:buSzPts val="2000"/>
              <a:buNone/>
              <a:defRPr/>
            </a:lvl7pPr>
            <a:lvl8pPr lvl="7" rtl="0">
              <a:spcBef>
                <a:spcPts val="400"/>
              </a:spcBef>
              <a:spcAft>
                <a:spcPts val="0"/>
              </a:spcAft>
              <a:buSzPts val="2000"/>
              <a:buNone/>
              <a:defRPr/>
            </a:lvl8pPr>
            <a:lvl9pPr lvl="8" rtl="0">
              <a:spcBef>
                <a:spcPts val="400"/>
              </a:spcBef>
              <a:spcAft>
                <a:spcPts val="0"/>
              </a:spcAft>
              <a:buSzPts val="2000"/>
              <a:buNone/>
              <a:defRPr/>
            </a:lvl9pPr>
          </a:lstStyle>
          <a:p>
            <a:endParaRPr/>
          </a:p>
        </p:txBody>
      </p:sp>
      <p:sp>
        <p:nvSpPr>
          <p:cNvPr id="128" name="Google Shape;128;p6"/>
          <p:cNvSpPr txBox="1">
            <a:spLocks noGrp="1"/>
          </p:cNvSpPr>
          <p:nvPr>
            <p:ph type="body" idx="5"/>
          </p:nvPr>
        </p:nvSpPr>
        <p:spPr>
          <a:xfrm>
            <a:off x="1426075" y="8406025"/>
            <a:ext cx="4681200" cy="952500"/>
          </a:xfrm>
          <a:prstGeom prst="rect">
            <a:avLst/>
          </a:prstGeom>
        </p:spPr>
        <p:txBody>
          <a:bodyPr spcFirstLastPara="1" wrap="square" lIns="91425" tIns="45700" rIns="91425" bIns="45700" anchor="t" anchorCtr="0">
            <a:noAutofit/>
          </a:bodyPr>
          <a:lstStyle>
            <a:lvl1pPr marL="457200" lvl="0" indent="-355600" rtl="0">
              <a:spcBef>
                <a:spcPts val="640"/>
              </a:spcBef>
              <a:spcAft>
                <a:spcPts val="0"/>
              </a:spcAft>
              <a:buSzPts val="2000"/>
              <a:buChar char="•"/>
              <a:defRPr/>
            </a:lvl1pPr>
            <a:lvl2pPr marL="914400" lvl="1" indent="-355600" rtl="0">
              <a:spcBef>
                <a:spcPts val="560"/>
              </a:spcBef>
              <a:spcAft>
                <a:spcPts val="0"/>
              </a:spcAft>
              <a:buSzPts val="2000"/>
              <a:buChar char="–"/>
              <a:defRPr/>
            </a:lvl2pPr>
            <a:lvl3pPr marL="1371600" lvl="2" indent="-355600" rtl="0">
              <a:spcBef>
                <a:spcPts val="480"/>
              </a:spcBef>
              <a:spcAft>
                <a:spcPts val="0"/>
              </a:spcAft>
              <a:buSzPts val="20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129" name="Google Shape;129;p6"/>
          <p:cNvSpPr txBox="1">
            <a:spLocks noGrp="1"/>
          </p:cNvSpPr>
          <p:nvPr>
            <p:ph type="subTitle" idx="6"/>
          </p:nvPr>
        </p:nvSpPr>
        <p:spPr>
          <a:xfrm>
            <a:off x="6489900" y="4412663"/>
            <a:ext cx="5098800" cy="506700"/>
          </a:xfrm>
          <a:prstGeom prst="rect">
            <a:avLst/>
          </a:prstGeom>
        </p:spPr>
        <p:txBody>
          <a:bodyPr spcFirstLastPara="1" wrap="square" lIns="91425" tIns="45700" rIns="91425" bIns="45700" anchor="t" anchorCtr="0">
            <a:noAutofit/>
          </a:bodyPr>
          <a:lstStyle>
            <a:lvl1pPr lvl="0" rtl="0">
              <a:spcBef>
                <a:spcPts val="640"/>
              </a:spcBef>
              <a:spcAft>
                <a:spcPts val="0"/>
              </a:spcAft>
              <a:buSzPts val="2450"/>
              <a:buNone/>
              <a:defRPr sz="2450" b="1"/>
            </a:lvl1pPr>
            <a:lvl2pPr lvl="1" rtl="0">
              <a:spcBef>
                <a:spcPts val="560"/>
              </a:spcBef>
              <a:spcAft>
                <a:spcPts val="0"/>
              </a:spcAft>
              <a:buSzPts val="2000"/>
              <a:buNone/>
              <a:defRPr/>
            </a:lvl2pPr>
            <a:lvl3pPr lvl="2" rtl="0">
              <a:spcBef>
                <a:spcPts val="480"/>
              </a:spcBef>
              <a:spcAft>
                <a:spcPts val="0"/>
              </a:spcAft>
              <a:buSzPts val="2000"/>
              <a:buNone/>
              <a:defRPr/>
            </a:lvl3pPr>
            <a:lvl4pPr lvl="3" rtl="0">
              <a:spcBef>
                <a:spcPts val="400"/>
              </a:spcBef>
              <a:spcAft>
                <a:spcPts val="0"/>
              </a:spcAft>
              <a:buSzPts val="2000"/>
              <a:buNone/>
              <a:defRPr/>
            </a:lvl4pPr>
            <a:lvl5pPr lvl="4" rtl="0">
              <a:spcBef>
                <a:spcPts val="400"/>
              </a:spcBef>
              <a:spcAft>
                <a:spcPts val="0"/>
              </a:spcAft>
              <a:buSzPts val="2000"/>
              <a:buNone/>
              <a:defRPr/>
            </a:lvl5pPr>
            <a:lvl6pPr lvl="5" rtl="0">
              <a:spcBef>
                <a:spcPts val="400"/>
              </a:spcBef>
              <a:spcAft>
                <a:spcPts val="0"/>
              </a:spcAft>
              <a:buSzPts val="2000"/>
              <a:buNone/>
              <a:defRPr/>
            </a:lvl6pPr>
            <a:lvl7pPr lvl="6" rtl="0">
              <a:spcBef>
                <a:spcPts val="400"/>
              </a:spcBef>
              <a:spcAft>
                <a:spcPts val="0"/>
              </a:spcAft>
              <a:buSzPts val="2000"/>
              <a:buNone/>
              <a:defRPr/>
            </a:lvl7pPr>
            <a:lvl8pPr lvl="7" rtl="0">
              <a:spcBef>
                <a:spcPts val="400"/>
              </a:spcBef>
              <a:spcAft>
                <a:spcPts val="0"/>
              </a:spcAft>
              <a:buSzPts val="2000"/>
              <a:buNone/>
              <a:defRPr/>
            </a:lvl8pPr>
            <a:lvl9pPr lvl="8" rtl="0">
              <a:spcBef>
                <a:spcPts val="400"/>
              </a:spcBef>
              <a:spcAft>
                <a:spcPts val="0"/>
              </a:spcAft>
              <a:buSzPts val="2000"/>
              <a:buNone/>
              <a:defRPr/>
            </a:lvl9pPr>
          </a:lstStyle>
          <a:p>
            <a:endParaRPr/>
          </a:p>
        </p:txBody>
      </p:sp>
      <p:sp>
        <p:nvSpPr>
          <p:cNvPr id="130" name="Google Shape;130;p6"/>
          <p:cNvSpPr txBox="1">
            <a:spLocks noGrp="1"/>
          </p:cNvSpPr>
          <p:nvPr>
            <p:ph type="body" idx="7"/>
          </p:nvPr>
        </p:nvSpPr>
        <p:spPr>
          <a:xfrm>
            <a:off x="6698700" y="4994113"/>
            <a:ext cx="4681200" cy="952500"/>
          </a:xfrm>
          <a:prstGeom prst="rect">
            <a:avLst/>
          </a:prstGeom>
        </p:spPr>
        <p:txBody>
          <a:bodyPr spcFirstLastPara="1" wrap="square" lIns="91425" tIns="45700" rIns="91425" bIns="45700" anchor="t" anchorCtr="0">
            <a:noAutofit/>
          </a:bodyPr>
          <a:lstStyle>
            <a:lvl1pPr marL="457200" lvl="0" indent="-355600" rtl="0">
              <a:spcBef>
                <a:spcPts val="640"/>
              </a:spcBef>
              <a:spcAft>
                <a:spcPts val="0"/>
              </a:spcAft>
              <a:buSzPts val="2000"/>
              <a:buChar char="•"/>
              <a:defRPr/>
            </a:lvl1pPr>
            <a:lvl2pPr marL="914400" lvl="1" indent="-355600" rtl="0">
              <a:spcBef>
                <a:spcPts val="560"/>
              </a:spcBef>
              <a:spcAft>
                <a:spcPts val="0"/>
              </a:spcAft>
              <a:buSzPts val="2000"/>
              <a:buChar char="–"/>
              <a:defRPr/>
            </a:lvl2pPr>
            <a:lvl3pPr marL="1371600" lvl="2" indent="-355600" rtl="0">
              <a:spcBef>
                <a:spcPts val="480"/>
              </a:spcBef>
              <a:spcAft>
                <a:spcPts val="0"/>
              </a:spcAft>
              <a:buSzPts val="20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131" name="Google Shape;131;p6"/>
          <p:cNvSpPr txBox="1">
            <a:spLocks noGrp="1"/>
          </p:cNvSpPr>
          <p:nvPr>
            <p:ph type="subTitle" idx="8"/>
          </p:nvPr>
        </p:nvSpPr>
        <p:spPr>
          <a:xfrm>
            <a:off x="1217275" y="4412663"/>
            <a:ext cx="5098800" cy="506700"/>
          </a:xfrm>
          <a:prstGeom prst="rect">
            <a:avLst/>
          </a:prstGeom>
        </p:spPr>
        <p:txBody>
          <a:bodyPr spcFirstLastPara="1" wrap="square" lIns="91425" tIns="45700" rIns="91425" bIns="45700" anchor="t" anchorCtr="0">
            <a:noAutofit/>
          </a:bodyPr>
          <a:lstStyle>
            <a:lvl1pPr lvl="0" rtl="0">
              <a:spcBef>
                <a:spcPts val="640"/>
              </a:spcBef>
              <a:spcAft>
                <a:spcPts val="0"/>
              </a:spcAft>
              <a:buSzPts val="2450"/>
              <a:buNone/>
              <a:defRPr sz="2450" b="1"/>
            </a:lvl1pPr>
            <a:lvl2pPr lvl="1" rtl="0">
              <a:spcBef>
                <a:spcPts val="560"/>
              </a:spcBef>
              <a:spcAft>
                <a:spcPts val="0"/>
              </a:spcAft>
              <a:buSzPts val="2000"/>
              <a:buNone/>
              <a:defRPr/>
            </a:lvl2pPr>
            <a:lvl3pPr lvl="2" rtl="0">
              <a:spcBef>
                <a:spcPts val="480"/>
              </a:spcBef>
              <a:spcAft>
                <a:spcPts val="0"/>
              </a:spcAft>
              <a:buSzPts val="2000"/>
              <a:buNone/>
              <a:defRPr/>
            </a:lvl3pPr>
            <a:lvl4pPr lvl="3" rtl="0">
              <a:spcBef>
                <a:spcPts val="400"/>
              </a:spcBef>
              <a:spcAft>
                <a:spcPts val="0"/>
              </a:spcAft>
              <a:buSzPts val="2000"/>
              <a:buNone/>
              <a:defRPr/>
            </a:lvl4pPr>
            <a:lvl5pPr lvl="4" rtl="0">
              <a:spcBef>
                <a:spcPts val="400"/>
              </a:spcBef>
              <a:spcAft>
                <a:spcPts val="0"/>
              </a:spcAft>
              <a:buSzPts val="2000"/>
              <a:buNone/>
              <a:defRPr/>
            </a:lvl5pPr>
            <a:lvl6pPr lvl="5" rtl="0">
              <a:spcBef>
                <a:spcPts val="400"/>
              </a:spcBef>
              <a:spcAft>
                <a:spcPts val="0"/>
              </a:spcAft>
              <a:buSzPts val="2000"/>
              <a:buNone/>
              <a:defRPr/>
            </a:lvl6pPr>
            <a:lvl7pPr lvl="6" rtl="0">
              <a:spcBef>
                <a:spcPts val="400"/>
              </a:spcBef>
              <a:spcAft>
                <a:spcPts val="0"/>
              </a:spcAft>
              <a:buSzPts val="2000"/>
              <a:buNone/>
              <a:defRPr/>
            </a:lvl7pPr>
            <a:lvl8pPr lvl="7" rtl="0">
              <a:spcBef>
                <a:spcPts val="400"/>
              </a:spcBef>
              <a:spcAft>
                <a:spcPts val="0"/>
              </a:spcAft>
              <a:buSzPts val="2000"/>
              <a:buNone/>
              <a:defRPr/>
            </a:lvl8pPr>
            <a:lvl9pPr lvl="8" rtl="0">
              <a:spcBef>
                <a:spcPts val="400"/>
              </a:spcBef>
              <a:spcAft>
                <a:spcPts val="0"/>
              </a:spcAft>
              <a:buSzPts val="2000"/>
              <a:buNone/>
              <a:defRPr/>
            </a:lvl9pPr>
          </a:lstStyle>
          <a:p>
            <a:endParaRPr/>
          </a:p>
        </p:txBody>
      </p:sp>
      <p:sp>
        <p:nvSpPr>
          <p:cNvPr id="132" name="Google Shape;132;p6"/>
          <p:cNvSpPr txBox="1">
            <a:spLocks noGrp="1"/>
          </p:cNvSpPr>
          <p:nvPr>
            <p:ph type="body" idx="9"/>
          </p:nvPr>
        </p:nvSpPr>
        <p:spPr>
          <a:xfrm>
            <a:off x="1426075" y="4994113"/>
            <a:ext cx="4681200" cy="952500"/>
          </a:xfrm>
          <a:prstGeom prst="rect">
            <a:avLst/>
          </a:prstGeom>
        </p:spPr>
        <p:txBody>
          <a:bodyPr spcFirstLastPara="1" wrap="square" lIns="91425" tIns="45700" rIns="91425" bIns="45700" anchor="t" anchorCtr="0">
            <a:noAutofit/>
          </a:bodyPr>
          <a:lstStyle>
            <a:lvl1pPr marL="457200" lvl="0" indent="-355600" rtl="0">
              <a:spcBef>
                <a:spcPts val="640"/>
              </a:spcBef>
              <a:spcAft>
                <a:spcPts val="0"/>
              </a:spcAft>
              <a:buSzPts val="2000"/>
              <a:buChar char="•"/>
              <a:defRPr/>
            </a:lvl1pPr>
            <a:lvl2pPr marL="914400" lvl="1" indent="-355600" rtl="0">
              <a:spcBef>
                <a:spcPts val="560"/>
              </a:spcBef>
              <a:spcAft>
                <a:spcPts val="0"/>
              </a:spcAft>
              <a:buSzPts val="2000"/>
              <a:buChar char="–"/>
              <a:defRPr/>
            </a:lvl2pPr>
            <a:lvl3pPr marL="1371600" lvl="2" indent="-355600" rtl="0">
              <a:spcBef>
                <a:spcPts val="480"/>
              </a:spcBef>
              <a:spcAft>
                <a:spcPts val="0"/>
              </a:spcAft>
              <a:buSzPts val="20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5">
  <p:cSld name="CUSTOM_4">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457200" y="685641"/>
            <a:ext cx="17526000" cy="1420800"/>
          </a:xfrm>
          <a:prstGeom prst="rect">
            <a:avLst/>
          </a:prstGeom>
        </p:spPr>
        <p:txBody>
          <a:bodyPr spcFirstLastPara="1" wrap="square" lIns="91425" tIns="45700" rIns="91425" bIns="45700" anchor="t" anchorCtr="0">
            <a:noAutofit/>
          </a:bodyPr>
          <a:lstStyle>
            <a:lvl1pPr lvl="0">
              <a:spcBef>
                <a:spcPts val="0"/>
              </a:spcBef>
              <a:spcAft>
                <a:spcPts val="0"/>
              </a:spcAft>
              <a:buSzPts val="1005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35" name="Google Shape;135;p7"/>
          <p:cNvGrpSpPr/>
          <p:nvPr/>
        </p:nvGrpSpPr>
        <p:grpSpPr>
          <a:xfrm>
            <a:off x="325" y="5895800"/>
            <a:ext cx="18288151" cy="4500633"/>
            <a:chOff x="0" y="-38100"/>
            <a:chExt cx="4794000" cy="1156529"/>
          </a:xfrm>
        </p:grpSpPr>
        <p:sp>
          <p:nvSpPr>
            <p:cNvPr id="136" name="Google Shape;136;p7"/>
            <p:cNvSpPr/>
            <p:nvPr/>
          </p:nvSpPr>
          <p:spPr>
            <a:xfrm>
              <a:off x="0" y="0"/>
              <a:ext cx="4793890" cy="1118429"/>
            </a:xfrm>
            <a:custGeom>
              <a:avLst/>
              <a:gdLst/>
              <a:ahLst/>
              <a:cxnLst/>
              <a:rect l="l" t="t" r="r" b="b"/>
              <a:pathLst>
                <a:path w="4793890" h="1118429" extrusionOk="0">
                  <a:moveTo>
                    <a:pt x="0" y="0"/>
                  </a:moveTo>
                  <a:lnTo>
                    <a:pt x="4793890" y="0"/>
                  </a:lnTo>
                  <a:lnTo>
                    <a:pt x="4793890" y="1118429"/>
                  </a:lnTo>
                  <a:lnTo>
                    <a:pt x="0" y="1118429"/>
                  </a:lnTo>
                  <a:close/>
                </a:path>
              </a:pathLst>
            </a:custGeom>
            <a:solidFill>
              <a:srgbClr val="A9B9BD"/>
            </a:solidFill>
            <a:ln>
              <a:noFill/>
            </a:ln>
          </p:spPr>
        </p:sp>
        <p:sp>
          <p:nvSpPr>
            <p:cNvPr id="137" name="Google Shape;137;p7"/>
            <p:cNvSpPr txBox="1"/>
            <p:nvPr/>
          </p:nvSpPr>
          <p:spPr>
            <a:xfrm>
              <a:off x="0" y="-38100"/>
              <a:ext cx="4794000" cy="1156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8" name="Google Shape;138;p7"/>
          <p:cNvSpPr/>
          <p:nvPr/>
        </p:nvSpPr>
        <p:spPr>
          <a:xfrm>
            <a:off x="430614" y="3053823"/>
            <a:ext cx="5492736" cy="5594454"/>
          </a:xfrm>
          <a:custGeom>
            <a:avLst/>
            <a:gdLst/>
            <a:ahLst/>
            <a:cxnLst/>
            <a:rect l="l" t="t" r="r" b="b"/>
            <a:pathLst>
              <a:path w="5492736" h="5594454" extrusionOk="0">
                <a:moveTo>
                  <a:pt x="0" y="0"/>
                </a:moveTo>
                <a:lnTo>
                  <a:pt x="5492736" y="0"/>
                </a:lnTo>
                <a:lnTo>
                  <a:pt x="5492736" y="5594454"/>
                </a:lnTo>
                <a:lnTo>
                  <a:pt x="0" y="5594454"/>
                </a:lnTo>
                <a:lnTo>
                  <a:pt x="0" y="0"/>
                </a:lnTo>
                <a:close/>
              </a:path>
            </a:pathLst>
          </a:custGeom>
          <a:blipFill rotWithShape="1">
            <a:blip r:embed="rId2">
              <a:alphaModFix/>
            </a:blip>
            <a:stretch>
              <a:fillRect/>
            </a:stretch>
          </a:blipFill>
          <a:ln>
            <a:noFill/>
          </a:ln>
        </p:spPr>
      </p:sp>
      <p:sp>
        <p:nvSpPr>
          <p:cNvPr id="139" name="Google Shape;139;p7"/>
          <p:cNvSpPr/>
          <p:nvPr/>
        </p:nvSpPr>
        <p:spPr>
          <a:xfrm>
            <a:off x="6397632" y="3053823"/>
            <a:ext cx="5492736" cy="5594454"/>
          </a:xfrm>
          <a:custGeom>
            <a:avLst/>
            <a:gdLst/>
            <a:ahLst/>
            <a:cxnLst/>
            <a:rect l="l" t="t" r="r" b="b"/>
            <a:pathLst>
              <a:path w="5492736" h="5594454" extrusionOk="0">
                <a:moveTo>
                  <a:pt x="0" y="0"/>
                </a:moveTo>
                <a:lnTo>
                  <a:pt x="5492736" y="0"/>
                </a:lnTo>
                <a:lnTo>
                  <a:pt x="5492736" y="5594454"/>
                </a:lnTo>
                <a:lnTo>
                  <a:pt x="0" y="5594454"/>
                </a:lnTo>
                <a:lnTo>
                  <a:pt x="0" y="0"/>
                </a:lnTo>
                <a:close/>
              </a:path>
            </a:pathLst>
          </a:custGeom>
          <a:blipFill rotWithShape="1">
            <a:blip r:embed="rId2">
              <a:alphaModFix/>
            </a:blip>
            <a:stretch>
              <a:fillRect/>
            </a:stretch>
          </a:blipFill>
          <a:ln>
            <a:noFill/>
          </a:ln>
        </p:spPr>
      </p:sp>
      <p:sp>
        <p:nvSpPr>
          <p:cNvPr id="140" name="Google Shape;140;p7"/>
          <p:cNvSpPr/>
          <p:nvPr/>
        </p:nvSpPr>
        <p:spPr>
          <a:xfrm>
            <a:off x="12364650" y="3053823"/>
            <a:ext cx="5492736" cy="5594454"/>
          </a:xfrm>
          <a:custGeom>
            <a:avLst/>
            <a:gdLst/>
            <a:ahLst/>
            <a:cxnLst/>
            <a:rect l="l" t="t" r="r" b="b"/>
            <a:pathLst>
              <a:path w="5492736" h="5594454" extrusionOk="0">
                <a:moveTo>
                  <a:pt x="0" y="0"/>
                </a:moveTo>
                <a:lnTo>
                  <a:pt x="5492736" y="0"/>
                </a:lnTo>
                <a:lnTo>
                  <a:pt x="5492736" y="5594454"/>
                </a:lnTo>
                <a:lnTo>
                  <a:pt x="0" y="5594454"/>
                </a:lnTo>
                <a:lnTo>
                  <a:pt x="0" y="0"/>
                </a:lnTo>
                <a:close/>
              </a:path>
            </a:pathLst>
          </a:custGeom>
          <a:blipFill rotWithShape="1">
            <a:blip r:embed="rId2">
              <a:alphaModFix/>
            </a:blip>
            <a:stretch>
              <a:fillRect/>
            </a:stretch>
          </a:blipFill>
          <a:ln>
            <a:noFill/>
          </a:ln>
        </p:spPr>
      </p:sp>
      <p:grpSp>
        <p:nvGrpSpPr>
          <p:cNvPr id="141" name="Google Shape;141;p7"/>
          <p:cNvGrpSpPr/>
          <p:nvPr/>
        </p:nvGrpSpPr>
        <p:grpSpPr>
          <a:xfrm>
            <a:off x="1134696" y="3770067"/>
            <a:ext cx="4085042" cy="2556407"/>
            <a:chOff x="0" y="-38100"/>
            <a:chExt cx="1035000" cy="647700"/>
          </a:xfrm>
        </p:grpSpPr>
        <p:sp>
          <p:nvSpPr>
            <p:cNvPr id="142" name="Google Shape;142;p7"/>
            <p:cNvSpPr/>
            <p:nvPr/>
          </p:nvSpPr>
          <p:spPr>
            <a:xfrm>
              <a:off x="0" y="0"/>
              <a:ext cx="1034874" cy="609513"/>
            </a:xfrm>
            <a:custGeom>
              <a:avLst/>
              <a:gdLst/>
              <a:ahLst/>
              <a:cxnLst/>
              <a:rect l="l" t="t" r="r" b="b"/>
              <a:pathLst>
                <a:path w="1034874" h="609513" extrusionOk="0">
                  <a:moveTo>
                    <a:pt x="0" y="0"/>
                  </a:moveTo>
                  <a:lnTo>
                    <a:pt x="1034874" y="0"/>
                  </a:lnTo>
                  <a:lnTo>
                    <a:pt x="1034874" y="609513"/>
                  </a:lnTo>
                  <a:lnTo>
                    <a:pt x="0" y="609513"/>
                  </a:lnTo>
                  <a:close/>
                </a:path>
              </a:pathLst>
            </a:custGeom>
            <a:solidFill>
              <a:srgbClr val="597279">
                <a:alpha val="22350"/>
              </a:srgbClr>
            </a:solidFill>
            <a:ln>
              <a:noFill/>
            </a:ln>
          </p:spPr>
        </p:sp>
        <p:sp>
          <p:nvSpPr>
            <p:cNvPr id="143" name="Google Shape;143;p7"/>
            <p:cNvSpPr txBox="1"/>
            <p:nvPr/>
          </p:nvSpPr>
          <p:spPr>
            <a:xfrm>
              <a:off x="0" y="-38100"/>
              <a:ext cx="10350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4" name="Google Shape;144;p7"/>
          <p:cNvGrpSpPr/>
          <p:nvPr/>
        </p:nvGrpSpPr>
        <p:grpSpPr>
          <a:xfrm>
            <a:off x="6992808" y="3770067"/>
            <a:ext cx="4085041" cy="2556407"/>
            <a:chOff x="0" y="-38100"/>
            <a:chExt cx="1035000" cy="647700"/>
          </a:xfrm>
        </p:grpSpPr>
        <p:sp>
          <p:nvSpPr>
            <p:cNvPr id="145" name="Google Shape;145;p7"/>
            <p:cNvSpPr/>
            <p:nvPr/>
          </p:nvSpPr>
          <p:spPr>
            <a:xfrm>
              <a:off x="0" y="0"/>
              <a:ext cx="1034874" cy="609513"/>
            </a:xfrm>
            <a:custGeom>
              <a:avLst/>
              <a:gdLst/>
              <a:ahLst/>
              <a:cxnLst/>
              <a:rect l="l" t="t" r="r" b="b"/>
              <a:pathLst>
                <a:path w="1034874" h="609513" extrusionOk="0">
                  <a:moveTo>
                    <a:pt x="0" y="0"/>
                  </a:moveTo>
                  <a:lnTo>
                    <a:pt x="1034874" y="0"/>
                  </a:lnTo>
                  <a:lnTo>
                    <a:pt x="1034874" y="609513"/>
                  </a:lnTo>
                  <a:lnTo>
                    <a:pt x="0" y="609513"/>
                  </a:lnTo>
                  <a:close/>
                </a:path>
              </a:pathLst>
            </a:custGeom>
            <a:solidFill>
              <a:srgbClr val="597279">
                <a:alpha val="22350"/>
              </a:srgbClr>
            </a:solidFill>
            <a:ln>
              <a:noFill/>
            </a:ln>
          </p:spPr>
        </p:sp>
        <p:sp>
          <p:nvSpPr>
            <p:cNvPr id="146" name="Google Shape;146;p7"/>
            <p:cNvSpPr txBox="1"/>
            <p:nvPr/>
          </p:nvSpPr>
          <p:spPr>
            <a:xfrm>
              <a:off x="0" y="-38100"/>
              <a:ext cx="10350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7" name="Google Shape;147;p7"/>
          <p:cNvGrpSpPr/>
          <p:nvPr/>
        </p:nvGrpSpPr>
        <p:grpSpPr>
          <a:xfrm>
            <a:off x="13068732" y="3770067"/>
            <a:ext cx="4085042" cy="2556407"/>
            <a:chOff x="0" y="-38100"/>
            <a:chExt cx="1035000" cy="647700"/>
          </a:xfrm>
        </p:grpSpPr>
        <p:sp>
          <p:nvSpPr>
            <p:cNvPr id="148" name="Google Shape;148;p7"/>
            <p:cNvSpPr/>
            <p:nvPr/>
          </p:nvSpPr>
          <p:spPr>
            <a:xfrm>
              <a:off x="0" y="0"/>
              <a:ext cx="1034874" cy="609513"/>
            </a:xfrm>
            <a:custGeom>
              <a:avLst/>
              <a:gdLst/>
              <a:ahLst/>
              <a:cxnLst/>
              <a:rect l="l" t="t" r="r" b="b"/>
              <a:pathLst>
                <a:path w="1034874" h="609513" extrusionOk="0">
                  <a:moveTo>
                    <a:pt x="0" y="0"/>
                  </a:moveTo>
                  <a:lnTo>
                    <a:pt x="1034874" y="0"/>
                  </a:lnTo>
                  <a:lnTo>
                    <a:pt x="1034874" y="609513"/>
                  </a:lnTo>
                  <a:lnTo>
                    <a:pt x="0" y="609513"/>
                  </a:lnTo>
                  <a:close/>
                </a:path>
              </a:pathLst>
            </a:custGeom>
            <a:solidFill>
              <a:srgbClr val="597279">
                <a:alpha val="22350"/>
              </a:srgbClr>
            </a:solidFill>
            <a:ln>
              <a:noFill/>
            </a:ln>
          </p:spPr>
        </p:sp>
        <p:sp>
          <p:nvSpPr>
            <p:cNvPr id="149" name="Google Shape;149;p7"/>
            <p:cNvSpPr txBox="1"/>
            <p:nvPr/>
          </p:nvSpPr>
          <p:spPr>
            <a:xfrm>
              <a:off x="0" y="-38100"/>
              <a:ext cx="1035000" cy="6477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0" name="Google Shape;150;p7"/>
          <p:cNvSpPr/>
          <p:nvPr/>
        </p:nvSpPr>
        <p:spPr>
          <a:xfrm>
            <a:off x="2230926" y="4430160"/>
            <a:ext cx="1892111" cy="1640976"/>
          </a:xfrm>
          <a:custGeom>
            <a:avLst/>
            <a:gdLst/>
            <a:ahLst/>
            <a:cxnLst/>
            <a:rect l="l" t="t" r="r" b="b"/>
            <a:pathLst>
              <a:path w="1892111" h="1640976" extrusionOk="0">
                <a:moveTo>
                  <a:pt x="0" y="0"/>
                </a:moveTo>
                <a:lnTo>
                  <a:pt x="1892111" y="0"/>
                </a:lnTo>
                <a:lnTo>
                  <a:pt x="1892111" y="1640977"/>
                </a:lnTo>
                <a:lnTo>
                  <a:pt x="0" y="1640977"/>
                </a:lnTo>
                <a:lnTo>
                  <a:pt x="0" y="0"/>
                </a:lnTo>
                <a:close/>
              </a:path>
            </a:pathLst>
          </a:custGeom>
          <a:blipFill rotWithShape="1">
            <a:blip r:embed="rId3">
              <a:alphaModFix/>
            </a:blip>
            <a:stretch>
              <a:fillRect/>
            </a:stretch>
          </a:blipFill>
          <a:ln>
            <a:noFill/>
          </a:ln>
        </p:spPr>
      </p:sp>
      <p:sp>
        <p:nvSpPr>
          <p:cNvPr id="151" name="Google Shape;151;p7"/>
          <p:cNvSpPr/>
          <p:nvPr/>
        </p:nvSpPr>
        <p:spPr>
          <a:xfrm>
            <a:off x="7587749" y="4430160"/>
            <a:ext cx="3112501" cy="1877924"/>
          </a:xfrm>
          <a:custGeom>
            <a:avLst/>
            <a:gdLst/>
            <a:ahLst/>
            <a:cxnLst/>
            <a:rect l="l" t="t" r="r" b="b"/>
            <a:pathLst>
              <a:path w="3112501" h="1877924" extrusionOk="0">
                <a:moveTo>
                  <a:pt x="0" y="0"/>
                </a:moveTo>
                <a:lnTo>
                  <a:pt x="3112502" y="0"/>
                </a:lnTo>
                <a:lnTo>
                  <a:pt x="3112502" y="1877925"/>
                </a:lnTo>
                <a:lnTo>
                  <a:pt x="0" y="1877925"/>
                </a:lnTo>
                <a:lnTo>
                  <a:pt x="0" y="0"/>
                </a:lnTo>
                <a:close/>
              </a:path>
            </a:pathLst>
          </a:custGeom>
          <a:blipFill rotWithShape="1">
            <a:blip r:embed="rId4">
              <a:alphaModFix/>
            </a:blip>
            <a:stretch>
              <a:fillRect b="-224390"/>
            </a:stretch>
          </a:blipFill>
          <a:ln>
            <a:noFill/>
          </a:ln>
        </p:spPr>
      </p:sp>
      <p:sp>
        <p:nvSpPr>
          <p:cNvPr id="152" name="Google Shape;152;p7"/>
          <p:cNvSpPr/>
          <p:nvPr/>
        </p:nvSpPr>
        <p:spPr>
          <a:xfrm rot="-1002778">
            <a:off x="14461665" y="4603177"/>
            <a:ext cx="1297298" cy="1551117"/>
          </a:xfrm>
          <a:custGeom>
            <a:avLst/>
            <a:gdLst/>
            <a:ahLst/>
            <a:cxnLst/>
            <a:rect l="l" t="t" r="r" b="b"/>
            <a:pathLst>
              <a:path w="1297647" h="1551534" extrusionOk="0">
                <a:moveTo>
                  <a:pt x="0" y="0"/>
                </a:moveTo>
                <a:lnTo>
                  <a:pt x="1297647" y="0"/>
                </a:lnTo>
                <a:lnTo>
                  <a:pt x="1297647" y="1551534"/>
                </a:lnTo>
                <a:lnTo>
                  <a:pt x="0" y="1551534"/>
                </a:lnTo>
                <a:lnTo>
                  <a:pt x="0" y="0"/>
                </a:lnTo>
                <a:close/>
              </a:path>
            </a:pathLst>
          </a:custGeom>
          <a:blipFill rotWithShape="1">
            <a:blip r:embed="rId5">
              <a:alphaModFix/>
            </a:blip>
            <a:stretch>
              <a:fillRect/>
            </a:stretch>
          </a:blipFill>
          <a:ln>
            <a:noFill/>
          </a:ln>
        </p:spPr>
      </p:sp>
      <p:sp>
        <p:nvSpPr>
          <p:cNvPr id="153" name="Google Shape;153;p7"/>
          <p:cNvSpPr txBox="1">
            <a:spLocks noGrp="1"/>
          </p:cNvSpPr>
          <p:nvPr>
            <p:ph type="subTitle" idx="1"/>
          </p:nvPr>
        </p:nvSpPr>
        <p:spPr>
          <a:xfrm>
            <a:off x="457200" y="6648550"/>
            <a:ext cx="5466300" cy="506700"/>
          </a:xfrm>
          <a:prstGeom prst="rect">
            <a:avLst/>
          </a:prstGeom>
        </p:spPr>
        <p:txBody>
          <a:bodyPr spcFirstLastPara="1" wrap="square" lIns="91425" tIns="45700" rIns="91425" bIns="45700" anchor="t" anchorCtr="0">
            <a:noAutofit/>
          </a:bodyPr>
          <a:lstStyle>
            <a:lvl1pPr lvl="0">
              <a:spcBef>
                <a:spcPts val="640"/>
              </a:spcBef>
              <a:spcAft>
                <a:spcPts val="0"/>
              </a:spcAft>
              <a:buSzPts val="2450"/>
              <a:buNone/>
              <a:defRPr sz="2450" b="1"/>
            </a:lvl1pPr>
            <a:lvl2pPr lvl="1">
              <a:spcBef>
                <a:spcPts val="560"/>
              </a:spcBef>
              <a:spcAft>
                <a:spcPts val="0"/>
              </a:spcAft>
              <a:buSzPts val="2000"/>
              <a:buNone/>
              <a:defRPr/>
            </a:lvl2pPr>
            <a:lvl3pPr lvl="2">
              <a:spcBef>
                <a:spcPts val="480"/>
              </a:spcBef>
              <a:spcAft>
                <a:spcPts val="0"/>
              </a:spcAft>
              <a:buSzPts val="2000"/>
              <a:buNone/>
              <a:defRPr/>
            </a:lvl3pPr>
            <a:lvl4pPr lvl="3">
              <a:spcBef>
                <a:spcPts val="400"/>
              </a:spcBef>
              <a:spcAft>
                <a:spcPts val="0"/>
              </a:spcAft>
              <a:buSzPts val="2000"/>
              <a:buNone/>
              <a:defRPr/>
            </a:lvl4pPr>
            <a:lvl5pPr lvl="4">
              <a:spcBef>
                <a:spcPts val="400"/>
              </a:spcBef>
              <a:spcAft>
                <a:spcPts val="0"/>
              </a:spcAft>
              <a:buSzPts val="2000"/>
              <a:buNone/>
              <a:defRPr/>
            </a:lvl5pPr>
            <a:lvl6pPr lvl="5">
              <a:spcBef>
                <a:spcPts val="400"/>
              </a:spcBef>
              <a:spcAft>
                <a:spcPts val="0"/>
              </a:spcAft>
              <a:buSzPts val="2000"/>
              <a:buNone/>
              <a:defRPr/>
            </a:lvl6pPr>
            <a:lvl7pPr lvl="6">
              <a:spcBef>
                <a:spcPts val="400"/>
              </a:spcBef>
              <a:spcAft>
                <a:spcPts val="0"/>
              </a:spcAft>
              <a:buSzPts val="2000"/>
              <a:buNone/>
              <a:defRPr/>
            </a:lvl7pPr>
            <a:lvl8pPr lvl="7">
              <a:spcBef>
                <a:spcPts val="400"/>
              </a:spcBef>
              <a:spcAft>
                <a:spcPts val="0"/>
              </a:spcAft>
              <a:buSzPts val="2000"/>
              <a:buNone/>
              <a:defRPr/>
            </a:lvl8pPr>
            <a:lvl9pPr lvl="8">
              <a:spcBef>
                <a:spcPts val="400"/>
              </a:spcBef>
              <a:spcAft>
                <a:spcPts val="0"/>
              </a:spcAft>
              <a:buSzPts val="2000"/>
              <a:buNone/>
              <a:defRPr/>
            </a:lvl9pPr>
          </a:lstStyle>
          <a:p>
            <a:endParaRPr/>
          </a:p>
        </p:txBody>
      </p:sp>
      <p:sp>
        <p:nvSpPr>
          <p:cNvPr id="154" name="Google Shape;154;p7"/>
          <p:cNvSpPr txBox="1">
            <a:spLocks noGrp="1"/>
          </p:cNvSpPr>
          <p:nvPr>
            <p:ph type="body" idx="2"/>
          </p:nvPr>
        </p:nvSpPr>
        <p:spPr>
          <a:xfrm>
            <a:off x="681043" y="7230000"/>
            <a:ext cx="5018400" cy="952500"/>
          </a:xfrm>
          <a:prstGeom prst="rect">
            <a:avLst/>
          </a:prstGeom>
        </p:spPr>
        <p:txBody>
          <a:bodyPr spcFirstLastPara="1" wrap="square" lIns="91425" tIns="45700" rIns="91425" bIns="45700" anchor="t" anchorCtr="0">
            <a:noAutofit/>
          </a:bodyPr>
          <a:lstStyle>
            <a:lvl1pPr marL="457200" lvl="0" indent="-355600">
              <a:spcBef>
                <a:spcPts val="640"/>
              </a:spcBef>
              <a:spcAft>
                <a:spcPts val="0"/>
              </a:spcAft>
              <a:buSzPts val="2000"/>
              <a:buChar char="•"/>
              <a:defRPr/>
            </a:lvl1pPr>
            <a:lvl2pPr marL="914400" lvl="1" indent="-355600">
              <a:spcBef>
                <a:spcPts val="560"/>
              </a:spcBef>
              <a:spcAft>
                <a:spcPts val="0"/>
              </a:spcAft>
              <a:buSzPts val="2000"/>
              <a:buChar char="–"/>
              <a:defRPr/>
            </a:lvl2pPr>
            <a:lvl3pPr marL="1371600" lvl="2" indent="-355600">
              <a:spcBef>
                <a:spcPts val="480"/>
              </a:spcBef>
              <a:spcAft>
                <a:spcPts val="0"/>
              </a:spcAft>
              <a:buSzPts val="2000"/>
              <a:buChar char="•"/>
              <a:defRPr/>
            </a:lvl3pPr>
            <a:lvl4pPr marL="1828800" lvl="3" indent="-355600">
              <a:spcBef>
                <a:spcPts val="400"/>
              </a:spcBef>
              <a:spcAft>
                <a:spcPts val="0"/>
              </a:spcAft>
              <a:buSzPts val="2000"/>
              <a:buChar char="–"/>
              <a:defRPr/>
            </a:lvl4pPr>
            <a:lvl5pPr marL="2286000" lvl="4" indent="-355600">
              <a:spcBef>
                <a:spcPts val="400"/>
              </a:spcBef>
              <a:spcAft>
                <a:spcPts val="0"/>
              </a:spcAft>
              <a:buSzPts val="2000"/>
              <a:buChar char="»"/>
              <a:defRPr/>
            </a:lvl5pPr>
            <a:lvl6pPr marL="2743200" lvl="5" indent="-355600">
              <a:spcBef>
                <a:spcPts val="400"/>
              </a:spcBef>
              <a:spcAft>
                <a:spcPts val="0"/>
              </a:spcAft>
              <a:buSzPts val="2000"/>
              <a:buChar char="•"/>
              <a:defRPr/>
            </a:lvl6pPr>
            <a:lvl7pPr marL="3200400" lvl="6" indent="-355600">
              <a:spcBef>
                <a:spcPts val="400"/>
              </a:spcBef>
              <a:spcAft>
                <a:spcPts val="0"/>
              </a:spcAft>
              <a:buSzPts val="2000"/>
              <a:buChar char="•"/>
              <a:defRPr/>
            </a:lvl7pPr>
            <a:lvl8pPr marL="3657600" lvl="7" indent="-355600">
              <a:spcBef>
                <a:spcPts val="400"/>
              </a:spcBef>
              <a:spcAft>
                <a:spcPts val="0"/>
              </a:spcAft>
              <a:buSzPts val="2000"/>
              <a:buChar char="•"/>
              <a:defRPr/>
            </a:lvl8pPr>
            <a:lvl9pPr marL="4114800" lvl="8" indent="-355600">
              <a:spcBef>
                <a:spcPts val="400"/>
              </a:spcBef>
              <a:spcAft>
                <a:spcPts val="0"/>
              </a:spcAft>
              <a:buSzPts val="2000"/>
              <a:buChar char="•"/>
              <a:defRPr/>
            </a:lvl9pPr>
          </a:lstStyle>
          <a:p>
            <a:endParaRPr/>
          </a:p>
        </p:txBody>
      </p:sp>
      <p:sp>
        <p:nvSpPr>
          <p:cNvPr id="155" name="Google Shape;155;p7"/>
          <p:cNvSpPr txBox="1">
            <a:spLocks noGrp="1"/>
          </p:cNvSpPr>
          <p:nvPr>
            <p:ph type="subTitle" idx="3"/>
          </p:nvPr>
        </p:nvSpPr>
        <p:spPr>
          <a:xfrm>
            <a:off x="6410925" y="6648550"/>
            <a:ext cx="5466300" cy="506700"/>
          </a:xfrm>
          <a:prstGeom prst="rect">
            <a:avLst/>
          </a:prstGeom>
        </p:spPr>
        <p:txBody>
          <a:bodyPr spcFirstLastPara="1" wrap="square" lIns="91425" tIns="45700" rIns="91425" bIns="45700" anchor="t" anchorCtr="0">
            <a:noAutofit/>
          </a:bodyPr>
          <a:lstStyle>
            <a:lvl1pPr lvl="0" rtl="0">
              <a:spcBef>
                <a:spcPts val="640"/>
              </a:spcBef>
              <a:spcAft>
                <a:spcPts val="0"/>
              </a:spcAft>
              <a:buSzPts val="2450"/>
              <a:buNone/>
              <a:defRPr sz="2450" b="1"/>
            </a:lvl1pPr>
            <a:lvl2pPr lvl="1" rtl="0">
              <a:spcBef>
                <a:spcPts val="560"/>
              </a:spcBef>
              <a:spcAft>
                <a:spcPts val="0"/>
              </a:spcAft>
              <a:buSzPts val="2000"/>
              <a:buNone/>
              <a:defRPr/>
            </a:lvl2pPr>
            <a:lvl3pPr lvl="2" rtl="0">
              <a:spcBef>
                <a:spcPts val="480"/>
              </a:spcBef>
              <a:spcAft>
                <a:spcPts val="0"/>
              </a:spcAft>
              <a:buSzPts val="2000"/>
              <a:buNone/>
              <a:defRPr/>
            </a:lvl3pPr>
            <a:lvl4pPr lvl="3" rtl="0">
              <a:spcBef>
                <a:spcPts val="400"/>
              </a:spcBef>
              <a:spcAft>
                <a:spcPts val="0"/>
              </a:spcAft>
              <a:buSzPts val="2000"/>
              <a:buNone/>
              <a:defRPr/>
            </a:lvl4pPr>
            <a:lvl5pPr lvl="4" rtl="0">
              <a:spcBef>
                <a:spcPts val="400"/>
              </a:spcBef>
              <a:spcAft>
                <a:spcPts val="0"/>
              </a:spcAft>
              <a:buSzPts val="2000"/>
              <a:buNone/>
              <a:defRPr/>
            </a:lvl5pPr>
            <a:lvl6pPr lvl="5" rtl="0">
              <a:spcBef>
                <a:spcPts val="400"/>
              </a:spcBef>
              <a:spcAft>
                <a:spcPts val="0"/>
              </a:spcAft>
              <a:buSzPts val="2000"/>
              <a:buNone/>
              <a:defRPr/>
            </a:lvl6pPr>
            <a:lvl7pPr lvl="6" rtl="0">
              <a:spcBef>
                <a:spcPts val="400"/>
              </a:spcBef>
              <a:spcAft>
                <a:spcPts val="0"/>
              </a:spcAft>
              <a:buSzPts val="2000"/>
              <a:buNone/>
              <a:defRPr/>
            </a:lvl7pPr>
            <a:lvl8pPr lvl="7" rtl="0">
              <a:spcBef>
                <a:spcPts val="400"/>
              </a:spcBef>
              <a:spcAft>
                <a:spcPts val="0"/>
              </a:spcAft>
              <a:buSzPts val="2000"/>
              <a:buNone/>
              <a:defRPr/>
            </a:lvl8pPr>
            <a:lvl9pPr lvl="8" rtl="0">
              <a:spcBef>
                <a:spcPts val="400"/>
              </a:spcBef>
              <a:spcAft>
                <a:spcPts val="0"/>
              </a:spcAft>
              <a:buSzPts val="2000"/>
              <a:buNone/>
              <a:defRPr/>
            </a:lvl9pPr>
          </a:lstStyle>
          <a:p>
            <a:endParaRPr/>
          </a:p>
        </p:txBody>
      </p:sp>
      <p:sp>
        <p:nvSpPr>
          <p:cNvPr id="156" name="Google Shape;156;p7"/>
          <p:cNvSpPr txBox="1">
            <a:spLocks noGrp="1"/>
          </p:cNvSpPr>
          <p:nvPr>
            <p:ph type="body" idx="4"/>
          </p:nvPr>
        </p:nvSpPr>
        <p:spPr>
          <a:xfrm>
            <a:off x="6634768" y="7230000"/>
            <a:ext cx="5018400" cy="952500"/>
          </a:xfrm>
          <a:prstGeom prst="rect">
            <a:avLst/>
          </a:prstGeom>
        </p:spPr>
        <p:txBody>
          <a:bodyPr spcFirstLastPara="1" wrap="square" lIns="91425" tIns="45700" rIns="91425" bIns="45700" anchor="t" anchorCtr="0">
            <a:noAutofit/>
          </a:bodyPr>
          <a:lstStyle>
            <a:lvl1pPr marL="457200" lvl="0" indent="-355600" rtl="0">
              <a:spcBef>
                <a:spcPts val="640"/>
              </a:spcBef>
              <a:spcAft>
                <a:spcPts val="0"/>
              </a:spcAft>
              <a:buSzPts val="2000"/>
              <a:buChar char="•"/>
              <a:defRPr/>
            </a:lvl1pPr>
            <a:lvl2pPr marL="914400" lvl="1" indent="-355600" rtl="0">
              <a:spcBef>
                <a:spcPts val="560"/>
              </a:spcBef>
              <a:spcAft>
                <a:spcPts val="0"/>
              </a:spcAft>
              <a:buSzPts val="2000"/>
              <a:buChar char="–"/>
              <a:defRPr/>
            </a:lvl2pPr>
            <a:lvl3pPr marL="1371600" lvl="2" indent="-355600" rtl="0">
              <a:spcBef>
                <a:spcPts val="480"/>
              </a:spcBef>
              <a:spcAft>
                <a:spcPts val="0"/>
              </a:spcAft>
              <a:buSzPts val="20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157" name="Google Shape;157;p7"/>
          <p:cNvSpPr txBox="1">
            <a:spLocks noGrp="1"/>
          </p:cNvSpPr>
          <p:nvPr>
            <p:ph type="subTitle" idx="5"/>
          </p:nvPr>
        </p:nvSpPr>
        <p:spPr>
          <a:xfrm>
            <a:off x="12364500" y="6648550"/>
            <a:ext cx="5466300" cy="506700"/>
          </a:xfrm>
          <a:prstGeom prst="rect">
            <a:avLst/>
          </a:prstGeom>
        </p:spPr>
        <p:txBody>
          <a:bodyPr spcFirstLastPara="1" wrap="square" lIns="91425" tIns="45700" rIns="91425" bIns="45700" anchor="t" anchorCtr="0">
            <a:noAutofit/>
          </a:bodyPr>
          <a:lstStyle>
            <a:lvl1pPr lvl="0" rtl="0">
              <a:spcBef>
                <a:spcPts val="640"/>
              </a:spcBef>
              <a:spcAft>
                <a:spcPts val="0"/>
              </a:spcAft>
              <a:buSzPts val="2450"/>
              <a:buNone/>
              <a:defRPr sz="2450" b="1"/>
            </a:lvl1pPr>
            <a:lvl2pPr lvl="1" rtl="0">
              <a:spcBef>
                <a:spcPts val="560"/>
              </a:spcBef>
              <a:spcAft>
                <a:spcPts val="0"/>
              </a:spcAft>
              <a:buSzPts val="2000"/>
              <a:buNone/>
              <a:defRPr/>
            </a:lvl2pPr>
            <a:lvl3pPr lvl="2" rtl="0">
              <a:spcBef>
                <a:spcPts val="480"/>
              </a:spcBef>
              <a:spcAft>
                <a:spcPts val="0"/>
              </a:spcAft>
              <a:buSzPts val="2000"/>
              <a:buNone/>
              <a:defRPr/>
            </a:lvl3pPr>
            <a:lvl4pPr lvl="3" rtl="0">
              <a:spcBef>
                <a:spcPts val="400"/>
              </a:spcBef>
              <a:spcAft>
                <a:spcPts val="0"/>
              </a:spcAft>
              <a:buSzPts val="2000"/>
              <a:buNone/>
              <a:defRPr/>
            </a:lvl4pPr>
            <a:lvl5pPr lvl="4" rtl="0">
              <a:spcBef>
                <a:spcPts val="400"/>
              </a:spcBef>
              <a:spcAft>
                <a:spcPts val="0"/>
              </a:spcAft>
              <a:buSzPts val="2000"/>
              <a:buNone/>
              <a:defRPr/>
            </a:lvl5pPr>
            <a:lvl6pPr lvl="5" rtl="0">
              <a:spcBef>
                <a:spcPts val="400"/>
              </a:spcBef>
              <a:spcAft>
                <a:spcPts val="0"/>
              </a:spcAft>
              <a:buSzPts val="2000"/>
              <a:buNone/>
              <a:defRPr/>
            </a:lvl6pPr>
            <a:lvl7pPr lvl="6" rtl="0">
              <a:spcBef>
                <a:spcPts val="400"/>
              </a:spcBef>
              <a:spcAft>
                <a:spcPts val="0"/>
              </a:spcAft>
              <a:buSzPts val="2000"/>
              <a:buNone/>
              <a:defRPr/>
            </a:lvl7pPr>
            <a:lvl8pPr lvl="7" rtl="0">
              <a:spcBef>
                <a:spcPts val="400"/>
              </a:spcBef>
              <a:spcAft>
                <a:spcPts val="0"/>
              </a:spcAft>
              <a:buSzPts val="2000"/>
              <a:buNone/>
              <a:defRPr/>
            </a:lvl8pPr>
            <a:lvl9pPr lvl="8" rtl="0">
              <a:spcBef>
                <a:spcPts val="400"/>
              </a:spcBef>
              <a:spcAft>
                <a:spcPts val="0"/>
              </a:spcAft>
              <a:buSzPts val="2000"/>
              <a:buNone/>
              <a:defRPr/>
            </a:lvl9pPr>
          </a:lstStyle>
          <a:p>
            <a:endParaRPr/>
          </a:p>
        </p:txBody>
      </p:sp>
      <p:sp>
        <p:nvSpPr>
          <p:cNvPr id="158" name="Google Shape;158;p7"/>
          <p:cNvSpPr txBox="1">
            <a:spLocks noGrp="1"/>
          </p:cNvSpPr>
          <p:nvPr>
            <p:ph type="body" idx="6"/>
          </p:nvPr>
        </p:nvSpPr>
        <p:spPr>
          <a:xfrm>
            <a:off x="12588343" y="7230000"/>
            <a:ext cx="5018400" cy="952500"/>
          </a:xfrm>
          <a:prstGeom prst="rect">
            <a:avLst/>
          </a:prstGeom>
        </p:spPr>
        <p:txBody>
          <a:bodyPr spcFirstLastPara="1" wrap="square" lIns="91425" tIns="45700" rIns="91425" bIns="45700" anchor="t" anchorCtr="0">
            <a:noAutofit/>
          </a:bodyPr>
          <a:lstStyle>
            <a:lvl1pPr marL="457200" lvl="0" indent="-355600" rtl="0">
              <a:spcBef>
                <a:spcPts val="640"/>
              </a:spcBef>
              <a:spcAft>
                <a:spcPts val="0"/>
              </a:spcAft>
              <a:buSzPts val="2000"/>
              <a:buChar char="•"/>
              <a:defRPr/>
            </a:lvl1pPr>
            <a:lvl2pPr marL="914400" lvl="1" indent="-355600" rtl="0">
              <a:spcBef>
                <a:spcPts val="560"/>
              </a:spcBef>
              <a:spcAft>
                <a:spcPts val="0"/>
              </a:spcAft>
              <a:buSzPts val="2000"/>
              <a:buChar char="–"/>
              <a:defRPr/>
            </a:lvl2pPr>
            <a:lvl3pPr marL="1371600" lvl="2" indent="-355600" rtl="0">
              <a:spcBef>
                <a:spcPts val="480"/>
              </a:spcBef>
              <a:spcAft>
                <a:spcPts val="0"/>
              </a:spcAft>
              <a:buSzPts val="20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6">
  <p:cSld name="CUSTOM_5">
    <p:spTree>
      <p:nvGrpSpPr>
        <p:cNvPr id="1" name="Shape 159"/>
        <p:cNvGrpSpPr/>
        <p:nvPr/>
      </p:nvGrpSpPr>
      <p:grpSpPr>
        <a:xfrm>
          <a:off x="0" y="0"/>
          <a:ext cx="0" cy="0"/>
          <a:chOff x="0" y="0"/>
          <a:chExt cx="0" cy="0"/>
        </a:xfrm>
      </p:grpSpPr>
      <p:sp>
        <p:nvSpPr>
          <p:cNvPr id="160" name="Google Shape;160;p8"/>
          <p:cNvSpPr>
            <a:spLocks noGrp="1"/>
          </p:cNvSpPr>
          <p:nvPr>
            <p:ph type="pic" idx="2"/>
          </p:nvPr>
        </p:nvSpPr>
        <p:spPr>
          <a:xfrm>
            <a:off x="4714025" y="2864600"/>
            <a:ext cx="8925000" cy="6518700"/>
          </a:xfrm>
          <a:prstGeom prst="rect">
            <a:avLst/>
          </a:prstGeom>
          <a:noFill/>
          <a:ln>
            <a:noFill/>
          </a:ln>
        </p:spPr>
      </p:sp>
      <p:sp>
        <p:nvSpPr>
          <p:cNvPr id="161" name="Google Shape;161;p8"/>
          <p:cNvSpPr txBox="1">
            <a:spLocks noGrp="1"/>
          </p:cNvSpPr>
          <p:nvPr>
            <p:ph type="title"/>
          </p:nvPr>
        </p:nvSpPr>
        <p:spPr>
          <a:xfrm>
            <a:off x="457200" y="579450"/>
            <a:ext cx="17526000" cy="1420800"/>
          </a:xfrm>
          <a:prstGeom prst="rect">
            <a:avLst/>
          </a:prstGeom>
        </p:spPr>
        <p:txBody>
          <a:bodyPr spcFirstLastPara="1" wrap="square" lIns="91425" tIns="45700" rIns="91425" bIns="45700" anchor="t" anchorCtr="0">
            <a:noAutofit/>
          </a:bodyPr>
          <a:lstStyle>
            <a:lvl1pPr lvl="0">
              <a:spcBef>
                <a:spcPts val="0"/>
              </a:spcBef>
              <a:spcAft>
                <a:spcPts val="0"/>
              </a:spcAft>
              <a:buSzPts val="1005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62" name="Google Shape;162;p8"/>
          <p:cNvGrpSpPr/>
          <p:nvPr/>
        </p:nvGrpSpPr>
        <p:grpSpPr>
          <a:xfrm>
            <a:off x="1292433" y="2847939"/>
            <a:ext cx="1991604" cy="1991604"/>
            <a:chOff x="0" y="0"/>
            <a:chExt cx="812800" cy="812800"/>
          </a:xfrm>
        </p:grpSpPr>
        <p:sp>
          <p:nvSpPr>
            <p:cNvPr id="163" name="Google Shape;163;p8"/>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7279">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txBox="1"/>
            <p:nvPr/>
          </p:nvSpPr>
          <p:spPr>
            <a:xfrm>
              <a:off x="76200" y="38100"/>
              <a:ext cx="660300" cy="6984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5" name="Google Shape;165;p8"/>
          <p:cNvGrpSpPr/>
          <p:nvPr/>
        </p:nvGrpSpPr>
        <p:grpSpPr>
          <a:xfrm>
            <a:off x="1292433" y="6482856"/>
            <a:ext cx="1991604" cy="1991604"/>
            <a:chOff x="0" y="0"/>
            <a:chExt cx="812800" cy="812800"/>
          </a:xfrm>
        </p:grpSpPr>
        <p:sp>
          <p:nvSpPr>
            <p:cNvPr id="166" name="Google Shape;166;p8"/>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72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txBox="1"/>
            <p:nvPr/>
          </p:nvSpPr>
          <p:spPr>
            <a:xfrm>
              <a:off x="76200" y="38100"/>
              <a:ext cx="660300" cy="6984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8" name="Google Shape;168;p8"/>
          <p:cNvGrpSpPr/>
          <p:nvPr/>
        </p:nvGrpSpPr>
        <p:grpSpPr>
          <a:xfrm>
            <a:off x="15003983" y="2847939"/>
            <a:ext cx="1991604" cy="1991604"/>
            <a:chOff x="0" y="0"/>
            <a:chExt cx="812800" cy="812800"/>
          </a:xfrm>
        </p:grpSpPr>
        <p:sp>
          <p:nvSpPr>
            <p:cNvPr id="169" name="Google Shape;169;p8"/>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72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txBox="1"/>
            <p:nvPr/>
          </p:nvSpPr>
          <p:spPr>
            <a:xfrm>
              <a:off x="76200" y="38100"/>
              <a:ext cx="660300" cy="6984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1" name="Google Shape;171;p8"/>
          <p:cNvGrpSpPr/>
          <p:nvPr/>
        </p:nvGrpSpPr>
        <p:grpSpPr>
          <a:xfrm>
            <a:off x="15003983" y="6482856"/>
            <a:ext cx="1991604" cy="1991604"/>
            <a:chOff x="0" y="0"/>
            <a:chExt cx="812800" cy="812800"/>
          </a:xfrm>
        </p:grpSpPr>
        <p:sp>
          <p:nvSpPr>
            <p:cNvPr id="172" name="Google Shape;172;p8"/>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7279">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txBox="1"/>
            <p:nvPr/>
          </p:nvSpPr>
          <p:spPr>
            <a:xfrm>
              <a:off x="76200" y="38100"/>
              <a:ext cx="660300" cy="6984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4" name="Google Shape;174;p8"/>
          <p:cNvSpPr/>
          <p:nvPr/>
        </p:nvSpPr>
        <p:spPr>
          <a:xfrm>
            <a:off x="1717652" y="3226382"/>
            <a:ext cx="1103046" cy="1196598"/>
          </a:xfrm>
          <a:custGeom>
            <a:avLst/>
            <a:gdLst/>
            <a:ahLst/>
            <a:cxnLst/>
            <a:rect l="l" t="t" r="r" b="b"/>
            <a:pathLst>
              <a:path w="1103046" h="1196598" extrusionOk="0">
                <a:moveTo>
                  <a:pt x="0" y="0"/>
                </a:moveTo>
                <a:lnTo>
                  <a:pt x="1103046" y="0"/>
                </a:lnTo>
                <a:lnTo>
                  <a:pt x="1103046" y="1196598"/>
                </a:lnTo>
                <a:lnTo>
                  <a:pt x="0" y="1196598"/>
                </a:lnTo>
                <a:lnTo>
                  <a:pt x="0" y="0"/>
                </a:lnTo>
                <a:close/>
              </a:path>
            </a:pathLst>
          </a:custGeom>
          <a:blipFill rotWithShape="1">
            <a:blip r:embed="rId2">
              <a:alphaModFix/>
            </a:blip>
            <a:stretch>
              <a:fillRect/>
            </a:stretch>
          </a:blipFill>
          <a:ln>
            <a:noFill/>
          </a:ln>
        </p:spPr>
      </p:sp>
      <p:sp>
        <p:nvSpPr>
          <p:cNvPr id="175" name="Google Shape;175;p8"/>
          <p:cNvSpPr/>
          <p:nvPr/>
        </p:nvSpPr>
        <p:spPr>
          <a:xfrm>
            <a:off x="15423511" y="6894955"/>
            <a:ext cx="1152528" cy="1167386"/>
          </a:xfrm>
          <a:custGeom>
            <a:avLst/>
            <a:gdLst/>
            <a:ahLst/>
            <a:cxnLst/>
            <a:rect l="l" t="t" r="r" b="b"/>
            <a:pathLst>
              <a:path w="1152528" h="1167386" extrusionOk="0">
                <a:moveTo>
                  <a:pt x="0" y="0"/>
                </a:moveTo>
                <a:lnTo>
                  <a:pt x="1152528" y="0"/>
                </a:lnTo>
                <a:lnTo>
                  <a:pt x="1152528" y="1167386"/>
                </a:lnTo>
                <a:lnTo>
                  <a:pt x="0" y="1167386"/>
                </a:lnTo>
                <a:lnTo>
                  <a:pt x="0" y="0"/>
                </a:lnTo>
                <a:close/>
              </a:path>
            </a:pathLst>
          </a:custGeom>
          <a:blipFill rotWithShape="1">
            <a:blip r:embed="rId3">
              <a:alphaModFix/>
            </a:blip>
            <a:stretch>
              <a:fillRect/>
            </a:stretch>
          </a:blipFill>
          <a:ln>
            <a:noFill/>
          </a:ln>
        </p:spPr>
      </p:sp>
      <p:sp>
        <p:nvSpPr>
          <p:cNvPr id="176" name="Google Shape;176;p8"/>
          <p:cNvSpPr/>
          <p:nvPr/>
        </p:nvSpPr>
        <p:spPr>
          <a:xfrm>
            <a:off x="15585317" y="3226382"/>
            <a:ext cx="828916" cy="1196598"/>
          </a:xfrm>
          <a:custGeom>
            <a:avLst/>
            <a:gdLst/>
            <a:ahLst/>
            <a:cxnLst/>
            <a:rect l="l" t="t" r="r" b="b"/>
            <a:pathLst>
              <a:path w="828916" h="1196598" extrusionOk="0">
                <a:moveTo>
                  <a:pt x="0" y="0"/>
                </a:moveTo>
                <a:lnTo>
                  <a:pt x="828916" y="0"/>
                </a:lnTo>
                <a:lnTo>
                  <a:pt x="828916" y="1196598"/>
                </a:lnTo>
                <a:lnTo>
                  <a:pt x="0" y="1196598"/>
                </a:lnTo>
                <a:lnTo>
                  <a:pt x="0" y="0"/>
                </a:lnTo>
                <a:close/>
              </a:path>
            </a:pathLst>
          </a:custGeom>
          <a:blipFill rotWithShape="1">
            <a:blip r:embed="rId4">
              <a:alphaModFix/>
            </a:blip>
            <a:stretch>
              <a:fillRect/>
            </a:stretch>
          </a:blipFill>
          <a:ln>
            <a:noFill/>
          </a:ln>
        </p:spPr>
      </p:sp>
      <p:sp>
        <p:nvSpPr>
          <p:cNvPr id="177" name="Google Shape;177;p8"/>
          <p:cNvSpPr/>
          <p:nvPr/>
        </p:nvSpPr>
        <p:spPr>
          <a:xfrm>
            <a:off x="1717652" y="6973189"/>
            <a:ext cx="1103046" cy="1072963"/>
          </a:xfrm>
          <a:custGeom>
            <a:avLst/>
            <a:gdLst/>
            <a:ahLst/>
            <a:cxnLst/>
            <a:rect l="l" t="t" r="r" b="b"/>
            <a:pathLst>
              <a:path w="1103046" h="1072963" extrusionOk="0">
                <a:moveTo>
                  <a:pt x="0" y="0"/>
                </a:moveTo>
                <a:lnTo>
                  <a:pt x="1103046" y="0"/>
                </a:lnTo>
                <a:lnTo>
                  <a:pt x="1103046" y="1072963"/>
                </a:lnTo>
                <a:lnTo>
                  <a:pt x="0" y="1072963"/>
                </a:lnTo>
                <a:lnTo>
                  <a:pt x="0" y="0"/>
                </a:lnTo>
                <a:close/>
              </a:path>
            </a:pathLst>
          </a:custGeom>
          <a:blipFill rotWithShape="1">
            <a:blip r:embed="rId5">
              <a:alphaModFix/>
            </a:blip>
            <a:stretch>
              <a:fillRect/>
            </a:stretch>
          </a:blipFill>
          <a:ln>
            <a:noFill/>
          </a:ln>
        </p:spPr>
      </p:sp>
      <p:sp>
        <p:nvSpPr>
          <p:cNvPr id="178" name="Google Shape;178;p8"/>
          <p:cNvSpPr txBox="1">
            <a:spLocks noGrp="1"/>
          </p:cNvSpPr>
          <p:nvPr>
            <p:ph type="body" idx="1"/>
          </p:nvPr>
        </p:nvSpPr>
        <p:spPr>
          <a:xfrm>
            <a:off x="728975" y="8712075"/>
            <a:ext cx="3080400" cy="952500"/>
          </a:xfrm>
          <a:prstGeom prst="rect">
            <a:avLst/>
          </a:prstGeom>
        </p:spPr>
        <p:txBody>
          <a:bodyPr spcFirstLastPara="1" wrap="square" lIns="91425" tIns="45700" rIns="91425" bIns="45700" anchor="t" anchorCtr="0">
            <a:noAutofit/>
          </a:bodyPr>
          <a:lstStyle>
            <a:lvl1pPr marL="457200" lvl="0" indent="-355600">
              <a:spcBef>
                <a:spcPts val="640"/>
              </a:spcBef>
              <a:spcAft>
                <a:spcPts val="0"/>
              </a:spcAft>
              <a:buSzPts val="2000"/>
              <a:buChar char="•"/>
              <a:defRPr/>
            </a:lvl1pPr>
            <a:lvl2pPr marL="914400" lvl="1" indent="-355600">
              <a:spcBef>
                <a:spcPts val="560"/>
              </a:spcBef>
              <a:spcAft>
                <a:spcPts val="0"/>
              </a:spcAft>
              <a:buSzPts val="2000"/>
              <a:buChar char="–"/>
              <a:defRPr/>
            </a:lvl2pPr>
            <a:lvl3pPr marL="1371600" lvl="2" indent="-355600">
              <a:spcBef>
                <a:spcPts val="480"/>
              </a:spcBef>
              <a:spcAft>
                <a:spcPts val="0"/>
              </a:spcAft>
              <a:buSzPts val="2000"/>
              <a:buChar char="•"/>
              <a:defRPr/>
            </a:lvl3pPr>
            <a:lvl4pPr marL="1828800" lvl="3" indent="-355600">
              <a:spcBef>
                <a:spcPts val="400"/>
              </a:spcBef>
              <a:spcAft>
                <a:spcPts val="0"/>
              </a:spcAft>
              <a:buSzPts val="2000"/>
              <a:buChar char="–"/>
              <a:defRPr/>
            </a:lvl4pPr>
            <a:lvl5pPr marL="2286000" lvl="4" indent="-355600">
              <a:spcBef>
                <a:spcPts val="400"/>
              </a:spcBef>
              <a:spcAft>
                <a:spcPts val="0"/>
              </a:spcAft>
              <a:buSzPts val="2000"/>
              <a:buChar char="»"/>
              <a:defRPr/>
            </a:lvl5pPr>
            <a:lvl6pPr marL="2743200" lvl="5" indent="-355600">
              <a:spcBef>
                <a:spcPts val="400"/>
              </a:spcBef>
              <a:spcAft>
                <a:spcPts val="0"/>
              </a:spcAft>
              <a:buSzPts val="2000"/>
              <a:buChar char="•"/>
              <a:defRPr/>
            </a:lvl6pPr>
            <a:lvl7pPr marL="3200400" lvl="6" indent="-355600">
              <a:spcBef>
                <a:spcPts val="400"/>
              </a:spcBef>
              <a:spcAft>
                <a:spcPts val="0"/>
              </a:spcAft>
              <a:buSzPts val="2000"/>
              <a:buChar char="•"/>
              <a:defRPr/>
            </a:lvl7pPr>
            <a:lvl8pPr marL="3657600" lvl="7" indent="-355600">
              <a:spcBef>
                <a:spcPts val="400"/>
              </a:spcBef>
              <a:spcAft>
                <a:spcPts val="0"/>
              </a:spcAft>
              <a:buSzPts val="2000"/>
              <a:buChar char="•"/>
              <a:defRPr/>
            </a:lvl8pPr>
            <a:lvl9pPr marL="4114800" lvl="8" indent="-355600">
              <a:spcBef>
                <a:spcPts val="400"/>
              </a:spcBef>
              <a:spcAft>
                <a:spcPts val="0"/>
              </a:spcAft>
              <a:buSzPts val="2000"/>
              <a:buChar char="•"/>
              <a:defRPr/>
            </a:lvl9pPr>
          </a:lstStyle>
          <a:p>
            <a:endParaRPr/>
          </a:p>
        </p:txBody>
      </p:sp>
      <p:sp>
        <p:nvSpPr>
          <p:cNvPr id="179" name="Google Shape;179;p8"/>
          <p:cNvSpPr txBox="1">
            <a:spLocks noGrp="1"/>
          </p:cNvSpPr>
          <p:nvPr>
            <p:ph type="body" idx="3"/>
          </p:nvPr>
        </p:nvSpPr>
        <p:spPr>
          <a:xfrm>
            <a:off x="14459575" y="8712075"/>
            <a:ext cx="3080400" cy="952500"/>
          </a:xfrm>
          <a:prstGeom prst="rect">
            <a:avLst/>
          </a:prstGeom>
        </p:spPr>
        <p:txBody>
          <a:bodyPr spcFirstLastPara="1" wrap="square" lIns="91425" tIns="45700" rIns="91425" bIns="45700" anchor="t" anchorCtr="0">
            <a:noAutofit/>
          </a:bodyPr>
          <a:lstStyle>
            <a:lvl1pPr marL="457200" lvl="0" indent="-355600" rtl="0">
              <a:spcBef>
                <a:spcPts val="640"/>
              </a:spcBef>
              <a:spcAft>
                <a:spcPts val="0"/>
              </a:spcAft>
              <a:buSzPts val="2000"/>
              <a:buChar char="•"/>
              <a:defRPr/>
            </a:lvl1pPr>
            <a:lvl2pPr marL="914400" lvl="1" indent="-355600" rtl="0">
              <a:spcBef>
                <a:spcPts val="560"/>
              </a:spcBef>
              <a:spcAft>
                <a:spcPts val="0"/>
              </a:spcAft>
              <a:buSzPts val="2000"/>
              <a:buChar char="–"/>
              <a:defRPr/>
            </a:lvl2pPr>
            <a:lvl3pPr marL="1371600" lvl="2" indent="-355600" rtl="0">
              <a:spcBef>
                <a:spcPts val="480"/>
              </a:spcBef>
              <a:spcAft>
                <a:spcPts val="0"/>
              </a:spcAft>
              <a:buSzPts val="20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180" name="Google Shape;180;p8"/>
          <p:cNvSpPr txBox="1">
            <a:spLocks noGrp="1"/>
          </p:cNvSpPr>
          <p:nvPr>
            <p:ph type="body" idx="4"/>
          </p:nvPr>
        </p:nvSpPr>
        <p:spPr>
          <a:xfrm>
            <a:off x="728975" y="4976663"/>
            <a:ext cx="3080400" cy="952500"/>
          </a:xfrm>
          <a:prstGeom prst="rect">
            <a:avLst/>
          </a:prstGeom>
        </p:spPr>
        <p:txBody>
          <a:bodyPr spcFirstLastPara="1" wrap="square" lIns="91425" tIns="45700" rIns="91425" bIns="45700" anchor="t" anchorCtr="0">
            <a:noAutofit/>
          </a:bodyPr>
          <a:lstStyle>
            <a:lvl1pPr marL="457200" lvl="0" indent="-355600" rtl="0">
              <a:spcBef>
                <a:spcPts val="640"/>
              </a:spcBef>
              <a:spcAft>
                <a:spcPts val="0"/>
              </a:spcAft>
              <a:buSzPts val="2000"/>
              <a:buChar char="•"/>
              <a:defRPr/>
            </a:lvl1pPr>
            <a:lvl2pPr marL="914400" lvl="1" indent="-355600" rtl="0">
              <a:spcBef>
                <a:spcPts val="560"/>
              </a:spcBef>
              <a:spcAft>
                <a:spcPts val="0"/>
              </a:spcAft>
              <a:buSzPts val="2000"/>
              <a:buChar char="–"/>
              <a:defRPr/>
            </a:lvl2pPr>
            <a:lvl3pPr marL="1371600" lvl="2" indent="-355600" rtl="0">
              <a:spcBef>
                <a:spcPts val="480"/>
              </a:spcBef>
              <a:spcAft>
                <a:spcPts val="0"/>
              </a:spcAft>
              <a:buSzPts val="20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181" name="Google Shape;181;p8"/>
          <p:cNvSpPr txBox="1">
            <a:spLocks noGrp="1"/>
          </p:cNvSpPr>
          <p:nvPr>
            <p:ph type="body" idx="5"/>
          </p:nvPr>
        </p:nvSpPr>
        <p:spPr>
          <a:xfrm>
            <a:off x="14459575" y="4976663"/>
            <a:ext cx="3080400" cy="952500"/>
          </a:xfrm>
          <a:prstGeom prst="rect">
            <a:avLst/>
          </a:prstGeom>
        </p:spPr>
        <p:txBody>
          <a:bodyPr spcFirstLastPara="1" wrap="square" lIns="91425" tIns="45700" rIns="91425" bIns="45700" anchor="t" anchorCtr="0">
            <a:noAutofit/>
          </a:bodyPr>
          <a:lstStyle>
            <a:lvl1pPr marL="457200" lvl="0" indent="-355600" rtl="0">
              <a:spcBef>
                <a:spcPts val="640"/>
              </a:spcBef>
              <a:spcAft>
                <a:spcPts val="0"/>
              </a:spcAft>
              <a:buSzPts val="2000"/>
              <a:buChar char="•"/>
              <a:defRPr/>
            </a:lvl1pPr>
            <a:lvl2pPr marL="914400" lvl="1" indent="-355600" rtl="0">
              <a:spcBef>
                <a:spcPts val="560"/>
              </a:spcBef>
              <a:spcAft>
                <a:spcPts val="0"/>
              </a:spcAft>
              <a:buSzPts val="2000"/>
              <a:buChar char="–"/>
              <a:defRPr/>
            </a:lvl2pPr>
            <a:lvl3pPr marL="1371600" lvl="2" indent="-355600" rtl="0">
              <a:spcBef>
                <a:spcPts val="480"/>
              </a:spcBef>
              <a:spcAft>
                <a:spcPts val="0"/>
              </a:spcAft>
              <a:buSzPts val="20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F0F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79450"/>
            <a:ext cx="17526000" cy="14208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10050"/>
              <a:buFont typeface="Zilla Slab"/>
              <a:buNone/>
              <a:defRPr sz="10050" i="0" u="none" strike="noStrike" cap="none">
                <a:solidFill>
                  <a:schemeClr val="dk1"/>
                </a:solidFill>
                <a:latin typeface="Zilla Slab"/>
                <a:ea typeface="Zilla Slab"/>
                <a:cs typeface="Zilla Slab"/>
                <a:sym typeface="Zilla Slab"/>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5029200" y="2495550"/>
            <a:ext cx="8229600" cy="4526100"/>
          </a:xfrm>
          <a:prstGeom prst="rect">
            <a:avLst/>
          </a:prstGeom>
          <a:noFill/>
          <a:ln>
            <a:noFill/>
          </a:ln>
        </p:spPr>
        <p:txBody>
          <a:bodyPr spcFirstLastPara="1" wrap="square" lIns="91425" tIns="45700" rIns="91425" bIns="45700" anchor="t" anchorCtr="0">
            <a:noAutofit/>
          </a:bodyPr>
          <a:lstStyle>
            <a:lvl1pPr marL="457200" marR="0" lvl="0" indent="-355600" algn="ctr" rtl="0">
              <a:spcBef>
                <a:spcPts val="640"/>
              </a:spcBef>
              <a:spcAft>
                <a:spcPts val="0"/>
              </a:spcAft>
              <a:buClr>
                <a:schemeClr val="dk1"/>
              </a:buClr>
              <a:buSzPts val="2000"/>
              <a:buFont typeface="Assistant"/>
              <a:buChar char="•"/>
              <a:defRPr sz="2000" i="0" u="none" strike="noStrike" cap="none">
                <a:solidFill>
                  <a:schemeClr val="dk1"/>
                </a:solidFill>
                <a:latin typeface="Assistant"/>
                <a:ea typeface="Assistant"/>
                <a:cs typeface="Assistant"/>
                <a:sym typeface="Assistant"/>
              </a:defRPr>
            </a:lvl1pPr>
            <a:lvl2pPr marL="914400" marR="0" lvl="1" indent="-355600" algn="ctr" rtl="0">
              <a:spcBef>
                <a:spcPts val="560"/>
              </a:spcBef>
              <a:spcAft>
                <a:spcPts val="0"/>
              </a:spcAft>
              <a:buClr>
                <a:schemeClr val="dk1"/>
              </a:buClr>
              <a:buSzPts val="2000"/>
              <a:buFont typeface="Assistant"/>
              <a:buChar char="–"/>
              <a:defRPr sz="2000" i="0" u="none" strike="noStrike" cap="none">
                <a:solidFill>
                  <a:schemeClr val="dk1"/>
                </a:solidFill>
                <a:latin typeface="Assistant"/>
                <a:ea typeface="Assistant"/>
                <a:cs typeface="Assistant"/>
                <a:sym typeface="Assistant"/>
              </a:defRPr>
            </a:lvl2pPr>
            <a:lvl3pPr marL="1371600" marR="0" lvl="2" indent="-355600" algn="ctr" rtl="0">
              <a:spcBef>
                <a:spcPts val="480"/>
              </a:spcBef>
              <a:spcAft>
                <a:spcPts val="0"/>
              </a:spcAft>
              <a:buClr>
                <a:schemeClr val="dk1"/>
              </a:buClr>
              <a:buSzPts val="2000"/>
              <a:buFont typeface="Assistant"/>
              <a:buChar char="•"/>
              <a:defRPr sz="2000" i="0" u="none" strike="noStrike" cap="none">
                <a:solidFill>
                  <a:schemeClr val="dk1"/>
                </a:solidFill>
                <a:latin typeface="Assistant"/>
                <a:ea typeface="Assistant"/>
                <a:cs typeface="Assistant"/>
                <a:sym typeface="Assistant"/>
              </a:defRPr>
            </a:lvl3pPr>
            <a:lvl4pPr marL="1828800" marR="0" lvl="3" indent="-355600" algn="ctr" rtl="0">
              <a:spcBef>
                <a:spcPts val="400"/>
              </a:spcBef>
              <a:spcAft>
                <a:spcPts val="0"/>
              </a:spcAft>
              <a:buClr>
                <a:schemeClr val="dk1"/>
              </a:buClr>
              <a:buSzPts val="2000"/>
              <a:buFont typeface="Assistant"/>
              <a:buChar char="–"/>
              <a:defRPr sz="2000" i="0" u="none" strike="noStrike" cap="none">
                <a:solidFill>
                  <a:schemeClr val="dk1"/>
                </a:solidFill>
                <a:latin typeface="Assistant"/>
                <a:ea typeface="Assistant"/>
                <a:cs typeface="Assistant"/>
                <a:sym typeface="Assistant"/>
              </a:defRPr>
            </a:lvl4pPr>
            <a:lvl5pPr marL="2286000" marR="0" lvl="4" indent="-355600" algn="ctr" rtl="0">
              <a:spcBef>
                <a:spcPts val="400"/>
              </a:spcBef>
              <a:spcAft>
                <a:spcPts val="0"/>
              </a:spcAft>
              <a:buClr>
                <a:schemeClr val="dk1"/>
              </a:buClr>
              <a:buSzPts val="2000"/>
              <a:buFont typeface="Assistant"/>
              <a:buChar char="»"/>
              <a:defRPr sz="2000" i="0" u="none" strike="noStrike" cap="none">
                <a:solidFill>
                  <a:schemeClr val="dk1"/>
                </a:solidFill>
                <a:latin typeface="Assistant"/>
                <a:ea typeface="Assistant"/>
                <a:cs typeface="Assistant"/>
                <a:sym typeface="Assistant"/>
              </a:defRPr>
            </a:lvl5pPr>
            <a:lvl6pPr marL="2743200" marR="0" lvl="5" indent="-355600" algn="ctr" rtl="0">
              <a:spcBef>
                <a:spcPts val="400"/>
              </a:spcBef>
              <a:spcAft>
                <a:spcPts val="0"/>
              </a:spcAft>
              <a:buClr>
                <a:schemeClr val="dk1"/>
              </a:buClr>
              <a:buSzPts val="2000"/>
              <a:buFont typeface="Assistant"/>
              <a:buChar char="•"/>
              <a:defRPr sz="2000" i="0" u="none" strike="noStrike" cap="none">
                <a:solidFill>
                  <a:schemeClr val="dk1"/>
                </a:solidFill>
                <a:latin typeface="Assistant"/>
                <a:ea typeface="Assistant"/>
                <a:cs typeface="Assistant"/>
                <a:sym typeface="Assistant"/>
              </a:defRPr>
            </a:lvl6pPr>
            <a:lvl7pPr marL="3200400" marR="0" lvl="6" indent="-355600" algn="ctr" rtl="0">
              <a:spcBef>
                <a:spcPts val="400"/>
              </a:spcBef>
              <a:spcAft>
                <a:spcPts val="0"/>
              </a:spcAft>
              <a:buClr>
                <a:schemeClr val="dk1"/>
              </a:buClr>
              <a:buSzPts val="2000"/>
              <a:buFont typeface="Assistant"/>
              <a:buChar char="•"/>
              <a:defRPr sz="2000" i="0" u="none" strike="noStrike" cap="none">
                <a:solidFill>
                  <a:schemeClr val="dk1"/>
                </a:solidFill>
                <a:latin typeface="Assistant"/>
                <a:ea typeface="Assistant"/>
                <a:cs typeface="Assistant"/>
                <a:sym typeface="Assistant"/>
              </a:defRPr>
            </a:lvl7pPr>
            <a:lvl8pPr marL="3657600" marR="0" lvl="7" indent="-355600" algn="ctr" rtl="0">
              <a:spcBef>
                <a:spcPts val="400"/>
              </a:spcBef>
              <a:spcAft>
                <a:spcPts val="0"/>
              </a:spcAft>
              <a:buClr>
                <a:schemeClr val="dk1"/>
              </a:buClr>
              <a:buSzPts val="2000"/>
              <a:buFont typeface="Assistant"/>
              <a:buChar char="•"/>
              <a:defRPr sz="2000" i="0" u="none" strike="noStrike" cap="none">
                <a:solidFill>
                  <a:schemeClr val="dk1"/>
                </a:solidFill>
                <a:latin typeface="Assistant"/>
                <a:ea typeface="Assistant"/>
                <a:cs typeface="Assistant"/>
                <a:sym typeface="Assistant"/>
              </a:defRPr>
            </a:lvl8pPr>
            <a:lvl9pPr marL="4114800" marR="0" lvl="8" indent="-355600" algn="ctr" rtl="0">
              <a:spcBef>
                <a:spcPts val="400"/>
              </a:spcBef>
              <a:spcAft>
                <a:spcPts val="0"/>
              </a:spcAft>
              <a:buClr>
                <a:schemeClr val="dk1"/>
              </a:buClr>
              <a:buSzPts val="2000"/>
              <a:buFont typeface="Assistant"/>
              <a:buChar char="•"/>
              <a:defRPr sz="2000" i="0" u="none" strike="noStrike" cap="none">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8.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jp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F0F1"/>
        </a:solidFill>
        <a:effectLst/>
      </p:bgPr>
    </p:bg>
    <p:spTree>
      <p:nvGrpSpPr>
        <p:cNvPr id="1" name="Shape 185"/>
        <p:cNvGrpSpPr/>
        <p:nvPr/>
      </p:nvGrpSpPr>
      <p:grpSpPr>
        <a:xfrm>
          <a:off x="0" y="0"/>
          <a:ext cx="0" cy="0"/>
          <a:chOff x="0" y="0"/>
          <a:chExt cx="0" cy="0"/>
        </a:xfrm>
      </p:grpSpPr>
      <p:pic>
        <p:nvPicPr>
          <p:cNvPr id="186" name="Google Shape;186;p9"/>
          <p:cNvPicPr preferRelativeResize="0"/>
          <p:nvPr/>
        </p:nvPicPr>
        <p:blipFill rotWithShape="1">
          <a:blip r:embed="rId3">
            <a:alphaModFix/>
          </a:blip>
          <a:srcRect b="8500"/>
          <a:stretch/>
        </p:blipFill>
        <p:spPr>
          <a:xfrm>
            <a:off x="15680875" y="6536150"/>
            <a:ext cx="2068500" cy="3750849"/>
          </a:xfrm>
          <a:prstGeom prst="rect">
            <a:avLst/>
          </a:prstGeom>
          <a:noFill/>
          <a:ln>
            <a:noFill/>
          </a:ln>
        </p:spPr>
      </p:pic>
      <p:pic>
        <p:nvPicPr>
          <p:cNvPr id="187" name="Google Shape;187;p9"/>
          <p:cNvPicPr preferRelativeResize="0"/>
          <p:nvPr/>
        </p:nvPicPr>
        <p:blipFill rotWithShape="1">
          <a:blip r:embed="rId4">
            <a:alphaModFix/>
          </a:blip>
          <a:srcRect t="20898"/>
          <a:stretch/>
        </p:blipFill>
        <p:spPr>
          <a:xfrm>
            <a:off x="538625" y="-1"/>
            <a:ext cx="2068500" cy="3232550"/>
          </a:xfrm>
          <a:prstGeom prst="rect">
            <a:avLst/>
          </a:prstGeom>
          <a:noFill/>
          <a:ln>
            <a:noFill/>
          </a:ln>
        </p:spPr>
      </p:pic>
      <p:pic>
        <p:nvPicPr>
          <p:cNvPr id="188" name="Google Shape;188;p9"/>
          <p:cNvPicPr preferRelativeResize="0"/>
          <p:nvPr/>
        </p:nvPicPr>
        <p:blipFill rotWithShape="1">
          <a:blip r:embed="rId5">
            <a:alphaModFix/>
          </a:blip>
          <a:srcRect b="59153"/>
          <a:stretch/>
        </p:blipFill>
        <p:spPr>
          <a:xfrm>
            <a:off x="538625" y="8612644"/>
            <a:ext cx="2068500" cy="1674350"/>
          </a:xfrm>
          <a:prstGeom prst="rect">
            <a:avLst/>
          </a:prstGeom>
          <a:noFill/>
          <a:ln>
            <a:noFill/>
          </a:ln>
        </p:spPr>
      </p:pic>
      <p:pic>
        <p:nvPicPr>
          <p:cNvPr id="189" name="Google Shape;189;p9"/>
          <p:cNvPicPr preferRelativeResize="0"/>
          <p:nvPr/>
        </p:nvPicPr>
        <p:blipFill rotWithShape="1">
          <a:blip r:embed="rId6">
            <a:alphaModFix/>
          </a:blip>
          <a:srcRect t="71242"/>
          <a:stretch/>
        </p:blipFill>
        <p:spPr>
          <a:xfrm>
            <a:off x="15679700" y="-1"/>
            <a:ext cx="2068500" cy="1175150"/>
          </a:xfrm>
          <a:prstGeom prst="rect">
            <a:avLst/>
          </a:prstGeom>
          <a:noFill/>
          <a:ln>
            <a:noFill/>
          </a:ln>
        </p:spPr>
      </p:pic>
      <p:sp>
        <p:nvSpPr>
          <p:cNvPr id="190" name="Google Shape;190;p9"/>
          <p:cNvSpPr/>
          <p:nvPr/>
        </p:nvSpPr>
        <p:spPr>
          <a:xfrm>
            <a:off x="538637" y="3861976"/>
            <a:ext cx="2068476" cy="4114800"/>
          </a:xfrm>
          <a:custGeom>
            <a:avLst/>
            <a:gdLst/>
            <a:ahLst/>
            <a:cxnLst/>
            <a:rect l="l" t="t" r="r" b="b"/>
            <a:pathLst>
              <a:path w="2068476" h="4114800" extrusionOk="0">
                <a:moveTo>
                  <a:pt x="0" y="0"/>
                </a:moveTo>
                <a:lnTo>
                  <a:pt x="2068476" y="0"/>
                </a:lnTo>
                <a:lnTo>
                  <a:pt x="2068476" y="4114800"/>
                </a:lnTo>
                <a:lnTo>
                  <a:pt x="0" y="4114800"/>
                </a:lnTo>
                <a:lnTo>
                  <a:pt x="0" y="0"/>
                </a:lnTo>
                <a:close/>
              </a:path>
            </a:pathLst>
          </a:custGeom>
          <a:blipFill rotWithShape="1">
            <a:blip r:embed="rId7">
              <a:alphaModFix/>
            </a:blip>
            <a:stretch>
              <a:fillRect/>
            </a:stretch>
          </a:blipFill>
          <a:ln>
            <a:noFill/>
          </a:ln>
        </p:spPr>
      </p:sp>
      <p:sp>
        <p:nvSpPr>
          <p:cNvPr id="191" name="Google Shape;191;p9"/>
          <p:cNvSpPr/>
          <p:nvPr/>
        </p:nvSpPr>
        <p:spPr>
          <a:xfrm>
            <a:off x="15680887" y="1804576"/>
            <a:ext cx="2068476" cy="4114800"/>
          </a:xfrm>
          <a:custGeom>
            <a:avLst/>
            <a:gdLst/>
            <a:ahLst/>
            <a:cxnLst/>
            <a:rect l="l" t="t" r="r" b="b"/>
            <a:pathLst>
              <a:path w="2068476" h="4114800" extrusionOk="0">
                <a:moveTo>
                  <a:pt x="0" y="0"/>
                </a:moveTo>
                <a:lnTo>
                  <a:pt x="2068476" y="0"/>
                </a:lnTo>
                <a:lnTo>
                  <a:pt x="2068476" y="4114800"/>
                </a:lnTo>
                <a:lnTo>
                  <a:pt x="0" y="4114800"/>
                </a:lnTo>
                <a:lnTo>
                  <a:pt x="0" y="0"/>
                </a:lnTo>
                <a:close/>
              </a:path>
            </a:pathLst>
          </a:custGeom>
          <a:blipFill rotWithShape="1">
            <a:blip r:embed="rId8">
              <a:alphaModFix/>
            </a:blip>
            <a:stretch>
              <a:fillRect/>
            </a:stretch>
          </a:blipFill>
          <a:ln>
            <a:noFill/>
          </a:ln>
        </p:spPr>
      </p:sp>
      <p:sp>
        <p:nvSpPr>
          <p:cNvPr id="192" name="Google Shape;192;p9"/>
          <p:cNvSpPr/>
          <p:nvPr/>
        </p:nvSpPr>
        <p:spPr>
          <a:xfrm>
            <a:off x="3802188" y="2389939"/>
            <a:ext cx="10955266" cy="5507122"/>
          </a:xfrm>
          <a:custGeom>
            <a:avLst/>
            <a:gdLst/>
            <a:ahLst/>
            <a:cxnLst/>
            <a:rect l="l" t="t" r="r" b="b"/>
            <a:pathLst>
              <a:path w="10955266" h="5507122" extrusionOk="0">
                <a:moveTo>
                  <a:pt x="0" y="0"/>
                </a:moveTo>
                <a:lnTo>
                  <a:pt x="10955266" y="0"/>
                </a:lnTo>
                <a:lnTo>
                  <a:pt x="10955266" y="5507122"/>
                </a:lnTo>
                <a:lnTo>
                  <a:pt x="0" y="5507122"/>
                </a:lnTo>
                <a:lnTo>
                  <a:pt x="0" y="0"/>
                </a:lnTo>
                <a:close/>
              </a:path>
            </a:pathLst>
          </a:custGeom>
          <a:blipFill rotWithShape="1">
            <a:blip r:embed="rId9">
              <a:alphaModFix/>
            </a:blip>
            <a:stretch>
              <a:fillRect/>
            </a:stretch>
          </a:blipFill>
          <a:ln>
            <a:noFill/>
          </a:ln>
        </p:spPr>
      </p:sp>
      <p:sp>
        <p:nvSpPr>
          <p:cNvPr id="193" name="Google Shape;193;p9"/>
          <p:cNvSpPr txBox="1"/>
          <p:nvPr/>
        </p:nvSpPr>
        <p:spPr>
          <a:xfrm>
            <a:off x="4577774" y="5215586"/>
            <a:ext cx="9132453" cy="2154436"/>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10000" b="0" i="0" u="none" strike="noStrike" cap="none" dirty="0">
                <a:solidFill>
                  <a:srgbClr val="FFFFFF"/>
                </a:solidFill>
                <a:latin typeface="Assistant"/>
                <a:ea typeface="Assistant"/>
                <a:cs typeface="Assistant"/>
                <a:sym typeface="Assistant"/>
              </a:rPr>
              <a:t>Limited</a:t>
            </a:r>
            <a:endParaRPr sz="10000" dirty="0"/>
          </a:p>
        </p:txBody>
      </p:sp>
      <p:sp>
        <p:nvSpPr>
          <p:cNvPr id="194" name="Google Shape;194;p9"/>
          <p:cNvSpPr txBox="1"/>
          <p:nvPr/>
        </p:nvSpPr>
        <p:spPr>
          <a:xfrm>
            <a:off x="3404841" y="3046013"/>
            <a:ext cx="11478318" cy="318427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14780" b="0" i="0" u="none" strike="noStrike" cap="none" dirty="0">
                <a:solidFill>
                  <a:srgbClr val="FFFFFF"/>
                </a:solidFill>
                <a:latin typeface="Zilla Slab"/>
                <a:ea typeface="Zilla Slab"/>
                <a:cs typeface="Zilla Slab"/>
                <a:sym typeface="Zilla Slab"/>
              </a:rPr>
              <a:t>Symphony</a:t>
            </a:r>
            <a:endParaRPr dirty="0"/>
          </a:p>
        </p:txBody>
      </p:sp>
      <p:sp>
        <p:nvSpPr>
          <p:cNvPr id="196" name="Google Shape;196;p9"/>
          <p:cNvSpPr txBox="1"/>
          <p:nvPr/>
        </p:nvSpPr>
        <p:spPr>
          <a:xfrm>
            <a:off x="3246473" y="621700"/>
            <a:ext cx="1989317" cy="35623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100" b="1" i="0" u="none" strike="noStrike" cap="none">
                <a:solidFill>
                  <a:srgbClr val="000000"/>
                </a:solidFill>
                <a:latin typeface="Assistant"/>
                <a:ea typeface="Assistant"/>
                <a:cs typeface="Assistant"/>
                <a:sym typeface="Assistant"/>
              </a:rPr>
              <a:t>Class Name</a:t>
            </a:r>
            <a:endParaRPr/>
          </a:p>
        </p:txBody>
      </p:sp>
      <p:sp>
        <p:nvSpPr>
          <p:cNvPr id="197" name="Google Shape;197;p9"/>
          <p:cNvSpPr txBox="1"/>
          <p:nvPr/>
        </p:nvSpPr>
        <p:spPr>
          <a:xfrm>
            <a:off x="3246473" y="1057875"/>
            <a:ext cx="3730280" cy="1034129"/>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vi-VN" sz="2400" dirty="0">
                <a:latin typeface="Quicksand" panose="020B0604020202020204" charset="0"/>
              </a:rPr>
              <a:t>T2307A – FPT Aptech Hanoi</a:t>
            </a:r>
          </a:p>
        </p:txBody>
      </p:sp>
      <p:sp>
        <p:nvSpPr>
          <p:cNvPr id="198" name="Google Shape;198;p9"/>
          <p:cNvSpPr txBox="1"/>
          <p:nvPr/>
        </p:nvSpPr>
        <p:spPr>
          <a:xfrm>
            <a:off x="13052210" y="621700"/>
            <a:ext cx="1989317" cy="356235"/>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2100" b="1" i="0" u="none" strike="noStrike" cap="none" dirty="0">
                <a:solidFill>
                  <a:srgbClr val="000000"/>
                </a:solidFill>
                <a:latin typeface="Assistant"/>
                <a:ea typeface="Assistant"/>
                <a:cs typeface="Assistant"/>
                <a:sym typeface="Assistant"/>
              </a:rPr>
              <a:t>Date</a:t>
            </a:r>
            <a:endParaRPr dirty="0"/>
          </a:p>
        </p:txBody>
      </p:sp>
      <p:sp>
        <p:nvSpPr>
          <p:cNvPr id="199" name="Google Shape;199;p9"/>
          <p:cNvSpPr txBox="1"/>
          <p:nvPr/>
        </p:nvSpPr>
        <p:spPr>
          <a:xfrm>
            <a:off x="11311247" y="1057875"/>
            <a:ext cx="3730280" cy="452432"/>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2100" dirty="0">
                <a:latin typeface="Assistant"/>
                <a:ea typeface="Assistant"/>
                <a:cs typeface="Assistant"/>
                <a:sym typeface="Assistant"/>
              </a:rPr>
              <a:t>Dec</a:t>
            </a:r>
            <a:r>
              <a:rPr lang="en-US" sz="2100" b="0" i="0" u="none" strike="noStrike" cap="none" dirty="0">
                <a:solidFill>
                  <a:srgbClr val="000000"/>
                </a:solidFill>
                <a:latin typeface="Assistant"/>
                <a:ea typeface="Assistant"/>
                <a:cs typeface="Assistant"/>
                <a:sym typeface="Assistant"/>
              </a:rPr>
              <a:t> 18 2024</a:t>
            </a:r>
            <a:endParaRPr dirty="0"/>
          </a:p>
        </p:txBody>
      </p:sp>
      <p:sp>
        <p:nvSpPr>
          <p:cNvPr id="200" name="Google Shape;200;p9"/>
          <p:cNvSpPr txBox="1"/>
          <p:nvPr/>
        </p:nvSpPr>
        <p:spPr>
          <a:xfrm>
            <a:off x="8149342" y="621700"/>
            <a:ext cx="1989317" cy="45243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100" b="1" i="0" u="none" strike="noStrike" cap="none" dirty="0">
                <a:solidFill>
                  <a:srgbClr val="000000"/>
                </a:solidFill>
                <a:latin typeface="Assistant"/>
                <a:ea typeface="Assistant"/>
                <a:cs typeface="Assistant"/>
                <a:sym typeface="Assistant"/>
              </a:rPr>
              <a:t>Group 2</a:t>
            </a:r>
            <a:endParaRPr dirty="0"/>
          </a:p>
        </p:txBody>
      </p:sp>
      <p:grpSp>
        <p:nvGrpSpPr>
          <p:cNvPr id="202" name="Google Shape;202;p9"/>
          <p:cNvGrpSpPr/>
          <p:nvPr/>
        </p:nvGrpSpPr>
        <p:grpSpPr>
          <a:xfrm>
            <a:off x="538637" y="2566212"/>
            <a:ext cx="2068476" cy="2068476"/>
            <a:chOff x="0" y="0"/>
            <a:chExt cx="812800" cy="812800"/>
          </a:xfrm>
        </p:grpSpPr>
        <p:sp>
          <p:nvSpPr>
            <p:cNvPr id="203" name="Google Shape;203;p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2235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5" name="Google Shape;205;p9"/>
          <p:cNvGrpSpPr/>
          <p:nvPr/>
        </p:nvGrpSpPr>
        <p:grpSpPr>
          <a:xfrm>
            <a:off x="15679702" y="497736"/>
            <a:ext cx="2068476" cy="2068476"/>
            <a:chOff x="0" y="0"/>
            <a:chExt cx="812800" cy="812800"/>
          </a:xfrm>
        </p:grpSpPr>
        <p:sp>
          <p:nvSpPr>
            <p:cNvPr id="206" name="Google Shape;206;p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2235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8" name="Google Shape;208;p9"/>
          <p:cNvGrpSpPr/>
          <p:nvPr/>
        </p:nvGrpSpPr>
        <p:grpSpPr>
          <a:xfrm>
            <a:off x="15679702" y="5143500"/>
            <a:ext cx="2068476" cy="2068476"/>
            <a:chOff x="0" y="0"/>
            <a:chExt cx="812800" cy="812800"/>
          </a:xfrm>
        </p:grpSpPr>
        <p:sp>
          <p:nvSpPr>
            <p:cNvPr id="209" name="Google Shape;209;p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2235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1" name="Google Shape;211;p9"/>
          <p:cNvGrpSpPr/>
          <p:nvPr/>
        </p:nvGrpSpPr>
        <p:grpSpPr>
          <a:xfrm>
            <a:off x="538637" y="7189824"/>
            <a:ext cx="2068476" cy="2068476"/>
            <a:chOff x="0" y="0"/>
            <a:chExt cx="812800" cy="812800"/>
          </a:xfrm>
        </p:grpSpPr>
        <p:sp>
          <p:nvSpPr>
            <p:cNvPr id="212" name="Google Shape;212;p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2235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F0F1"/>
        </a:solidFill>
        <a:effectLst/>
      </p:bgPr>
    </p:bg>
    <p:spTree>
      <p:nvGrpSpPr>
        <p:cNvPr id="1" name="Shape 621">
          <a:extLst>
            <a:ext uri="{FF2B5EF4-FFF2-40B4-BE49-F238E27FC236}">
              <a16:creationId xmlns:a16="http://schemas.microsoft.com/office/drawing/2014/main" id="{878302E3-1C93-9493-8FF4-30424E0BF18C}"/>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00A9FE86-943A-A517-82A0-8BB30B136459}"/>
              </a:ext>
            </a:extLst>
          </p:cNvPr>
          <p:cNvPicPr>
            <a:picLocks noChangeAspect="1"/>
          </p:cNvPicPr>
          <p:nvPr/>
        </p:nvPicPr>
        <p:blipFill>
          <a:blip r:embed="rId3"/>
          <a:stretch>
            <a:fillRect/>
          </a:stretch>
        </p:blipFill>
        <p:spPr>
          <a:xfrm>
            <a:off x="2300603" y="1382262"/>
            <a:ext cx="14217926" cy="8175144"/>
          </a:xfrm>
          <a:prstGeom prst="rect">
            <a:avLst/>
          </a:prstGeom>
        </p:spPr>
      </p:pic>
      <p:grpSp>
        <p:nvGrpSpPr>
          <p:cNvPr id="622" name="Google Shape;622;p25">
            <a:extLst>
              <a:ext uri="{FF2B5EF4-FFF2-40B4-BE49-F238E27FC236}">
                <a16:creationId xmlns:a16="http://schemas.microsoft.com/office/drawing/2014/main" id="{0C89A842-15E0-DFE5-064E-A9258C3BAD6C}"/>
              </a:ext>
            </a:extLst>
          </p:cNvPr>
          <p:cNvGrpSpPr/>
          <p:nvPr/>
        </p:nvGrpSpPr>
        <p:grpSpPr>
          <a:xfrm>
            <a:off x="0" y="-144661"/>
            <a:ext cx="1514125" cy="1658786"/>
            <a:chOff x="0" y="-38100"/>
            <a:chExt cx="398782" cy="436882"/>
          </a:xfrm>
        </p:grpSpPr>
        <p:sp>
          <p:nvSpPr>
            <p:cNvPr id="623" name="Google Shape;623;p25">
              <a:extLst>
                <a:ext uri="{FF2B5EF4-FFF2-40B4-BE49-F238E27FC236}">
                  <a16:creationId xmlns:a16="http://schemas.microsoft.com/office/drawing/2014/main" id="{56CF64F0-72EA-6B03-7DB5-C6F0AB6157B2}"/>
                </a:ext>
              </a:extLst>
            </p:cNvPr>
            <p:cNvSpPr/>
            <p:nvPr/>
          </p:nvSpPr>
          <p:spPr>
            <a:xfrm>
              <a:off x="0" y="0"/>
              <a:ext cx="398782" cy="398782"/>
            </a:xfrm>
            <a:custGeom>
              <a:avLst/>
              <a:gdLst/>
              <a:ahLst/>
              <a:cxnLst/>
              <a:rect l="l" t="t" r="r" b="b"/>
              <a:pathLst>
                <a:path w="398782" h="398782" extrusionOk="0">
                  <a:moveTo>
                    <a:pt x="0" y="0"/>
                  </a:moveTo>
                  <a:lnTo>
                    <a:pt x="398782" y="0"/>
                  </a:lnTo>
                  <a:lnTo>
                    <a:pt x="398782" y="398782"/>
                  </a:lnTo>
                  <a:lnTo>
                    <a:pt x="0" y="398782"/>
                  </a:lnTo>
                  <a:close/>
                </a:path>
              </a:pathLst>
            </a:custGeom>
            <a:solidFill>
              <a:srgbClr val="A9B9BD"/>
            </a:solidFill>
            <a:ln>
              <a:noFill/>
            </a:ln>
          </p:spPr>
        </p:sp>
        <p:sp>
          <p:nvSpPr>
            <p:cNvPr id="624" name="Google Shape;624;p25">
              <a:extLst>
                <a:ext uri="{FF2B5EF4-FFF2-40B4-BE49-F238E27FC236}">
                  <a16:creationId xmlns:a16="http://schemas.microsoft.com/office/drawing/2014/main" id="{902925F2-E6B9-60CD-0792-3CAD288EB085}"/>
                </a:ext>
              </a:extLst>
            </p:cNvPr>
            <p:cNvSpPr txBox="1"/>
            <p:nvPr/>
          </p:nvSpPr>
          <p:spPr>
            <a:xfrm>
              <a:off x="0" y="-38100"/>
              <a:ext cx="398782" cy="436882"/>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26" name="Google Shape;626;p25">
            <a:extLst>
              <a:ext uri="{FF2B5EF4-FFF2-40B4-BE49-F238E27FC236}">
                <a16:creationId xmlns:a16="http://schemas.microsoft.com/office/drawing/2014/main" id="{71BF367D-45E1-C942-E80E-C4FC25A7E38B}"/>
              </a:ext>
            </a:extLst>
          </p:cNvPr>
          <p:cNvGrpSpPr/>
          <p:nvPr/>
        </p:nvGrpSpPr>
        <p:grpSpPr>
          <a:xfrm>
            <a:off x="16773875" y="8628214"/>
            <a:ext cx="1514125" cy="1658786"/>
            <a:chOff x="0" y="-38100"/>
            <a:chExt cx="398782" cy="436882"/>
          </a:xfrm>
        </p:grpSpPr>
        <p:sp>
          <p:nvSpPr>
            <p:cNvPr id="627" name="Google Shape;627;p25">
              <a:extLst>
                <a:ext uri="{FF2B5EF4-FFF2-40B4-BE49-F238E27FC236}">
                  <a16:creationId xmlns:a16="http://schemas.microsoft.com/office/drawing/2014/main" id="{499A76DC-8DCC-0587-CA59-7D152851466D}"/>
                </a:ext>
              </a:extLst>
            </p:cNvPr>
            <p:cNvSpPr/>
            <p:nvPr/>
          </p:nvSpPr>
          <p:spPr>
            <a:xfrm>
              <a:off x="0" y="0"/>
              <a:ext cx="398782" cy="398782"/>
            </a:xfrm>
            <a:custGeom>
              <a:avLst/>
              <a:gdLst/>
              <a:ahLst/>
              <a:cxnLst/>
              <a:rect l="l" t="t" r="r" b="b"/>
              <a:pathLst>
                <a:path w="398782" h="398782" extrusionOk="0">
                  <a:moveTo>
                    <a:pt x="0" y="0"/>
                  </a:moveTo>
                  <a:lnTo>
                    <a:pt x="398782" y="0"/>
                  </a:lnTo>
                  <a:lnTo>
                    <a:pt x="398782" y="398782"/>
                  </a:lnTo>
                  <a:lnTo>
                    <a:pt x="0" y="398782"/>
                  </a:lnTo>
                  <a:close/>
                </a:path>
              </a:pathLst>
            </a:custGeom>
            <a:solidFill>
              <a:srgbClr val="A9B9BD"/>
            </a:solidFill>
            <a:ln>
              <a:noFill/>
            </a:ln>
          </p:spPr>
        </p:sp>
        <p:sp>
          <p:nvSpPr>
            <p:cNvPr id="628" name="Google Shape;628;p25">
              <a:extLst>
                <a:ext uri="{FF2B5EF4-FFF2-40B4-BE49-F238E27FC236}">
                  <a16:creationId xmlns:a16="http://schemas.microsoft.com/office/drawing/2014/main" id="{0A1992CE-3692-7D53-2080-DE73B9AB0F5A}"/>
                </a:ext>
              </a:extLst>
            </p:cNvPr>
            <p:cNvSpPr txBox="1"/>
            <p:nvPr/>
          </p:nvSpPr>
          <p:spPr>
            <a:xfrm>
              <a:off x="0" y="-38100"/>
              <a:ext cx="398782" cy="436882"/>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29" name="Google Shape;629;p25">
            <a:extLst>
              <a:ext uri="{FF2B5EF4-FFF2-40B4-BE49-F238E27FC236}">
                <a16:creationId xmlns:a16="http://schemas.microsoft.com/office/drawing/2014/main" id="{DB0E7EDD-16B2-8EDC-CAFB-7FB2505F36F7}"/>
              </a:ext>
            </a:extLst>
          </p:cNvPr>
          <p:cNvGrpSpPr/>
          <p:nvPr/>
        </p:nvGrpSpPr>
        <p:grpSpPr>
          <a:xfrm>
            <a:off x="742600" y="729594"/>
            <a:ext cx="1543050" cy="1543050"/>
            <a:chOff x="0" y="0"/>
            <a:chExt cx="812800" cy="812800"/>
          </a:xfrm>
        </p:grpSpPr>
        <p:sp>
          <p:nvSpPr>
            <p:cNvPr id="630" name="Google Shape;630;p25">
              <a:extLst>
                <a:ext uri="{FF2B5EF4-FFF2-40B4-BE49-F238E27FC236}">
                  <a16:creationId xmlns:a16="http://schemas.microsoft.com/office/drawing/2014/main" id="{7C355210-872F-83C9-4B59-EC3E8357962E}"/>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7279">
                <a:alpha val="3882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5">
              <a:extLst>
                <a:ext uri="{FF2B5EF4-FFF2-40B4-BE49-F238E27FC236}">
                  <a16:creationId xmlns:a16="http://schemas.microsoft.com/office/drawing/2014/main" id="{47AA945D-D3DB-F470-C0D6-4FF7B1E5AC7D}"/>
                </a:ext>
              </a:extLst>
            </p:cNvPr>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2" name="Google Shape;632;p25">
            <a:extLst>
              <a:ext uri="{FF2B5EF4-FFF2-40B4-BE49-F238E27FC236}">
                <a16:creationId xmlns:a16="http://schemas.microsoft.com/office/drawing/2014/main" id="{B62DB18A-8CD5-9F6E-EC8E-ED471D9D465C}"/>
              </a:ext>
            </a:extLst>
          </p:cNvPr>
          <p:cNvGrpSpPr/>
          <p:nvPr/>
        </p:nvGrpSpPr>
        <p:grpSpPr>
          <a:xfrm>
            <a:off x="16002350" y="8001350"/>
            <a:ext cx="1543050" cy="1543050"/>
            <a:chOff x="0" y="0"/>
            <a:chExt cx="812800" cy="812800"/>
          </a:xfrm>
        </p:grpSpPr>
        <p:sp>
          <p:nvSpPr>
            <p:cNvPr id="633" name="Google Shape;633;p25">
              <a:extLst>
                <a:ext uri="{FF2B5EF4-FFF2-40B4-BE49-F238E27FC236}">
                  <a16:creationId xmlns:a16="http://schemas.microsoft.com/office/drawing/2014/main" id="{FB79BF7E-3B41-A3BF-EB69-38201EDCBA93}"/>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7279">
                <a:alpha val="3882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5">
              <a:extLst>
                <a:ext uri="{FF2B5EF4-FFF2-40B4-BE49-F238E27FC236}">
                  <a16:creationId xmlns:a16="http://schemas.microsoft.com/office/drawing/2014/main" id="{F0CF3A98-46AD-628C-14AF-5F037684C945}"/>
                </a:ext>
              </a:extLst>
            </p:cNvPr>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35" name="Google Shape;635;p25">
            <a:extLst>
              <a:ext uri="{FF2B5EF4-FFF2-40B4-BE49-F238E27FC236}">
                <a16:creationId xmlns:a16="http://schemas.microsoft.com/office/drawing/2014/main" id="{CEB38DFD-6926-5DA2-6541-719B0C90BF48}"/>
              </a:ext>
            </a:extLst>
          </p:cNvPr>
          <p:cNvSpPr txBox="1"/>
          <p:nvPr/>
        </p:nvSpPr>
        <p:spPr>
          <a:xfrm>
            <a:off x="371484" y="-400245"/>
            <a:ext cx="9038082" cy="2169953"/>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10072" b="0" i="0" u="none" strike="noStrike" cap="none" dirty="0">
                <a:solidFill>
                  <a:srgbClr val="000000"/>
                </a:solidFill>
                <a:latin typeface="Zilla Slab"/>
                <a:ea typeface="Zilla Slab"/>
                <a:cs typeface="Zilla Slab"/>
                <a:sym typeface="Zilla Slab"/>
              </a:rPr>
              <a:t>Database</a:t>
            </a:r>
            <a:endParaRPr dirty="0"/>
          </a:p>
        </p:txBody>
      </p:sp>
      <p:pic>
        <p:nvPicPr>
          <p:cNvPr id="3" name="Picture 2">
            <a:extLst>
              <a:ext uri="{FF2B5EF4-FFF2-40B4-BE49-F238E27FC236}">
                <a16:creationId xmlns:a16="http://schemas.microsoft.com/office/drawing/2014/main" id="{46155E6C-89BD-5E80-E39F-5A1C4947B74F}"/>
              </a:ext>
            </a:extLst>
          </p:cNvPr>
          <p:cNvPicPr>
            <a:picLocks noChangeAspect="1"/>
          </p:cNvPicPr>
          <p:nvPr/>
        </p:nvPicPr>
        <p:blipFill>
          <a:blip r:embed="rId4"/>
          <a:stretch>
            <a:fillRect/>
          </a:stretch>
        </p:blipFill>
        <p:spPr>
          <a:xfrm>
            <a:off x="14442549" y="7365501"/>
            <a:ext cx="4762500" cy="4454436"/>
          </a:xfrm>
          <a:prstGeom prst="rect">
            <a:avLst/>
          </a:prstGeom>
        </p:spPr>
      </p:pic>
    </p:spTree>
    <p:extLst>
      <p:ext uri="{BB962C8B-B14F-4D97-AF65-F5344CB8AC3E}">
        <p14:creationId xmlns:p14="http://schemas.microsoft.com/office/powerpoint/2010/main" val="5713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97279"/>
        </a:solidFill>
        <a:effectLst/>
      </p:bgPr>
    </p:bg>
    <p:spTree>
      <p:nvGrpSpPr>
        <p:cNvPr id="1" name="Shape 396"/>
        <p:cNvGrpSpPr/>
        <p:nvPr/>
      </p:nvGrpSpPr>
      <p:grpSpPr>
        <a:xfrm>
          <a:off x="0" y="0"/>
          <a:ext cx="0" cy="0"/>
          <a:chOff x="0" y="0"/>
          <a:chExt cx="0" cy="0"/>
        </a:xfrm>
      </p:grpSpPr>
      <p:sp>
        <p:nvSpPr>
          <p:cNvPr id="397" name="Google Shape;397;p16"/>
          <p:cNvSpPr/>
          <p:nvPr/>
        </p:nvSpPr>
        <p:spPr>
          <a:xfrm>
            <a:off x="6667625" y="2033223"/>
            <a:ext cx="5016197" cy="5016197"/>
          </a:xfrm>
          <a:custGeom>
            <a:avLst/>
            <a:gdLst/>
            <a:ahLst/>
            <a:cxnLst/>
            <a:rect l="l" t="t" r="r" b="b"/>
            <a:pathLst>
              <a:path w="5016197" h="5016197" extrusionOk="0">
                <a:moveTo>
                  <a:pt x="0" y="0"/>
                </a:moveTo>
                <a:lnTo>
                  <a:pt x="5016197" y="0"/>
                </a:lnTo>
                <a:lnTo>
                  <a:pt x="5016197" y="5016197"/>
                </a:lnTo>
                <a:lnTo>
                  <a:pt x="0" y="5016197"/>
                </a:lnTo>
                <a:lnTo>
                  <a:pt x="0" y="0"/>
                </a:lnTo>
                <a:close/>
              </a:path>
            </a:pathLst>
          </a:custGeom>
          <a:blipFill rotWithShape="1">
            <a:blip r:embed="rId3">
              <a:alphaModFix/>
            </a:blip>
            <a:stretch>
              <a:fillRect/>
            </a:stretch>
          </a:blipFill>
          <a:ln>
            <a:noFill/>
          </a:ln>
        </p:spPr>
      </p:sp>
      <p:grpSp>
        <p:nvGrpSpPr>
          <p:cNvPr id="399" name="Google Shape;399;p16"/>
          <p:cNvGrpSpPr/>
          <p:nvPr/>
        </p:nvGrpSpPr>
        <p:grpSpPr>
          <a:xfrm>
            <a:off x="10449524" y="798924"/>
            <a:ext cx="2468636" cy="2468636"/>
            <a:chOff x="0" y="0"/>
            <a:chExt cx="812800" cy="812800"/>
          </a:xfrm>
        </p:grpSpPr>
        <p:sp>
          <p:nvSpPr>
            <p:cNvPr id="400" name="Google Shape;400;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F0F1">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6"/>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02" name="Google Shape;402;p16"/>
          <p:cNvGrpSpPr/>
          <p:nvPr/>
        </p:nvGrpSpPr>
        <p:grpSpPr>
          <a:xfrm>
            <a:off x="0" y="7720470"/>
            <a:ext cx="18288000" cy="2566530"/>
            <a:chOff x="0" y="-38100"/>
            <a:chExt cx="4816593" cy="675958"/>
          </a:xfrm>
        </p:grpSpPr>
        <p:sp>
          <p:nvSpPr>
            <p:cNvPr id="403" name="Google Shape;403;p16"/>
            <p:cNvSpPr/>
            <p:nvPr/>
          </p:nvSpPr>
          <p:spPr>
            <a:xfrm>
              <a:off x="0" y="0"/>
              <a:ext cx="4816592" cy="637858"/>
            </a:xfrm>
            <a:custGeom>
              <a:avLst/>
              <a:gdLst/>
              <a:ahLst/>
              <a:cxnLst/>
              <a:rect l="l" t="t" r="r" b="b"/>
              <a:pathLst>
                <a:path w="4816592" h="637858" extrusionOk="0">
                  <a:moveTo>
                    <a:pt x="0" y="0"/>
                  </a:moveTo>
                  <a:lnTo>
                    <a:pt x="4816592" y="0"/>
                  </a:lnTo>
                  <a:lnTo>
                    <a:pt x="4816592" y="637858"/>
                  </a:lnTo>
                  <a:lnTo>
                    <a:pt x="0" y="637858"/>
                  </a:lnTo>
                  <a:close/>
                </a:path>
              </a:pathLst>
            </a:custGeom>
            <a:solidFill>
              <a:srgbClr val="EDF0F1">
                <a:alpha val="63921"/>
              </a:srgbClr>
            </a:solidFill>
            <a:ln>
              <a:noFill/>
            </a:ln>
          </p:spPr>
        </p:sp>
        <p:sp>
          <p:nvSpPr>
            <p:cNvPr id="404" name="Google Shape;404;p16"/>
            <p:cNvSpPr txBox="1"/>
            <p:nvPr/>
          </p:nvSpPr>
          <p:spPr>
            <a:xfrm>
              <a:off x="0" y="-38100"/>
              <a:ext cx="4816593" cy="675958"/>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05" name="Google Shape;405;p16"/>
          <p:cNvGrpSpPr/>
          <p:nvPr/>
        </p:nvGrpSpPr>
        <p:grpSpPr>
          <a:xfrm>
            <a:off x="16744950" y="4779031"/>
            <a:ext cx="3086100" cy="3086100"/>
            <a:chOff x="0" y="0"/>
            <a:chExt cx="812800" cy="812800"/>
          </a:xfrm>
        </p:grpSpPr>
        <p:sp>
          <p:nvSpPr>
            <p:cNvPr id="406" name="Google Shape;406;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9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08" name="Google Shape;408;p16"/>
          <p:cNvGrpSpPr/>
          <p:nvPr/>
        </p:nvGrpSpPr>
        <p:grpSpPr>
          <a:xfrm>
            <a:off x="1591634" y="0"/>
            <a:ext cx="3086100" cy="3086100"/>
            <a:chOff x="0" y="0"/>
            <a:chExt cx="812800" cy="812800"/>
          </a:xfrm>
        </p:grpSpPr>
        <p:sp>
          <p:nvSpPr>
            <p:cNvPr id="409" name="Google Shape;409;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9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11" name="Google Shape;411;p16"/>
          <p:cNvGrpSpPr/>
          <p:nvPr/>
        </p:nvGrpSpPr>
        <p:grpSpPr>
          <a:xfrm>
            <a:off x="13658850" y="4779031"/>
            <a:ext cx="3086100" cy="3086100"/>
            <a:chOff x="0" y="0"/>
            <a:chExt cx="812800" cy="812800"/>
          </a:xfrm>
        </p:grpSpPr>
        <p:sp>
          <p:nvSpPr>
            <p:cNvPr id="412" name="Google Shape;412;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9BD">
                <a:alpha val="4235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14" name="Google Shape;414;p16"/>
          <p:cNvGrpSpPr/>
          <p:nvPr/>
        </p:nvGrpSpPr>
        <p:grpSpPr>
          <a:xfrm>
            <a:off x="-1494466" y="0"/>
            <a:ext cx="3086100" cy="3086100"/>
            <a:chOff x="0" y="0"/>
            <a:chExt cx="812800" cy="812800"/>
          </a:xfrm>
        </p:grpSpPr>
        <p:sp>
          <p:nvSpPr>
            <p:cNvPr id="415" name="Google Shape;415;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9BD">
                <a:alpha val="4235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17" name="Google Shape;417;p16"/>
          <p:cNvSpPr/>
          <p:nvPr/>
        </p:nvSpPr>
        <p:spPr>
          <a:xfrm flipH="1">
            <a:off x="0" y="4541321"/>
            <a:ext cx="3430303" cy="3323810"/>
          </a:xfrm>
          <a:custGeom>
            <a:avLst/>
            <a:gdLst/>
            <a:ahLst/>
            <a:cxnLst/>
            <a:rect l="l" t="t" r="r" b="b"/>
            <a:pathLst>
              <a:path w="3430303" h="3323810" extrusionOk="0">
                <a:moveTo>
                  <a:pt x="3430303" y="0"/>
                </a:moveTo>
                <a:lnTo>
                  <a:pt x="0" y="0"/>
                </a:lnTo>
                <a:lnTo>
                  <a:pt x="0" y="3323810"/>
                </a:lnTo>
                <a:lnTo>
                  <a:pt x="3430303" y="3323810"/>
                </a:lnTo>
                <a:lnTo>
                  <a:pt x="3430303" y="0"/>
                </a:lnTo>
                <a:close/>
              </a:path>
            </a:pathLst>
          </a:custGeom>
          <a:blipFill rotWithShape="1">
            <a:blip r:embed="rId4">
              <a:alphaModFix amt="27000"/>
            </a:blip>
            <a:stretch>
              <a:fillRect r="-92019" b="-98534"/>
            </a:stretch>
          </a:blipFill>
          <a:ln>
            <a:noFill/>
          </a:ln>
        </p:spPr>
      </p:sp>
      <p:sp>
        <p:nvSpPr>
          <p:cNvPr id="418" name="Google Shape;418;p16"/>
          <p:cNvSpPr/>
          <p:nvPr/>
        </p:nvSpPr>
        <p:spPr>
          <a:xfrm flipH="1">
            <a:off x="14857697" y="0"/>
            <a:ext cx="3430303" cy="3323810"/>
          </a:xfrm>
          <a:custGeom>
            <a:avLst/>
            <a:gdLst/>
            <a:ahLst/>
            <a:cxnLst/>
            <a:rect l="l" t="t" r="r" b="b"/>
            <a:pathLst>
              <a:path w="3430303" h="3323810" extrusionOk="0">
                <a:moveTo>
                  <a:pt x="3430303" y="0"/>
                </a:moveTo>
                <a:lnTo>
                  <a:pt x="0" y="0"/>
                </a:lnTo>
                <a:lnTo>
                  <a:pt x="0" y="3323810"/>
                </a:lnTo>
                <a:lnTo>
                  <a:pt x="3430303" y="3323810"/>
                </a:lnTo>
                <a:lnTo>
                  <a:pt x="3430303" y="0"/>
                </a:lnTo>
                <a:close/>
              </a:path>
            </a:pathLst>
          </a:custGeom>
          <a:blipFill rotWithShape="1">
            <a:blip r:embed="rId4">
              <a:alphaModFix amt="27000"/>
            </a:blip>
            <a:stretch>
              <a:fillRect l="-92019" t="-98534"/>
            </a:stretch>
          </a:blipFill>
          <a:ln>
            <a:noFill/>
          </a:ln>
        </p:spPr>
      </p:sp>
      <p:sp>
        <p:nvSpPr>
          <p:cNvPr id="419" name="Google Shape;419;p16"/>
          <p:cNvSpPr/>
          <p:nvPr/>
        </p:nvSpPr>
        <p:spPr>
          <a:xfrm>
            <a:off x="1965955" y="374321"/>
            <a:ext cx="2337459" cy="2337459"/>
          </a:xfrm>
          <a:custGeom>
            <a:avLst/>
            <a:gdLst/>
            <a:ahLst/>
            <a:cxnLst/>
            <a:rect l="l" t="t" r="r" b="b"/>
            <a:pathLst>
              <a:path w="2337459" h="2337459" extrusionOk="0">
                <a:moveTo>
                  <a:pt x="0" y="0"/>
                </a:moveTo>
                <a:lnTo>
                  <a:pt x="2337459" y="0"/>
                </a:lnTo>
                <a:lnTo>
                  <a:pt x="2337459" y="2337458"/>
                </a:lnTo>
                <a:lnTo>
                  <a:pt x="0" y="2337458"/>
                </a:lnTo>
                <a:lnTo>
                  <a:pt x="0" y="0"/>
                </a:lnTo>
                <a:close/>
              </a:path>
            </a:pathLst>
          </a:custGeom>
          <a:blipFill rotWithShape="1">
            <a:blip r:embed="rId5">
              <a:alphaModFix/>
            </a:blip>
            <a:stretch>
              <a:fillRect/>
            </a:stretch>
          </a:blipFill>
          <a:ln>
            <a:noFill/>
          </a:ln>
        </p:spPr>
      </p:sp>
      <p:sp>
        <p:nvSpPr>
          <p:cNvPr id="420" name="Google Shape;420;p16"/>
          <p:cNvSpPr/>
          <p:nvPr/>
        </p:nvSpPr>
        <p:spPr>
          <a:xfrm>
            <a:off x="14033171" y="5143500"/>
            <a:ext cx="2337459" cy="2337459"/>
          </a:xfrm>
          <a:custGeom>
            <a:avLst/>
            <a:gdLst/>
            <a:ahLst/>
            <a:cxnLst/>
            <a:rect l="l" t="t" r="r" b="b"/>
            <a:pathLst>
              <a:path w="2337459" h="2337459" extrusionOk="0">
                <a:moveTo>
                  <a:pt x="0" y="0"/>
                </a:moveTo>
                <a:lnTo>
                  <a:pt x="2337458" y="0"/>
                </a:lnTo>
                <a:lnTo>
                  <a:pt x="2337458" y="2337459"/>
                </a:lnTo>
                <a:lnTo>
                  <a:pt x="0" y="2337459"/>
                </a:lnTo>
                <a:lnTo>
                  <a:pt x="0" y="0"/>
                </a:lnTo>
                <a:close/>
              </a:path>
            </a:pathLst>
          </a:custGeom>
          <a:blipFill rotWithShape="1">
            <a:blip r:embed="rId5">
              <a:alphaModFix/>
            </a:blip>
            <a:stretch>
              <a:fillRect/>
            </a:stretch>
          </a:blipFill>
          <a:ln>
            <a:noFill/>
          </a:ln>
        </p:spPr>
      </p:sp>
      <p:sp>
        <p:nvSpPr>
          <p:cNvPr id="421" name="Google Shape;421;p16"/>
          <p:cNvSpPr txBox="1"/>
          <p:nvPr/>
        </p:nvSpPr>
        <p:spPr>
          <a:xfrm>
            <a:off x="2572840" y="2827497"/>
            <a:ext cx="12740700" cy="2700419"/>
          </a:xfrm>
          <a:prstGeom prst="rect">
            <a:avLst/>
          </a:prstGeom>
          <a:noFill/>
          <a:ln>
            <a:noFill/>
          </a:ln>
        </p:spPr>
        <p:txBody>
          <a:bodyPr spcFirstLastPara="1" wrap="square" lIns="0" tIns="0" rIns="0" bIns="0" anchor="t" anchorCtr="0">
            <a:spAutoFit/>
          </a:bodyPr>
          <a:lstStyle/>
          <a:p>
            <a:pPr marL="0" marR="0" lvl="0" indent="0" algn="ctr" rtl="0">
              <a:lnSpc>
                <a:spcPct val="140003"/>
              </a:lnSpc>
              <a:spcBef>
                <a:spcPts val="0"/>
              </a:spcBef>
              <a:spcAft>
                <a:spcPts val="0"/>
              </a:spcAft>
              <a:buNone/>
            </a:pPr>
            <a:r>
              <a:rPr lang="en-US" sz="12534" b="1" i="0" u="none" strike="noStrike" cap="none" dirty="0">
                <a:solidFill>
                  <a:srgbClr val="000000"/>
                </a:solidFill>
                <a:latin typeface="Zilla Slab"/>
                <a:ea typeface="Zilla Slab"/>
                <a:cs typeface="Zilla Slab"/>
                <a:sym typeface="Zilla Slab"/>
              </a:rPr>
              <a:t>Demo</a:t>
            </a:r>
            <a:endParaRPr b="1" dirty="0"/>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97279"/>
        </a:solidFill>
        <a:effectLst/>
      </p:bgPr>
    </p:bg>
    <p:spTree>
      <p:nvGrpSpPr>
        <p:cNvPr id="1" name="Shape 639"/>
        <p:cNvGrpSpPr/>
        <p:nvPr/>
      </p:nvGrpSpPr>
      <p:grpSpPr>
        <a:xfrm>
          <a:off x="0" y="0"/>
          <a:ext cx="0" cy="0"/>
          <a:chOff x="0" y="0"/>
          <a:chExt cx="0" cy="0"/>
        </a:xfrm>
      </p:grpSpPr>
      <p:sp>
        <p:nvSpPr>
          <p:cNvPr id="640" name="Google Shape;640;p26"/>
          <p:cNvSpPr txBox="1"/>
          <p:nvPr/>
        </p:nvSpPr>
        <p:spPr>
          <a:xfrm>
            <a:off x="11088484" y="800690"/>
            <a:ext cx="6170700" cy="4341900"/>
          </a:xfrm>
          <a:prstGeom prst="rect">
            <a:avLst/>
          </a:prstGeom>
          <a:noFill/>
          <a:ln>
            <a:noFill/>
          </a:ln>
        </p:spPr>
        <p:txBody>
          <a:bodyPr spcFirstLastPara="1" wrap="square" lIns="0" tIns="0" rIns="0" bIns="0" anchor="t" anchorCtr="0">
            <a:spAutoFit/>
          </a:bodyPr>
          <a:lstStyle/>
          <a:p>
            <a:pPr marL="0" marR="0" lvl="0" indent="0" algn="r" rtl="0">
              <a:lnSpc>
                <a:spcPct val="80000"/>
              </a:lnSpc>
              <a:spcBef>
                <a:spcPts val="0"/>
              </a:spcBef>
              <a:spcAft>
                <a:spcPts val="0"/>
              </a:spcAft>
              <a:buNone/>
            </a:pPr>
            <a:r>
              <a:rPr lang="en-US" sz="17630" b="0" i="0" u="none" strike="noStrike" cap="none">
                <a:solidFill>
                  <a:srgbClr val="FFFFFF"/>
                </a:solidFill>
                <a:latin typeface="Zilla Slab"/>
                <a:ea typeface="Zilla Slab"/>
                <a:cs typeface="Zilla Slab"/>
                <a:sym typeface="Zilla Slab"/>
              </a:rPr>
              <a:t>Thank</a:t>
            </a:r>
            <a:endParaRPr/>
          </a:p>
          <a:p>
            <a:pPr marL="0" marR="0" lvl="0" indent="0" algn="r" rtl="0">
              <a:lnSpc>
                <a:spcPct val="80000"/>
              </a:lnSpc>
              <a:spcBef>
                <a:spcPts val="0"/>
              </a:spcBef>
              <a:spcAft>
                <a:spcPts val="0"/>
              </a:spcAft>
              <a:buNone/>
            </a:pPr>
            <a:r>
              <a:rPr lang="en-US" sz="17630" b="0" i="0" u="none" strike="noStrike" cap="none">
                <a:solidFill>
                  <a:srgbClr val="FFFFFF"/>
                </a:solidFill>
                <a:latin typeface="Zilla Slab"/>
                <a:ea typeface="Zilla Slab"/>
                <a:cs typeface="Zilla Slab"/>
                <a:sym typeface="Zilla Slab"/>
              </a:rPr>
              <a:t>You</a:t>
            </a:r>
            <a:endParaRPr/>
          </a:p>
        </p:txBody>
      </p:sp>
      <p:sp>
        <p:nvSpPr>
          <p:cNvPr id="641" name="Google Shape;641;p26"/>
          <p:cNvSpPr/>
          <p:nvPr/>
        </p:nvSpPr>
        <p:spPr>
          <a:xfrm>
            <a:off x="13342296" y="5341296"/>
            <a:ext cx="4945704" cy="4945704"/>
          </a:xfrm>
          <a:custGeom>
            <a:avLst/>
            <a:gdLst/>
            <a:ahLst/>
            <a:cxnLst/>
            <a:rect l="l" t="t" r="r" b="b"/>
            <a:pathLst>
              <a:path w="4945704" h="4945704" extrusionOk="0">
                <a:moveTo>
                  <a:pt x="0" y="0"/>
                </a:moveTo>
                <a:lnTo>
                  <a:pt x="4945704" y="0"/>
                </a:lnTo>
                <a:lnTo>
                  <a:pt x="4945704" y="4945704"/>
                </a:lnTo>
                <a:lnTo>
                  <a:pt x="0" y="4945704"/>
                </a:lnTo>
                <a:lnTo>
                  <a:pt x="0" y="0"/>
                </a:lnTo>
                <a:close/>
              </a:path>
            </a:pathLst>
          </a:custGeom>
          <a:blipFill rotWithShape="1">
            <a:blip r:embed="rId3">
              <a:alphaModFix amt="57000"/>
            </a:blip>
            <a:stretch>
              <a:fillRect/>
            </a:stretch>
          </a:blipFill>
          <a:ln>
            <a:noFill/>
          </a:ln>
        </p:spPr>
      </p:sp>
      <p:sp>
        <p:nvSpPr>
          <p:cNvPr id="642" name="Google Shape;642;p26"/>
          <p:cNvSpPr/>
          <p:nvPr/>
        </p:nvSpPr>
        <p:spPr>
          <a:xfrm rot="-5400000">
            <a:off x="0" y="16114"/>
            <a:ext cx="4925849" cy="4925849"/>
          </a:xfrm>
          <a:custGeom>
            <a:avLst/>
            <a:gdLst/>
            <a:ahLst/>
            <a:cxnLst/>
            <a:rect l="l" t="t" r="r" b="b"/>
            <a:pathLst>
              <a:path w="4925849" h="4925849" extrusionOk="0">
                <a:moveTo>
                  <a:pt x="0" y="0"/>
                </a:moveTo>
                <a:lnTo>
                  <a:pt x="4925849" y="0"/>
                </a:lnTo>
                <a:lnTo>
                  <a:pt x="4925849" y="4925849"/>
                </a:lnTo>
                <a:lnTo>
                  <a:pt x="0" y="4925849"/>
                </a:lnTo>
                <a:lnTo>
                  <a:pt x="0" y="0"/>
                </a:lnTo>
                <a:close/>
              </a:path>
            </a:pathLst>
          </a:custGeom>
          <a:blipFill rotWithShape="1">
            <a:blip r:embed="rId4">
              <a:alphaModFix amt="28000"/>
            </a:blip>
            <a:stretch>
              <a:fillRect/>
            </a:stretch>
          </a:blipFill>
          <a:ln>
            <a:noFill/>
          </a:ln>
        </p:spPr>
      </p:sp>
      <p:sp>
        <p:nvSpPr>
          <p:cNvPr id="643" name="Google Shape;643;p26"/>
          <p:cNvSpPr/>
          <p:nvPr/>
        </p:nvSpPr>
        <p:spPr>
          <a:xfrm>
            <a:off x="1028700" y="7395566"/>
            <a:ext cx="711069" cy="711069"/>
          </a:xfrm>
          <a:custGeom>
            <a:avLst/>
            <a:gdLst/>
            <a:ahLst/>
            <a:cxnLst/>
            <a:rect l="l" t="t" r="r" b="b"/>
            <a:pathLst>
              <a:path w="711069" h="711069" extrusionOk="0">
                <a:moveTo>
                  <a:pt x="0" y="0"/>
                </a:moveTo>
                <a:lnTo>
                  <a:pt x="711069" y="0"/>
                </a:lnTo>
                <a:lnTo>
                  <a:pt x="711069" y="711069"/>
                </a:lnTo>
                <a:lnTo>
                  <a:pt x="0" y="711069"/>
                </a:lnTo>
                <a:lnTo>
                  <a:pt x="0" y="0"/>
                </a:lnTo>
                <a:close/>
              </a:path>
            </a:pathLst>
          </a:custGeom>
          <a:blipFill rotWithShape="1">
            <a:blip r:embed="rId5">
              <a:alphaModFix/>
            </a:blip>
            <a:stretch>
              <a:fillRect/>
            </a:stretch>
          </a:blipFill>
          <a:ln>
            <a:noFill/>
          </a:ln>
        </p:spPr>
      </p:sp>
      <p:grpSp>
        <p:nvGrpSpPr>
          <p:cNvPr id="644" name="Google Shape;644;p26"/>
          <p:cNvGrpSpPr/>
          <p:nvPr/>
        </p:nvGrpSpPr>
        <p:grpSpPr>
          <a:xfrm>
            <a:off x="1028700" y="6288166"/>
            <a:ext cx="711069" cy="736068"/>
            <a:chOff x="0" y="-28575"/>
            <a:chExt cx="812800" cy="841375"/>
          </a:xfrm>
        </p:grpSpPr>
        <p:sp>
          <p:nvSpPr>
            <p:cNvPr id="645" name="Google Shape;645;p2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1E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txBox="1"/>
            <p:nvPr/>
          </p:nvSpPr>
          <p:spPr>
            <a:xfrm>
              <a:off x="76200" y="-28575"/>
              <a:ext cx="660400" cy="765175"/>
            </a:xfrm>
            <a:prstGeom prst="rect">
              <a:avLst/>
            </a:prstGeom>
            <a:noFill/>
            <a:ln>
              <a:noFill/>
            </a:ln>
          </p:spPr>
          <p:txBody>
            <a:bodyPr spcFirstLastPara="1" wrap="square" lIns="50800" tIns="50800" rIns="50800" bIns="50800" anchor="ctr" anchorCtr="0">
              <a:noAutofit/>
            </a:bodyPr>
            <a:lstStyle/>
            <a:p>
              <a:pPr marL="0" marR="0" lvl="0" indent="0" algn="ctr" rtl="0">
                <a:lnSpc>
                  <a:spcPct val="175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7" name="Google Shape;647;p26"/>
          <p:cNvGrpSpPr/>
          <p:nvPr/>
        </p:nvGrpSpPr>
        <p:grpSpPr>
          <a:xfrm>
            <a:off x="1028700" y="8477988"/>
            <a:ext cx="711069" cy="711069"/>
            <a:chOff x="0" y="0"/>
            <a:chExt cx="812800" cy="812800"/>
          </a:xfrm>
        </p:grpSpPr>
        <p:sp>
          <p:nvSpPr>
            <p:cNvPr id="648" name="Google Shape;648;p2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1E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92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50" name="Google Shape;650;p26"/>
          <p:cNvSpPr/>
          <p:nvPr/>
        </p:nvSpPr>
        <p:spPr>
          <a:xfrm>
            <a:off x="1126836" y="6494109"/>
            <a:ext cx="514797" cy="369810"/>
          </a:xfrm>
          <a:custGeom>
            <a:avLst/>
            <a:gdLst/>
            <a:ahLst/>
            <a:cxnLst/>
            <a:rect l="l" t="t" r="r" b="b"/>
            <a:pathLst>
              <a:path w="514797" h="369810" extrusionOk="0">
                <a:moveTo>
                  <a:pt x="0" y="0"/>
                </a:moveTo>
                <a:lnTo>
                  <a:pt x="514797" y="0"/>
                </a:lnTo>
                <a:lnTo>
                  <a:pt x="514797" y="369810"/>
                </a:lnTo>
                <a:lnTo>
                  <a:pt x="0" y="369810"/>
                </a:lnTo>
                <a:lnTo>
                  <a:pt x="0" y="0"/>
                </a:lnTo>
                <a:close/>
              </a:path>
            </a:pathLst>
          </a:custGeom>
          <a:blipFill rotWithShape="1">
            <a:blip r:embed="rId6">
              <a:alphaModFix/>
            </a:blip>
            <a:stretch>
              <a:fillRect l="-10035" t="-30616"/>
            </a:stretch>
          </a:blipFill>
          <a:ln>
            <a:noFill/>
          </a:ln>
        </p:spPr>
      </p:sp>
      <p:sp>
        <p:nvSpPr>
          <p:cNvPr id="651" name="Google Shape;651;p26"/>
          <p:cNvSpPr/>
          <p:nvPr/>
        </p:nvSpPr>
        <p:spPr>
          <a:xfrm>
            <a:off x="1155532" y="8548236"/>
            <a:ext cx="457404" cy="537547"/>
          </a:xfrm>
          <a:custGeom>
            <a:avLst/>
            <a:gdLst/>
            <a:ahLst/>
            <a:cxnLst/>
            <a:rect l="l" t="t" r="r" b="b"/>
            <a:pathLst>
              <a:path w="457404" h="537547" extrusionOk="0">
                <a:moveTo>
                  <a:pt x="0" y="0"/>
                </a:moveTo>
                <a:lnTo>
                  <a:pt x="457404" y="0"/>
                </a:lnTo>
                <a:lnTo>
                  <a:pt x="457404" y="537547"/>
                </a:lnTo>
                <a:lnTo>
                  <a:pt x="0" y="537547"/>
                </a:lnTo>
                <a:lnTo>
                  <a:pt x="0" y="0"/>
                </a:lnTo>
                <a:close/>
              </a:path>
            </a:pathLst>
          </a:custGeom>
          <a:blipFill rotWithShape="1">
            <a:blip r:embed="rId7">
              <a:alphaModFix/>
            </a:blip>
            <a:stretch>
              <a:fillRect/>
            </a:stretch>
          </a:blipFill>
          <a:ln>
            <a:noFill/>
          </a:ln>
        </p:spPr>
      </p:sp>
      <p:sp>
        <p:nvSpPr>
          <p:cNvPr id="652" name="Google Shape;652;p26"/>
          <p:cNvSpPr txBox="1"/>
          <p:nvPr/>
        </p:nvSpPr>
        <p:spPr>
          <a:xfrm>
            <a:off x="2029285" y="6302910"/>
            <a:ext cx="6096000" cy="2750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707" b="0" i="0" u="none" strike="noStrike" cap="none" dirty="0">
                <a:solidFill>
                  <a:srgbClr val="FFFFFF"/>
                </a:solidFill>
                <a:latin typeface="Ubuntu"/>
                <a:ea typeface="Ubuntu"/>
                <a:cs typeface="Ubuntu"/>
                <a:sym typeface="Ubuntu"/>
              </a:rPr>
              <a:t>teachername@school.edu</a:t>
            </a:r>
            <a:endParaRPr lang="en-US" dirty="0"/>
          </a:p>
          <a:p>
            <a:pPr marL="0" marR="0" lvl="0" indent="0" algn="l" rtl="0">
              <a:lnSpc>
                <a:spcPct val="140000"/>
              </a:lnSpc>
              <a:spcBef>
                <a:spcPts val="0"/>
              </a:spcBef>
              <a:spcAft>
                <a:spcPts val="0"/>
              </a:spcAft>
              <a:buNone/>
            </a:pPr>
            <a:endParaRPr sz="2707" b="0" i="0" u="none" strike="noStrike" cap="none" dirty="0">
              <a:solidFill>
                <a:srgbClr val="FFFFFF"/>
              </a:solidFill>
              <a:latin typeface="Ubuntu"/>
              <a:ea typeface="Ubuntu"/>
              <a:cs typeface="Ubuntu"/>
              <a:sym typeface="Ubuntu"/>
            </a:endParaRPr>
          </a:p>
          <a:p>
            <a:pPr marL="0" marR="0" lvl="0" indent="0" algn="l" rtl="0">
              <a:lnSpc>
                <a:spcPct val="140000"/>
              </a:lnSpc>
              <a:spcBef>
                <a:spcPts val="0"/>
              </a:spcBef>
              <a:spcAft>
                <a:spcPts val="0"/>
              </a:spcAft>
              <a:buNone/>
            </a:pPr>
            <a:r>
              <a:rPr lang="en-US" sz="2707" b="0" i="0" u="none" strike="noStrike" cap="none" dirty="0">
                <a:solidFill>
                  <a:srgbClr val="FFFFFF"/>
                </a:solidFill>
                <a:latin typeface="Ubuntu"/>
                <a:ea typeface="Ubuntu"/>
                <a:cs typeface="Ubuntu"/>
                <a:sym typeface="Ubuntu"/>
              </a:rPr>
              <a:t>(123) 456-7890</a:t>
            </a:r>
            <a:endParaRPr dirty="0"/>
          </a:p>
          <a:p>
            <a:pPr marL="0" marR="0" lvl="0" indent="0" algn="l" rtl="0">
              <a:lnSpc>
                <a:spcPct val="140000"/>
              </a:lnSpc>
              <a:spcBef>
                <a:spcPts val="0"/>
              </a:spcBef>
              <a:spcAft>
                <a:spcPts val="0"/>
              </a:spcAft>
              <a:buNone/>
            </a:pPr>
            <a:endParaRPr sz="2707" b="0" i="0" u="none" strike="noStrike" cap="none" dirty="0">
              <a:solidFill>
                <a:srgbClr val="FFFFFF"/>
              </a:solidFill>
              <a:latin typeface="Ubuntu"/>
              <a:ea typeface="Ubuntu"/>
              <a:cs typeface="Ubuntu"/>
              <a:sym typeface="Ubuntu"/>
            </a:endParaRPr>
          </a:p>
          <a:p>
            <a:pPr marL="0" marR="0" lvl="0" indent="0" algn="l" rtl="0">
              <a:lnSpc>
                <a:spcPct val="140000"/>
              </a:lnSpc>
              <a:spcBef>
                <a:spcPts val="0"/>
              </a:spcBef>
              <a:spcAft>
                <a:spcPts val="0"/>
              </a:spcAft>
              <a:buNone/>
            </a:pPr>
            <a:r>
              <a:rPr lang="en-US" sz="2707" b="0" i="0" u="none" strike="noStrike" cap="none" dirty="0">
                <a:solidFill>
                  <a:srgbClr val="FFFFFF"/>
                </a:solidFill>
                <a:latin typeface="Ubuntu"/>
                <a:ea typeface="Ubuntu"/>
                <a:cs typeface="Ubuntu"/>
                <a:sym typeface="Ubuntu"/>
              </a:rPr>
              <a:t>Mondays and Wednesdays, 3 PM - 4 PM</a:t>
            </a:r>
            <a:endParaRPr dirty="0"/>
          </a:p>
        </p:txBody>
      </p:sp>
      <p:grpSp>
        <p:nvGrpSpPr>
          <p:cNvPr id="653" name="Google Shape;653;p26"/>
          <p:cNvGrpSpPr/>
          <p:nvPr/>
        </p:nvGrpSpPr>
        <p:grpSpPr>
          <a:xfrm>
            <a:off x="4925849" y="0"/>
            <a:ext cx="4958078" cy="4958078"/>
            <a:chOff x="0" y="0"/>
            <a:chExt cx="812800" cy="812800"/>
          </a:xfrm>
        </p:grpSpPr>
        <p:sp>
          <p:nvSpPr>
            <p:cNvPr id="654" name="Google Shape;654;p2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F0F1">
                <a:alpha val="3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F0F1"/>
        </a:solidFill>
        <a:effectLst/>
      </p:bgPr>
    </p:bg>
    <p:spTree>
      <p:nvGrpSpPr>
        <p:cNvPr id="1" name="Shape 703"/>
        <p:cNvGrpSpPr/>
        <p:nvPr/>
      </p:nvGrpSpPr>
      <p:grpSpPr>
        <a:xfrm>
          <a:off x="0" y="0"/>
          <a:ext cx="0" cy="0"/>
          <a:chOff x="0" y="0"/>
          <a:chExt cx="0" cy="0"/>
        </a:xfrm>
      </p:grpSpPr>
      <p:sp>
        <p:nvSpPr>
          <p:cNvPr id="50" name="Google Shape;454;p18">
            <a:extLst>
              <a:ext uri="{FF2B5EF4-FFF2-40B4-BE49-F238E27FC236}">
                <a16:creationId xmlns:a16="http://schemas.microsoft.com/office/drawing/2014/main" id="{D7BC7FBD-C627-4DAB-414C-774B12BC77D2}"/>
              </a:ext>
            </a:extLst>
          </p:cNvPr>
          <p:cNvSpPr/>
          <p:nvPr/>
        </p:nvSpPr>
        <p:spPr>
          <a:xfrm>
            <a:off x="13974776" y="-2420560"/>
            <a:ext cx="4313224" cy="4313224"/>
          </a:xfrm>
          <a:custGeom>
            <a:avLst/>
            <a:gdLst/>
            <a:ahLst/>
            <a:cxnLst/>
            <a:rect l="l" t="t" r="r" b="b"/>
            <a:pathLst>
              <a:path w="4313224" h="4313224" extrusionOk="0">
                <a:moveTo>
                  <a:pt x="0" y="0"/>
                </a:moveTo>
                <a:lnTo>
                  <a:pt x="4313224" y="0"/>
                </a:lnTo>
                <a:lnTo>
                  <a:pt x="4313224" y="4313224"/>
                </a:lnTo>
                <a:lnTo>
                  <a:pt x="0" y="4313224"/>
                </a:lnTo>
                <a:lnTo>
                  <a:pt x="0" y="0"/>
                </a:lnTo>
                <a:close/>
              </a:path>
            </a:pathLst>
          </a:custGeom>
          <a:blipFill rotWithShape="1">
            <a:blip r:embed="rId3">
              <a:alphaModFix/>
            </a:blip>
            <a:stretch>
              <a:fillRect/>
            </a:stretch>
          </a:blipFill>
          <a:ln>
            <a:noFill/>
          </a:ln>
        </p:spPr>
      </p:sp>
      <p:sp>
        <p:nvSpPr>
          <p:cNvPr id="704" name="Google Shape;704;p28"/>
          <p:cNvSpPr txBox="1"/>
          <p:nvPr/>
        </p:nvSpPr>
        <p:spPr>
          <a:xfrm>
            <a:off x="5394893" y="-331405"/>
            <a:ext cx="7498214" cy="2985882"/>
          </a:xfrm>
          <a:prstGeom prst="rect">
            <a:avLst/>
          </a:prstGeom>
          <a:noFill/>
          <a:ln>
            <a:noFill/>
          </a:ln>
        </p:spPr>
        <p:txBody>
          <a:bodyPr spcFirstLastPara="1" wrap="square" lIns="0" tIns="0" rIns="0" bIns="0" anchor="t" anchorCtr="0">
            <a:spAutoFit/>
          </a:bodyPr>
          <a:lstStyle/>
          <a:p>
            <a:pPr marL="0" marR="0" lvl="0" indent="0" algn="ctr" rtl="0">
              <a:lnSpc>
                <a:spcPct val="140002"/>
              </a:lnSpc>
              <a:spcBef>
                <a:spcPts val="0"/>
              </a:spcBef>
              <a:spcAft>
                <a:spcPts val="0"/>
              </a:spcAft>
              <a:buNone/>
            </a:pPr>
            <a:r>
              <a:rPr lang="en-US" sz="13859" dirty="0">
                <a:latin typeface="Zilla Slab"/>
                <a:ea typeface="Zilla Slab"/>
                <a:cs typeface="Zilla Slab"/>
                <a:sym typeface="Zilla Slab"/>
              </a:rPr>
              <a:t>M</a:t>
            </a:r>
            <a:r>
              <a:rPr lang="en-US" sz="13859" b="0" i="0" u="none" strike="noStrike" cap="none" dirty="0">
                <a:solidFill>
                  <a:srgbClr val="000000"/>
                </a:solidFill>
                <a:latin typeface="Zilla Slab"/>
                <a:ea typeface="Zilla Slab"/>
                <a:cs typeface="Zilla Slab"/>
                <a:sym typeface="Zilla Slab"/>
              </a:rPr>
              <a:t>ember</a:t>
            </a:r>
            <a:endParaRPr dirty="0"/>
          </a:p>
        </p:txBody>
      </p:sp>
      <p:sp>
        <p:nvSpPr>
          <p:cNvPr id="4" name="Google Shape;236;p20">
            <a:extLst>
              <a:ext uri="{FF2B5EF4-FFF2-40B4-BE49-F238E27FC236}">
                <a16:creationId xmlns:a16="http://schemas.microsoft.com/office/drawing/2014/main" id="{51342DE7-31F3-969A-2253-53889B0190C2}"/>
              </a:ext>
            </a:extLst>
          </p:cNvPr>
          <p:cNvSpPr txBox="1"/>
          <p:nvPr/>
        </p:nvSpPr>
        <p:spPr>
          <a:xfrm>
            <a:off x="6988322" y="6167644"/>
            <a:ext cx="4311352" cy="640175"/>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vi-VN" sz="3200" b="1" dirty="0">
                <a:solidFill>
                  <a:srgbClr val="2D2D2D"/>
                </a:solidFill>
                <a:latin typeface="Quicksand"/>
                <a:sym typeface="Quicksand"/>
              </a:rPr>
              <a:t>Nguyễn Quốc Khánh</a:t>
            </a:r>
            <a:endParaRPr dirty="0"/>
          </a:p>
        </p:txBody>
      </p:sp>
      <p:sp>
        <p:nvSpPr>
          <p:cNvPr id="7" name="Google Shape;241;p20">
            <a:extLst>
              <a:ext uri="{FF2B5EF4-FFF2-40B4-BE49-F238E27FC236}">
                <a16:creationId xmlns:a16="http://schemas.microsoft.com/office/drawing/2014/main" id="{4186DD35-43B8-F135-C35B-0ED93EF9099B}"/>
              </a:ext>
            </a:extLst>
          </p:cNvPr>
          <p:cNvSpPr txBox="1"/>
          <p:nvPr/>
        </p:nvSpPr>
        <p:spPr>
          <a:xfrm>
            <a:off x="6988324" y="2825723"/>
            <a:ext cx="4311352" cy="640175"/>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vi-VN" sz="3200" b="1" dirty="0">
                <a:solidFill>
                  <a:srgbClr val="2D2D2D"/>
                </a:solidFill>
                <a:latin typeface="Quicksand" panose="020B0604020202020204" charset="0"/>
                <a:sym typeface="Quicksand"/>
              </a:rPr>
              <a:t>Đỗ Thị Diệp Quyên</a:t>
            </a:r>
            <a:endParaRPr dirty="0">
              <a:latin typeface="Quicksand" panose="020B0604020202020204" charset="0"/>
            </a:endParaRPr>
          </a:p>
        </p:txBody>
      </p:sp>
      <p:sp>
        <p:nvSpPr>
          <p:cNvPr id="10" name="Google Shape;250;p20">
            <a:extLst>
              <a:ext uri="{FF2B5EF4-FFF2-40B4-BE49-F238E27FC236}">
                <a16:creationId xmlns:a16="http://schemas.microsoft.com/office/drawing/2014/main" id="{3D7174BA-2559-4881-7177-367291D876AA}"/>
              </a:ext>
            </a:extLst>
          </p:cNvPr>
          <p:cNvSpPr txBox="1"/>
          <p:nvPr/>
        </p:nvSpPr>
        <p:spPr>
          <a:xfrm>
            <a:off x="6988324" y="4994704"/>
            <a:ext cx="4311352" cy="640175"/>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vi-VN" sz="3200" b="1" i="0" u="none" strike="noStrike" cap="none" dirty="0">
                <a:solidFill>
                  <a:srgbClr val="2D2D2D"/>
                </a:solidFill>
                <a:latin typeface="Quicksand"/>
                <a:ea typeface="Quicksand"/>
                <a:cs typeface="Quicksand"/>
                <a:sym typeface="Quicksand"/>
              </a:rPr>
              <a:t>Nguyễn Thanh Phong</a:t>
            </a:r>
            <a:endParaRPr dirty="0"/>
          </a:p>
        </p:txBody>
      </p:sp>
      <p:sp>
        <p:nvSpPr>
          <p:cNvPr id="13" name="Google Shape;241;p20">
            <a:extLst>
              <a:ext uri="{FF2B5EF4-FFF2-40B4-BE49-F238E27FC236}">
                <a16:creationId xmlns:a16="http://schemas.microsoft.com/office/drawing/2014/main" id="{407E0C5F-27D2-299B-B942-7C4B71BC8896}"/>
              </a:ext>
            </a:extLst>
          </p:cNvPr>
          <p:cNvSpPr txBox="1"/>
          <p:nvPr/>
        </p:nvSpPr>
        <p:spPr>
          <a:xfrm>
            <a:off x="6988324" y="3837888"/>
            <a:ext cx="4311352" cy="640175"/>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vi-VN" sz="3200" b="1" dirty="0">
                <a:solidFill>
                  <a:srgbClr val="2D2D2D"/>
                </a:solidFill>
                <a:latin typeface="Quicksand"/>
                <a:sym typeface="Quicksand"/>
              </a:rPr>
              <a:t>Nguyễn Anh Ngọc</a:t>
            </a:r>
            <a:endParaRPr dirty="0"/>
          </a:p>
        </p:txBody>
      </p:sp>
      <p:grpSp>
        <p:nvGrpSpPr>
          <p:cNvPr id="32" name="Google Shape;232;p10">
            <a:extLst>
              <a:ext uri="{FF2B5EF4-FFF2-40B4-BE49-F238E27FC236}">
                <a16:creationId xmlns:a16="http://schemas.microsoft.com/office/drawing/2014/main" id="{72DE2D8F-7E9C-FD8C-8AA6-9ACFC4F898C3}"/>
              </a:ext>
            </a:extLst>
          </p:cNvPr>
          <p:cNvGrpSpPr/>
          <p:nvPr/>
        </p:nvGrpSpPr>
        <p:grpSpPr>
          <a:xfrm>
            <a:off x="0" y="-144661"/>
            <a:ext cx="2876125" cy="1173361"/>
            <a:chOff x="0" y="-38100"/>
            <a:chExt cx="757498" cy="309033"/>
          </a:xfrm>
        </p:grpSpPr>
        <p:sp>
          <p:nvSpPr>
            <p:cNvPr id="33" name="Google Shape;233;p10">
              <a:extLst>
                <a:ext uri="{FF2B5EF4-FFF2-40B4-BE49-F238E27FC236}">
                  <a16:creationId xmlns:a16="http://schemas.microsoft.com/office/drawing/2014/main" id="{25D2BDBB-2DD2-38AB-CD02-84FCDEC6FCA2}"/>
                </a:ext>
              </a:extLst>
            </p:cNvPr>
            <p:cNvSpPr/>
            <p:nvPr/>
          </p:nvSpPr>
          <p:spPr>
            <a:xfrm>
              <a:off x="0" y="0"/>
              <a:ext cx="757498" cy="270933"/>
            </a:xfrm>
            <a:custGeom>
              <a:avLst/>
              <a:gdLst/>
              <a:ahLst/>
              <a:cxnLst/>
              <a:rect l="l" t="t" r="r" b="b"/>
              <a:pathLst>
                <a:path w="757498" h="270933" extrusionOk="0">
                  <a:moveTo>
                    <a:pt x="0" y="0"/>
                  </a:moveTo>
                  <a:lnTo>
                    <a:pt x="757498" y="0"/>
                  </a:lnTo>
                  <a:lnTo>
                    <a:pt x="757498" y="270933"/>
                  </a:lnTo>
                  <a:lnTo>
                    <a:pt x="0" y="270933"/>
                  </a:lnTo>
                  <a:close/>
                </a:path>
              </a:pathLst>
            </a:custGeom>
            <a:solidFill>
              <a:srgbClr val="A9B9BD"/>
            </a:solidFill>
            <a:ln>
              <a:noFill/>
            </a:ln>
          </p:spPr>
        </p:sp>
        <p:sp>
          <p:nvSpPr>
            <p:cNvPr id="34" name="Google Shape;234;p10">
              <a:extLst>
                <a:ext uri="{FF2B5EF4-FFF2-40B4-BE49-F238E27FC236}">
                  <a16:creationId xmlns:a16="http://schemas.microsoft.com/office/drawing/2014/main" id="{00139EAC-65B2-13D3-BE8C-1048E15AEA7A}"/>
                </a:ext>
              </a:extLst>
            </p:cNvPr>
            <p:cNvSpPr txBox="1"/>
            <p:nvPr/>
          </p:nvSpPr>
          <p:spPr>
            <a:xfrm>
              <a:off x="0" y="-38100"/>
              <a:ext cx="757498" cy="30903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5" name="Google Shape;247;p10">
            <a:extLst>
              <a:ext uri="{FF2B5EF4-FFF2-40B4-BE49-F238E27FC236}">
                <a16:creationId xmlns:a16="http://schemas.microsoft.com/office/drawing/2014/main" id="{F29875C9-7053-6D0A-EC4A-2070923359C8}"/>
              </a:ext>
            </a:extLst>
          </p:cNvPr>
          <p:cNvSpPr/>
          <p:nvPr/>
        </p:nvSpPr>
        <p:spPr>
          <a:xfrm>
            <a:off x="-1752431" y="8229600"/>
            <a:ext cx="4029222" cy="4029222"/>
          </a:xfrm>
          <a:custGeom>
            <a:avLst/>
            <a:gdLst/>
            <a:ahLst/>
            <a:cxnLst/>
            <a:rect l="l" t="t" r="r" b="b"/>
            <a:pathLst>
              <a:path w="4029222" h="4029222" extrusionOk="0">
                <a:moveTo>
                  <a:pt x="0" y="0"/>
                </a:moveTo>
                <a:lnTo>
                  <a:pt x="4029221" y="0"/>
                </a:lnTo>
                <a:lnTo>
                  <a:pt x="4029221" y="4029222"/>
                </a:lnTo>
                <a:lnTo>
                  <a:pt x="0" y="4029222"/>
                </a:lnTo>
                <a:lnTo>
                  <a:pt x="0" y="0"/>
                </a:lnTo>
                <a:close/>
              </a:path>
            </a:pathLst>
          </a:custGeom>
          <a:blipFill rotWithShape="1">
            <a:blip r:embed="rId4">
              <a:alphaModFix/>
            </a:blip>
            <a:stretch>
              <a:fillRect/>
            </a:stretch>
          </a:blipFill>
          <a:ln>
            <a:noFill/>
          </a:ln>
        </p:spPr>
      </p:sp>
      <p:sp>
        <p:nvSpPr>
          <p:cNvPr id="45" name="Google Shape;221;p10">
            <a:extLst>
              <a:ext uri="{FF2B5EF4-FFF2-40B4-BE49-F238E27FC236}">
                <a16:creationId xmlns:a16="http://schemas.microsoft.com/office/drawing/2014/main" id="{42CF6488-1E17-6560-E886-F577531BA8F4}"/>
              </a:ext>
            </a:extLst>
          </p:cNvPr>
          <p:cNvSpPr/>
          <p:nvPr/>
        </p:nvSpPr>
        <p:spPr>
          <a:xfrm>
            <a:off x="15359599" y="6186968"/>
            <a:ext cx="2928401" cy="4114800"/>
          </a:xfrm>
          <a:custGeom>
            <a:avLst/>
            <a:gdLst/>
            <a:ahLst/>
            <a:cxnLst/>
            <a:rect l="l" t="t" r="r" b="b"/>
            <a:pathLst>
              <a:path w="2928401" h="4114800" extrusionOk="0">
                <a:moveTo>
                  <a:pt x="0" y="0"/>
                </a:moveTo>
                <a:lnTo>
                  <a:pt x="2928401" y="0"/>
                </a:lnTo>
                <a:lnTo>
                  <a:pt x="2928401" y="4114800"/>
                </a:lnTo>
                <a:lnTo>
                  <a:pt x="0" y="4114800"/>
                </a:lnTo>
                <a:lnTo>
                  <a:pt x="0" y="0"/>
                </a:lnTo>
                <a:close/>
              </a:path>
            </a:pathLst>
          </a:custGeom>
          <a:blipFill rotWithShape="1">
            <a:blip r:embed="rId5">
              <a:alphaModFix/>
            </a:blip>
            <a:stretch>
              <a:fillRect l="-40512"/>
            </a:stretch>
          </a:blipFill>
          <a:ln>
            <a:noFill/>
          </a:ln>
        </p:spPr>
      </p:sp>
      <p:sp>
        <p:nvSpPr>
          <p:cNvPr id="46" name="Google Shape;222;p10">
            <a:extLst>
              <a:ext uri="{FF2B5EF4-FFF2-40B4-BE49-F238E27FC236}">
                <a16:creationId xmlns:a16="http://schemas.microsoft.com/office/drawing/2014/main" id="{4CC75E54-4FC7-94C9-B2F8-9A3BBE617D75}"/>
              </a:ext>
            </a:extLst>
          </p:cNvPr>
          <p:cNvSpPr/>
          <p:nvPr/>
        </p:nvSpPr>
        <p:spPr>
          <a:xfrm>
            <a:off x="14173200" y="8883670"/>
            <a:ext cx="1565516" cy="1418098"/>
          </a:xfrm>
          <a:custGeom>
            <a:avLst/>
            <a:gdLst/>
            <a:ahLst/>
            <a:cxnLst/>
            <a:rect l="l" t="t" r="r" b="b"/>
            <a:pathLst>
              <a:path w="1565516" h="1418098" extrusionOk="0">
                <a:moveTo>
                  <a:pt x="0" y="0"/>
                </a:moveTo>
                <a:lnTo>
                  <a:pt x="1565516" y="0"/>
                </a:lnTo>
                <a:lnTo>
                  <a:pt x="1565516" y="1418098"/>
                </a:lnTo>
                <a:lnTo>
                  <a:pt x="0" y="1418098"/>
                </a:lnTo>
                <a:lnTo>
                  <a:pt x="0" y="0"/>
                </a:lnTo>
                <a:close/>
              </a:path>
            </a:pathLst>
          </a:custGeom>
          <a:blipFill rotWithShape="1">
            <a:blip r:embed="rId5">
              <a:alphaModFix amt="46000"/>
            </a:blip>
            <a:stretch>
              <a:fillRect t="-190149" r="-162825"/>
            </a:stretch>
          </a:blipFill>
          <a:ln>
            <a:noFill/>
          </a:ln>
        </p:spPr>
      </p:sp>
      <p:pic>
        <p:nvPicPr>
          <p:cNvPr id="53" name="Picture 52">
            <a:extLst>
              <a:ext uri="{FF2B5EF4-FFF2-40B4-BE49-F238E27FC236}">
                <a16:creationId xmlns:a16="http://schemas.microsoft.com/office/drawing/2014/main" id="{2E5582DB-A093-2DA6-DA49-45D134E0BA9D}"/>
              </a:ext>
            </a:extLst>
          </p:cNvPr>
          <p:cNvPicPr>
            <a:picLocks noChangeAspect="1"/>
          </p:cNvPicPr>
          <p:nvPr/>
        </p:nvPicPr>
        <p:blipFill>
          <a:blip r:embed="rId6"/>
          <a:stretch>
            <a:fillRect/>
          </a:stretch>
        </p:blipFill>
        <p:spPr>
          <a:xfrm>
            <a:off x="14442549" y="7365501"/>
            <a:ext cx="4762500" cy="4454436"/>
          </a:xfrm>
          <a:prstGeom prst="rect">
            <a:avLst/>
          </a:prstGeom>
        </p:spPr>
      </p:pic>
      <p:grpSp>
        <p:nvGrpSpPr>
          <p:cNvPr id="54" name="Google Shape;218;p10">
            <a:extLst>
              <a:ext uri="{FF2B5EF4-FFF2-40B4-BE49-F238E27FC236}">
                <a16:creationId xmlns:a16="http://schemas.microsoft.com/office/drawing/2014/main" id="{EB459B87-3231-80F9-BE44-249324B71201}"/>
              </a:ext>
            </a:extLst>
          </p:cNvPr>
          <p:cNvGrpSpPr/>
          <p:nvPr/>
        </p:nvGrpSpPr>
        <p:grpSpPr>
          <a:xfrm>
            <a:off x="2876125" y="-153500"/>
            <a:ext cx="12535750" cy="10440500"/>
            <a:chOff x="0" y="-38100"/>
            <a:chExt cx="3301597" cy="2749761"/>
          </a:xfrm>
        </p:grpSpPr>
        <p:sp>
          <p:nvSpPr>
            <p:cNvPr id="55" name="Google Shape;219;p10">
              <a:extLst>
                <a:ext uri="{FF2B5EF4-FFF2-40B4-BE49-F238E27FC236}">
                  <a16:creationId xmlns:a16="http://schemas.microsoft.com/office/drawing/2014/main" id="{51E60A7C-0E5A-2B2F-C997-C6D330896A5D}"/>
                </a:ext>
              </a:extLst>
            </p:cNvPr>
            <p:cNvSpPr/>
            <p:nvPr/>
          </p:nvSpPr>
          <p:spPr>
            <a:xfrm>
              <a:off x="0" y="0"/>
              <a:ext cx="3301597" cy="2711661"/>
            </a:xfrm>
            <a:custGeom>
              <a:avLst/>
              <a:gdLst/>
              <a:ahLst/>
              <a:cxnLst/>
              <a:rect l="l" t="t" r="r" b="b"/>
              <a:pathLst>
                <a:path w="3301597" h="2711661" extrusionOk="0">
                  <a:moveTo>
                    <a:pt x="0" y="0"/>
                  </a:moveTo>
                  <a:lnTo>
                    <a:pt x="3301597" y="0"/>
                  </a:lnTo>
                  <a:lnTo>
                    <a:pt x="3301597" y="2711661"/>
                  </a:lnTo>
                  <a:lnTo>
                    <a:pt x="0" y="2711661"/>
                  </a:lnTo>
                  <a:close/>
                </a:path>
              </a:pathLst>
            </a:custGeom>
            <a:solidFill>
              <a:srgbClr val="A9B9BD">
                <a:alpha val="19607"/>
              </a:srgbClr>
            </a:solidFill>
            <a:ln>
              <a:noFill/>
            </a:ln>
          </p:spPr>
        </p:sp>
        <p:sp>
          <p:nvSpPr>
            <p:cNvPr id="56" name="Google Shape;220;p10">
              <a:extLst>
                <a:ext uri="{FF2B5EF4-FFF2-40B4-BE49-F238E27FC236}">
                  <a16:creationId xmlns:a16="http://schemas.microsoft.com/office/drawing/2014/main" id="{6D024C1F-E600-9531-452C-8B95342B77AC}"/>
                </a:ext>
              </a:extLst>
            </p:cNvPr>
            <p:cNvSpPr txBox="1"/>
            <p:nvPr/>
          </p:nvSpPr>
          <p:spPr>
            <a:xfrm>
              <a:off x="0" y="-38100"/>
              <a:ext cx="3301597" cy="2749761"/>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16" name="Google Shape;459;p18">
            <a:extLst>
              <a:ext uri="{FF2B5EF4-FFF2-40B4-BE49-F238E27FC236}">
                <a16:creationId xmlns:a16="http://schemas.microsoft.com/office/drawing/2014/main" id="{BAF1615F-B4B7-F937-3B19-3E44C5041EF2}"/>
              </a:ext>
            </a:extLst>
          </p:cNvPr>
          <p:cNvGrpSpPr/>
          <p:nvPr/>
        </p:nvGrpSpPr>
        <p:grpSpPr>
          <a:xfrm>
            <a:off x="7623642" y="8560920"/>
            <a:ext cx="3192630" cy="910592"/>
            <a:chOff x="0" y="-192881"/>
            <a:chExt cx="4256840" cy="1214122"/>
          </a:xfrm>
        </p:grpSpPr>
        <p:grpSp>
          <p:nvGrpSpPr>
            <p:cNvPr id="717" name="Google Shape;460;p18">
              <a:extLst>
                <a:ext uri="{FF2B5EF4-FFF2-40B4-BE49-F238E27FC236}">
                  <a16:creationId xmlns:a16="http://schemas.microsoft.com/office/drawing/2014/main" id="{4C0B20DC-0E6B-84AF-1AD2-5A4A6D5AD3A2}"/>
                </a:ext>
              </a:extLst>
            </p:cNvPr>
            <p:cNvGrpSpPr/>
            <p:nvPr/>
          </p:nvGrpSpPr>
          <p:grpSpPr>
            <a:xfrm>
              <a:off x="0" y="-192881"/>
              <a:ext cx="962635" cy="1214122"/>
              <a:chOff x="0" y="-38100"/>
              <a:chExt cx="190150" cy="239827"/>
            </a:xfrm>
          </p:grpSpPr>
          <p:sp>
            <p:nvSpPr>
              <p:cNvPr id="724" name="Google Shape;461;p18">
                <a:extLst>
                  <a:ext uri="{FF2B5EF4-FFF2-40B4-BE49-F238E27FC236}">
                    <a16:creationId xmlns:a16="http://schemas.microsoft.com/office/drawing/2014/main" id="{A450D044-44A0-48BD-E69A-07C2BE25E338}"/>
                  </a:ext>
                </a:extLst>
              </p:cNvPr>
              <p:cNvSpPr/>
              <p:nvPr/>
            </p:nvSpPr>
            <p:spPr>
              <a:xfrm>
                <a:off x="0" y="0"/>
                <a:ext cx="190150" cy="201727"/>
              </a:xfrm>
              <a:custGeom>
                <a:avLst/>
                <a:gdLst/>
                <a:ahLst/>
                <a:cxnLst/>
                <a:rect l="l" t="t" r="r" b="b"/>
                <a:pathLst>
                  <a:path w="190150" h="201727" extrusionOk="0">
                    <a:moveTo>
                      <a:pt x="0" y="0"/>
                    </a:moveTo>
                    <a:lnTo>
                      <a:pt x="190150" y="0"/>
                    </a:lnTo>
                    <a:lnTo>
                      <a:pt x="190150" y="201727"/>
                    </a:lnTo>
                    <a:lnTo>
                      <a:pt x="0" y="201727"/>
                    </a:lnTo>
                    <a:close/>
                  </a:path>
                </a:pathLst>
              </a:custGeom>
              <a:solidFill>
                <a:srgbClr val="A9B9BD">
                  <a:alpha val="33333"/>
                </a:srgbClr>
              </a:solidFill>
              <a:ln>
                <a:noFill/>
              </a:ln>
            </p:spPr>
          </p:sp>
          <p:sp>
            <p:nvSpPr>
              <p:cNvPr id="725" name="Google Shape;462;p18">
                <a:extLst>
                  <a:ext uri="{FF2B5EF4-FFF2-40B4-BE49-F238E27FC236}">
                    <a16:creationId xmlns:a16="http://schemas.microsoft.com/office/drawing/2014/main" id="{73F44E7A-66AF-99E9-D87A-D629C594DFD3}"/>
                  </a:ext>
                </a:extLst>
              </p:cNvPr>
              <p:cNvSpPr txBox="1"/>
              <p:nvPr/>
            </p:nvSpPr>
            <p:spPr>
              <a:xfrm>
                <a:off x="0" y="-38100"/>
                <a:ext cx="190150" cy="239827"/>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18" name="Google Shape;463;p18">
              <a:extLst>
                <a:ext uri="{FF2B5EF4-FFF2-40B4-BE49-F238E27FC236}">
                  <a16:creationId xmlns:a16="http://schemas.microsoft.com/office/drawing/2014/main" id="{CE8C30CC-D699-0EEC-D792-0CC1D159AF54}"/>
                </a:ext>
              </a:extLst>
            </p:cNvPr>
            <p:cNvGrpSpPr/>
            <p:nvPr/>
          </p:nvGrpSpPr>
          <p:grpSpPr>
            <a:xfrm>
              <a:off x="1647102" y="-192881"/>
              <a:ext cx="962635" cy="1214122"/>
              <a:chOff x="0" y="-38100"/>
              <a:chExt cx="190150" cy="239827"/>
            </a:xfrm>
          </p:grpSpPr>
          <p:sp>
            <p:nvSpPr>
              <p:cNvPr id="722" name="Google Shape;464;p18">
                <a:extLst>
                  <a:ext uri="{FF2B5EF4-FFF2-40B4-BE49-F238E27FC236}">
                    <a16:creationId xmlns:a16="http://schemas.microsoft.com/office/drawing/2014/main" id="{8BF683F6-CEEB-C8A9-ECFE-3EB38FF9AD44}"/>
                  </a:ext>
                </a:extLst>
              </p:cNvPr>
              <p:cNvSpPr/>
              <p:nvPr/>
            </p:nvSpPr>
            <p:spPr>
              <a:xfrm>
                <a:off x="0" y="0"/>
                <a:ext cx="190150" cy="201727"/>
              </a:xfrm>
              <a:custGeom>
                <a:avLst/>
                <a:gdLst/>
                <a:ahLst/>
                <a:cxnLst/>
                <a:rect l="l" t="t" r="r" b="b"/>
                <a:pathLst>
                  <a:path w="190150" h="201727" extrusionOk="0">
                    <a:moveTo>
                      <a:pt x="0" y="0"/>
                    </a:moveTo>
                    <a:lnTo>
                      <a:pt x="190150" y="0"/>
                    </a:lnTo>
                    <a:lnTo>
                      <a:pt x="190150" y="201727"/>
                    </a:lnTo>
                    <a:lnTo>
                      <a:pt x="0" y="201727"/>
                    </a:lnTo>
                    <a:close/>
                  </a:path>
                </a:pathLst>
              </a:custGeom>
              <a:solidFill>
                <a:srgbClr val="A9B9BD">
                  <a:alpha val="33333"/>
                </a:srgbClr>
              </a:solidFill>
              <a:ln>
                <a:noFill/>
              </a:ln>
            </p:spPr>
          </p:sp>
          <p:sp>
            <p:nvSpPr>
              <p:cNvPr id="723" name="Google Shape;465;p18">
                <a:extLst>
                  <a:ext uri="{FF2B5EF4-FFF2-40B4-BE49-F238E27FC236}">
                    <a16:creationId xmlns:a16="http://schemas.microsoft.com/office/drawing/2014/main" id="{402AEEA9-F444-7241-E103-8139CAADC444}"/>
                  </a:ext>
                </a:extLst>
              </p:cNvPr>
              <p:cNvSpPr txBox="1"/>
              <p:nvPr/>
            </p:nvSpPr>
            <p:spPr>
              <a:xfrm>
                <a:off x="0" y="-38100"/>
                <a:ext cx="190150" cy="239827"/>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19" name="Google Shape;466;p18">
              <a:extLst>
                <a:ext uri="{FF2B5EF4-FFF2-40B4-BE49-F238E27FC236}">
                  <a16:creationId xmlns:a16="http://schemas.microsoft.com/office/drawing/2014/main" id="{EA5D1957-2B05-DE56-FE6C-6396F026B52A}"/>
                </a:ext>
              </a:extLst>
            </p:cNvPr>
            <p:cNvGrpSpPr/>
            <p:nvPr/>
          </p:nvGrpSpPr>
          <p:grpSpPr>
            <a:xfrm>
              <a:off x="3294205" y="-192881"/>
              <a:ext cx="962635" cy="1214122"/>
              <a:chOff x="0" y="-38100"/>
              <a:chExt cx="190150" cy="239827"/>
            </a:xfrm>
          </p:grpSpPr>
          <p:sp>
            <p:nvSpPr>
              <p:cNvPr id="720" name="Google Shape;467;p18">
                <a:extLst>
                  <a:ext uri="{FF2B5EF4-FFF2-40B4-BE49-F238E27FC236}">
                    <a16:creationId xmlns:a16="http://schemas.microsoft.com/office/drawing/2014/main" id="{80E4569C-E3FD-C669-86CB-D02F953678F7}"/>
                  </a:ext>
                </a:extLst>
              </p:cNvPr>
              <p:cNvSpPr/>
              <p:nvPr/>
            </p:nvSpPr>
            <p:spPr>
              <a:xfrm>
                <a:off x="0" y="0"/>
                <a:ext cx="190150" cy="201727"/>
              </a:xfrm>
              <a:custGeom>
                <a:avLst/>
                <a:gdLst/>
                <a:ahLst/>
                <a:cxnLst/>
                <a:rect l="l" t="t" r="r" b="b"/>
                <a:pathLst>
                  <a:path w="190150" h="201727" extrusionOk="0">
                    <a:moveTo>
                      <a:pt x="0" y="0"/>
                    </a:moveTo>
                    <a:lnTo>
                      <a:pt x="190150" y="0"/>
                    </a:lnTo>
                    <a:lnTo>
                      <a:pt x="190150" y="201727"/>
                    </a:lnTo>
                    <a:lnTo>
                      <a:pt x="0" y="201727"/>
                    </a:lnTo>
                    <a:close/>
                  </a:path>
                </a:pathLst>
              </a:custGeom>
              <a:solidFill>
                <a:srgbClr val="A9B9BD">
                  <a:alpha val="33333"/>
                </a:srgbClr>
              </a:solidFill>
              <a:ln>
                <a:noFill/>
              </a:ln>
            </p:spPr>
          </p:sp>
          <p:sp>
            <p:nvSpPr>
              <p:cNvPr id="721" name="Google Shape;468;p18">
                <a:extLst>
                  <a:ext uri="{FF2B5EF4-FFF2-40B4-BE49-F238E27FC236}">
                    <a16:creationId xmlns:a16="http://schemas.microsoft.com/office/drawing/2014/main" id="{D1B0B813-5C8A-230B-4C91-7A402FA42B98}"/>
                  </a:ext>
                </a:extLst>
              </p:cNvPr>
              <p:cNvSpPr txBox="1"/>
              <p:nvPr/>
            </p:nvSpPr>
            <p:spPr>
              <a:xfrm>
                <a:off x="0" y="-38100"/>
                <a:ext cx="190150" cy="239827"/>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F0F1"/>
        </a:solidFill>
        <a:effectLst/>
      </p:bgPr>
    </p:bg>
    <p:spTree>
      <p:nvGrpSpPr>
        <p:cNvPr id="1" name="Shape 217"/>
        <p:cNvGrpSpPr/>
        <p:nvPr/>
      </p:nvGrpSpPr>
      <p:grpSpPr>
        <a:xfrm>
          <a:off x="0" y="0"/>
          <a:ext cx="0" cy="0"/>
          <a:chOff x="0" y="0"/>
          <a:chExt cx="0" cy="0"/>
        </a:xfrm>
      </p:grpSpPr>
      <p:grpSp>
        <p:nvGrpSpPr>
          <p:cNvPr id="218" name="Google Shape;218;p10"/>
          <p:cNvGrpSpPr/>
          <p:nvPr/>
        </p:nvGrpSpPr>
        <p:grpSpPr>
          <a:xfrm>
            <a:off x="2876125" y="-153500"/>
            <a:ext cx="12535750" cy="10440500"/>
            <a:chOff x="0" y="-38100"/>
            <a:chExt cx="3301597" cy="2749761"/>
          </a:xfrm>
        </p:grpSpPr>
        <p:sp>
          <p:nvSpPr>
            <p:cNvPr id="219" name="Google Shape;219;p10"/>
            <p:cNvSpPr/>
            <p:nvPr/>
          </p:nvSpPr>
          <p:spPr>
            <a:xfrm>
              <a:off x="0" y="0"/>
              <a:ext cx="3301597" cy="2711661"/>
            </a:xfrm>
            <a:custGeom>
              <a:avLst/>
              <a:gdLst/>
              <a:ahLst/>
              <a:cxnLst/>
              <a:rect l="l" t="t" r="r" b="b"/>
              <a:pathLst>
                <a:path w="3301597" h="2711661" extrusionOk="0">
                  <a:moveTo>
                    <a:pt x="0" y="0"/>
                  </a:moveTo>
                  <a:lnTo>
                    <a:pt x="3301597" y="0"/>
                  </a:lnTo>
                  <a:lnTo>
                    <a:pt x="3301597" y="2711661"/>
                  </a:lnTo>
                  <a:lnTo>
                    <a:pt x="0" y="2711661"/>
                  </a:lnTo>
                  <a:close/>
                </a:path>
              </a:pathLst>
            </a:custGeom>
            <a:solidFill>
              <a:srgbClr val="A9B9BD">
                <a:alpha val="19607"/>
              </a:srgbClr>
            </a:solidFill>
            <a:ln>
              <a:noFill/>
            </a:ln>
          </p:spPr>
        </p:sp>
        <p:sp>
          <p:nvSpPr>
            <p:cNvPr id="220" name="Google Shape;220;p10"/>
            <p:cNvSpPr txBox="1"/>
            <p:nvPr/>
          </p:nvSpPr>
          <p:spPr>
            <a:xfrm>
              <a:off x="0" y="-38100"/>
              <a:ext cx="3301597" cy="2749761"/>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1" name="Google Shape;221;p10"/>
          <p:cNvSpPr/>
          <p:nvPr/>
        </p:nvSpPr>
        <p:spPr>
          <a:xfrm>
            <a:off x="15359599" y="6186968"/>
            <a:ext cx="2928401" cy="4114800"/>
          </a:xfrm>
          <a:custGeom>
            <a:avLst/>
            <a:gdLst/>
            <a:ahLst/>
            <a:cxnLst/>
            <a:rect l="l" t="t" r="r" b="b"/>
            <a:pathLst>
              <a:path w="2928401" h="4114800" extrusionOk="0">
                <a:moveTo>
                  <a:pt x="0" y="0"/>
                </a:moveTo>
                <a:lnTo>
                  <a:pt x="2928401" y="0"/>
                </a:lnTo>
                <a:lnTo>
                  <a:pt x="2928401" y="4114800"/>
                </a:lnTo>
                <a:lnTo>
                  <a:pt x="0" y="4114800"/>
                </a:lnTo>
                <a:lnTo>
                  <a:pt x="0" y="0"/>
                </a:lnTo>
                <a:close/>
              </a:path>
            </a:pathLst>
          </a:custGeom>
          <a:blipFill rotWithShape="1">
            <a:blip r:embed="rId3">
              <a:alphaModFix/>
            </a:blip>
            <a:stretch>
              <a:fillRect l="-40512"/>
            </a:stretch>
          </a:blipFill>
          <a:ln>
            <a:noFill/>
          </a:ln>
        </p:spPr>
      </p:sp>
      <p:sp>
        <p:nvSpPr>
          <p:cNvPr id="222" name="Google Shape;222;p10"/>
          <p:cNvSpPr/>
          <p:nvPr/>
        </p:nvSpPr>
        <p:spPr>
          <a:xfrm>
            <a:off x="14173200" y="8883670"/>
            <a:ext cx="1565516" cy="1418098"/>
          </a:xfrm>
          <a:custGeom>
            <a:avLst/>
            <a:gdLst/>
            <a:ahLst/>
            <a:cxnLst/>
            <a:rect l="l" t="t" r="r" b="b"/>
            <a:pathLst>
              <a:path w="1565516" h="1418098" extrusionOk="0">
                <a:moveTo>
                  <a:pt x="0" y="0"/>
                </a:moveTo>
                <a:lnTo>
                  <a:pt x="1565516" y="0"/>
                </a:lnTo>
                <a:lnTo>
                  <a:pt x="1565516" y="1418098"/>
                </a:lnTo>
                <a:lnTo>
                  <a:pt x="0" y="1418098"/>
                </a:lnTo>
                <a:lnTo>
                  <a:pt x="0" y="0"/>
                </a:lnTo>
                <a:close/>
              </a:path>
            </a:pathLst>
          </a:custGeom>
          <a:blipFill rotWithShape="1">
            <a:blip r:embed="rId3">
              <a:alphaModFix amt="46000"/>
            </a:blip>
            <a:stretch>
              <a:fillRect t="-190149" r="-162825"/>
            </a:stretch>
          </a:blipFill>
          <a:ln>
            <a:noFill/>
          </a:ln>
        </p:spPr>
      </p:sp>
      <p:grpSp>
        <p:nvGrpSpPr>
          <p:cNvPr id="232" name="Google Shape;232;p10"/>
          <p:cNvGrpSpPr/>
          <p:nvPr/>
        </p:nvGrpSpPr>
        <p:grpSpPr>
          <a:xfrm>
            <a:off x="0" y="-144661"/>
            <a:ext cx="2876125" cy="1173361"/>
            <a:chOff x="0" y="-38100"/>
            <a:chExt cx="757498" cy="309033"/>
          </a:xfrm>
        </p:grpSpPr>
        <p:sp>
          <p:nvSpPr>
            <p:cNvPr id="233" name="Google Shape;233;p10"/>
            <p:cNvSpPr/>
            <p:nvPr/>
          </p:nvSpPr>
          <p:spPr>
            <a:xfrm>
              <a:off x="0" y="0"/>
              <a:ext cx="757498" cy="270933"/>
            </a:xfrm>
            <a:custGeom>
              <a:avLst/>
              <a:gdLst/>
              <a:ahLst/>
              <a:cxnLst/>
              <a:rect l="l" t="t" r="r" b="b"/>
              <a:pathLst>
                <a:path w="757498" h="270933" extrusionOk="0">
                  <a:moveTo>
                    <a:pt x="0" y="0"/>
                  </a:moveTo>
                  <a:lnTo>
                    <a:pt x="757498" y="0"/>
                  </a:lnTo>
                  <a:lnTo>
                    <a:pt x="757498" y="270933"/>
                  </a:lnTo>
                  <a:lnTo>
                    <a:pt x="0" y="270933"/>
                  </a:lnTo>
                  <a:close/>
                </a:path>
              </a:pathLst>
            </a:custGeom>
            <a:solidFill>
              <a:srgbClr val="A9B9BD"/>
            </a:solidFill>
            <a:ln>
              <a:noFill/>
            </a:ln>
          </p:spPr>
        </p:sp>
        <p:sp>
          <p:nvSpPr>
            <p:cNvPr id="234" name="Google Shape;234;p10"/>
            <p:cNvSpPr txBox="1"/>
            <p:nvPr/>
          </p:nvSpPr>
          <p:spPr>
            <a:xfrm>
              <a:off x="0" y="-38100"/>
              <a:ext cx="757498" cy="30903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5" name="Google Shape;235;p10"/>
          <p:cNvGrpSpPr/>
          <p:nvPr/>
        </p:nvGrpSpPr>
        <p:grpSpPr>
          <a:xfrm>
            <a:off x="2876125" y="-144661"/>
            <a:ext cx="1014826" cy="1173361"/>
            <a:chOff x="0" y="-38100"/>
            <a:chExt cx="267279" cy="309033"/>
          </a:xfrm>
        </p:grpSpPr>
        <p:sp>
          <p:nvSpPr>
            <p:cNvPr id="236" name="Google Shape;236;p10"/>
            <p:cNvSpPr/>
            <p:nvPr/>
          </p:nvSpPr>
          <p:spPr>
            <a:xfrm>
              <a:off x="0" y="0"/>
              <a:ext cx="267279" cy="270933"/>
            </a:xfrm>
            <a:custGeom>
              <a:avLst/>
              <a:gdLst/>
              <a:ahLst/>
              <a:cxnLst/>
              <a:rect l="l" t="t" r="r" b="b"/>
              <a:pathLst>
                <a:path w="267279" h="270933" extrusionOk="0">
                  <a:moveTo>
                    <a:pt x="0" y="0"/>
                  </a:moveTo>
                  <a:lnTo>
                    <a:pt x="267279" y="0"/>
                  </a:lnTo>
                  <a:lnTo>
                    <a:pt x="267279" y="270933"/>
                  </a:lnTo>
                  <a:lnTo>
                    <a:pt x="0" y="270933"/>
                  </a:lnTo>
                  <a:close/>
                </a:path>
              </a:pathLst>
            </a:custGeom>
            <a:solidFill>
              <a:srgbClr val="A9B9BD">
                <a:alpha val="53333"/>
              </a:srgbClr>
            </a:solidFill>
            <a:ln>
              <a:noFill/>
            </a:ln>
          </p:spPr>
        </p:sp>
        <p:sp>
          <p:nvSpPr>
            <p:cNvPr id="237" name="Google Shape;237;p10"/>
            <p:cNvSpPr txBox="1"/>
            <p:nvPr/>
          </p:nvSpPr>
          <p:spPr>
            <a:xfrm>
              <a:off x="0" y="-38100"/>
              <a:ext cx="267279" cy="30903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8" name="Google Shape;238;p10"/>
          <p:cNvGrpSpPr/>
          <p:nvPr/>
        </p:nvGrpSpPr>
        <p:grpSpPr>
          <a:xfrm rot="-5400000">
            <a:off x="15263985" y="294434"/>
            <a:ext cx="3980384" cy="439831"/>
            <a:chOff x="0" y="-38100"/>
            <a:chExt cx="1048332" cy="115840"/>
          </a:xfrm>
        </p:grpSpPr>
        <p:sp>
          <p:nvSpPr>
            <p:cNvPr id="239" name="Google Shape;239;p10"/>
            <p:cNvSpPr/>
            <p:nvPr/>
          </p:nvSpPr>
          <p:spPr>
            <a:xfrm>
              <a:off x="0" y="0"/>
              <a:ext cx="1048332" cy="77740"/>
            </a:xfrm>
            <a:custGeom>
              <a:avLst/>
              <a:gdLst/>
              <a:ahLst/>
              <a:cxnLst/>
              <a:rect l="l" t="t" r="r" b="b"/>
              <a:pathLst>
                <a:path w="1048332" h="77740" extrusionOk="0">
                  <a:moveTo>
                    <a:pt x="0" y="0"/>
                  </a:moveTo>
                  <a:lnTo>
                    <a:pt x="1048332" y="0"/>
                  </a:lnTo>
                  <a:lnTo>
                    <a:pt x="1048332" y="77740"/>
                  </a:lnTo>
                  <a:lnTo>
                    <a:pt x="0" y="77740"/>
                  </a:lnTo>
                  <a:close/>
                </a:path>
              </a:pathLst>
            </a:custGeom>
            <a:solidFill>
              <a:srgbClr val="597279"/>
            </a:solidFill>
            <a:ln>
              <a:noFill/>
            </a:ln>
          </p:spPr>
        </p:sp>
        <p:sp>
          <p:nvSpPr>
            <p:cNvPr id="240" name="Google Shape;240;p10"/>
            <p:cNvSpPr txBox="1"/>
            <p:nvPr/>
          </p:nvSpPr>
          <p:spPr>
            <a:xfrm>
              <a:off x="0" y="-38100"/>
              <a:ext cx="1048332" cy="11584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1" name="Google Shape;241;p10"/>
          <p:cNvGrpSpPr/>
          <p:nvPr/>
        </p:nvGrpSpPr>
        <p:grpSpPr>
          <a:xfrm rot="-5400000">
            <a:off x="16077892" y="294434"/>
            <a:ext cx="3980384" cy="439831"/>
            <a:chOff x="0" y="-38100"/>
            <a:chExt cx="1048332" cy="115840"/>
          </a:xfrm>
        </p:grpSpPr>
        <p:sp>
          <p:nvSpPr>
            <p:cNvPr id="242" name="Google Shape;242;p10"/>
            <p:cNvSpPr/>
            <p:nvPr/>
          </p:nvSpPr>
          <p:spPr>
            <a:xfrm>
              <a:off x="0" y="0"/>
              <a:ext cx="1048332" cy="77740"/>
            </a:xfrm>
            <a:custGeom>
              <a:avLst/>
              <a:gdLst/>
              <a:ahLst/>
              <a:cxnLst/>
              <a:rect l="l" t="t" r="r" b="b"/>
              <a:pathLst>
                <a:path w="1048332" h="77740" extrusionOk="0">
                  <a:moveTo>
                    <a:pt x="0" y="0"/>
                  </a:moveTo>
                  <a:lnTo>
                    <a:pt x="1048332" y="0"/>
                  </a:lnTo>
                  <a:lnTo>
                    <a:pt x="1048332" y="77740"/>
                  </a:lnTo>
                  <a:lnTo>
                    <a:pt x="0" y="77740"/>
                  </a:lnTo>
                  <a:close/>
                </a:path>
              </a:pathLst>
            </a:custGeom>
            <a:solidFill>
              <a:srgbClr val="597279"/>
            </a:solidFill>
            <a:ln>
              <a:noFill/>
            </a:ln>
          </p:spPr>
        </p:sp>
        <p:sp>
          <p:nvSpPr>
            <p:cNvPr id="243" name="Google Shape;243;p10"/>
            <p:cNvSpPr txBox="1"/>
            <p:nvPr/>
          </p:nvSpPr>
          <p:spPr>
            <a:xfrm>
              <a:off x="0" y="-38100"/>
              <a:ext cx="1048332" cy="11584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4" name="Google Shape;244;p10"/>
          <p:cNvGrpSpPr/>
          <p:nvPr/>
        </p:nvGrpSpPr>
        <p:grpSpPr>
          <a:xfrm rot="-5400000">
            <a:off x="15670939" y="294434"/>
            <a:ext cx="3980384" cy="439831"/>
            <a:chOff x="0" y="-38100"/>
            <a:chExt cx="1048332" cy="115840"/>
          </a:xfrm>
        </p:grpSpPr>
        <p:sp>
          <p:nvSpPr>
            <p:cNvPr id="245" name="Google Shape;245;p10"/>
            <p:cNvSpPr/>
            <p:nvPr/>
          </p:nvSpPr>
          <p:spPr>
            <a:xfrm>
              <a:off x="0" y="0"/>
              <a:ext cx="1048332" cy="77740"/>
            </a:xfrm>
            <a:custGeom>
              <a:avLst/>
              <a:gdLst/>
              <a:ahLst/>
              <a:cxnLst/>
              <a:rect l="l" t="t" r="r" b="b"/>
              <a:pathLst>
                <a:path w="1048332" h="77740" extrusionOk="0">
                  <a:moveTo>
                    <a:pt x="0" y="0"/>
                  </a:moveTo>
                  <a:lnTo>
                    <a:pt x="1048332" y="0"/>
                  </a:lnTo>
                  <a:lnTo>
                    <a:pt x="1048332" y="77740"/>
                  </a:lnTo>
                  <a:lnTo>
                    <a:pt x="0" y="77740"/>
                  </a:lnTo>
                  <a:close/>
                </a:path>
              </a:pathLst>
            </a:custGeom>
            <a:solidFill>
              <a:srgbClr val="597279"/>
            </a:solidFill>
            <a:ln>
              <a:noFill/>
            </a:ln>
          </p:spPr>
        </p:sp>
        <p:sp>
          <p:nvSpPr>
            <p:cNvPr id="246" name="Google Shape;246;p10"/>
            <p:cNvSpPr txBox="1"/>
            <p:nvPr/>
          </p:nvSpPr>
          <p:spPr>
            <a:xfrm>
              <a:off x="0" y="-38100"/>
              <a:ext cx="1048332" cy="11584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7" name="Google Shape;247;p10"/>
          <p:cNvSpPr/>
          <p:nvPr/>
        </p:nvSpPr>
        <p:spPr>
          <a:xfrm>
            <a:off x="-1752431" y="8229600"/>
            <a:ext cx="4029222" cy="4029222"/>
          </a:xfrm>
          <a:custGeom>
            <a:avLst/>
            <a:gdLst/>
            <a:ahLst/>
            <a:cxnLst/>
            <a:rect l="l" t="t" r="r" b="b"/>
            <a:pathLst>
              <a:path w="4029222" h="4029222" extrusionOk="0">
                <a:moveTo>
                  <a:pt x="0" y="0"/>
                </a:moveTo>
                <a:lnTo>
                  <a:pt x="4029221" y="0"/>
                </a:lnTo>
                <a:lnTo>
                  <a:pt x="4029221" y="4029222"/>
                </a:lnTo>
                <a:lnTo>
                  <a:pt x="0" y="4029222"/>
                </a:lnTo>
                <a:lnTo>
                  <a:pt x="0" y="0"/>
                </a:lnTo>
                <a:close/>
              </a:path>
            </a:pathLst>
          </a:custGeom>
          <a:blipFill rotWithShape="1">
            <a:blip r:embed="rId4">
              <a:alphaModFix/>
            </a:blip>
            <a:stretch>
              <a:fillRect/>
            </a:stretch>
          </a:blipFill>
          <a:ln>
            <a:noFill/>
          </a:ln>
        </p:spPr>
      </p:sp>
      <p:sp>
        <p:nvSpPr>
          <p:cNvPr id="249" name="Google Shape;249;p10"/>
          <p:cNvSpPr txBox="1"/>
          <p:nvPr/>
        </p:nvSpPr>
        <p:spPr>
          <a:xfrm>
            <a:off x="4380474" y="999013"/>
            <a:ext cx="9739437" cy="2165208"/>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10050" b="0" i="0" u="none" strike="noStrike" cap="none" dirty="0">
                <a:solidFill>
                  <a:srgbClr val="000000"/>
                </a:solidFill>
                <a:latin typeface="Zilla Slab"/>
                <a:ea typeface="Zilla Slab"/>
                <a:cs typeface="Zilla Slab"/>
                <a:sym typeface="Zilla Slab"/>
              </a:rPr>
              <a:t>Introduction</a:t>
            </a:r>
            <a:endParaRPr sz="10050" dirty="0"/>
          </a:p>
        </p:txBody>
      </p:sp>
      <p:sp>
        <p:nvSpPr>
          <p:cNvPr id="3" name="TextBox 2">
            <a:extLst>
              <a:ext uri="{FF2B5EF4-FFF2-40B4-BE49-F238E27FC236}">
                <a16:creationId xmlns:a16="http://schemas.microsoft.com/office/drawing/2014/main" id="{08063605-B140-AAC2-BEF5-326A262F21D1}"/>
              </a:ext>
            </a:extLst>
          </p:cNvPr>
          <p:cNvSpPr txBox="1"/>
          <p:nvPr/>
        </p:nvSpPr>
        <p:spPr>
          <a:xfrm>
            <a:off x="4529186" y="3370812"/>
            <a:ext cx="10022304" cy="5632311"/>
          </a:xfrm>
          <a:prstGeom prst="rect">
            <a:avLst/>
          </a:prstGeom>
          <a:noFill/>
        </p:spPr>
        <p:txBody>
          <a:bodyPr wrap="square">
            <a:spAutoFit/>
          </a:bodyPr>
          <a:lstStyle/>
          <a:p>
            <a:r>
              <a:rPr lang="en-GB" sz="4000" dirty="0">
                <a:latin typeface="Zilla Slab" panose="020B0604020202020204" charset="0"/>
                <a:ea typeface="Zilla Slab" panose="020B0604020202020204" charset="0"/>
              </a:rPr>
              <a:t>Symphony Ltd. is private institute, which generally conducts the classes and training materials for the various certifications that are related to IT and Software industries like networking related, Java related, database related like for SQL Servers, oracle, etc. They are one of the famous institutions which have spread in to various branches situated at different location in the state.</a:t>
            </a:r>
            <a:endParaRPr lang="vi-VN" sz="4000" dirty="0">
              <a:latin typeface="Quicksand" panose="020B0604020202020204" charset="0"/>
              <a:ea typeface="Zilla Slab" panose="020B0604020202020204" charset="0"/>
            </a:endParaRPr>
          </a:p>
        </p:txBody>
      </p:sp>
      <p:pic>
        <p:nvPicPr>
          <p:cNvPr id="4" name="Picture 3">
            <a:extLst>
              <a:ext uri="{FF2B5EF4-FFF2-40B4-BE49-F238E27FC236}">
                <a16:creationId xmlns:a16="http://schemas.microsoft.com/office/drawing/2014/main" id="{D0F4B0FA-DAB8-BC52-305D-863241F06F24}"/>
              </a:ext>
            </a:extLst>
          </p:cNvPr>
          <p:cNvPicPr>
            <a:picLocks noChangeAspect="1"/>
          </p:cNvPicPr>
          <p:nvPr/>
        </p:nvPicPr>
        <p:blipFill>
          <a:blip r:embed="rId5"/>
          <a:stretch>
            <a:fillRect/>
          </a:stretch>
        </p:blipFill>
        <p:spPr>
          <a:xfrm>
            <a:off x="14360735" y="7365501"/>
            <a:ext cx="4762500" cy="4454436"/>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F0F1"/>
        </a:solidFill>
        <a:effectLst/>
      </p:bgPr>
    </p:bg>
    <p:spTree>
      <p:nvGrpSpPr>
        <p:cNvPr id="1" name="Shape 291"/>
        <p:cNvGrpSpPr/>
        <p:nvPr/>
      </p:nvGrpSpPr>
      <p:grpSpPr>
        <a:xfrm>
          <a:off x="0" y="0"/>
          <a:ext cx="0" cy="0"/>
          <a:chOff x="0" y="0"/>
          <a:chExt cx="0" cy="0"/>
        </a:xfrm>
      </p:grpSpPr>
      <p:pic>
        <p:nvPicPr>
          <p:cNvPr id="292" name="Google Shape;292;p12"/>
          <p:cNvPicPr preferRelativeResize="0"/>
          <p:nvPr/>
        </p:nvPicPr>
        <p:blipFill rotWithShape="1">
          <a:blip r:embed="rId3">
            <a:alphaModFix/>
          </a:blip>
          <a:srcRect l="3187" r="36233" b="28510"/>
          <a:stretch/>
        </p:blipFill>
        <p:spPr>
          <a:xfrm>
            <a:off x="12621949" y="0"/>
            <a:ext cx="5666051" cy="10287000"/>
          </a:xfrm>
          <a:prstGeom prst="rect">
            <a:avLst/>
          </a:prstGeom>
          <a:noFill/>
          <a:ln>
            <a:noFill/>
          </a:ln>
        </p:spPr>
      </p:pic>
      <p:grpSp>
        <p:nvGrpSpPr>
          <p:cNvPr id="293" name="Google Shape;293;p12"/>
          <p:cNvGrpSpPr/>
          <p:nvPr/>
        </p:nvGrpSpPr>
        <p:grpSpPr>
          <a:xfrm>
            <a:off x="0" y="-153500"/>
            <a:ext cx="12621949" cy="2687836"/>
            <a:chOff x="0" y="-38100"/>
            <a:chExt cx="3324299" cy="707907"/>
          </a:xfrm>
        </p:grpSpPr>
        <p:sp>
          <p:nvSpPr>
            <p:cNvPr id="294" name="Google Shape;294;p12"/>
            <p:cNvSpPr/>
            <p:nvPr/>
          </p:nvSpPr>
          <p:spPr>
            <a:xfrm>
              <a:off x="0" y="0"/>
              <a:ext cx="3324299" cy="669807"/>
            </a:xfrm>
            <a:custGeom>
              <a:avLst/>
              <a:gdLst/>
              <a:ahLst/>
              <a:cxnLst/>
              <a:rect l="l" t="t" r="r" b="b"/>
              <a:pathLst>
                <a:path w="3324299" h="669807" extrusionOk="0">
                  <a:moveTo>
                    <a:pt x="0" y="0"/>
                  </a:moveTo>
                  <a:lnTo>
                    <a:pt x="3324299" y="0"/>
                  </a:lnTo>
                  <a:lnTo>
                    <a:pt x="3324299" y="669807"/>
                  </a:lnTo>
                  <a:lnTo>
                    <a:pt x="0" y="669807"/>
                  </a:lnTo>
                  <a:close/>
                </a:path>
              </a:pathLst>
            </a:custGeom>
            <a:solidFill>
              <a:srgbClr val="A9B9BD"/>
            </a:solidFill>
            <a:ln>
              <a:noFill/>
            </a:ln>
          </p:spPr>
        </p:sp>
        <p:sp>
          <p:nvSpPr>
            <p:cNvPr id="295" name="Google Shape;295;p12"/>
            <p:cNvSpPr txBox="1"/>
            <p:nvPr/>
          </p:nvSpPr>
          <p:spPr>
            <a:xfrm>
              <a:off x="0" y="-38100"/>
              <a:ext cx="3324299" cy="707907"/>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6" name="Google Shape;296;p12"/>
          <p:cNvGrpSpPr/>
          <p:nvPr/>
        </p:nvGrpSpPr>
        <p:grpSpPr>
          <a:xfrm>
            <a:off x="12621949" y="-153500"/>
            <a:ext cx="5666051" cy="2687836"/>
            <a:chOff x="0" y="-38100"/>
            <a:chExt cx="1492293" cy="707907"/>
          </a:xfrm>
        </p:grpSpPr>
        <p:sp>
          <p:nvSpPr>
            <p:cNvPr id="297" name="Google Shape;297;p12"/>
            <p:cNvSpPr/>
            <p:nvPr/>
          </p:nvSpPr>
          <p:spPr>
            <a:xfrm>
              <a:off x="0" y="0"/>
              <a:ext cx="1492293" cy="669807"/>
            </a:xfrm>
            <a:custGeom>
              <a:avLst/>
              <a:gdLst/>
              <a:ahLst/>
              <a:cxnLst/>
              <a:rect l="l" t="t" r="r" b="b"/>
              <a:pathLst>
                <a:path w="1492293" h="669807" extrusionOk="0">
                  <a:moveTo>
                    <a:pt x="0" y="0"/>
                  </a:moveTo>
                  <a:lnTo>
                    <a:pt x="1492293" y="0"/>
                  </a:lnTo>
                  <a:lnTo>
                    <a:pt x="1492293" y="669807"/>
                  </a:lnTo>
                  <a:lnTo>
                    <a:pt x="0" y="669807"/>
                  </a:lnTo>
                  <a:close/>
                </a:path>
              </a:pathLst>
            </a:custGeom>
            <a:solidFill>
              <a:srgbClr val="A9B9BD">
                <a:alpha val="41960"/>
              </a:srgbClr>
            </a:solidFill>
            <a:ln>
              <a:noFill/>
            </a:ln>
          </p:spPr>
        </p:sp>
        <p:sp>
          <p:nvSpPr>
            <p:cNvPr id="298" name="Google Shape;298;p12"/>
            <p:cNvSpPr txBox="1"/>
            <p:nvPr/>
          </p:nvSpPr>
          <p:spPr>
            <a:xfrm>
              <a:off x="0" y="-38100"/>
              <a:ext cx="1492293" cy="707907"/>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9" name="Google Shape;299;p12"/>
          <p:cNvGrpSpPr/>
          <p:nvPr/>
        </p:nvGrpSpPr>
        <p:grpSpPr>
          <a:xfrm>
            <a:off x="11222451" y="1151804"/>
            <a:ext cx="2765065" cy="2765065"/>
            <a:chOff x="0" y="0"/>
            <a:chExt cx="812800" cy="812800"/>
          </a:xfrm>
        </p:grpSpPr>
        <p:sp>
          <p:nvSpPr>
            <p:cNvPr id="300" name="Google Shape;300;p1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7279">
                <a:alpha val="46666"/>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2"/>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02" name="Google Shape;302;p12"/>
          <p:cNvGrpSpPr/>
          <p:nvPr/>
        </p:nvGrpSpPr>
        <p:grpSpPr>
          <a:xfrm>
            <a:off x="14645307" y="2412005"/>
            <a:ext cx="2710942" cy="244662"/>
            <a:chOff x="0" y="0"/>
            <a:chExt cx="3614589" cy="326216"/>
          </a:xfrm>
        </p:grpSpPr>
        <p:sp>
          <p:nvSpPr>
            <p:cNvPr id="303" name="Google Shape;303;p12"/>
            <p:cNvSpPr/>
            <p:nvPr/>
          </p:nvSpPr>
          <p:spPr>
            <a:xfrm>
              <a:off x="0" y="0"/>
              <a:ext cx="1616384" cy="326216"/>
            </a:xfrm>
            <a:custGeom>
              <a:avLst/>
              <a:gdLst/>
              <a:ahLst/>
              <a:cxnLst/>
              <a:rect l="l" t="t" r="r" b="b"/>
              <a:pathLst>
                <a:path w="1616384" h="326216" extrusionOk="0">
                  <a:moveTo>
                    <a:pt x="0" y="0"/>
                  </a:moveTo>
                  <a:lnTo>
                    <a:pt x="1616384" y="0"/>
                  </a:lnTo>
                  <a:lnTo>
                    <a:pt x="1616384" y="326216"/>
                  </a:lnTo>
                  <a:lnTo>
                    <a:pt x="0" y="326216"/>
                  </a:lnTo>
                  <a:lnTo>
                    <a:pt x="0" y="0"/>
                  </a:lnTo>
                  <a:close/>
                </a:path>
              </a:pathLst>
            </a:custGeom>
            <a:blipFill rotWithShape="1">
              <a:blip r:embed="rId4">
                <a:alphaModFix amt="43000"/>
              </a:blip>
              <a:stretch>
                <a:fillRect/>
              </a:stretch>
            </a:blipFill>
            <a:ln>
              <a:noFill/>
            </a:ln>
          </p:spPr>
        </p:sp>
        <p:sp>
          <p:nvSpPr>
            <p:cNvPr id="304" name="Google Shape;304;p12"/>
            <p:cNvSpPr/>
            <p:nvPr/>
          </p:nvSpPr>
          <p:spPr>
            <a:xfrm>
              <a:off x="1998205" y="0"/>
              <a:ext cx="1616384" cy="326216"/>
            </a:xfrm>
            <a:custGeom>
              <a:avLst/>
              <a:gdLst/>
              <a:ahLst/>
              <a:cxnLst/>
              <a:rect l="l" t="t" r="r" b="b"/>
              <a:pathLst>
                <a:path w="1616384" h="326216" extrusionOk="0">
                  <a:moveTo>
                    <a:pt x="0" y="0"/>
                  </a:moveTo>
                  <a:lnTo>
                    <a:pt x="1616384" y="0"/>
                  </a:lnTo>
                  <a:lnTo>
                    <a:pt x="1616384" y="326216"/>
                  </a:lnTo>
                  <a:lnTo>
                    <a:pt x="0" y="326216"/>
                  </a:lnTo>
                  <a:lnTo>
                    <a:pt x="0" y="0"/>
                  </a:lnTo>
                  <a:close/>
                </a:path>
              </a:pathLst>
            </a:custGeom>
            <a:blipFill rotWithShape="1">
              <a:blip r:embed="rId4">
                <a:alphaModFix amt="43000"/>
              </a:blip>
              <a:stretch>
                <a:fillRect/>
              </a:stretch>
            </a:blipFill>
            <a:ln>
              <a:noFill/>
            </a:ln>
          </p:spPr>
        </p:sp>
      </p:grpSp>
      <p:sp>
        <p:nvSpPr>
          <p:cNvPr id="305" name="Google Shape;305;p12"/>
          <p:cNvSpPr txBox="1"/>
          <p:nvPr/>
        </p:nvSpPr>
        <p:spPr>
          <a:xfrm>
            <a:off x="2642855" y="456605"/>
            <a:ext cx="7422300" cy="2169953"/>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10072" b="0" i="0" u="none" strike="noStrike" cap="none" dirty="0">
                <a:solidFill>
                  <a:srgbClr val="000000"/>
                </a:solidFill>
                <a:latin typeface="Zilla Slab"/>
                <a:ea typeface="Zilla Slab"/>
                <a:cs typeface="Zilla Slab"/>
                <a:sym typeface="Zilla Slab"/>
              </a:rPr>
              <a:t>Technology</a:t>
            </a:r>
            <a:endParaRPr dirty="0"/>
          </a:p>
        </p:txBody>
      </p:sp>
      <p:sp>
        <p:nvSpPr>
          <p:cNvPr id="3" name="AutoShape 2">
            <a:extLst>
              <a:ext uri="{FF2B5EF4-FFF2-40B4-BE49-F238E27FC236}">
                <a16:creationId xmlns:a16="http://schemas.microsoft.com/office/drawing/2014/main" id="{1FFA7335-8036-8799-5E59-2A98E1519BF2}"/>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9EE834D-6419-F018-D490-D08BA5601AA6}"/>
              </a:ext>
            </a:extLst>
          </p:cNvPr>
          <p:cNvPicPr>
            <a:picLocks noChangeAspect="1"/>
          </p:cNvPicPr>
          <p:nvPr/>
        </p:nvPicPr>
        <p:blipFill>
          <a:blip r:embed="rId5"/>
          <a:stretch>
            <a:fillRect/>
          </a:stretch>
        </p:blipFill>
        <p:spPr>
          <a:xfrm>
            <a:off x="1417131" y="3125947"/>
            <a:ext cx="4346053" cy="2169953"/>
          </a:xfrm>
          <a:prstGeom prst="rect">
            <a:avLst/>
          </a:prstGeom>
        </p:spPr>
      </p:pic>
      <p:pic>
        <p:nvPicPr>
          <p:cNvPr id="15" name="Picture 14">
            <a:extLst>
              <a:ext uri="{FF2B5EF4-FFF2-40B4-BE49-F238E27FC236}">
                <a16:creationId xmlns:a16="http://schemas.microsoft.com/office/drawing/2014/main" id="{438EB39F-96A9-3360-D341-F3169953D58A}"/>
              </a:ext>
            </a:extLst>
          </p:cNvPr>
          <p:cNvPicPr>
            <a:picLocks noChangeAspect="1"/>
          </p:cNvPicPr>
          <p:nvPr/>
        </p:nvPicPr>
        <p:blipFill>
          <a:blip r:embed="rId6"/>
          <a:stretch>
            <a:fillRect/>
          </a:stretch>
        </p:blipFill>
        <p:spPr>
          <a:xfrm>
            <a:off x="7300089" y="2999780"/>
            <a:ext cx="2765066" cy="2765066"/>
          </a:xfrm>
          <a:prstGeom prst="rect">
            <a:avLst/>
          </a:prstGeom>
        </p:spPr>
      </p:pic>
      <p:pic>
        <p:nvPicPr>
          <p:cNvPr id="17" name="Picture 16">
            <a:extLst>
              <a:ext uri="{FF2B5EF4-FFF2-40B4-BE49-F238E27FC236}">
                <a16:creationId xmlns:a16="http://schemas.microsoft.com/office/drawing/2014/main" id="{C34AAC24-FD7E-BA38-05ED-76560A2954DC}"/>
              </a:ext>
            </a:extLst>
          </p:cNvPr>
          <p:cNvPicPr>
            <a:picLocks noChangeAspect="1"/>
          </p:cNvPicPr>
          <p:nvPr/>
        </p:nvPicPr>
        <p:blipFill>
          <a:blip r:embed="rId7"/>
          <a:stretch>
            <a:fillRect/>
          </a:stretch>
        </p:blipFill>
        <p:spPr>
          <a:xfrm>
            <a:off x="2229762" y="7031793"/>
            <a:ext cx="2727870" cy="2175476"/>
          </a:xfrm>
          <a:prstGeom prst="rect">
            <a:avLst/>
          </a:prstGeom>
        </p:spPr>
      </p:pic>
      <p:pic>
        <p:nvPicPr>
          <p:cNvPr id="21" name="Picture 20">
            <a:extLst>
              <a:ext uri="{FF2B5EF4-FFF2-40B4-BE49-F238E27FC236}">
                <a16:creationId xmlns:a16="http://schemas.microsoft.com/office/drawing/2014/main" id="{3EE43402-A231-306C-471A-D13383AFB26E}"/>
              </a:ext>
            </a:extLst>
          </p:cNvPr>
          <p:cNvPicPr>
            <a:picLocks noChangeAspect="1"/>
          </p:cNvPicPr>
          <p:nvPr/>
        </p:nvPicPr>
        <p:blipFill>
          <a:blip r:embed="rId8"/>
          <a:stretch>
            <a:fillRect/>
          </a:stretch>
        </p:blipFill>
        <p:spPr>
          <a:xfrm>
            <a:off x="6819516" y="6138068"/>
            <a:ext cx="3810384" cy="3810384"/>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F0F1"/>
        </a:solidFill>
        <a:effectLst/>
      </p:bgPr>
    </p:bg>
    <p:spTree>
      <p:nvGrpSpPr>
        <p:cNvPr id="1" name="Shape 452">
          <a:extLst>
            <a:ext uri="{FF2B5EF4-FFF2-40B4-BE49-F238E27FC236}">
              <a16:creationId xmlns:a16="http://schemas.microsoft.com/office/drawing/2014/main" id="{612E7A4C-EE90-E409-DACA-3FA6B1EF8C2A}"/>
            </a:ext>
          </a:extLst>
        </p:cNvPr>
        <p:cNvGrpSpPr/>
        <p:nvPr/>
      </p:nvGrpSpPr>
      <p:grpSpPr>
        <a:xfrm>
          <a:off x="0" y="0"/>
          <a:ext cx="0" cy="0"/>
          <a:chOff x="0" y="0"/>
          <a:chExt cx="0" cy="0"/>
        </a:xfrm>
      </p:grpSpPr>
      <p:sp>
        <p:nvSpPr>
          <p:cNvPr id="455" name="Google Shape;455;p18">
            <a:extLst>
              <a:ext uri="{FF2B5EF4-FFF2-40B4-BE49-F238E27FC236}">
                <a16:creationId xmlns:a16="http://schemas.microsoft.com/office/drawing/2014/main" id="{D3B91813-1F77-F6A0-95CB-CDAE87C6BA69}"/>
              </a:ext>
            </a:extLst>
          </p:cNvPr>
          <p:cNvSpPr/>
          <p:nvPr/>
        </p:nvSpPr>
        <p:spPr>
          <a:xfrm>
            <a:off x="1539279" y="5304136"/>
            <a:ext cx="5400395" cy="5170662"/>
          </a:xfrm>
          <a:custGeom>
            <a:avLst/>
            <a:gdLst/>
            <a:ahLst/>
            <a:cxnLst/>
            <a:rect l="l" t="t" r="r" b="b"/>
            <a:pathLst>
              <a:path w="5400395" h="5170662" extrusionOk="0">
                <a:moveTo>
                  <a:pt x="0" y="0"/>
                </a:moveTo>
                <a:lnTo>
                  <a:pt x="5400395" y="0"/>
                </a:lnTo>
                <a:lnTo>
                  <a:pt x="5400395" y="5170662"/>
                </a:lnTo>
                <a:lnTo>
                  <a:pt x="0" y="5170662"/>
                </a:lnTo>
                <a:lnTo>
                  <a:pt x="0" y="0"/>
                </a:lnTo>
                <a:close/>
              </a:path>
            </a:pathLst>
          </a:custGeom>
          <a:blipFill rotWithShape="1">
            <a:blip r:embed="rId3">
              <a:alphaModFix/>
            </a:blip>
            <a:stretch>
              <a:fillRect b="-107766"/>
            </a:stretch>
          </a:blipFill>
          <a:ln>
            <a:noFill/>
          </a:ln>
        </p:spPr>
      </p:sp>
      <p:grpSp>
        <p:nvGrpSpPr>
          <p:cNvPr id="456" name="Google Shape;456;p18">
            <a:extLst>
              <a:ext uri="{FF2B5EF4-FFF2-40B4-BE49-F238E27FC236}">
                <a16:creationId xmlns:a16="http://schemas.microsoft.com/office/drawing/2014/main" id="{16374A51-D0E3-83AA-EDBA-5C4E43805B77}"/>
              </a:ext>
            </a:extLst>
          </p:cNvPr>
          <p:cNvGrpSpPr/>
          <p:nvPr/>
        </p:nvGrpSpPr>
        <p:grpSpPr>
          <a:xfrm>
            <a:off x="16965061" y="5159475"/>
            <a:ext cx="1322939" cy="5127525"/>
            <a:chOff x="0" y="-38100"/>
            <a:chExt cx="348428" cy="1350459"/>
          </a:xfrm>
        </p:grpSpPr>
        <p:sp>
          <p:nvSpPr>
            <p:cNvPr id="457" name="Google Shape;457;p18">
              <a:extLst>
                <a:ext uri="{FF2B5EF4-FFF2-40B4-BE49-F238E27FC236}">
                  <a16:creationId xmlns:a16="http://schemas.microsoft.com/office/drawing/2014/main" id="{E0415D3E-DB8A-2949-B08C-E212FACAB45F}"/>
                </a:ext>
              </a:extLst>
            </p:cNvPr>
            <p:cNvSpPr/>
            <p:nvPr/>
          </p:nvSpPr>
          <p:spPr>
            <a:xfrm>
              <a:off x="0" y="0"/>
              <a:ext cx="348428" cy="1312359"/>
            </a:xfrm>
            <a:custGeom>
              <a:avLst/>
              <a:gdLst/>
              <a:ahLst/>
              <a:cxnLst/>
              <a:rect l="l" t="t" r="r" b="b"/>
              <a:pathLst>
                <a:path w="348428" h="1312359" extrusionOk="0">
                  <a:moveTo>
                    <a:pt x="0" y="0"/>
                  </a:moveTo>
                  <a:lnTo>
                    <a:pt x="348428" y="0"/>
                  </a:lnTo>
                  <a:lnTo>
                    <a:pt x="348428" y="1312359"/>
                  </a:lnTo>
                  <a:lnTo>
                    <a:pt x="0" y="1312359"/>
                  </a:lnTo>
                  <a:close/>
                </a:path>
              </a:pathLst>
            </a:custGeom>
            <a:solidFill>
              <a:srgbClr val="A9B9BD">
                <a:alpha val="33333"/>
              </a:srgbClr>
            </a:solidFill>
            <a:ln>
              <a:noFill/>
            </a:ln>
          </p:spPr>
        </p:sp>
        <p:sp>
          <p:nvSpPr>
            <p:cNvPr id="458" name="Google Shape;458;p18">
              <a:extLst>
                <a:ext uri="{FF2B5EF4-FFF2-40B4-BE49-F238E27FC236}">
                  <a16:creationId xmlns:a16="http://schemas.microsoft.com/office/drawing/2014/main" id="{C81976B4-CBC0-57D8-516C-E854BDDF9BAB}"/>
                </a:ext>
              </a:extLst>
            </p:cNvPr>
            <p:cNvSpPr txBox="1"/>
            <p:nvPr/>
          </p:nvSpPr>
          <p:spPr>
            <a:xfrm>
              <a:off x="0" y="-38100"/>
              <a:ext cx="348428" cy="1350459"/>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0A7C5A37-A11B-84B5-2171-357969289DF3}"/>
              </a:ext>
            </a:extLst>
          </p:cNvPr>
          <p:cNvPicPr>
            <a:picLocks noChangeAspect="1"/>
          </p:cNvPicPr>
          <p:nvPr/>
        </p:nvPicPr>
        <p:blipFill>
          <a:blip r:embed="rId4"/>
          <a:stretch>
            <a:fillRect/>
          </a:stretch>
        </p:blipFill>
        <p:spPr>
          <a:xfrm>
            <a:off x="14442549" y="7365501"/>
            <a:ext cx="4762500" cy="4454436"/>
          </a:xfrm>
          <a:prstGeom prst="rect">
            <a:avLst/>
          </a:prstGeom>
        </p:spPr>
      </p:pic>
      <p:pic>
        <p:nvPicPr>
          <p:cNvPr id="12" name="Picture 11">
            <a:extLst>
              <a:ext uri="{FF2B5EF4-FFF2-40B4-BE49-F238E27FC236}">
                <a16:creationId xmlns:a16="http://schemas.microsoft.com/office/drawing/2014/main" id="{3E7F4446-EB78-CD1E-C864-B9DEF4BE6158}"/>
              </a:ext>
            </a:extLst>
          </p:cNvPr>
          <p:cNvPicPr>
            <a:picLocks noChangeAspect="1"/>
          </p:cNvPicPr>
          <p:nvPr/>
        </p:nvPicPr>
        <p:blipFill>
          <a:blip r:embed="rId5"/>
          <a:stretch>
            <a:fillRect/>
          </a:stretch>
        </p:blipFill>
        <p:spPr>
          <a:xfrm>
            <a:off x="1539278" y="1726752"/>
            <a:ext cx="15801422" cy="6801546"/>
          </a:xfrm>
          <a:prstGeom prst="rect">
            <a:avLst/>
          </a:prstGeom>
        </p:spPr>
      </p:pic>
      <p:sp>
        <p:nvSpPr>
          <p:cNvPr id="453" name="Google Shape;453;p18">
            <a:extLst>
              <a:ext uri="{FF2B5EF4-FFF2-40B4-BE49-F238E27FC236}">
                <a16:creationId xmlns:a16="http://schemas.microsoft.com/office/drawing/2014/main" id="{F9453C11-1E11-8247-AF96-FA7B52EB8434}"/>
              </a:ext>
            </a:extLst>
          </p:cNvPr>
          <p:cNvSpPr/>
          <p:nvPr/>
        </p:nvSpPr>
        <p:spPr>
          <a:xfrm>
            <a:off x="-1313510" y="-1713256"/>
            <a:ext cx="5705577" cy="5705577"/>
          </a:xfrm>
          <a:custGeom>
            <a:avLst/>
            <a:gdLst/>
            <a:ahLst/>
            <a:cxnLst/>
            <a:rect l="l" t="t" r="r" b="b"/>
            <a:pathLst>
              <a:path w="5705577" h="5705577" extrusionOk="0">
                <a:moveTo>
                  <a:pt x="0" y="0"/>
                </a:moveTo>
                <a:lnTo>
                  <a:pt x="5705577" y="0"/>
                </a:lnTo>
                <a:lnTo>
                  <a:pt x="5705577" y="5705577"/>
                </a:lnTo>
                <a:lnTo>
                  <a:pt x="0" y="5705577"/>
                </a:lnTo>
                <a:lnTo>
                  <a:pt x="0" y="0"/>
                </a:lnTo>
                <a:close/>
              </a:path>
            </a:pathLst>
          </a:custGeom>
          <a:blipFill rotWithShape="1">
            <a:blip r:embed="rId6">
              <a:alphaModFix amt="34000"/>
            </a:blip>
            <a:stretch>
              <a:fillRect/>
            </a:stretch>
          </a:blipFill>
          <a:ln>
            <a:noFill/>
          </a:ln>
        </p:spPr>
      </p:sp>
      <p:sp>
        <p:nvSpPr>
          <p:cNvPr id="3" name="Google Shape;340;p13">
            <a:extLst>
              <a:ext uri="{FF2B5EF4-FFF2-40B4-BE49-F238E27FC236}">
                <a16:creationId xmlns:a16="http://schemas.microsoft.com/office/drawing/2014/main" id="{1D27FDE5-36FE-F031-B95A-F6C9B1DB4E66}"/>
              </a:ext>
            </a:extLst>
          </p:cNvPr>
          <p:cNvSpPr txBox="1"/>
          <p:nvPr/>
        </p:nvSpPr>
        <p:spPr>
          <a:xfrm>
            <a:off x="1015738" y="-343073"/>
            <a:ext cx="16299533" cy="2169953"/>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10072" b="0" i="0" u="none" strike="noStrike" cap="none" dirty="0">
                <a:solidFill>
                  <a:srgbClr val="000000"/>
                </a:solidFill>
                <a:latin typeface="Zilla Slab"/>
                <a:ea typeface="Zilla Slab"/>
                <a:cs typeface="Zilla Slab"/>
                <a:sym typeface="Zilla Slab"/>
              </a:rPr>
              <a:t>Site map</a:t>
            </a:r>
            <a:endParaRPr dirty="0"/>
          </a:p>
        </p:txBody>
      </p:sp>
      <p:sp>
        <p:nvSpPr>
          <p:cNvPr id="454" name="Google Shape;454;p18">
            <a:extLst>
              <a:ext uri="{FF2B5EF4-FFF2-40B4-BE49-F238E27FC236}">
                <a16:creationId xmlns:a16="http://schemas.microsoft.com/office/drawing/2014/main" id="{4918FEDF-A884-9370-A1E2-94684BB3DF92}"/>
              </a:ext>
            </a:extLst>
          </p:cNvPr>
          <p:cNvSpPr/>
          <p:nvPr/>
        </p:nvSpPr>
        <p:spPr>
          <a:xfrm>
            <a:off x="13974776" y="-2420560"/>
            <a:ext cx="4313224" cy="4313224"/>
          </a:xfrm>
          <a:custGeom>
            <a:avLst/>
            <a:gdLst/>
            <a:ahLst/>
            <a:cxnLst/>
            <a:rect l="l" t="t" r="r" b="b"/>
            <a:pathLst>
              <a:path w="4313224" h="4313224" extrusionOk="0">
                <a:moveTo>
                  <a:pt x="0" y="0"/>
                </a:moveTo>
                <a:lnTo>
                  <a:pt x="4313224" y="0"/>
                </a:lnTo>
                <a:lnTo>
                  <a:pt x="4313224" y="4313224"/>
                </a:lnTo>
                <a:lnTo>
                  <a:pt x="0" y="4313224"/>
                </a:lnTo>
                <a:lnTo>
                  <a:pt x="0" y="0"/>
                </a:lnTo>
                <a:close/>
              </a:path>
            </a:pathLst>
          </a:custGeom>
          <a:blipFill rotWithShape="1">
            <a:blip r:embed="rId7">
              <a:alphaModFix/>
            </a:blip>
            <a:stretch>
              <a:fillRect/>
            </a:stretch>
          </a:blipFill>
          <a:ln>
            <a:noFill/>
          </a:ln>
        </p:spPr>
      </p:sp>
    </p:spTree>
    <p:extLst>
      <p:ext uri="{BB962C8B-B14F-4D97-AF65-F5344CB8AC3E}">
        <p14:creationId xmlns:p14="http://schemas.microsoft.com/office/powerpoint/2010/main" val="109862810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F0F1"/>
        </a:solidFill>
        <a:effectLst/>
      </p:bgPr>
    </p:bg>
    <p:spTree>
      <p:nvGrpSpPr>
        <p:cNvPr id="1" name="Shape 321">
          <a:extLst>
            <a:ext uri="{FF2B5EF4-FFF2-40B4-BE49-F238E27FC236}">
              <a16:creationId xmlns:a16="http://schemas.microsoft.com/office/drawing/2014/main" id="{E229B526-7F3D-8AAF-BF43-748D1442C3AC}"/>
            </a:ext>
          </a:extLst>
        </p:cNvPr>
        <p:cNvGrpSpPr/>
        <p:nvPr/>
      </p:nvGrpSpPr>
      <p:grpSpPr>
        <a:xfrm>
          <a:off x="0" y="0"/>
          <a:ext cx="0" cy="0"/>
          <a:chOff x="0" y="0"/>
          <a:chExt cx="0" cy="0"/>
        </a:xfrm>
      </p:grpSpPr>
      <p:grpSp>
        <p:nvGrpSpPr>
          <p:cNvPr id="322" name="Google Shape;322;p13">
            <a:extLst>
              <a:ext uri="{FF2B5EF4-FFF2-40B4-BE49-F238E27FC236}">
                <a16:creationId xmlns:a16="http://schemas.microsoft.com/office/drawing/2014/main" id="{BBC1E601-BEC8-0D72-CD27-1EFAC08016A7}"/>
              </a:ext>
            </a:extLst>
          </p:cNvPr>
          <p:cNvGrpSpPr/>
          <p:nvPr/>
        </p:nvGrpSpPr>
        <p:grpSpPr>
          <a:xfrm>
            <a:off x="125" y="5895800"/>
            <a:ext cx="18288211" cy="4391225"/>
            <a:chOff x="0" y="-38100"/>
            <a:chExt cx="4793890" cy="1156529"/>
          </a:xfrm>
        </p:grpSpPr>
        <p:sp>
          <p:nvSpPr>
            <p:cNvPr id="323" name="Google Shape;323;p13">
              <a:extLst>
                <a:ext uri="{FF2B5EF4-FFF2-40B4-BE49-F238E27FC236}">
                  <a16:creationId xmlns:a16="http://schemas.microsoft.com/office/drawing/2014/main" id="{D39044F9-5D70-795F-B00C-DB6A5A07DFC8}"/>
                </a:ext>
              </a:extLst>
            </p:cNvPr>
            <p:cNvSpPr/>
            <p:nvPr/>
          </p:nvSpPr>
          <p:spPr>
            <a:xfrm>
              <a:off x="0" y="0"/>
              <a:ext cx="4793890" cy="1118429"/>
            </a:xfrm>
            <a:custGeom>
              <a:avLst/>
              <a:gdLst/>
              <a:ahLst/>
              <a:cxnLst/>
              <a:rect l="l" t="t" r="r" b="b"/>
              <a:pathLst>
                <a:path w="4793890" h="1118429" extrusionOk="0">
                  <a:moveTo>
                    <a:pt x="0" y="0"/>
                  </a:moveTo>
                  <a:lnTo>
                    <a:pt x="4793890" y="0"/>
                  </a:lnTo>
                  <a:lnTo>
                    <a:pt x="4793890" y="1118429"/>
                  </a:lnTo>
                  <a:lnTo>
                    <a:pt x="0" y="1118429"/>
                  </a:lnTo>
                  <a:close/>
                </a:path>
              </a:pathLst>
            </a:custGeom>
            <a:solidFill>
              <a:srgbClr val="A9B9BD"/>
            </a:solidFill>
            <a:ln>
              <a:noFill/>
            </a:ln>
          </p:spPr>
        </p:sp>
        <p:sp>
          <p:nvSpPr>
            <p:cNvPr id="324" name="Google Shape;324;p13">
              <a:extLst>
                <a:ext uri="{FF2B5EF4-FFF2-40B4-BE49-F238E27FC236}">
                  <a16:creationId xmlns:a16="http://schemas.microsoft.com/office/drawing/2014/main" id="{D67A4ECD-1DF0-538A-5441-A2469591FB6E}"/>
                </a:ext>
              </a:extLst>
            </p:cNvPr>
            <p:cNvSpPr txBox="1"/>
            <p:nvPr/>
          </p:nvSpPr>
          <p:spPr>
            <a:xfrm>
              <a:off x="0" y="-38100"/>
              <a:ext cx="4793890" cy="1156529"/>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40" name="Google Shape;340;p13">
            <a:extLst>
              <a:ext uri="{FF2B5EF4-FFF2-40B4-BE49-F238E27FC236}">
                <a16:creationId xmlns:a16="http://schemas.microsoft.com/office/drawing/2014/main" id="{34ED3671-9C19-7A97-E23E-4B155A8ADB9A}"/>
              </a:ext>
            </a:extLst>
          </p:cNvPr>
          <p:cNvSpPr txBox="1"/>
          <p:nvPr/>
        </p:nvSpPr>
        <p:spPr>
          <a:xfrm>
            <a:off x="1015738" y="-343073"/>
            <a:ext cx="16299533" cy="2169953"/>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10072" b="0" i="0" u="none" strike="noStrike" cap="none" dirty="0">
                <a:solidFill>
                  <a:srgbClr val="000000"/>
                </a:solidFill>
                <a:latin typeface="Zilla Slab"/>
                <a:ea typeface="Zilla Slab"/>
                <a:cs typeface="Zilla Slab"/>
                <a:sym typeface="Zilla Slab"/>
              </a:rPr>
              <a:t>Use case (user)</a:t>
            </a:r>
            <a:endParaRPr dirty="0"/>
          </a:p>
        </p:txBody>
      </p:sp>
      <p:sp>
        <p:nvSpPr>
          <p:cNvPr id="325" name="Google Shape;325;p13">
            <a:extLst>
              <a:ext uri="{FF2B5EF4-FFF2-40B4-BE49-F238E27FC236}">
                <a16:creationId xmlns:a16="http://schemas.microsoft.com/office/drawing/2014/main" id="{684D2E5E-2298-F8E7-9119-B9650107C76B}"/>
              </a:ext>
            </a:extLst>
          </p:cNvPr>
          <p:cNvSpPr/>
          <p:nvPr/>
        </p:nvSpPr>
        <p:spPr>
          <a:xfrm>
            <a:off x="993876" y="1412029"/>
            <a:ext cx="8283473" cy="8204871"/>
          </a:xfrm>
          <a:custGeom>
            <a:avLst/>
            <a:gdLst/>
            <a:ahLst/>
            <a:cxnLst/>
            <a:rect l="l" t="t" r="r" b="b"/>
            <a:pathLst>
              <a:path w="5492736" h="5594454" extrusionOk="0">
                <a:moveTo>
                  <a:pt x="0" y="0"/>
                </a:moveTo>
                <a:lnTo>
                  <a:pt x="5492736" y="0"/>
                </a:lnTo>
                <a:lnTo>
                  <a:pt x="5492736" y="5594454"/>
                </a:lnTo>
                <a:lnTo>
                  <a:pt x="0" y="5594454"/>
                </a:lnTo>
                <a:lnTo>
                  <a:pt x="0" y="0"/>
                </a:lnTo>
                <a:close/>
              </a:path>
            </a:pathLst>
          </a:custGeom>
          <a:solidFill>
            <a:schemeClr val="bg1"/>
          </a:solidFill>
          <a:ln>
            <a:noFill/>
          </a:ln>
        </p:spPr>
      </p:sp>
      <p:sp>
        <p:nvSpPr>
          <p:cNvPr id="15" name="Google Shape;325;p13">
            <a:extLst>
              <a:ext uri="{FF2B5EF4-FFF2-40B4-BE49-F238E27FC236}">
                <a16:creationId xmlns:a16="http://schemas.microsoft.com/office/drawing/2014/main" id="{27A4B722-5B7C-57C5-031C-6D9131AF0951}"/>
              </a:ext>
            </a:extLst>
          </p:cNvPr>
          <p:cNvSpPr/>
          <p:nvPr/>
        </p:nvSpPr>
        <p:spPr>
          <a:xfrm>
            <a:off x="9031798" y="1412029"/>
            <a:ext cx="8507519" cy="8204871"/>
          </a:xfrm>
          <a:custGeom>
            <a:avLst/>
            <a:gdLst/>
            <a:ahLst/>
            <a:cxnLst/>
            <a:rect l="l" t="t" r="r" b="b"/>
            <a:pathLst>
              <a:path w="5492736" h="5594454" extrusionOk="0">
                <a:moveTo>
                  <a:pt x="0" y="0"/>
                </a:moveTo>
                <a:lnTo>
                  <a:pt x="5492736" y="0"/>
                </a:lnTo>
                <a:lnTo>
                  <a:pt x="5492736" y="5594454"/>
                </a:lnTo>
                <a:lnTo>
                  <a:pt x="0" y="5594454"/>
                </a:lnTo>
                <a:lnTo>
                  <a:pt x="0" y="0"/>
                </a:lnTo>
                <a:close/>
              </a:path>
            </a:pathLst>
          </a:custGeom>
          <a:solidFill>
            <a:schemeClr val="bg1"/>
          </a:solidFill>
          <a:ln>
            <a:noFill/>
          </a:ln>
        </p:spPr>
        <p:txBody>
          <a:bodyPr/>
          <a:lstStyle/>
          <a:p>
            <a:endParaRPr lang="en-US" dirty="0"/>
          </a:p>
        </p:txBody>
      </p:sp>
      <p:pic>
        <p:nvPicPr>
          <p:cNvPr id="8" name="Picture 7">
            <a:extLst>
              <a:ext uri="{FF2B5EF4-FFF2-40B4-BE49-F238E27FC236}">
                <a16:creationId xmlns:a16="http://schemas.microsoft.com/office/drawing/2014/main" id="{02280096-A923-17F8-379D-32C5FF5E49C5}"/>
              </a:ext>
            </a:extLst>
          </p:cNvPr>
          <p:cNvPicPr>
            <a:picLocks noChangeAspect="1"/>
          </p:cNvPicPr>
          <p:nvPr/>
        </p:nvPicPr>
        <p:blipFill>
          <a:blip r:embed="rId3"/>
          <a:stretch>
            <a:fillRect/>
          </a:stretch>
        </p:blipFill>
        <p:spPr>
          <a:xfrm>
            <a:off x="14442549" y="7365501"/>
            <a:ext cx="4762500" cy="4454436"/>
          </a:xfrm>
          <a:prstGeom prst="rect">
            <a:avLst/>
          </a:prstGeom>
        </p:spPr>
      </p:pic>
      <p:pic>
        <p:nvPicPr>
          <p:cNvPr id="3" name="Picture 2">
            <a:extLst>
              <a:ext uri="{FF2B5EF4-FFF2-40B4-BE49-F238E27FC236}">
                <a16:creationId xmlns:a16="http://schemas.microsoft.com/office/drawing/2014/main" id="{8F2C4B03-992A-5596-8202-8F2A66C53C46}"/>
              </a:ext>
            </a:extLst>
          </p:cNvPr>
          <p:cNvPicPr>
            <a:picLocks noChangeAspect="1"/>
          </p:cNvPicPr>
          <p:nvPr/>
        </p:nvPicPr>
        <p:blipFill>
          <a:blip r:embed="rId4"/>
          <a:stretch>
            <a:fillRect/>
          </a:stretch>
        </p:blipFill>
        <p:spPr>
          <a:xfrm>
            <a:off x="4627004" y="1412029"/>
            <a:ext cx="7603818" cy="8062162"/>
          </a:xfrm>
          <a:prstGeom prst="rect">
            <a:avLst/>
          </a:prstGeom>
        </p:spPr>
      </p:pic>
      <p:sp>
        <p:nvSpPr>
          <p:cNvPr id="16" name="Google Shape;549;p21">
            <a:extLst>
              <a:ext uri="{FF2B5EF4-FFF2-40B4-BE49-F238E27FC236}">
                <a16:creationId xmlns:a16="http://schemas.microsoft.com/office/drawing/2014/main" id="{8F2590B0-4A7D-DB34-C631-64EFE81A8C1C}"/>
              </a:ext>
            </a:extLst>
          </p:cNvPr>
          <p:cNvSpPr/>
          <p:nvPr/>
        </p:nvSpPr>
        <p:spPr>
          <a:xfrm>
            <a:off x="13142820" y="2719952"/>
            <a:ext cx="5145180" cy="5145180"/>
          </a:xfrm>
          <a:custGeom>
            <a:avLst/>
            <a:gdLst/>
            <a:ahLst/>
            <a:cxnLst/>
            <a:rect l="l" t="t" r="r" b="b"/>
            <a:pathLst>
              <a:path w="5145180" h="5145180" extrusionOk="0">
                <a:moveTo>
                  <a:pt x="0" y="0"/>
                </a:moveTo>
                <a:lnTo>
                  <a:pt x="5145180" y="0"/>
                </a:lnTo>
                <a:lnTo>
                  <a:pt x="5145180" y="5145179"/>
                </a:lnTo>
                <a:lnTo>
                  <a:pt x="0" y="5145179"/>
                </a:lnTo>
                <a:lnTo>
                  <a:pt x="0" y="0"/>
                </a:lnTo>
                <a:close/>
              </a:path>
            </a:pathLst>
          </a:custGeom>
          <a:blipFill rotWithShape="1">
            <a:blip r:embed="rId5">
              <a:alphaModFix amt="16000"/>
            </a:blip>
            <a:stretch>
              <a:fillRect/>
            </a:stretch>
          </a:blipFill>
          <a:ln>
            <a:noFill/>
          </a:ln>
        </p:spPr>
      </p:sp>
      <p:grpSp>
        <p:nvGrpSpPr>
          <p:cNvPr id="332" name="Google Shape;622;p25">
            <a:extLst>
              <a:ext uri="{FF2B5EF4-FFF2-40B4-BE49-F238E27FC236}">
                <a16:creationId xmlns:a16="http://schemas.microsoft.com/office/drawing/2014/main" id="{F90CB0CE-9F0C-157F-BB04-9505D5199783}"/>
              </a:ext>
            </a:extLst>
          </p:cNvPr>
          <p:cNvGrpSpPr/>
          <p:nvPr/>
        </p:nvGrpSpPr>
        <p:grpSpPr>
          <a:xfrm>
            <a:off x="0" y="-144661"/>
            <a:ext cx="1514125" cy="1658786"/>
            <a:chOff x="0" y="-38100"/>
            <a:chExt cx="398782" cy="436882"/>
          </a:xfrm>
        </p:grpSpPr>
        <p:sp>
          <p:nvSpPr>
            <p:cNvPr id="333" name="Google Shape;623;p25">
              <a:extLst>
                <a:ext uri="{FF2B5EF4-FFF2-40B4-BE49-F238E27FC236}">
                  <a16:creationId xmlns:a16="http://schemas.microsoft.com/office/drawing/2014/main" id="{503C2A20-F031-9A36-842A-3A26FD0618CF}"/>
                </a:ext>
              </a:extLst>
            </p:cNvPr>
            <p:cNvSpPr/>
            <p:nvPr/>
          </p:nvSpPr>
          <p:spPr>
            <a:xfrm>
              <a:off x="0" y="0"/>
              <a:ext cx="398782" cy="398782"/>
            </a:xfrm>
            <a:custGeom>
              <a:avLst/>
              <a:gdLst/>
              <a:ahLst/>
              <a:cxnLst/>
              <a:rect l="l" t="t" r="r" b="b"/>
              <a:pathLst>
                <a:path w="398782" h="398782" extrusionOk="0">
                  <a:moveTo>
                    <a:pt x="0" y="0"/>
                  </a:moveTo>
                  <a:lnTo>
                    <a:pt x="398782" y="0"/>
                  </a:lnTo>
                  <a:lnTo>
                    <a:pt x="398782" y="398782"/>
                  </a:lnTo>
                  <a:lnTo>
                    <a:pt x="0" y="398782"/>
                  </a:lnTo>
                  <a:close/>
                </a:path>
              </a:pathLst>
            </a:custGeom>
            <a:solidFill>
              <a:srgbClr val="A9B9BD"/>
            </a:solidFill>
            <a:ln>
              <a:noFill/>
            </a:ln>
          </p:spPr>
        </p:sp>
        <p:sp>
          <p:nvSpPr>
            <p:cNvPr id="334" name="Google Shape;624;p25">
              <a:extLst>
                <a:ext uri="{FF2B5EF4-FFF2-40B4-BE49-F238E27FC236}">
                  <a16:creationId xmlns:a16="http://schemas.microsoft.com/office/drawing/2014/main" id="{F05D885D-607A-91DA-C421-A7A4F92221C6}"/>
                </a:ext>
              </a:extLst>
            </p:cNvPr>
            <p:cNvSpPr txBox="1"/>
            <p:nvPr/>
          </p:nvSpPr>
          <p:spPr>
            <a:xfrm>
              <a:off x="0" y="-38100"/>
              <a:ext cx="398782" cy="436882"/>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5" name="Google Shape;629;p25">
            <a:extLst>
              <a:ext uri="{FF2B5EF4-FFF2-40B4-BE49-F238E27FC236}">
                <a16:creationId xmlns:a16="http://schemas.microsoft.com/office/drawing/2014/main" id="{E36F8C10-9FBD-2AFA-D61D-E2315623658B}"/>
              </a:ext>
            </a:extLst>
          </p:cNvPr>
          <p:cNvGrpSpPr/>
          <p:nvPr/>
        </p:nvGrpSpPr>
        <p:grpSpPr>
          <a:xfrm>
            <a:off x="742600" y="729594"/>
            <a:ext cx="1543050" cy="1543050"/>
            <a:chOff x="0" y="0"/>
            <a:chExt cx="812800" cy="812800"/>
          </a:xfrm>
        </p:grpSpPr>
        <p:sp>
          <p:nvSpPr>
            <p:cNvPr id="336" name="Google Shape;630;p25">
              <a:extLst>
                <a:ext uri="{FF2B5EF4-FFF2-40B4-BE49-F238E27FC236}">
                  <a16:creationId xmlns:a16="http://schemas.microsoft.com/office/drawing/2014/main" id="{F7559243-EAA2-FC1A-D9D9-28CD0D5AFA8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7279">
                <a:alpha val="3882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631;p25">
              <a:extLst>
                <a:ext uri="{FF2B5EF4-FFF2-40B4-BE49-F238E27FC236}">
                  <a16:creationId xmlns:a16="http://schemas.microsoft.com/office/drawing/2014/main" id="{F4758684-9F6A-31D7-346F-A904787383F9}"/>
                </a:ext>
              </a:extLst>
            </p:cNvPr>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57612814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F0F1"/>
        </a:solidFill>
        <a:effectLst/>
      </p:bgPr>
    </p:bg>
    <p:spTree>
      <p:nvGrpSpPr>
        <p:cNvPr id="1" name="Shape 321">
          <a:extLst>
            <a:ext uri="{FF2B5EF4-FFF2-40B4-BE49-F238E27FC236}">
              <a16:creationId xmlns:a16="http://schemas.microsoft.com/office/drawing/2014/main" id="{44536092-D335-4FB9-6D14-1176C14EC3F5}"/>
            </a:ext>
          </a:extLst>
        </p:cNvPr>
        <p:cNvGrpSpPr/>
        <p:nvPr/>
      </p:nvGrpSpPr>
      <p:grpSpPr>
        <a:xfrm>
          <a:off x="0" y="0"/>
          <a:ext cx="0" cy="0"/>
          <a:chOff x="0" y="0"/>
          <a:chExt cx="0" cy="0"/>
        </a:xfrm>
      </p:grpSpPr>
      <p:grpSp>
        <p:nvGrpSpPr>
          <p:cNvPr id="322" name="Google Shape;322;p13">
            <a:extLst>
              <a:ext uri="{FF2B5EF4-FFF2-40B4-BE49-F238E27FC236}">
                <a16:creationId xmlns:a16="http://schemas.microsoft.com/office/drawing/2014/main" id="{F3766FAF-885B-680F-04B2-DC42AF419D4E}"/>
              </a:ext>
            </a:extLst>
          </p:cNvPr>
          <p:cNvGrpSpPr/>
          <p:nvPr/>
        </p:nvGrpSpPr>
        <p:grpSpPr>
          <a:xfrm>
            <a:off x="0" y="5895775"/>
            <a:ext cx="18288211" cy="4391225"/>
            <a:chOff x="0" y="-38100"/>
            <a:chExt cx="4793890" cy="1156529"/>
          </a:xfrm>
        </p:grpSpPr>
        <p:sp>
          <p:nvSpPr>
            <p:cNvPr id="323" name="Google Shape;323;p13">
              <a:extLst>
                <a:ext uri="{FF2B5EF4-FFF2-40B4-BE49-F238E27FC236}">
                  <a16:creationId xmlns:a16="http://schemas.microsoft.com/office/drawing/2014/main" id="{37CCEAF0-F3B6-74EC-B965-CB7ED424BE8F}"/>
                </a:ext>
              </a:extLst>
            </p:cNvPr>
            <p:cNvSpPr/>
            <p:nvPr/>
          </p:nvSpPr>
          <p:spPr>
            <a:xfrm>
              <a:off x="0" y="0"/>
              <a:ext cx="4793890" cy="1118429"/>
            </a:xfrm>
            <a:custGeom>
              <a:avLst/>
              <a:gdLst/>
              <a:ahLst/>
              <a:cxnLst/>
              <a:rect l="l" t="t" r="r" b="b"/>
              <a:pathLst>
                <a:path w="4793890" h="1118429" extrusionOk="0">
                  <a:moveTo>
                    <a:pt x="0" y="0"/>
                  </a:moveTo>
                  <a:lnTo>
                    <a:pt x="4793890" y="0"/>
                  </a:lnTo>
                  <a:lnTo>
                    <a:pt x="4793890" y="1118429"/>
                  </a:lnTo>
                  <a:lnTo>
                    <a:pt x="0" y="1118429"/>
                  </a:lnTo>
                  <a:close/>
                </a:path>
              </a:pathLst>
            </a:custGeom>
            <a:solidFill>
              <a:srgbClr val="A9B9BD"/>
            </a:solidFill>
            <a:ln>
              <a:noFill/>
            </a:ln>
          </p:spPr>
        </p:sp>
        <p:sp>
          <p:nvSpPr>
            <p:cNvPr id="324" name="Google Shape;324;p13">
              <a:extLst>
                <a:ext uri="{FF2B5EF4-FFF2-40B4-BE49-F238E27FC236}">
                  <a16:creationId xmlns:a16="http://schemas.microsoft.com/office/drawing/2014/main" id="{8469999E-F0CE-AAD7-BC3C-83525AF45DC4}"/>
                </a:ext>
              </a:extLst>
            </p:cNvPr>
            <p:cNvSpPr txBox="1"/>
            <p:nvPr/>
          </p:nvSpPr>
          <p:spPr>
            <a:xfrm>
              <a:off x="0" y="-38100"/>
              <a:ext cx="4793890" cy="1156529"/>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40" name="Google Shape;340;p13">
            <a:extLst>
              <a:ext uri="{FF2B5EF4-FFF2-40B4-BE49-F238E27FC236}">
                <a16:creationId xmlns:a16="http://schemas.microsoft.com/office/drawing/2014/main" id="{746CD721-3E9C-7260-831D-5926F8941C15}"/>
              </a:ext>
            </a:extLst>
          </p:cNvPr>
          <p:cNvSpPr txBox="1"/>
          <p:nvPr/>
        </p:nvSpPr>
        <p:spPr>
          <a:xfrm>
            <a:off x="882031" y="-343048"/>
            <a:ext cx="16299533" cy="2169953"/>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10072" b="0" i="0" u="none" strike="noStrike" cap="none" dirty="0">
                <a:solidFill>
                  <a:srgbClr val="000000"/>
                </a:solidFill>
                <a:latin typeface="Zilla Slab"/>
                <a:ea typeface="Zilla Slab"/>
                <a:cs typeface="Zilla Slab"/>
                <a:sym typeface="Zilla Slab"/>
              </a:rPr>
              <a:t>Use case (admin)</a:t>
            </a:r>
            <a:endParaRPr lang="en-US" sz="9600" dirty="0"/>
          </a:p>
        </p:txBody>
      </p:sp>
      <p:sp>
        <p:nvSpPr>
          <p:cNvPr id="325" name="Google Shape;325;p13">
            <a:extLst>
              <a:ext uri="{FF2B5EF4-FFF2-40B4-BE49-F238E27FC236}">
                <a16:creationId xmlns:a16="http://schemas.microsoft.com/office/drawing/2014/main" id="{47F3D6B9-4B78-902B-174B-D83EE040F1B3}"/>
              </a:ext>
            </a:extLst>
          </p:cNvPr>
          <p:cNvSpPr/>
          <p:nvPr/>
        </p:nvSpPr>
        <p:spPr>
          <a:xfrm>
            <a:off x="993876" y="1412029"/>
            <a:ext cx="8283473" cy="8204871"/>
          </a:xfrm>
          <a:custGeom>
            <a:avLst/>
            <a:gdLst/>
            <a:ahLst/>
            <a:cxnLst/>
            <a:rect l="l" t="t" r="r" b="b"/>
            <a:pathLst>
              <a:path w="5492736" h="5594454" extrusionOk="0">
                <a:moveTo>
                  <a:pt x="0" y="0"/>
                </a:moveTo>
                <a:lnTo>
                  <a:pt x="5492736" y="0"/>
                </a:lnTo>
                <a:lnTo>
                  <a:pt x="5492736" y="5594454"/>
                </a:lnTo>
                <a:lnTo>
                  <a:pt x="0" y="5594454"/>
                </a:lnTo>
                <a:lnTo>
                  <a:pt x="0" y="0"/>
                </a:lnTo>
                <a:close/>
              </a:path>
            </a:pathLst>
          </a:custGeom>
          <a:solidFill>
            <a:schemeClr val="bg1"/>
          </a:solidFill>
          <a:ln>
            <a:noFill/>
          </a:ln>
        </p:spPr>
      </p:sp>
      <p:sp>
        <p:nvSpPr>
          <p:cNvPr id="15" name="Google Shape;325;p13">
            <a:extLst>
              <a:ext uri="{FF2B5EF4-FFF2-40B4-BE49-F238E27FC236}">
                <a16:creationId xmlns:a16="http://schemas.microsoft.com/office/drawing/2014/main" id="{EB7A5FDD-4C5A-D550-B755-86AB71247D02}"/>
              </a:ext>
            </a:extLst>
          </p:cNvPr>
          <p:cNvSpPr/>
          <p:nvPr/>
        </p:nvSpPr>
        <p:spPr>
          <a:xfrm>
            <a:off x="9031798" y="1412029"/>
            <a:ext cx="8507519" cy="8204871"/>
          </a:xfrm>
          <a:custGeom>
            <a:avLst/>
            <a:gdLst/>
            <a:ahLst/>
            <a:cxnLst/>
            <a:rect l="l" t="t" r="r" b="b"/>
            <a:pathLst>
              <a:path w="5492736" h="5594454" extrusionOk="0">
                <a:moveTo>
                  <a:pt x="0" y="0"/>
                </a:moveTo>
                <a:lnTo>
                  <a:pt x="5492736" y="0"/>
                </a:lnTo>
                <a:lnTo>
                  <a:pt x="5492736" y="5594454"/>
                </a:lnTo>
                <a:lnTo>
                  <a:pt x="0" y="5594454"/>
                </a:lnTo>
                <a:lnTo>
                  <a:pt x="0" y="0"/>
                </a:lnTo>
                <a:close/>
              </a:path>
            </a:pathLst>
          </a:custGeom>
          <a:solidFill>
            <a:schemeClr val="bg1"/>
          </a:solidFill>
          <a:ln>
            <a:noFill/>
          </a:ln>
        </p:spPr>
        <p:txBody>
          <a:bodyPr/>
          <a:lstStyle/>
          <a:p>
            <a:endParaRPr lang="en-US" dirty="0"/>
          </a:p>
        </p:txBody>
      </p:sp>
      <p:pic>
        <p:nvPicPr>
          <p:cNvPr id="6" name="Picture 5">
            <a:extLst>
              <a:ext uri="{FF2B5EF4-FFF2-40B4-BE49-F238E27FC236}">
                <a16:creationId xmlns:a16="http://schemas.microsoft.com/office/drawing/2014/main" id="{CC38F1C1-3F94-85A4-68DA-B71EB6DE15B3}"/>
              </a:ext>
            </a:extLst>
          </p:cNvPr>
          <p:cNvPicPr>
            <a:picLocks noChangeAspect="1"/>
          </p:cNvPicPr>
          <p:nvPr/>
        </p:nvPicPr>
        <p:blipFill>
          <a:blip r:embed="rId3"/>
          <a:stretch>
            <a:fillRect/>
          </a:stretch>
        </p:blipFill>
        <p:spPr>
          <a:xfrm>
            <a:off x="14442549" y="7365501"/>
            <a:ext cx="4762500" cy="4454436"/>
          </a:xfrm>
          <a:prstGeom prst="rect">
            <a:avLst/>
          </a:prstGeom>
        </p:spPr>
      </p:pic>
      <p:pic>
        <p:nvPicPr>
          <p:cNvPr id="3" name="Picture 2">
            <a:extLst>
              <a:ext uri="{FF2B5EF4-FFF2-40B4-BE49-F238E27FC236}">
                <a16:creationId xmlns:a16="http://schemas.microsoft.com/office/drawing/2014/main" id="{15CAD3A7-F7F9-B9D8-7603-BA092A5A10CA}"/>
              </a:ext>
            </a:extLst>
          </p:cNvPr>
          <p:cNvPicPr>
            <a:picLocks noChangeAspect="1"/>
          </p:cNvPicPr>
          <p:nvPr/>
        </p:nvPicPr>
        <p:blipFill>
          <a:blip r:embed="rId4"/>
          <a:stretch>
            <a:fillRect/>
          </a:stretch>
        </p:blipFill>
        <p:spPr>
          <a:xfrm>
            <a:off x="5325393" y="1403779"/>
            <a:ext cx="6834761" cy="8196621"/>
          </a:xfrm>
          <a:prstGeom prst="rect">
            <a:avLst/>
          </a:prstGeom>
        </p:spPr>
      </p:pic>
      <p:grpSp>
        <p:nvGrpSpPr>
          <p:cNvPr id="10" name="Google Shape;622;p25">
            <a:extLst>
              <a:ext uri="{FF2B5EF4-FFF2-40B4-BE49-F238E27FC236}">
                <a16:creationId xmlns:a16="http://schemas.microsoft.com/office/drawing/2014/main" id="{F78294F2-1ECD-4DF6-A8B9-443EBFB66A36}"/>
              </a:ext>
            </a:extLst>
          </p:cNvPr>
          <p:cNvGrpSpPr/>
          <p:nvPr/>
        </p:nvGrpSpPr>
        <p:grpSpPr>
          <a:xfrm>
            <a:off x="0" y="-144661"/>
            <a:ext cx="1514125" cy="1658786"/>
            <a:chOff x="0" y="-38100"/>
            <a:chExt cx="398782" cy="436882"/>
          </a:xfrm>
        </p:grpSpPr>
        <p:sp>
          <p:nvSpPr>
            <p:cNvPr id="11" name="Google Shape;623;p25">
              <a:extLst>
                <a:ext uri="{FF2B5EF4-FFF2-40B4-BE49-F238E27FC236}">
                  <a16:creationId xmlns:a16="http://schemas.microsoft.com/office/drawing/2014/main" id="{CC8D2C5C-C901-C86E-99DD-81EDF1C9A516}"/>
                </a:ext>
              </a:extLst>
            </p:cNvPr>
            <p:cNvSpPr/>
            <p:nvPr/>
          </p:nvSpPr>
          <p:spPr>
            <a:xfrm>
              <a:off x="0" y="0"/>
              <a:ext cx="398782" cy="398782"/>
            </a:xfrm>
            <a:custGeom>
              <a:avLst/>
              <a:gdLst/>
              <a:ahLst/>
              <a:cxnLst/>
              <a:rect l="l" t="t" r="r" b="b"/>
              <a:pathLst>
                <a:path w="398782" h="398782" extrusionOk="0">
                  <a:moveTo>
                    <a:pt x="0" y="0"/>
                  </a:moveTo>
                  <a:lnTo>
                    <a:pt x="398782" y="0"/>
                  </a:lnTo>
                  <a:lnTo>
                    <a:pt x="398782" y="398782"/>
                  </a:lnTo>
                  <a:lnTo>
                    <a:pt x="0" y="398782"/>
                  </a:lnTo>
                  <a:close/>
                </a:path>
              </a:pathLst>
            </a:custGeom>
            <a:solidFill>
              <a:srgbClr val="A9B9BD"/>
            </a:solidFill>
            <a:ln>
              <a:noFill/>
            </a:ln>
          </p:spPr>
        </p:sp>
        <p:sp>
          <p:nvSpPr>
            <p:cNvPr id="12" name="Google Shape;624;p25">
              <a:extLst>
                <a:ext uri="{FF2B5EF4-FFF2-40B4-BE49-F238E27FC236}">
                  <a16:creationId xmlns:a16="http://schemas.microsoft.com/office/drawing/2014/main" id="{45119D77-880A-630F-8274-C7E79E445776}"/>
                </a:ext>
              </a:extLst>
            </p:cNvPr>
            <p:cNvSpPr txBox="1"/>
            <p:nvPr/>
          </p:nvSpPr>
          <p:spPr>
            <a:xfrm>
              <a:off x="0" y="-38100"/>
              <a:ext cx="398782" cy="436882"/>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 name="Google Shape;629;p25">
            <a:extLst>
              <a:ext uri="{FF2B5EF4-FFF2-40B4-BE49-F238E27FC236}">
                <a16:creationId xmlns:a16="http://schemas.microsoft.com/office/drawing/2014/main" id="{E03412D8-BF80-48EA-5ED5-8982B47C0DB5}"/>
              </a:ext>
            </a:extLst>
          </p:cNvPr>
          <p:cNvGrpSpPr/>
          <p:nvPr/>
        </p:nvGrpSpPr>
        <p:grpSpPr>
          <a:xfrm>
            <a:off x="742600" y="729594"/>
            <a:ext cx="1543050" cy="1543050"/>
            <a:chOff x="0" y="0"/>
            <a:chExt cx="812800" cy="812800"/>
          </a:xfrm>
        </p:grpSpPr>
        <p:sp>
          <p:nvSpPr>
            <p:cNvPr id="14" name="Google Shape;630;p25">
              <a:extLst>
                <a:ext uri="{FF2B5EF4-FFF2-40B4-BE49-F238E27FC236}">
                  <a16:creationId xmlns:a16="http://schemas.microsoft.com/office/drawing/2014/main" id="{E2FE693F-3080-0581-F45D-E501664234D6}"/>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7279">
                <a:alpha val="3882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31;p25">
              <a:extLst>
                <a:ext uri="{FF2B5EF4-FFF2-40B4-BE49-F238E27FC236}">
                  <a16:creationId xmlns:a16="http://schemas.microsoft.com/office/drawing/2014/main" id="{8DB7BDA6-1B9B-D61A-2FD7-7D1F2AD36311}"/>
                </a:ext>
              </a:extLst>
            </p:cNvPr>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60801726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F0F1"/>
        </a:solidFill>
        <a:effectLst/>
      </p:bgPr>
    </p:bg>
    <p:spTree>
      <p:nvGrpSpPr>
        <p:cNvPr id="1" name="Shape 321"/>
        <p:cNvGrpSpPr/>
        <p:nvPr/>
      </p:nvGrpSpPr>
      <p:grpSpPr>
        <a:xfrm>
          <a:off x="0" y="0"/>
          <a:ext cx="0" cy="0"/>
          <a:chOff x="0" y="0"/>
          <a:chExt cx="0" cy="0"/>
        </a:xfrm>
      </p:grpSpPr>
      <p:grpSp>
        <p:nvGrpSpPr>
          <p:cNvPr id="322" name="Google Shape;322;p13"/>
          <p:cNvGrpSpPr/>
          <p:nvPr/>
        </p:nvGrpSpPr>
        <p:grpSpPr>
          <a:xfrm>
            <a:off x="125" y="5895800"/>
            <a:ext cx="18288211" cy="4391225"/>
            <a:chOff x="0" y="-38100"/>
            <a:chExt cx="4793890" cy="1156529"/>
          </a:xfrm>
        </p:grpSpPr>
        <p:sp>
          <p:nvSpPr>
            <p:cNvPr id="323" name="Google Shape;323;p13"/>
            <p:cNvSpPr/>
            <p:nvPr/>
          </p:nvSpPr>
          <p:spPr>
            <a:xfrm>
              <a:off x="0" y="0"/>
              <a:ext cx="4793890" cy="1118429"/>
            </a:xfrm>
            <a:custGeom>
              <a:avLst/>
              <a:gdLst/>
              <a:ahLst/>
              <a:cxnLst/>
              <a:rect l="l" t="t" r="r" b="b"/>
              <a:pathLst>
                <a:path w="4793890" h="1118429" extrusionOk="0">
                  <a:moveTo>
                    <a:pt x="0" y="0"/>
                  </a:moveTo>
                  <a:lnTo>
                    <a:pt x="4793890" y="0"/>
                  </a:lnTo>
                  <a:lnTo>
                    <a:pt x="4793890" y="1118429"/>
                  </a:lnTo>
                  <a:lnTo>
                    <a:pt x="0" y="1118429"/>
                  </a:lnTo>
                  <a:close/>
                </a:path>
              </a:pathLst>
            </a:custGeom>
            <a:solidFill>
              <a:srgbClr val="A9B9BD"/>
            </a:solidFill>
            <a:ln>
              <a:noFill/>
            </a:ln>
          </p:spPr>
        </p:sp>
        <p:sp>
          <p:nvSpPr>
            <p:cNvPr id="324" name="Google Shape;324;p13"/>
            <p:cNvSpPr txBox="1"/>
            <p:nvPr/>
          </p:nvSpPr>
          <p:spPr>
            <a:xfrm>
              <a:off x="0" y="-38100"/>
              <a:ext cx="4793890" cy="1156529"/>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5" name="Google Shape;325;p13"/>
          <p:cNvSpPr/>
          <p:nvPr/>
        </p:nvSpPr>
        <p:spPr>
          <a:xfrm>
            <a:off x="1015738" y="1412029"/>
            <a:ext cx="8283473" cy="8204871"/>
          </a:xfrm>
          <a:custGeom>
            <a:avLst/>
            <a:gdLst/>
            <a:ahLst/>
            <a:cxnLst/>
            <a:rect l="l" t="t" r="r" b="b"/>
            <a:pathLst>
              <a:path w="5492736" h="5594454" extrusionOk="0">
                <a:moveTo>
                  <a:pt x="0" y="0"/>
                </a:moveTo>
                <a:lnTo>
                  <a:pt x="5492736" y="0"/>
                </a:lnTo>
                <a:lnTo>
                  <a:pt x="5492736" y="5594454"/>
                </a:lnTo>
                <a:lnTo>
                  <a:pt x="0" y="5594454"/>
                </a:lnTo>
                <a:lnTo>
                  <a:pt x="0" y="0"/>
                </a:lnTo>
                <a:close/>
              </a:path>
            </a:pathLst>
          </a:custGeom>
          <a:solidFill>
            <a:schemeClr val="bg1"/>
          </a:solidFill>
          <a:ln>
            <a:noFill/>
          </a:ln>
        </p:spPr>
      </p:sp>
      <p:sp>
        <p:nvSpPr>
          <p:cNvPr id="15" name="Google Shape;325;p13">
            <a:extLst>
              <a:ext uri="{FF2B5EF4-FFF2-40B4-BE49-F238E27FC236}">
                <a16:creationId xmlns:a16="http://schemas.microsoft.com/office/drawing/2014/main" id="{BE762972-6D42-C399-928F-EE75C379C37A}"/>
              </a:ext>
            </a:extLst>
          </p:cNvPr>
          <p:cNvSpPr/>
          <p:nvPr/>
        </p:nvSpPr>
        <p:spPr>
          <a:xfrm>
            <a:off x="9031798" y="1412029"/>
            <a:ext cx="8507519" cy="8204871"/>
          </a:xfrm>
          <a:custGeom>
            <a:avLst/>
            <a:gdLst/>
            <a:ahLst/>
            <a:cxnLst/>
            <a:rect l="l" t="t" r="r" b="b"/>
            <a:pathLst>
              <a:path w="5492736" h="5594454" extrusionOk="0">
                <a:moveTo>
                  <a:pt x="0" y="0"/>
                </a:moveTo>
                <a:lnTo>
                  <a:pt x="5492736" y="0"/>
                </a:lnTo>
                <a:lnTo>
                  <a:pt x="5492736" y="5594454"/>
                </a:lnTo>
                <a:lnTo>
                  <a:pt x="0" y="5594454"/>
                </a:lnTo>
                <a:lnTo>
                  <a:pt x="0" y="0"/>
                </a:lnTo>
                <a:close/>
              </a:path>
            </a:pathLst>
          </a:custGeom>
          <a:solidFill>
            <a:schemeClr val="bg1"/>
          </a:solidFill>
          <a:ln>
            <a:noFill/>
          </a:ln>
        </p:spPr>
        <p:txBody>
          <a:bodyPr/>
          <a:lstStyle/>
          <a:p>
            <a:endParaRPr lang="en-US" dirty="0"/>
          </a:p>
        </p:txBody>
      </p:sp>
      <p:sp>
        <p:nvSpPr>
          <p:cNvPr id="340" name="Google Shape;340;p13"/>
          <p:cNvSpPr txBox="1"/>
          <p:nvPr/>
        </p:nvSpPr>
        <p:spPr>
          <a:xfrm>
            <a:off x="1015738" y="-336634"/>
            <a:ext cx="16299533" cy="2169953"/>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10072" i="0" u="none" strike="noStrike" cap="none" dirty="0">
                <a:solidFill>
                  <a:srgbClr val="000000"/>
                </a:solidFill>
                <a:latin typeface="Zilla Slab"/>
                <a:ea typeface="Zilla Slab"/>
                <a:cs typeface="Quicksand" panose="020B0604020202020204" charset="0"/>
                <a:sym typeface="Zilla Slab"/>
              </a:rPr>
              <a:t>Fl0w chart (home)</a:t>
            </a:r>
            <a:endParaRPr dirty="0"/>
          </a:p>
        </p:txBody>
      </p:sp>
      <p:pic>
        <p:nvPicPr>
          <p:cNvPr id="12" name="Picture 11">
            <a:extLst>
              <a:ext uri="{FF2B5EF4-FFF2-40B4-BE49-F238E27FC236}">
                <a16:creationId xmlns:a16="http://schemas.microsoft.com/office/drawing/2014/main" id="{AFACB1B1-2E27-1325-3493-F56ECDFD16B9}"/>
              </a:ext>
            </a:extLst>
          </p:cNvPr>
          <p:cNvPicPr>
            <a:picLocks noChangeAspect="1"/>
          </p:cNvPicPr>
          <p:nvPr/>
        </p:nvPicPr>
        <p:blipFill>
          <a:blip r:embed="rId3"/>
          <a:stretch>
            <a:fillRect/>
          </a:stretch>
        </p:blipFill>
        <p:spPr>
          <a:xfrm>
            <a:off x="1498837" y="1701191"/>
            <a:ext cx="15065922" cy="7905143"/>
          </a:xfrm>
          <a:prstGeom prst="rect">
            <a:avLst/>
          </a:prstGeom>
        </p:spPr>
      </p:pic>
      <p:pic>
        <p:nvPicPr>
          <p:cNvPr id="16" name="Picture 15">
            <a:extLst>
              <a:ext uri="{FF2B5EF4-FFF2-40B4-BE49-F238E27FC236}">
                <a16:creationId xmlns:a16="http://schemas.microsoft.com/office/drawing/2014/main" id="{4C40E288-B327-7E47-F73D-0A1D3653DE6C}"/>
              </a:ext>
            </a:extLst>
          </p:cNvPr>
          <p:cNvPicPr>
            <a:picLocks noChangeAspect="1"/>
          </p:cNvPicPr>
          <p:nvPr/>
        </p:nvPicPr>
        <p:blipFill>
          <a:blip r:embed="rId4"/>
          <a:stretch>
            <a:fillRect/>
          </a:stretch>
        </p:blipFill>
        <p:spPr>
          <a:xfrm>
            <a:off x="14442549" y="7365501"/>
            <a:ext cx="4762500" cy="4454436"/>
          </a:xfrm>
          <a:prstGeom prst="rect">
            <a:avLst/>
          </a:prstGeom>
        </p:spPr>
      </p:pic>
      <p:grpSp>
        <p:nvGrpSpPr>
          <p:cNvPr id="21" name="Google Shape;622;p25">
            <a:extLst>
              <a:ext uri="{FF2B5EF4-FFF2-40B4-BE49-F238E27FC236}">
                <a16:creationId xmlns:a16="http://schemas.microsoft.com/office/drawing/2014/main" id="{98C513DB-4AA8-4D2D-9D09-3BA7CEBC8BCB}"/>
              </a:ext>
            </a:extLst>
          </p:cNvPr>
          <p:cNvGrpSpPr/>
          <p:nvPr/>
        </p:nvGrpSpPr>
        <p:grpSpPr>
          <a:xfrm>
            <a:off x="0" y="-144661"/>
            <a:ext cx="1514125" cy="1658786"/>
            <a:chOff x="0" y="-38100"/>
            <a:chExt cx="398782" cy="436882"/>
          </a:xfrm>
        </p:grpSpPr>
        <p:sp>
          <p:nvSpPr>
            <p:cNvPr id="22" name="Google Shape;623;p25">
              <a:extLst>
                <a:ext uri="{FF2B5EF4-FFF2-40B4-BE49-F238E27FC236}">
                  <a16:creationId xmlns:a16="http://schemas.microsoft.com/office/drawing/2014/main" id="{235365CC-8E6B-8063-A7A6-07912159EFCC}"/>
                </a:ext>
              </a:extLst>
            </p:cNvPr>
            <p:cNvSpPr/>
            <p:nvPr/>
          </p:nvSpPr>
          <p:spPr>
            <a:xfrm>
              <a:off x="0" y="0"/>
              <a:ext cx="398782" cy="398782"/>
            </a:xfrm>
            <a:custGeom>
              <a:avLst/>
              <a:gdLst/>
              <a:ahLst/>
              <a:cxnLst/>
              <a:rect l="l" t="t" r="r" b="b"/>
              <a:pathLst>
                <a:path w="398782" h="398782" extrusionOk="0">
                  <a:moveTo>
                    <a:pt x="0" y="0"/>
                  </a:moveTo>
                  <a:lnTo>
                    <a:pt x="398782" y="0"/>
                  </a:lnTo>
                  <a:lnTo>
                    <a:pt x="398782" y="398782"/>
                  </a:lnTo>
                  <a:lnTo>
                    <a:pt x="0" y="398782"/>
                  </a:lnTo>
                  <a:close/>
                </a:path>
              </a:pathLst>
            </a:custGeom>
            <a:solidFill>
              <a:srgbClr val="A9B9BD"/>
            </a:solidFill>
            <a:ln>
              <a:noFill/>
            </a:ln>
          </p:spPr>
        </p:sp>
        <p:sp>
          <p:nvSpPr>
            <p:cNvPr id="23" name="Google Shape;624;p25">
              <a:extLst>
                <a:ext uri="{FF2B5EF4-FFF2-40B4-BE49-F238E27FC236}">
                  <a16:creationId xmlns:a16="http://schemas.microsoft.com/office/drawing/2014/main" id="{79E19924-400D-01CB-D045-F04D8A4A720E}"/>
                </a:ext>
              </a:extLst>
            </p:cNvPr>
            <p:cNvSpPr txBox="1"/>
            <p:nvPr/>
          </p:nvSpPr>
          <p:spPr>
            <a:xfrm>
              <a:off x="0" y="-38100"/>
              <a:ext cx="398782" cy="436882"/>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 name="Google Shape;629;p25">
            <a:extLst>
              <a:ext uri="{FF2B5EF4-FFF2-40B4-BE49-F238E27FC236}">
                <a16:creationId xmlns:a16="http://schemas.microsoft.com/office/drawing/2014/main" id="{23D24501-9874-3261-265B-4F6699F890A0}"/>
              </a:ext>
            </a:extLst>
          </p:cNvPr>
          <p:cNvGrpSpPr/>
          <p:nvPr/>
        </p:nvGrpSpPr>
        <p:grpSpPr>
          <a:xfrm>
            <a:off x="742600" y="729594"/>
            <a:ext cx="1543050" cy="1543050"/>
            <a:chOff x="0" y="0"/>
            <a:chExt cx="812800" cy="812800"/>
          </a:xfrm>
        </p:grpSpPr>
        <p:sp>
          <p:nvSpPr>
            <p:cNvPr id="25" name="Google Shape;630;p25">
              <a:extLst>
                <a:ext uri="{FF2B5EF4-FFF2-40B4-BE49-F238E27FC236}">
                  <a16:creationId xmlns:a16="http://schemas.microsoft.com/office/drawing/2014/main" id="{3D107D3F-67C4-A5A2-48A6-7CD0F671505F}"/>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7279">
                <a:alpha val="3882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31;p25">
              <a:extLst>
                <a:ext uri="{FF2B5EF4-FFF2-40B4-BE49-F238E27FC236}">
                  <a16:creationId xmlns:a16="http://schemas.microsoft.com/office/drawing/2014/main" id="{884D56BC-64AE-1595-DCB2-BCEAC281AE43}"/>
                </a:ext>
              </a:extLst>
            </p:cNvPr>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F0F1"/>
        </a:solidFill>
        <a:effectLst/>
      </p:bgPr>
    </p:bg>
    <p:spTree>
      <p:nvGrpSpPr>
        <p:cNvPr id="1" name="Shape 321">
          <a:extLst>
            <a:ext uri="{FF2B5EF4-FFF2-40B4-BE49-F238E27FC236}">
              <a16:creationId xmlns:a16="http://schemas.microsoft.com/office/drawing/2014/main" id="{D4332AEF-B5BA-C824-BF93-8454D78AA71D}"/>
            </a:ext>
          </a:extLst>
        </p:cNvPr>
        <p:cNvGrpSpPr/>
        <p:nvPr/>
      </p:nvGrpSpPr>
      <p:grpSpPr>
        <a:xfrm>
          <a:off x="0" y="0"/>
          <a:ext cx="0" cy="0"/>
          <a:chOff x="0" y="0"/>
          <a:chExt cx="0" cy="0"/>
        </a:xfrm>
      </p:grpSpPr>
      <p:grpSp>
        <p:nvGrpSpPr>
          <p:cNvPr id="322" name="Google Shape;322;p13">
            <a:extLst>
              <a:ext uri="{FF2B5EF4-FFF2-40B4-BE49-F238E27FC236}">
                <a16:creationId xmlns:a16="http://schemas.microsoft.com/office/drawing/2014/main" id="{53789294-473B-ABF2-4B5B-71C044FD3870}"/>
              </a:ext>
            </a:extLst>
          </p:cNvPr>
          <p:cNvGrpSpPr/>
          <p:nvPr/>
        </p:nvGrpSpPr>
        <p:grpSpPr>
          <a:xfrm>
            <a:off x="-112308" y="5933875"/>
            <a:ext cx="18288211" cy="4391225"/>
            <a:chOff x="0" y="-38100"/>
            <a:chExt cx="4793890" cy="1156529"/>
          </a:xfrm>
        </p:grpSpPr>
        <p:sp>
          <p:nvSpPr>
            <p:cNvPr id="323" name="Google Shape;323;p13">
              <a:extLst>
                <a:ext uri="{FF2B5EF4-FFF2-40B4-BE49-F238E27FC236}">
                  <a16:creationId xmlns:a16="http://schemas.microsoft.com/office/drawing/2014/main" id="{CFE24A89-0CCC-A3BE-B0D6-55BBED897F0D}"/>
                </a:ext>
              </a:extLst>
            </p:cNvPr>
            <p:cNvSpPr/>
            <p:nvPr/>
          </p:nvSpPr>
          <p:spPr>
            <a:xfrm>
              <a:off x="0" y="0"/>
              <a:ext cx="4793890" cy="1118429"/>
            </a:xfrm>
            <a:custGeom>
              <a:avLst/>
              <a:gdLst/>
              <a:ahLst/>
              <a:cxnLst/>
              <a:rect l="l" t="t" r="r" b="b"/>
              <a:pathLst>
                <a:path w="4793890" h="1118429" extrusionOk="0">
                  <a:moveTo>
                    <a:pt x="0" y="0"/>
                  </a:moveTo>
                  <a:lnTo>
                    <a:pt x="4793890" y="0"/>
                  </a:lnTo>
                  <a:lnTo>
                    <a:pt x="4793890" y="1118429"/>
                  </a:lnTo>
                  <a:lnTo>
                    <a:pt x="0" y="1118429"/>
                  </a:lnTo>
                  <a:close/>
                </a:path>
              </a:pathLst>
            </a:custGeom>
            <a:solidFill>
              <a:srgbClr val="A9B9BD"/>
            </a:solidFill>
            <a:ln>
              <a:noFill/>
            </a:ln>
          </p:spPr>
        </p:sp>
        <p:sp>
          <p:nvSpPr>
            <p:cNvPr id="324" name="Google Shape;324;p13">
              <a:extLst>
                <a:ext uri="{FF2B5EF4-FFF2-40B4-BE49-F238E27FC236}">
                  <a16:creationId xmlns:a16="http://schemas.microsoft.com/office/drawing/2014/main" id="{9BA40737-9BFA-A23C-E109-22BD747F0A2A}"/>
                </a:ext>
              </a:extLst>
            </p:cNvPr>
            <p:cNvSpPr txBox="1"/>
            <p:nvPr/>
          </p:nvSpPr>
          <p:spPr>
            <a:xfrm>
              <a:off x="0" y="-38100"/>
              <a:ext cx="4793890" cy="1156529"/>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40" name="Google Shape;340;p13">
            <a:extLst>
              <a:ext uri="{FF2B5EF4-FFF2-40B4-BE49-F238E27FC236}">
                <a16:creationId xmlns:a16="http://schemas.microsoft.com/office/drawing/2014/main" id="{42FFA78A-9178-7960-1B39-076E3F0E5B2F}"/>
              </a:ext>
            </a:extLst>
          </p:cNvPr>
          <p:cNvSpPr txBox="1"/>
          <p:nvPr/>
        </p:nvSpPr>
        <p:spPr>
          <a:xfrm>
            <a:off x="994591" y="-310476"/>
            <a:ext cx="16299533" cy="2169953"/>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10072" b="0" i="0" u="none" strike="noStrike" cap="none" dirty="0">
                <a:solidFill>
                  <a:srgbClr val="000000"/>
                </a:solidFill>
                <a:latin typeface="Zilla Slab"/>
                <a:ea typeface="Zilla Slab"/>
                <a:cs typeface="Zilla Slab"/>
                <a:sym typeface="Zilla Slab"/>
              </a:rPr>
              <a:t>Fl0w chart (admin)</a:t>
            </a:r>
            <a:endParaRPr dirty="0"/>
          </a:p>
        </p:txBody>
      </p:sp>
      <p:sp>
        <p:nvSpPr>
          <p:cNvPr id="325" name="Google Shape;325;p13">
            <a:extLst>
              <a:ext uri="{FF2B5EF4-FFF2-40B4-BE49-F238E27FC236}">
                <a16:creationId xmlns:a16="http://schemas.microsoft.com/office/drawing/2014/main" id="{B378E488-F071-5B67-D5B8-A0A7F6EA424C}"/>
              </a:ext>
            </a:extLst>
          </p:cNvPr>
          <p:cNvSpPr/>
          <p:nvPr/>
        </p:nvSpPr>
        <p:spPr>
          <a:xfrm>
            <a:off x="993876" y="1412029"/>
            <a:ext cx="8283473" cy="8204871"/>
          </a:xfrm>
          <a:custGeom>
            <a:avLst/>
            <a:gdLst/>
            <a:ahLst/>
            <a:cxnLst/>
            <a:rect l="l" t="t" r="r" b="b"/>
            <a:pathLst>
              <a:path w="5492736" h="5594454" extrusionOk="0">
                <a:moveTo>
                  <a:pt x="0" y="0"/>
                </a:moveTo>
                <a:lnTo>
                  <a:pt x="5492736" y="0"/>
                </a:lnTo>
                <a:lnTo>
                  <a:pt x="5492736" y="5594454"/>
                </a:lnTo>
                <a:lnTo>
                  <a:pt x="0" y="5594454"/>
                </a:lnTo>
                <a:lnTo>
                  <a:pt x="0" y="0"/>
                </a:lnTo>
                <a:close/>
              </a:path>
            </a:pathLst>
          </a:custGeom>
          <a:solidFill>
            <a:schemeClr val="bg1"/>
          </a:solidFill>
          <a:ln>
            <a:noFill/>
          </a:ln>
        </p:spPr>
      </p:sp>
      <p:sp>
        <p:nvSpPr>
          <p:cNvPr id="15" name="Google Shape;325;p13">
            <a:extLst>
              <a:ext uri="{FF2B5EF4-FFF2-40B4-BE49-F238E27FC236}">
                <a16:creationId xmlns:a16="http://schemas.microsoft.com/office/drawing/2014/main" id="{C7B5D8A6-E916-5E97-C598-3D9D580AA52B}"/>
              </a:ext>
            </a:extLst>
          </p:cNvPr>
          <p:cNvSpPr/>
          <p:nvPr/>
        </p:nvSpPr>
        <p:spPr>
          <a:xfrm>
            <a:off x="9031798" y="1412029"/>
            <a:ext cx="8507519" cy="8204871"/>
          </a:xfrm>
          <a:custGeom>
            <a:avLst/>
            <a:gdLst/>
            <a:ahLst/>
            <a:cxnLst/>
            <a:rect l="l" t="t" r="r" b="b"/>
            <a:pathLst>
              <a:path w="5492736" h="5594454" extrusionOk="0">
                <a:moveTo>
                  <a:pt x="0" y="0"/>
                </a:moveTo>
                <a:lnTo>
                  <a:pt x="5492736" y="0"/>
                </a:lnTo>
                <a:lnTo>
                  <a:pt x="5492736" y="5594454"/>
                </a:lnTo>
                <a:lnTo>
                  <a:pt x="0" y="5594454"/>
                </a:lnTo>
                <a:lnTo>
                  <a:pt x="0" y="0"/>
                </a:lnTo>
                <a:close/>
              </a:path>
            </a:pathLst>
          </a:custGeom>
          <a:solidFill>
            <a:schemeClr val="bg1"/>
          </a:solidFill>
          <a:ln>
            <a:noFill/>
          </a:ln>
        </p:spPr>
        <p:txBody>
          <a:bodyPr/>
          <a:lstStyle/>
          <a:p>
            <a:endParaRPr lang="en-US" dirty="0"/>
          </a:p>
        </p:txBody>
      </p:sp>
      <p:pic>
        <p:nvPicPr>
          <p:cNvPr id="5" name="Picture 4">
            <a:extLst>
              <a:ext uri="{FF2B5EF4-FFF2-40B4-BE49-F238E27FC236}">
                <a16:creationId xmlns:a16="http://schemas.microsoft.com/office/drawing/2014/main" id="{E4DCC2C3-494C-3992-2FF0-981407DC64A1}"/>
              </a:ext>
            </a:extLst>
          </p:cNvPr>
          <p:cNvPicPr>
            <a:picLocks noChangeAspect="1"/>
          </p:cNvPicPr>
          <p:nvPr/>
        </p:nvPicPr>
        <p:blipFill>
          <a:blip r:embed="rId3"/>
          <a:stretch>
            <a:fillRect/>
          </a:stretch>
        </p:blipFill>
        <p:spPr>
          <a:xfrm>
            <a:off x="3467910" y="1412029"/>
            <a:ext cx="10729446" cy="8204870"/>
          </a:xfrm>
          <a:prstGeom prst="rect">
            <a:avLst/>
          </a:prstGeom>
        </p:spPr>
      </p:pic>
      <p:pic>
        <p:nvPicPr>
          <p:cNvPr id="6" name="Picture 5">
            <a:extLst>
              <a:ext uri="{FF2B5EF4-FFF2-40B4-BE49-F238E27FC236}">
                <a16:creationId xmlns:a16="http://schemas.microsoft.com/office/drawing/2014/main" id="{8613F7B2-6B2D-1E4B-E732-720DFC9AB7FE}"/>
              </a:ext>
            </a:extLst>
          </p:cNvPr>
          <p:cNvPicPr>
            <a:picLocks noChangeAspect="1"/>
          </p:cNvPicPr>
          <p:nvPr/>
        </p:nvPicPr>
        <p:blipFill>
          <a:blip r:embed="rId4"/>
          <a:stretch>
            <a:fillRect/>
          </a:stretch>
        </p:blipFill>
        <p:spPr>
          <a:xfrm>
            <a:off x="14442549" y="7365501"/>
            <a:ext cx="4762500" cy="4454436"/>
          </a:xfrm>
          <a:prstGeom prst="rect">
            <a:avLst/>
          </a:prstGeom>
        </p:spPr>
      </p:pic>
      <p:grpSp>
        <p:nvGrpSpPr>
          <p:cNvPr id="2" name="Google Shape;622;p25">
            <a:extLst>
              <a:ext uri="{FF2B5EF4-FFF2-40B4-BE49-F238E27FC236}">
                <a16:creationId xmlns:a16="http://schemas.microsoft.com/office/drawing/2014/main" id="{553B4A69-CBC1-20F3-4DB3-5EEEF6F101B6}"/>
              </a:ext>
            </a:extLst>
          </p:cNvPr>
          <p:cNvGrpSpPr/>
          <p:nvPr/>
        </p:nvGrpSpPr>
        <p:grpSpPr>
          <a:xfrm>
            <a:off x="0" y="-144661"/>
            <a:ext cx="1514125" cy="1658786"/>
            <a:chOff x="0" y="-38100"/>
            <a:chExt cx="398782" cy="436882"/>
          </a:xfrm>
        </p:grpSpPr>
        <p:sp>
          <p:nvSpPr>
            <p:cNvPr id="3" name="Google Shape;623;p25">
              <a:extLst>
                <a:ext uri="{FF2B5EF4-FFF2-40B4-BE49-F238E27FC236}">
                  <a16:creationId xmlns:a16="http://schemas.microsoft.com/office/drawing/2014/main" id="{927109D5-24A4-76EC-85D1-C36B81EC9BEF}"/>
                </a:ext>
              </a:extLst>
            </p:cNvPr>
            <p:cNvSpPr/>
            <p:nvPr/>
          </p:nvSpPr>
          <p:spPr>
            <a:xfrm>
              <a:off x="0" y="0"/>
              <a:ext cx="398782" cy="398782"/>
            </a:xfrm>
            <a:custGeom>
              <a:avLst/>
              <a:gdLst/>
              <a:ahLst/>
              <a:cxnLst/>
              <a:rect l="l" t="t" r="r" b="b"/>
              <a:pathLst>
                <a:path w="398782" h="398782" extrusionOk="0">
                  <a:moveTo>
                    <a:pt x="0" y="0"/>
                  </a:moveTo>
                  <a:lnTo>
                    <a:pt x="398782" y="0"/>
                  </a:lnTo>
                  <a:lnTo>
                    <a:pt x="398782" y="398782"/>
                  </a:lnTo>
                  <a:lnTo>
                    <a:pt x="0" y="398782"/>
                  </a:lnTo>
                  <a:close/>
                </a:path>
              </a:pathLst>
            </a:custGeom>
            <a:solidFill>
              <a:srgbClr val="A9B9BD"/>
            </a:solidFill>
            <a:ln>
              <a:noFill/>
            </a:ln>
          </p:spPr>
        </p:sp>
        <p:sp>
          <p:nvSpPr>
            <p:cNvPr id="4" name="Google Shape;624;p25">
              <a:extLst>
                <a:ext uri="{FF2B5EF4-FFF2-40B4-BE49-F238E27FC236}">
                  <a16:creationId xmlns:a16="http://schemas.microsoft.com/office/drawing/2014/main" id="{96B398FD-D76C-2395-1457-F87A8CA85227}"/>
                </a:ext>
              </a:extLst>
            </p:cNvPr>
            <p:cNvSpPr txBox="1"/>
            <p:nvPr/>
          </p:nvSpPr>
          <p:spPr>
            <a:xfrm>
              <a:off x="0" y="-38100"/>
              <a:ext cx="398782" cy="436882"/>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 name="Google Shape;629;p25">
            <a:extLst>
              <a:ext uri="{FF2B5EF4-FFF2-40B4-BE49-F238E27FC236}">
                <a16:creationId xmlns:a16="http://schemas.microsoft.com/office/drawing/2014/main" id="{F8321254-DEF9-C9D6-969A-03B0B9251A0E}"/>
              </a:ext>
            </a:extLst>
          </p:cNvPr>
          <p:cNvGrpSpPr/>
          <p:nvPr/>
        </p:nvGrpSpPr>
        <p:grpSpPr>
          <a:xfrm>
            <a:off x="742600" y="729594"/>
            <a:ext cx="1543050" cy="1543050"/>
            <a:chOff x="0" y="0"/>
            <a:chExt cx="812800" cy="812800"/>
          </a:xfrm>
        </p:grpSpPr>
        <p:sp>
          <p:nvSpPr>
            <p:cNvPr id="8" name="Google Shape;630;p25">
              <a:extLst>
                <a:ext uri="{FF2B5EF4-FFF2-40B4-BE49-F238E27FC236}">
                  <a16:creationId xmlns:a16="http://schemas.microsoft.com/office/drawing/2014/main" id="{99555998-4294-6B7C-CC24-37B286DD07D9}"/>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7279">
                <a:alpha val="3882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31;p25">
              <a:extLst>
                <a:ext uri="{FF2B5EF4-FFF2-40B4-BE49-F238E27FC236}">
                  <a16:creationId xmlns:a16="http://schemas.microsoft.com/office/drawing/2014/main" id="{CEBE5886-D788-BF70-011F-C5CF19A52551}"/>
                </a:ext>
              </a:extLst>
            </p:cNvPr>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63915876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142</Words>
  <Application>Microsoft Office PowerPoint</Application>
  <PresentationFormat>Custom</PresentationFormat>
  <Paragraphs>29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Zilla Slab</vt:lpstr>
      <vt:lpstr>Ubuntu</vt:lpstr>
      <vt:lpstr>Assistant</vt:lpstr>
      <vt:lpstr>Quicksand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Nguyễn Ngọc</cp:lastModifiedBy>
  <cp:revision>5</cp:revision>
  <dcterms:modified xsi:type="dcterms:W3CDTF">2024-12-23T12:49:36Z</dcterms:modified>
</cp:coreProperties>
</file>