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5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63" d="100"/>
          <a:sy n="63" d="100"/>
        </p:scale>
        <p:origin x="68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EB88B-82E5-492B-9708-C893C9986863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4B66C-863A-4681-9EAB-71AD34D82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856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EB88B-82E5-492B-9708-C893C9986863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4B66C-863A-4681-9EAB-71AD34D82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507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EB88B-82E5-492B-9708-C893C9986863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4B66C-863A-4681-9EAB-71AD34D82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914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EB88B-82E5-492B-9708-C893C9986863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4B66C-863A-4681-9EAB-71AD34D82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765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EB88B-82E5-492B-9708-C893C9986863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4B66C-863A-4681-9EAB-71AD34D82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703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EB88B-82E5-492B-9708-C893C9986863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4B66C-863A-4681-9EAB-71AD34D82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763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EB88B-82E5-492B-9708-C893C9986863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4B66C-863A-4681-9EAB-71AD34D82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03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EB88B-82E5-492B-9708-C893C9986863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4B66C-863A-4681-9EAB-71AD34D82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530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EB88B-82E5-492B-9708-C893C9986863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4B66C-863A-4681-9EAB-71AD34D82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40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EB88B-82E5-492B-9708-C893C9986863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4B66C-863A-4681-9EAB-71AD34D82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476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EB88B-82E5-492B-9708-C893C9986863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4B66C-863A-4681-9EAB-71AD34D82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889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0EB88B-82E5-492B-9708-C893C9986863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4B66C-863A-4681-9EAB-71AD34D82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47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Overview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48063"/>
            <a:ext cx="7110800" cy="18528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7021" y="1392344"/>
            <a:ext cx="4086795" cy="445832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8200" y="3721768"/>
            <a:ext cx="68379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Levy = </a:t>
            </a:r>
            <a:r>
              <a:rPr lang="en-US" dirty="0" err="1"/>
              <a:t>Thuế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khẩu</a:t>
            </a:r>
            <a:endParaRPr lang="en-US" dirty="0"/>
          </a:p>
          <a:p>
            <a:r>
              <a:rPr lang="en-US" dirty="0"/>
              <a:t>Leather interior = </a:t>
            </a:r>
            <a:r>
              <a:rPr lang="en-US" dirty="0" err="1"/>
              <a:t>Nội</a:t>
            </a:r>
            <a:r>
              <a:rPr lang="en-US" dirty="0"/>
              <a:t> </a:t>
            </a:r>
            <a:r>
              <a:rPr lang="en-US" dirty="0" err="1"/>
              <a:t>thất</a:t>
            </a:r>
            <a:r>
              <a:rPr lang="en-US" dirty="0"/>
              <a:t> </a:t>
            </a:r>
            <a:r>
              <a:rPr lang="en-US" dirty="0" err="1"/>
              <a:t>bọc</a:t>
            </a:r>
            <a:r>
              <a:rPr lang="en-US" dirty="0"/>
              <a:t> da</a:t>
            </a:r>
          </a:p>
          <a:p>
            <a:r>
              <a:rPr lang="en-US" dirty="0"/>
              <a:t>Mileage = </a:t>
            </a:r>
            <a:r>
              <a:rPr lang="en-US" dirty="0" err="1"/>
              <a:t>Odo</a:t>
            </a:r>
            <a:endParaRPr lang="en-US" dirty="0"/>
          </a:p>
          <a:p>
            <a:r>
              <a:rPr lang="en-US" dirty="0"/>
              <a:t>Cylinder = Xi </a:t>
            </a:r>
            <a:r>
              <a:rPr lang="en-US" dirty="0" err="1"/>
              <a:t>lanh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00362" y="5117431"/>
            <a:ext cx="6713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Drop </a:t>
            </a:r>
            <a:r>
              <a:rPr lang="en-US" dirty="0" err="1"/>
              <a:t>cột</a:t>
            </a:r>
            <a:r>
              <a:rPr lang="en-US" dirty="0"/>
              <a:t>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Clean </a:t>
            </a:r>
            <a:r>
              <a:rPr lang="en-US" dirty="0" err="1"/>
              <a:t>cột</a:t>
            </a:r>
            <a:r>
              <a:rPr lang="en-US" dirty="0"/>
              <a:t> Levy, Mileage, Doors, Engine volume</a:t>
            </a:r>
          </a:p>
        </p:txBody>
      </p:sp>
    </p:spTree>
    <p:extLst>
      <p:ext uri="{BB962C8B-B14F-4D97-AF65-F5344CB8AC3E}">
        <p14:creationId xmlns:p14="http://schemas.microsoft.com/office/powerpoint/2010/main" val="2011158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Wrangling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3600953" cy="27721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8568" y="2043825"/>
            <a:ext cx="7573432" cy="82879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8568" y="3190928"/>
            <a:ext cx="7563906" cy="676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497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Wrangling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55919"/>
            <a:ext cx="6020640" cy="218152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786335"/>
            <a:ext cx="8497486" cy="146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128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5536" y="2213810"/>
            <a:ext cx="4801497" cy="22118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536" y="1424731"/>
            <a:ext cx="6030154" cy="6767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5009" y="2213810"/>
            <a:ext cx="4745156" cy="22118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9251" y="4537969"/>
            <a:ext cx="4884941" cy="22668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41228" y="4537968"/>
            <a:ext cx="4905246" cy="2317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648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AF70B2E-9683-43CE-8B37-17F4CAA9E4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dirty="0"/>
              <a:t>Hyundai &gt; Toyota &gt;Mer: 3 </a:t>
            </a:r>
            <a:r>
              <a:rPr lang="en-US" dirty="0" err="1"/>
              <a:t>hãng</a:t>
            </a:r>
            <a:r>
              <a:rPr lang="en-US" dirty="0"/>
              <a:t> </a:t>
            </a:r>
            <a:r>
              <a:rPr lang="en-US" dirty="0" err="1"/>
              <a:t>xe</a:t>
            </a:r>
            <a:r>
              <a:rPr lang="en-US" dirty="0"/>
              <a:t> dominate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trường</a:t>
            </a:r>
            <a:br>
              <a:rPr lang="en-US" dirty="0"/>
            </a:br>
            <a:endParaRPr lang="en-US" dirty="0"/>
          </a:p>
          <a:p>
            <a:r>
              <a:rPr lang="en-US" dirty="0" err="1"/>
              <a:t>Tệp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: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nước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tay</a:t>
            </a:r>
            <a:r>
              <a:rPr lang="en-US" dirty="0"/>
              <a:t> </a:t>
            </a:r>
            <a:r>
              <a:rPr lang="en-US" dirty="0" err="1"/>
              <a:t>lái</a:t>
            </a:r>
            <a:r>
              <a:rPr lang="en-US" dirty="0"/>
              <a:t> </a:t>
            </a:r>
            <a:r>
              <a:rPr lang="en-US" dirty="0" err="1"/>
              <a:t>phía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trái</a:t>
            </a:r>
            <a:r>
              <a:rPr lang="en-US" dirty="0"/>
              <a:t> (VN, TQ, </a:t>
            </a:r>
            <a:r>
              <a:rPr lang="en-US" dirty="0" err="1"/>
              <a:t>Mỹ</a:t>
            </a:r>
            <a:r>
              <a:rPr lang="en-US" dirty="0"/>
              <a:t>)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kinh</a:t>
            </a:r>
            <a:r>
              <a:rPr lang="en-US" dirty="0"/>
              <a:t> </a:t>
            </a:r>
            <a:r>
              <a:rPr lang="en-US" dirty="0" err="1"/>
              <a:t>doanh</a:t>
            </a:r>
            <a:r>
              <a:rPr lang="en-US" dirty="0"/>
              <a:t>: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tục</a:t>
            </a:r>
            <a:r>
              <a:rPr lang="en-US" dirty="0"/>
              <a:t> target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nước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hay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đẩy</a:t>
            </a:r>
            <a:r>
              <a:rPr lang="en-US" dirty="0"/>
              <a:t> </a:t>
            </a:r>
            <a:r>
              <a:rPr lang="en-US" dirty="0" err="1"/>
              <a:t>mạnh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nước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oto</a:t>
            </a:r>
            <a:r>
              <a:rPr lang="en-US" dirty="0"/>
              <a:t> </a:t>
            </a:r>
            <a:r>
              <a:rPr lang="en-US" dirty="0" err="1"/>
              <a:t>vô</a:t>
            </a:r>
            <a:r>
              <a:rPr lang="en-US" dirty="0"/>
              <a:t> </a:t>
            </a:r>
            <a:r>
              <a:rPr lang="en-US" dirty="0" err="1"/>
              <a:t>lăng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(UK, Sing, …)</a:t>
            </a:r>
          </a:p>
          <a:p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xe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xăng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=&gt;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xe</a:t>
            </a:r>
            <a:r>
              <a:rPr lang="en-US" dirty="0"/>
              <a:t> </a:t>
            </a:r>
            <a:r>
              <a:rPr lang="en-US" dirty="0" err="1"/>
              <a:t>điện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lai</a:t>
            </a:r>
            <a:r>
              <a:rPr lang="en-US" dirty="0"/>
              <a:t> ?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so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xe</a:t>
            </a:r>
            <a:r>
              <a:rPr lang="en-US" dirty="0"/>
              <a:t> </a:t>
            </a:r>
            <a:r>
              <a:rPr lang="en-US" dirty="0" err="1"/>
              <a:t>xăng</a:t>
            </a:r>
            <a:r>
              <a:rPr lang="en-US" dirty="0"/>
              <a:t> ?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304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915694"/>
            <a:ext cx="10515600" cy="4351338"/>
          </a:xfrm>
        </p:spPr>
        <p:txBody>
          <a:bodyPr/>
          <a:lstStyle/>
          <a:p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BinaryEncoder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sklearn</a:t>
            </a:r>
            <a:endParaRPr lang="en-US" dirty="0"/>
          </a:p>
          <a:p>
            <a:r>
              <a:rPr lang="en-US" dirty="0" err="1"/>
              <a:t>Đưa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2-option </a:t>
            </a:r>
            <a:r>
              <a:rPr lang="en-US" dirty="0" err="1"/>
              <a:t>về</a:t>
            </a:r>
            <a:r>
              <a:rPr lang="en-US" dirty="0"/>
              <a:t> 0,1 </a:t>
            </a: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00572"/>
            <a:ext cx="8487960" cy="119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284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Applying Models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8516539" cy="418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704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4452" y="1574023"/>
            <a:ext cx="5378116" cy="26950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34452" y="4443663"/>
            <a:ext cx="5378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 3 Model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: XGB </a:t>
            </a:r>
            <a:r>
              <a:rPr lang="en-US" dirty="0" err="1"/>
              <a:t>Regressor</a:t>
            </a:r>
            <a:r>
              <a:rPr lang="en-US" dirty="0"/>
              <a:t>, LGBM </a:t>
            </a:r>
            <a:r>
              <a:rPr lang="en-US" dirty="0" err="1"/>
              <a:t>Regressor</a:t>
            </a:r>
            <a:r>
              <a:rPr lang="en-US" dirty="0"/>
              <a:t>, Random Forest </a:t>
            </a:r>
            <a:r>
              <a:rPr lang="en-US" dirty="0" err="1"/>
              <a:t>Regressor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04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167</Words>
  <Application>Microsoft Office PowerPoint</Application>
  <PresentationFormat>Widescreen</PresentationFormat>
  <Paragraphs>22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Symbol</vt:lpstr>
      <vt:lpstr>Office Theme</vt:lpstr>
      <vt:lpstr>Data Overview</vt:lpstr>
      <vt:lpstr>Data Wrangling</vt:lpstr>
      <vt:lpstr>Data Wrangling (cont)</vt:lpstr>
      <vt:lpstr>Visualization</vt:lpstr>
      <vt:lpstr>Findings</vt:lpstr>
      <vt:lpstr>Preprocessing</vt:lpstr>
      <vt:lpstr>Applying Models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NHQ</dc:creator>
  <cp:lastModifiedBy>Nguyen Huu Quan (MKT.HAN)</cp:lastModifiedBy>
  <cp:revision>8</cp:revision>
  <dcterms:created xsi:type="dcterms:W3CDTF">2022-11-17T14:29:52Z</dcterms:created>
  <dcterms:modified xsi:type="dcterms:W3CDTF">2022-11-18T07:50:04Z</dcterms:modified>
</cp:coreProperties>
</file>