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41"/>
  </p:normalViewPr>
  <p:slideViewPr>
    <p:cSldViewPr snapToGrid="0">
      <p:cViewPr>
        <p:scale>
          <a:sx n="108" d="100"/>
          <a:sy n="108" d="100"/>
        </p:scale>
        <p:origin x="7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995F-368A-2DBE-57D0-416C7C0C5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3773A-51FC-7AE2-C3D8-542188637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3FCB1-A3DE-3461-36AF-62408752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13/06/2024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0F6D3-2371-9EB7-10F5-94D25ADB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80D03-B788-8D2D-BB9B-5B77750B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3046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C0CD-BDDB-0A69-1A8A-03BEBB20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A1B97-FD14-3BF8-16DF-BCF08B309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AD0C8-BECB-316D-E11B-2285653B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13/06/2024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25296-7778-EFFC-852C-934CE14D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A1BFD-A62C-A3F9-37C9-3B24BE38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732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E298F-32A7-8D6B-4FF1-3E74B391C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1C54C-F133-210F-649E-077E2E84D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6E8D7-DD22-BEDB-B552-8A9ABF52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13/06/2024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1102D-4E04-5B92-511F-4583200B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9E8A-7743-90B7-5470-E49BF6D9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119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729B-4CFD-F82D-0503-DFBBA1A6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38CD4-63DC-4D70-68E3-00D154D1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9995C-55D0-55EF-867A-80FFEDC9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13/06/2024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EB44-8517-D269-4D31-274C4525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1E248-B279-7A19-959C-A63BA83E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5736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ECEE-0A1D-C5A0-0370-DEB5E343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9D455-63D0-1C87-FEA8-1E8EDE3AA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1BD1D-2130-AF2A-CBB5-F3312C17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13/06/2024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2C7DE-9046-C052-BC22-70ECEEE2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6657B-BA63-0FFA-7EF5-F5613A68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8336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7A60-4222-D13F-49D0-A2599E27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E5626-3081-06E3-2702-BFD06EB00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C7297-1DFE-DCF3-5EF6-92D93E7F1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71973-8FE0-FF07-08EE-07F1AE4D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13/06/2024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2753C-4D0A-5DE2-8A19-A4864D2E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04789-5A53-FBDD-E173-017A525B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2549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6352-01F6-4C5C-0459-712C1E1C3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51689-8BFB-2F09-74D1-B8F4760F7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1A950-AFD4-428B-50F9-DFD4058FA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34A7B-AABB-1E48-714D-BF836AF22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42E7D5-CA2C-916C-991F-D59CF6034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784379-BFC6-5215-ECD0-4701DB4E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13/06/2024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880C33-D2AB-C5DC-3201-A1EFC463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42DB9D-DBD1-5AB4-08BD-89FA8DA6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9278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75B5-3BA9-D780-9CE3-3AB6384F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8C4A9-9760-E88B-0885-B86A9103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13/06/2024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A543F-8425-5BE1-29CD-05F16DB7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92742-0BC4-2A60-BED9-E56F6BEF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7465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31596-38EE-F0B0-F4BD-DE1FA6A5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13/06/2024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6E66F-43E7-0887-A2EF-54561A8E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E5496-E79C-15CB-2D67-CD07BAD3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8861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CE46-02B8-A5D7-0E61-1B8B3F9E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E278-A0AA-47DB-E045-62BC0D1D4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9C79B-DF74-3CCE-D1F4-6E89C4377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6F27D-CDB7-B071-1E92-B1C79FD0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13/06/2024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9D6F6-8783-E407-6351-7C0FEE49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DA64B-35D6-63E3-0657-74966B8E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6305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C001-A318-96E8-DC7E-62AC58DB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F0250-B899-016E-BF28-8AC2EB27C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EF24A-2574-B847-F2D0-D0CEE8EF4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CDC82-C463-08CF-7336-C8E19679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13/06/2024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42C0A-FB96-1C82-466A-F46FF00D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3ECA3-BC08-B818-78E9-EA3FAC30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5797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FF5A8D-9700-13F9-B60A-C3CFFDC4F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A6620-F62A-9240-D132-2C3AA43AE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E74A5-0FBC-71A5-C86C-D4FE5FF7D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59E98B-ABE6-5D43-AAFE-9F5C8C770207}" type="datetimeFigureOut">
              <a:rPr lang="en-VN" smtClean="0"/>
              <a:t>13/06/2024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33195-E235-8E88-E319-87D9E6313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99426-8913-A98B-56CE-406BEF10C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3723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3.png"/><Relationship Id="rId7" Type="http://schemas.openxmlformats.org/officeDocument/2006/relationships/image" Target="../media/image25.png"/><Relationship Id="rId12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1.png"/><Relationship Id="rId5" Type="http://schemas.openxmlformats.org/officeDocument/2006/relationships/image" Target="../media/image27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87E41E96-072D-0BCE-EF51-55566BE0F23E}"/>
              </a:ext>
            </a:extLst>
          </p:cNvPr>
          <p:cNvGrpSpPr/>
          <p:nvPr/>
        </p:nvGrpSpPr>
        <p:grpSpPr>
          <a:xfrm>
            <a:off x="954025" y="1181100"/>
            <a:ext cx="10656000" cy="3464373"/>
            <a:chOff x="954025" y="1181100"/>
            <a:chExt cx="10656000" cy="346437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0A4E34A-9CDF-9378-6F71-A83F2277778E}"/>
                </a:ext>
              </a:extLst>
            </p:cNvPr>
            <p:cNvGrpSpPr/>
            <p:nvPr/>
          </p:nvGrpSpPr>
          <p:grpSpPr>
            <a:xfrm>
              <a:off x="1706880" y="1181100"/>
              <a:ext cx="8427720" cy="2196084"/>
              <a:chOff x="1706880" y="1181100"/>
              <a:chExt cx="8427720" cy="2196084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605D272-8A12-19E0-E696-83A9E38A0BA6}"/>
                  </a:ext>
                </a:extLst>
              </p:cNvPr>
              <p:cNvSpPr/>
              <p:nvPr/>
            </p:nvSpPr>
            <p:spPr>
              <a:xfrm>
                <a:off x="1706880" y="1347216"/>
                <a:ext cx="2164080" cy="11826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Training data task 1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F86A25C-9B4B-FB1E-0307-07365025762E}"/>
                  </a:ext>
                </a:extLst>
              </p:cNvPr>
              <p:cNvGrpSpPr/>
              <p:nvPr/>
            </p:nvGrpSpPr>
            <p:grpSpPr>
              <a:xfrm>
                <a:off x="4261105" y="1181100"/>
                <a:ext cx="2621280" cy="2196084"/>
                <a:chOff x="4261105" y="1181100"/>
                <a:chExt cx="2621280" cy="2196084"/>
              </a:xfrm>
            </p:grpSpPr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CF3255A7-B375-D8E3-F4B9-CDDD3D075982}"/>
                    </a:ext>
                  </a:extLst>
                </p:cNvPr>
                <p:cNvSpPr/>
                <p:nvPr/>
              </p:nvSpPr>
              <p:spPr>
                <a:xfrm>
                  <a:off x="4261105" y="1181100"/>
                  <a:ext cx="2621280" cy="2196084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 dirty="0"/>
                </a:p>
              </p:txBody>
            </p:sp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6FCB6272-AA66-5842-AF19-509F486E7319}"/>
                    </a:ext>
                  </a:extLst>
                </p:cNvPr>
                <p:cNvSpPr/>
                <p:nvPr/>
              </p:nvSpPr>
              <p:spPr>
                <a:xfrm>
                  <a:off x="4489705" y="2654808"/>
                  <a:ext cx="1255776" cy="61417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Exemplarset</a:t>
                  </a:r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0CC9CD75-CA06-AAF9-9A46-66D12DE53325}"/>
                    </a:ext>
                  </a:extLst>
                </p:cNvPr>
                <p:cNvSpPr/>
                <p:nvPr/>
              </p:nvSpPr>
              <p:spPr>
                <a:xfrm>
                  <a:off x="4489705" y="1362456"/>
                  <a:ext cx="2164080" cy="118262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Training data task 2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70A0E2D1-2EBA-92E2-CC5A-ED7D4D813004}"/>
                  </a:ext>
                </a:extLst>
              </p:cNvPr>
              <p:cNvGrpSpPr/>
              <p:nvPr/>
            </p:nvGrpSpPr>
            <p:grpSpPr>
              <a:xfrm>
                <a:off x="7513320" y="1181100"/>
                <a:ext cx="2621280" cy="2196084"/>
                <a:chOff x="7513320" y="1181100"/>
                <a:chExt cx="2621280" cy="2196084"/>
              </a:xfrm>
            </p:grpSpPr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B77047B1-CB81-6C33-E263-A042D3FD51D6}"/>
                    </a:ext>
                  </a:extLst>
                </p:cNvPr>
                <p:cNvSpPr/>
                <p:nvPr/>
              </p:nvSpPr>
              <p:spPr>
                <a:xfrm>
                  <a:off x="7513320" y="1181100"/>
                  <a:ext cx="2621280" cy="2196084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 dirty="0"/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0DB59EEA-70A6-C294-E997-75522B65990C}"/>
                    </a:ext>
                  </a:extLst>
                </p:cNvPr>
                <p:cNvSpPr/>
                <p:nvPr/>
              </p:nvSpPr>
              <p:spPr>
                <a:xfrm>
                  <a:off x="7741920" y="1347216"/>
                  <a:ext cx="2164080" cy="118262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Training data task 3</a:t>
                  </a:r>
                </a:p>
              </p:txBody>
            </p:sp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58541770-7258-DEE4-79CB-614F9960FB09}"/>
                    </a:ext>
                  </a:extLst>
                </p:cNvPr>
                <p:cNvSpPr/>
                <p:nvPr/>
              </p:nvSpPr>
              <p:spPr>
                <a:xfrm>
                  <a:off x="7741920" y="2655570"/>
                  <a:ext cx="1255776" cy="61417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Exemplarset</a:t>
                  </a:r>
                </a:p>
              </p:txBody>
            </p:sp>
          </p:grpSp>
          <p:cxnSp>
            <p:nvCxnSpPr>
              <p:cNvPr id="32" name="Elbow Connector 31">
                <a:extLst>
                  <a:ext uri="{FF2B5EF4-FFF2-40B4-BE49-F238E27FC236}">
                    <a16:creationId xmlns:a16="http://schemas.microsoft.com/office/drawing/2014/main" id="{C78CE1DC-E763-ABEB-382F-7C1BBAF4FA9F}"/>
                  </a:ext>
                </a:extLst>
              </p:cNvPr>
              <p:cNvCxnSpPr>
                <a:stCxn id="4" idx="2"/>
                <a:endCxn id="13" idx="1"/>
              </p:cNvCxnSpPr>
              <p:nvPr/>
            </p:nvCxnSpPr>
            <p:spPr>
              <a:xfrm rot="16200000" flipH="1">
                <a:off x="3423285" y="1895474"/>
                <a:ext cx="432054" cy="1700785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lbow Connector 33">
                <a:extLst>
                  <a:ext uri="{FF2B5EF4-FFF2-40B4-BE49-F238E27FC236}">
                    <a16:creationId xmlns:a16="http://schemas.microsoft.com/office/drawing/2014/main" id="{EFE5DBDD-F17C-F0B6-EAA7-A78AD4AE8984}"/>
                  </a:ext>
                </a:extLst>
              </p:cNvPr>
              <p:cNvCxnSpPr>
                <a:stCxn id="9" idx="3"/>
                <a:endCxn id="19" idx="1"/>
              </p:cNvCxnSpPr>
              <p:nvPr/>
            </p:nvCxnSpPr>
            <p:spPr>
              <a:xfrm>
                <a:off x="6882385" y="2279142"/>
                <a:ext cx="859535" cy="68351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CE455C3-05B2-509A-3309-CD84E3992DE1}"/>
                </a:ext>
              </a:extLst>
            </p:cNvPr>
            <p:cNvGrpSpPr/>
            <p:nvPr/>
          </p:nvGrpSpPr>
          <p:grpSpPr>
            <a:xfrm>
              <a:off x="954025" y="4060698"/>
              <a:ext cx="10656000" cy="584775"/>
              <a:chOff x="954025" y="4060698"/>
              <a:chExt cx="10656000" cy="584775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079FC60-63DA-C2D4-6936-45A9DEF04B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025" y="4340352"/>
                <a:ext cx="10656000" cy="0"/>
              </a:xfrm>
              <a:prstGeom prst="straightConnector1">
                <a:avLst/>
              </a:prstGeom>
              <a:ln w="438150">
                <a:solidFill>
                  <a:schemeClr val="accent1">
                    <a:alpha val="71952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84AE3D0-F8D7-BA44-71B1-87E8E67280B8}"/>
                  </a:ext>
                </a:extLst>
              </p:cNvPr>
              <p:cNvSpPr txBox="1"/>
              <p:nvPr/>
            </p:nvSpPr>
            <p:spPr>
              <a:xfrm>
                <a:off x="3685033" y="4060698"/>
                <a:ext cx="41208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3200" dirty="0"/>
                  <a:t>Incremental Training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018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819FEB8-B789-7555-F326-EBDFDAB7B3CB}"/>
              </a:ext>
            </a:extLst>
          </p:cNvPr>
          <p:cNvGrpSpPr/>
          <p:nvPr/>
        </p:nvGrpSpPr>
        <p:grpSpPr>
          <a:xfrm>
            <a:off x="525122" y="1704460"/>
            <a:ext cx="11141756" cy="3766718"/>
            <a:chOff x="197243" y="1787588"/>
            <a:chExt cx="11141756" cy="376671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5CC242E-87AF-1113-133E-EEC18FCAA946}"/>
                </a:ext>
              </a:extLst>
            </p:cNvPr>
            <p:cNvGrpSpPr/>
            <p:nvPr/>
          </p:nvGrpSpPr>
          <p:grpSpPr>
            <a:xfrm>
              <a:off x="5026400" y="1787588"/>
              <a:ext cx="2443099" cy="1009650"/>
              <a:chOff x="364999" y="802159"/>
              <a:chExt cx="2443099" cy="1009650"/>
            </a:xfrm>
          </p:grpSpPr>
          <p:sp>
            <p:nvSpPr>
              <p:cNvPr id="37" name="Cloud 36">
                <a:extLst>
                  <a:ext uri="{FF2B5EF4-FFF2-40B4-BE49-F238E27FC236}">
                    <a16:creationId xmlns:a16="http://schemas.microsoft.com/office/drawing/2014/main" id="{3C3099C5-9303-7473-E186-4F035F0C4522}"/>
                  </a:ext>
                </a:extLst>
              </p:cNvPr>
              <p:cNvSpPr/>
              <p:nvPr/>
            </p:nvSpPr>
            <p:spPr>
              <a:xfrm>
                <a:off x="364999" y="802159"/>
                <a:ext cx="2443099" cy="1009650"/>
              </a:xfrm>
              <a:prstGeom prst="cloud">
                <a:avLst/>
              </a:prstGeom>
              <a:solidFill>
                <a:schemeClr val="accent1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" name="Text Box 24">
                <a:extLst>
                  <a:ext uri="{FF2B5EF4-FFF2-40B4-BE49-F238E27FC236}">
                    <a16:creationId xmlns:a16="http://schemas.microsoft.com/office/drawing/2014/main" id="{ADDB9935-616A-58F1-F0D1-BDC688C63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611" y="1171043"/>
                <a:ext cx="1527874" cy="411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VN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Task 2: Class 4-5</a:t>
                </a:r>
                <a:endParaRPr kumimoji="0" lang="en-US" altLang="en-VN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E91E082-673B-A96C-10ED-4DB5E5D4784F}"/>
                </a:ext>
              </a:extLst>
            </p:cNvPr>
            <p:cNvGrpSpPr/>
            <p:nvPr/>
          </p:nvGrpSpPr>
          <p:grpSpPr>
            <a:xfrm>
              <a:off x="610999" y="3166122"/>
              <a:ext cx="10728000" cy="1009650"/>
              <a:chOff x="1899270" y="3565868"/>
              <a:chExt cx="7812000" cy="1009650"/>
            </a:xfrm>
          </p:grpSpPr>
          <p:sp>
            <p:nvSpPr>
              <p:cNvPr id="20" name="Arrow: Right 1">
                <a:extLst>
                  <a:ext uri="{FF2B5EF4-FFF2-40B4-BE49-F238E27FC236}">
                    <a16:creationId xmlns:a16="http://schemas.microsoft.com/office/drawing/2014/main" id="{643C9BE7-782B-E1C6-6B73-2C996C5E7568}"/>
                  </a:ext>
                </a:extLst>
              </p:cNvPr>
              <p:cNvSpPr/>
              <p:nvPr/>
            </p:nvSpPr>
            <p:spPr>
              <a:xfrm>
                <a:off x="1899270" y="3565868"/>
                <a:ext cx="7812000" cy="1009650"/>
              </a:xfrm>
              <a:prstGeom prst="rightArrow">
                <a:avLst/>
              </a:prstGeom>
              <a:solidFill>
                <a:schemeClr val="accent1">
                  <a:alpha val="72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3AC5FCF-5855-1DFB-7C1A-7EE5D94BED2D}"/>
                  </a:ext>
                </a:extLst>
              </p:cNvPr>
              <p:cNvSpPr txBox="1"/>
              <p:nvPr/>
            </p:nvSpPr>
            <p:spPr>
              <a:xfrm>
                <a:off x="4342370" y="3886027"/>
                <a:ext cx="2429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dirty="0">
                    <a:solidFill>
                      <a:schemeClr val="bg1"/>
                    </a:solidFill>
                  </a:rPr>
                  <a:t>Incremental Learning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4D12F71-8340-C7FD-4476-80FB102CB1F8}"/>
                </a:ext>
              </a:extLst>
            </p:cNvPr>
            <p:cNvGrpSpPr/>
            <p:nvPr/>
          </p:nvGrpSpPr>
          <p:grpSpPr>
            <a:xfrm>
              <a:off x="1221293" y="4544656"/>
              <a:ext cx="2443099" cy="1009650"/>
              <a:chOff x="364999" y="802159"/>
              <a:chExt cx="2443099" cy="1009650"/>
            </a:xfrm>
          </p:grpSpPr>
          <p:sp>
            <p:nvSpPr>
              <p:cNvPr id="5" name="Cloud 4">
                <a:extLst>
                  <a:ext uri="{FF2B5EF4-FFF2-40B4-BE49-F238E27FC236}">
                    <a16:creationId xmlns:a16="http://schemas.microsoft.com/office/drawing/2014/main" id="{2ACE6F3A-5DB2-8449-51C9-6F6507F816A9}"/>
                  </a:ext>
                </a:extLst>
              </p:cNvPr>
              <p:cNvSpPr/>
              <p:nvPr/>
            </p:nvSpPr>
            <p:spPr>
              <a:xfrm>
                <a:off x="364999" y="802159"/>
                <a:ext cx="2443099" cy="1009650"/>
              </a:xfrm>
              <a:prstGeom prst="cloud">
                <a:avLst/>
              </a:prstGeom>
              <a:solidFill>
                <a:schemeClr val="accent1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" name="Text Box 24">
                <a:extLst>
                  <a:ext uri="{FF2B5EF4-FFF2-40B4-BE49-F238E27FC236}">
                    <a16:creationId xmlns:a16="http://schemas.microsoft.com/office/drawing/2014/main" id="{A6225563-44A3-9BD1-C0D9-62E6543CD6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611" y="1171043"/>
                <a:ext cx="1527874" cy="411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VN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Task 1: Class </a:t>
                </a:r>
                <a:r>
                  <a:rPr lang="en-US" altLang="en-VN" sz="1200" dirty="0">
                    <a:solidFill>
                      <a:schemeClr val="bg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en-VN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-3</a:t>
                </a:r>
                <a:endParaRPr kumimoji="0" lang="en-US" altLang="en-VN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8DFBA2F-CD0C-23F6-4205-F0FC0928BBFB}"/>
                </a:ext>
              </a:extLst>
            </p:cNvPr>
            <p:cNvGrpSpPr/>
            <p:nvPr/>
          </p:nvGrpSpPr>
          <p:grpSpPr>
            <a:xfrm>
              <a:off x="197243" y="1787588"/>
              <a:ext cx="2443099" cy="1009650"/>
              <a:chOff x="364999" y="802159"/>
              <a:chExt cx="2443099" cy="1009650"/>
            </a:xfrm>
          </p:grpSpPr>
          <p:sp>
            <p:nvSpPr>
              <p:cNvPr id="8" name="Cloud 7">
                <a:extLst>
                  <a:ext uri="{FF2B5EF4-FFF2-40B4-BE49-F238E27FC236}">
                    <a16:creationId xmlns:a16="http://schemas.microsoft.com/office/drawing/2014/main" id="{8120659D-69EE-F221-0F7C-688A0E153E15}"/>
                  </a:ext>
                </a:extLst>
              </p:cNvPr>
              <p:cNvSpPr/>
              <p:nvPr/>
            </p:nvSpPr>
            <p:spPr>
              <a:xfrm>
                <a:off x="364999" y="802159"/>
                <a:ext cx="2443099" cy="1009650"/>
              </a:xfrm>
              <a:prstGeom prst="cloud">
                <a:avLst/>
              </a:prstGeom>
              <a:solidFill>
                <a:schemeClr val="accent1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" name="Text Box 24">
                <a:extLst>
                  <a:ext uri="{FF2B5EF4-FFF2-40B4-BE49-F238E27FC236}">
                    <a16:creationId xmlns:a16="http://schemas.microsoft.com/office/drawing/2014/main" id="{A4275D41-14B8-A56E-2764-2E80240035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611" y="1171043"/>
                <a:ext cx="1527874" cy="411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VN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Task 0: Class 0-1</a:t>
                </a:r>
                <a:endParaRPr kumimoji="0" lang="en-US" altLang="en-VN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67C89C-AC9C-7B41-DA30-E48D1650F534}"/>
                </a:ext>
              </a:extLst>
            </p:cNvPr>
            <p:cNvGrpSpPr/>
            <p:nvPr/>
          </p:nvGrpSpPr>
          <p:grpSpPr>
            <a:xfrm>
              <a:off x="5484012" y="4544656"/>
              <a:ext cx="2443099" cy="1009650"/>
              <a:chOff x="364999" y="802159"/>
              <a:chExt cx="2443099" cy="1009650"/>
            </a:xfrm>
          </p:grpSpPr>
          <p:sp>
            <p:nvSpPr>
              <p:cNvPr id="11" name="Cloud 10">
                <a:extLst>
                  <a:ext uri="{FF2B5EF4-FFF2-40B4-BE49-F238E27FC236}">
                    <a16:creationId xmlns:a16="http://schemas.microsoft.com/office/drawing/2014/main" id="{0E1F4685-3745-C1CE-BEB2-12E5728CC865}"/>
                  </a:ext>
                </a:extLst>
              </p:cNvPr>
              <p:cNvSpPr/>
              <p:nvPr/>
            </p:nvSpPr>
            <p:spPr>
              <a:xfrm>
                <a:off x="364999" y="802159"/>
                <a:ext cx="2443099" cy="1009650"/>
              </a:xfrm>
              <a:prstGeom prst="cloud">
                <a:avLst/>
              </a:prstGeom>
              <a:solidFill>
                <a:schemeClr val="accent1"/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Text Box 24">
                <a:extLst>
                  <a:ext uri="{FF2B5EF4-FFF2-40B4-BE49-F238E27FC236}">
                    <a16:creationId xmlns:a16="http://schemas.microsoft.com/office/drawing/2014/main" id="{38E38E9C-9F3B-1139-EE3F-8ED55BEBE4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611" y="1171043"/>
                <a:ext cx="1527874" cy="411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VN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Task 3: Class 6-7</a:t>
                </a:r>
                <a:endParaRPr kumimoji="0" lang="en-US" altLang="en-VN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FA07C4B-139B-A898-3597-ECBD246795AB}"/>
                </a:ext>
              </a:extLst>
            </p:cNvPr>
            <p:cNvCxnSpPr/>
            <p:nvPr/>
          </p:nvCxnSpPr>
          <p:spPr>
            <a:xfrm>
              <a:off x="2182729" y="2567952"/>
              <a:ext cx="1178309" cy="86104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086EE2-E433-8266-5C3F-8282AB96B8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1038" y="3917244"/>
              <a:ext cx="1553392" cy="719521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892D673-260B-CAE5-2811-4E8E1B8E9E96}"/>
                </a:ext>
              </a:extLst>
            </p:cNvPr>
            <p:cNvCxnSpPr/>
            <p:nvPr/>
          </p:nvCxnSpPr>
          <p:spPr>
            <a:xfrm>
              <a:off x="7011886" y="2567952"/>
              <a:ext cx="1181207" cy="86104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CC53A2C-32BA-4A23-4949-09FF947604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2489" y="3917244"/>
              <a:ext cx="1553392" cy="719521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38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33A84B34-E446-098C-2095-1BC0199518AF}"/>
              </a:ext>
            </a:extLst>
          </p:cNvPr>
          <p:cNvGrpSpPr/>
          <p:nvPr/>
        </p:nvGrpSpPr>
        <p:grpSpPr>
          <a:xfrm>
            <a:off x="843148" y="201881"/>
            <a:ext cx="10067791" cy="6424623"/>
            <a:chOff x="843148" y="201881"/>
            <a:chExt cx="10067791" cy="6424623"/>
          </a:xfrm>
        </p:grpSpPr>
        <p:sp>
          <p:nvSpPr>
            <p:cNvPr id="22" name="Down Arrow 21">
              <a:extLst>
                <a:ext uri="{FF2B5EF4-FFF2-40B4-BE49-F238E27FC236}">
                  <a16:creationId xmlns:a16="http://schemas.microsoft.com/office/drawing/2014/main" id="{853C7CBD-E0BC-5157-4A28-9B9646D18CD3}"/>
                </a:ext>
              </a:extLst>
            </p:cNvPr>
            <p:cNvSpPr/>
            <p:nvPr/>
          </p:nvSpPr>
          <p:spPr>
            <a:xfrm>
              <a:off x="843148" y="201881"/>
              <a:ext cx="1947554" cy="616329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dirty="0"/>
                <a:t>Training Task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8A6BA4B-B157-FDCF-8934-4120DA41F389}"/>
                </a:ext>
              </a:extLst>
            </p:cNvPr>
            <p:cNvGrpSpPr/>
            <p:nvPr/>
          </p:nvGrpSpPr>
          <p:grpSpPr>
            <a:xfrm>
              <a:off x="3443416" y="552041"/>
              <a:ext cx="2652584" cy="6074463"/>
              <a:chOff x="3443416" y="552041"/>
              <a:chExt cx="2652584" cy="6074463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806FDC6-C2B6-1AF1-87BC-D76D3C93BFCB}"/>
                  </a:ext>
                </a:extLst>
              </p:cNvPr>
              <p:cNvGrpSpPr/>
              <p:nvPr/>
            </p:nvGrpSpPr>
            <p:grpSpPr>
              <a:xfrm>
                <a:off x="3443416" y="552041"/>
                <a:ext cx="2652584" cy="5445211"/>
                <a:chOff x="3443416" y="552041"/>
                <a:chExt cx="2652584" cy="5445211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3C089D4-1E52-5D04-866B-9A2C2C1521E0}"/>
                    </a:ext>
                  </a:extLst>
                </p:cNvPr>
                <p:cNvSpPr/>
                <p:nvPr/>
              </p:nvSpPr>
              <p:spPr>
                <a:xfrm>
                  <a:off x="3443416" y="552041"/>
                  <a:ext cx="790832" cy="17052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EE946B0-E4FF-B58F-91A3-C1C0BE6A1F65}"/>
                    </a:ext>
                  </a:extLst>
                </p:cNvPr>
                <p:cNvSpPr/>
                <p:nvPr/>
              </p:nvSpPr>
              <p:spPr>
                <a:xfrm>
                  <a:off x="4374292" y="4292019"/>
                  <a:ext cx="790832" cy="1705233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E3B3FB8-F797-00A6-24BB-B3FC28C2EB93}"/>
                    </a:ext>
                  </a:extLst>
                </p:cNvPr>
                <p:cNvSpPr/>
                <p:nvPr/>
              </p:nvSpPr>
              <p:spPr>
                <a:xfrm>
                  <a:off x="5305168" y="4292019"/>
                  <a:ext cx="790832" cy="1705233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9913881-21C9-1CA1-CED7-15536403A673}"/>
                    </a:ext>
                  </a:extLst>
                </p:cNvPr>
                <p:cNvSpPr/>
                <p:nvPr/>
              </p:nvSpPr>
              <p:spPr>
                <a:xfrm>
                  <a:off x="3443416" y="4292019"/>
                  <a:ext cx="790832" cy="17052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C6E1F67-3525-C788-A9FD-BB926C361748}"/>
                    </a:ext>
                  </a:extLst>
                </p:cNvPr>
                <p:cNvSpPr/>
                <p:nvPr/>
              </p:nvSpPr>
              <p:spPr>
                <a:xfrm>
                  <a:off x="3443416" y="2422030"/>
                  <a:ext cx="790832" cy="17052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1C738F6-855A-789A-C2E7-54B1C053C199}"/>
                    </a:ext>
                  </a:extLst>
                </p:cNvPr>
                <p:cNvSpPr/>
                <p:nvPr/>
              </p:nvSpPr>
              <p:spPr>
                <a:xfrm>
                  <a:off x="4374292" y="2422029"/>
                  <a:ext cx="790832" cy="1705233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 dirty="0"/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60D95E1-D9E0-31D4-0667-7C1C24E7DA9D}"/>
                  </a:ext>
                </a:extLst>
              </p:cNvPr>
              <p:cNvSpPr txBox="1"/>
              <p:nvPr/>
            </p:nvSpPr>
            <p:spPr>
              <a:xfrm>
                <a:off x="3503221" y="6257172"/>
                <a:ext cx="253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dirty="0"/>
                  <a:t>Fix Exemplar Per Class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F73F34E-1632-65F6-9972-5D275C6414DA}"/>
                </a:ext>
              </a:extLst>
            </p:cNvPr>
            <p:cNvGrpSpPr/>
            <p:nvPr/>
          </p:nvGrpSpPr>
          <p:grpSpPr>
            <a:xfrm>
              <a:off x="7212819" y="552039"/>
              <a:ext cx="3698120" cy="6073341"/>
              <a:chOff x="7212819" y="552039"/>
              <a:chExt cx="3698120" cy="607334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5BC23AD-249B-83FB-3D33-82C4F23095E5}"/>
                  </a:ext>
                </a:extLst>
              </p:cNvPr>
              <p:cNvGrpSpPr/>
              <p:nvPr/>
            </p:nvGrpSpPr>
            <p:grpSpPr>
              <a:xfrm>
                <a:off x="7212819" y="552039"/>
                <a:ext cx="3583460" cy="5445212"/>
                <a:chOff x="7212819" y="552039"/>
                <a:chExt cx="3583460" cy="5445212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9EEAE2B7-CB9C-5B51-258B-95C948476174}"/>
                    </a:ext>
                  </a:extLst>
                </p:cNvPr>
                <p:cNvSpPr/>
                <p:nvPr/>
              </p:nvSpPr>
              <p:spPr>
                <a:xfrm>
                  <a:off x="7212819" y="552039"/>
                  <a:ext cx="3583460" cy="17052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11B65E7-6BC1-1C4A-C3DD-E2127ADCE793}"/>
                    </a:ext>
                  </a:extLst>
                </p:cNvPr>
                <p:cNvSpPr/>
                <p:nvPr/>
              </p:nvSpPr>
              <p:spPr>
                <a:xfrm>
                  <a:off x="7212819" y="4292018"/>
                  <a:ext cx="1099284" cy="17052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01B7FF3-879C-457F-5BC9-AE912AB977F8}"/>
                    </a:ext>
                  </a:extLst>
                </p:cNvPr>
                <p:cNvSpPr/>
                <p:nvPr/>
              </p:nvSpPr>
              <p:spPr>
                <a:xfrm>
                  <a:off x="7212819" y="2422029"/>
                  <a:ext cx="1721708" cy="17052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28B0064-2C53-BA08-D0E3-5144C447A229}"/>
                    </a:ext>
                  </a:extLst>
                </p:cNvPr>
                <p:cNvSpPr/>
                <p:nvPr/>
              </p:nvSpPr>
              <p:spPr>
                <a:xfrm>
                  <a:off x="9074571" y="2422029"/>
                  <a:ext cx="1721708" cy="1705233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83E3F46-C3FB-ED1E-B052-C918DFA3CDBC}"/>
                    </a:ext>
                  </a:extLst>
                </p:cNvPr>
                <p:cNvSpPr/>
                <p:nvPr/>
              </p:nvSpPr>
              <p:spPr>
                <a:xfrm>
                  <a:off x="8454907" y="4292018"/>
                  <a:ext cx="1099284" cy="1705233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DAEDAD9-146F-BE60-C07A-9DCDAE5887B4}"/>
                    </a:ext>
                  </a:extLst>
                </p:cNvPr>
                <p:cNvSpPr/>
                <p:nvPr/>
              </p:nvSpPr>
              <p:spPr>
                <a:xfrm>
                  <a:off x="9696995" y="4292018"/>
                  <a:ext cx="1099284" cy="1705233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/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1FC3F4E-989C-25CA-7604-18CF75CCDC9B}"/>
                  </a:ext>
                </a:extLst>
              </p:cNvPr>
              <p:cNvSpPr txBox="1"/>
              <p:nvPr/>
            </p:nvSpPr>
            <p:spPr>
              <a:xfrm>
                <a:off x="7238202" y="6256048"/>
                <a:ext cx="367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VN" dirty="0"/>
                  <a:t>ICARL Fixed Number of Exemplars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107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B14A7D-5A55-577B-6983-58A771AFB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626240"/>
              </p:ext>
            </p:extLst>
          </p:nvPr>
        </p:nvGraphicFramePr>
        <p:xfrm>
          <a:off x="2032000" y="719666"/>
          <a:ext cx="8127999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995150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098835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1863332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VN" dirty="0"/>
                        <a:t>ANN Input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457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8983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F6C86E-CC38-B5A5-1CD8-7EDD0FFBC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351447"/>
              </p:ext>
            </p:extLst>
          </p:nvPr>
        </p:nvGraphicFramePr>
        <p:xfrm>
          <a:off x="2032000" y="2146684"/>
          <a:ext cx="8127999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995150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098835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1863332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VN" dirty="0"/>
                        <a:t>ANN Dense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457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898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2814B7-11CA-61AA-9466-D35C9998B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232029"/>
              </p:ext>
            </p:extLst>
          </p:nvPr>
        </p:nvGraphicFramePr>
        <p:xfrm>
          <a:off x="2032000" y="3598797"/>
          <a:ext cx="8127999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995150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098835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1863332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VN" dirty="0"/>
                        <a:t>Fully Connected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457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8983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8D1C23-DFEC-E075-0E54-A416CEC1D42F}"/>
              </a:ext>
            </a:extLst>
          </p:cNvPr>
          <p:cNvCxnSpPr>
            <a:endCxn id="5" idx="0"/>
          </p:cNvCxnSpPr>
          <p:nvPr/>
        </p:nvCxnSpPr>
        <p:spPr>
          <a:xfrm>
            <a:off x="6095999" y="1461346"/>
            <a:ext cx="0" cy="685338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B4E4BF-0F2A-85FE-80BD-FD2C80D34A90}"/>
              </a:ext>
            </a:extLst>
          </p:cNvPr>
          <p:cNvCxnSpPr>
            <a:endCxn id="6" idx="0"/>
          </p:cNvCxnSpPr>
          <p:nvPr/>
        </p:nvCxnSpPr>
        <p:spPr>
          <a:xfrm>
            <a:off x="6095999" y="2888364"/>
            <a:ext cx="0" cy="710433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D77185-0ED6-0851-25D0-1115BCBD6DF3}"/>
                  </a:ext>
                </a:extLst>
              </p:cNvPr>
              <p:cNvSpPr txBox="1"/>
              <p:nvPr/>
            </p:nvSpPr>
            <p:spPr>
              <a:xfrm>
                <a:off x="5368635" y="5027322"/>
                <a:ext cx="1433947" cy="523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vi-VN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vi-VN" sz="28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</m:oMath>
                  </m:oMathPara>
                </a14:m>
                <a:endParaRPr lang="en-VN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D77185-0ED6-0851-25D0-1115BCBD6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635" y="5027322"/>
                <a:ext cx="1433947" cy="523220"/>
              </a:xfrm>
              <a:prstGeom prst="rect">
                <a:avLst/>
              </a:prstGeom>
              <a:blipFill>
                <a:blip r:embed="rId2"/>
                <a:stretch>
                  <a:fillRect t="-4545" b="-681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767F39-8412-FE48-7161-F9FAF809825C}"/>
              </a:ext>
            </a:extLst>
          </p:cNvPr>
          <p:cNvCxnSpPr>
            <a:endCxn id="11" idx="0"/>
          </p:cNvCxnSpPr>
          <p:nvPr/>
        </p:nvCxnSpPr>
        <p:spPr>
          <a:xfrm flipH="1">
            <a:off x="6085609" y="4340477"/>
            <a:ext cx="10390" cy="686845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43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43EDEAC-C7F2-23B5-2973-179379D65C91}"/>
              </a:ext>
            </a:extLst>
          </p:cNvPr>
          <p:cNvGrpSpPr/>
          <p:nvPr/>
        </p:nvGrpSpPr>
        <p:grpSpPr>
          <a:xfrm>
            <a:off x="1977922" y="1895345"/>
            <a:ext cx="2076369" cy="4169672"/>
            <a:chOff x="0" y="0"/>
            <a:chExt cx="1353402" cy="333877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4CA0F8-95F3-1DD6-F984-1EA23090219B}"/>
                </a:ext>
              </a:extLst>
            </p:cNvPr>
            <p:cNvGrpSpPr/>
            <p:nvPr/>
          </p:nvGrpSpPr>
          <p:grpSpPr>
            <a:xfrm>
              <a:off x="0" y="0"/>
              <a:ext cx="1353402" cy="3338774"/>
              <a:chOff x="0" y="0"/>
              <a:chExt cx="1353402" cy="333877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0E7A36E1-6B79-4AD7-B34B-89CB6264FC61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336040" cy="658699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Train dataset of current task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VN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𝒟</m:t>
                            </m:r>
                          </m:e>
                          <m:sup>
                            <m:r>
                              <a:rPr lang="en-US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a14:m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A8335E32-FCA2-4EA6-CFB8-FF676736D8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0"/>
                    <a:ext cx="1336040" cy="6586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6D39CC85-C16B-07E9-7452-D9D56BC87852}"/>
                      </a:ext>
                    </a:extLst>
                  </p:cNvPr>
                  <p:cNvSpPr/>
                  <p:nvPr/>
                </p:nvSpPr>
                <p:spPr>
                  <a:xfrm>
                    <a:off x="17362" y="2789499"/>
                    <a:ext cx="1336040" cy="549275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Exemplar set  </a:t>
                    </a:r>
                    <a14:m>
                      <m:oMath xmlns:m="http://schemas.openxmlformats.org/officeDocument/2006/math">
                        <m:r>
                          <a:rPr lang="en-US" sz="5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ℇ</m:t>
                        </m:r>
                      </m:oMath>
                    </a14:m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30400CB0-0DB8-E72E-AFCB-DE98036BF2D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62" y="2789499"/>
                    <a:ext cx="1336040" cy="5492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F1DA7C4-8E1B-DAF3-A36D-668E2125F333}"/>
                  </a:ext>
                </a:extLst>
              </p:cNvPr>
              <p:cNvGrpSpPr/>
              <p:nvPr/>
            </p:nvGrpSpPr>
            <p:grpSpPr>
              <a:xfrm>
                <a:off x="17362" y="798653"/>
                <a:ext cx="1318678" cy="1823013"/>
                <a:chOff x="0" y="0"/>
                <a:chExt cx="1318678" cy="1823013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F83CD1D-D47E-BF75-5350-2B8A0DE9CAB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318678" cy="1823013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F18FA7B1-600F-A4E6-AD33-ABFB0D308B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960" y="1267428"/>
                      <a:ext cx="1012190" cy="410845"/>
                    </a:xfrm>
                    <a:prstGeom prst="rect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500" kern="10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Classifier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initilize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27FC90DF-A9C9-12BB-5382-07BB575BB24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960" y="1267428"/>
                      <a:ext cx="1012190" cy="41084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013CAA28-C5A0-1345-5333-53A5D1514B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960" y="162046"/>
                      <a:ext cx="1012785" cy="978061"/>
                    </a:xfrm>
                    <a:prstGeom prst="rect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sz="5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vi-VN" sz="5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vi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F192B2F3-FD64-F580-E817-4450FCACE88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960" y="162046"/>
                      <a:ext cx="1012785" cy="97806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B2A4DE8-D8A0-4A2F-B2A4-4365C034D575}"/>
                    </a:ext>
                  </a:extLst>
                </p:cNvPr>
                <p:cNvSpPr/>
                <p:nvPr/>
              </p:nvSpPr>
              <p:spPr>
                <a:xfrm>
                  <a:off x="190983" y="1226917"/>
                  <a:ext cx="857131" cy="567854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500" kern="1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 bone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VN" sz="5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5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vi-VN" sz="5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vi-VN" sz="500" kern="10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: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vi-VN" sz="500" kern="10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Random initilize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F4943A1B-62A6-3431-4510-BBBD21E1CD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983" y="1226917"/>
                  <a:ext cx="857131" cy="5678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A8CAFD-1F93-7215-8B9D-E85C56076F4B}"/>
              </a:ext>
            </a:extLst>
          </p:cNvPr>
          <p:cNvGrpSpPr/>
          <p:nvPr/>
        </p:nvGrpSpPr>
        <p:grpSpPr>
          <a:xfrm>
            <a:off x="4679101" y="1841861"/>
            <a:ext cx="2995614" cy="4169671"/>
            <a:chOff x="0" y="0"/>
            <a:chExt cx="2384385" cy="3338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9C8CA9A-6E0F-6ECB-0B9F-AE9201EA4AC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383790" cy="658585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Train dataset of current task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VN" sz="5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5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en-US" sz="5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5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5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∪ </m:t>
                      </m:r>
                      <m:r>
                        <a:rPr lang="en-US" sz="5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ℇ</m:t>
                      </m:r>
                    </m:oMath>
                  </a14:m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D2F78446-2596-4E60-66E2-56E9AF64BB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0"/>
                  <a:ext cx="2383790" cy="65858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CAE8D62-5B6F-2EC6-D75B-6225EEBC2729}"/>
                    </a:ext>
                  </a:extLst>
                </p:cNvPr>
                <p:cNvSpPr/>
                <p:nvPr/>
              </p:nvSpPr>
              <p:spPr>
                <a:xfrm>
                  <a:off x="0" y="2789498"/>
                  <a:ext cx="2383790" cy="548697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Exemplar set  </a:t>
                  </a:r>
                  <a14:m>
                    <m:oMath xmlns:m="http://schemas.openxmlformats.org/officeDocument/2006/math">
                      <m:r>
                        <a:rPr lang="en-US" sz="5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ℇ</m:t>
                      </m:r>
                    </m:oMath>
                  </a14:m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2C5332E-1433-A8D7-1F22-DA3C94AB3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789498"/>
                  <a:ext cx="2383790" cy="5486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5CAAB8C-0C03-30A5-92C6-EF3D266ACF14}"/>
                </a:ext>
              </a:extLst>
            </p:cNvPr>
            <p:cNvGrpSpPr/>
            <p:nvPr/>
          </p:nvGrpSpPr>
          <p:grpSpPr>
            <a:xfrm>
              <a:off x="0" y="798652"/>
              <a:ext cx="2384385" cy="1822559"/>
              <a:chOff x="0" y="-1"/>
              <a:chExt cx="2384385" cy="182255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F29C714-4A52-C0A5-2039-F9D33CF5E6F0}"/>
                  </a:ext>
                </a:extLst>
              </p:cNvPr>
              <p:cNvSpPr/>
              <p:nvPr/>
            </p:nvSpPr>
            <p:spPr>
              <a:xfrm>
                <a:off x="0" y="-1"/>
                <a:ext cx="2384385" cy="182255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vi-VN" sz="500" kern="1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VN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5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VN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5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VN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C8218905-8F4C-B8B6-40BF-4644C35FD873}"/>
                      </a:ext>
                    </a:extLst>
                  </p:cNvPr>
                  <p:cNvSpPr/>
                  <p:nvPr/>
                </p:nvSpPr>
                <p:spPr>
                  <a:xfrm>
                    <a:off x="92598" y="1267428"/>
                    <a:ext cx="2172970" cy="420370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solidFill>
                          <a:srgbClr val="000000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Classifier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VN" sz="5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vi-VN" sz="5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vi-VN" sz="5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vi-VN" sz="500" kern="100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:</a:t>
                    </a:r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vi-VN" sz="500" kern="100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Random initilize</a:t>
                    </a:r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8B449E8D-C23D-30E6-3335-C0E0349A98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98" y="1267428"/>
                    <a:ext cx="2172970" cy="42037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38C7C32-B6F0-6876-585A-5F4EF1F5A97E}"/>
                  </a:ext>
                </a:extLst>
              </p:cNvPr>
              <p:cNvGrpSpPr/>
              <p:nvPr/>
            </p:nvGrpSpPr>
            <p:grpSpPr>
              <a:xfrm>
                <a:off x="92598" y="162045"/>
                <a:ext cx="2173524" cy="977725"/>
                <a:chOff x="0" y="0"/>
                <a:chExt cx="2173524" cy="9777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C71AA90F-9975-1BEC-24ED-8A33FDB256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2173524" cy="977725"/>
                    </a:xfrm>
                    <a:prstGeom prst="rect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5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vi-VN" sz="5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=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VN" sz="5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sz="500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vi-VN" sz="5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,  </m:t>
                              </m:r>
                              <m:sSub>
                                <m:sSubPr>
                                  <m:ctrlPr>
                                    <a:rPr lang="en-VN" sz="5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5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vi-VN" sz="5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a14:m>
                      <a:r>
                        <a:rPr lang="vi-VN" sz="500" kern="10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VN" sz="1200" kern="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500" kern="1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VN" sz="1200" kern="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37417362-3D19-5C31-37AB-2B440FD2A60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0" y="0"/>
                      <a:ext cx="2173524" cy="97772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79068838-50BA-030D-D2A3-2990025852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810" y="266218"/>
                      <a:ext cx="946785" cy="567544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500" kern="10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Feature extractor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5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(Freeze)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CAED40B1-A2AE-DE47-1E5C-043C33BB904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810" y="266218"/>
                      <a:ext cx="946785" cy="56754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EE8FF364-A15E-DAE5-1F1F-96A5658B2D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472" y="266218"/>
                      <a:ext cx="946784" cy="567055"/>
                    </a:xfrm>
                    <a:prstGeom prst="rect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500" kern="10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 </a:t>
                      </a:r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bone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initilize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3CD22D66-D150-F7F4-FB92-BF156B2FB33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2472" y="266218"/>
                      <a:ext cx="946784" cy="56705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t="-3030"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BF6195-F7B3-B17D-60B4-A9CAC61E3E5B}"/>
              </a:ext>
            </a:extLst>
          </p:cNvPr>
          <p:cNvGrpSpPr/>
          <p:nvPr/>
        </p:nvGrpSpPr>
        <p:grpSpPr>
          <a:xfrm>
            <a:off x="6902663" y="1841856"/>
            <a:ext cx="4613833" cy="4169676"/>
            <a:chOff x="0" y="0"/>
            <a:chExt cx="2031357" cy="234950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D655543-BFD5-9733-1AD2-A836C1DC9C50}"/>
                </a:ext>
              </a:extLst>
            </p:cNvPr>
            <p:cNvGrpSpPr/>
            <p:nvPr/>
          </p:nvGrpSpPr>
          <p:grpSpPr>
            <a:xfrm>
              <a:off x="711843" y="0"/>
              <a:ext cx="1319514" cy="2349502"/>
              <a:chOff x="0" y="0"/>
              <a:chExt cx="2384385" cy="333819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8A23BF42-FE2A-4538-363E-0272C76E01AE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2383790" cy="658585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Train dataset of current task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VN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𝒟</m:t>
                            </m:r>
                          </m:e>
                          <m:sup>
                            <m:r>
                              <a:rPr lang="en-US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5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5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∪ </m:t>
                        </m:r>
                        <m:r>
                          <a:rPr lang="en-US" sz="5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ℇ</m:t>
                        </m:r>
                      </m:oMath>
                    </a14:m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AE9BF7F-22F9-3271-D2F6-288B1D41D0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0"/>
                    <a:ext cx="2383790" cy="65858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C3B8934E-F471-61F2-1C64-58A582944FB7}"/>
                      </a:ext>
                    </a:extLst>
                  </p:cNvPr>
                  <p:cNvSpPr/>
                  <p:nvPr/>
                </p:nvSpPr>
                <p:spPr>
                  <a:xfrm>
                    <a:off x="0" y="2789498"/>
                    <a:ext cx="2383790" cy="548697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Exemplar set  </a:t>
                    </a:r>
                    <a14:m>
                      <m:oMath xmlns:m="http://schemas.openxmlformats.org/officeDocument/2006/math">
                        <m:r>
                          <a:rPr lang="en-US" sz="5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ℇ</m:t>
                        </m:r>
                      </m:oMath>
                    </a14:m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88FED996-58D5-682C-4A39-F8D927CA6C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2789498"/>
                    <a:ext cx="2383790" cy="54869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ADE09EE-C35E-4D12-25F3-0D958EDB3C61}"/>
                  </a:ext>
                </a:extLst>
              </p:cNvPr>
              <p:cNvGrpSpPr/>
              <p:nvPr/>
            </p:nvGrpSpPr>
            <p:grpSpPr>
              <a:xfrm>
                <a:off x="0" y="798653"/>
                <a:ext cx="2384385" cy="1822559"/>
                <a:chOff x="0" y="0"/>
                <a:chExt cx="2384385" cy="1822559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4C7A3BD-E605-661E-1B29-B6E3FB9AF6C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384385" cy="182255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vi-VN" sz="500" kern="10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 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5AAF68A6-4C34-B190-619F-3ECB4AB4FE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598" y="1267428"/>
                      <a:ext cx="2172970" cy="420370"/>
                    </a:xfrm>
                    <a:prstGeom prst="rect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500" kern="10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Classifier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a14:m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initilize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9870ECD1-FEBB-B256-4BD4-AE2D8BA8338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598" y="1267428"/>
                      <a:ext cx="2172970" cy="42037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91D68117-DF77-88D5-DA72-CFDB8F17F38F}"/>
                    </a:ext>
                  </a:extLst>
                </p:cNvPr>
                <p:cNvGrpSpPr/>
                <p:nvPr/>
              </p:nvGrpSpPr>
              <p:grpSpPr>
                <a:xfrm>
                  <a:off x="92598" y="162045"/>
                  <a:ext cx="2173524" cy="977725"/>
                  <a:chOff x="0" y="0"/>
                  <a:chExt cx="2173524" cy="97772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D9C2A69E-6A0B-F56E-7279-F405500396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0"/>
                        <a:ext cx="2173524" cy="97772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sz="5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vi-VN" sz="5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500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vi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,  </m:t>
                                </m:r>
                                <m:sSub>
                                  <m:sSubPr>
                                    <m:ctrlPr>
                                      <a:rPr lang="en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vi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oMath>
                        </a14:m>
                        <a:r>
                          <a:rPr lang="vi-VN" sz="500" kern="10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lang="en-US" sz="500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0" name="Rectangle 79">
                        <a:extLst>
                          <a:ext uri="{FF2B5EF4-FFF2-40B4-BE49-F238E27FC236}">
                            <a16:creationId xmlns:a16="http://schemas.microsoft.com/office/drawing/2014/main" id="{BE7F212E-892F-8F03-AB18-BF9A9D6E617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0"/>
                        <a:ext cx="2173524" cy="977725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V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Rectangle 31">
                        <a:extLst>
                          <a:ext uri="{FF2B5EF4-FFF2-40B4-BE49-F238E27FC236}">
                            <a16:creationId xmlns:a16="http://schemas.microsoft.com/office/drawing/2014/main" id="{D13D4A68-3DA3-6E38-8098-9C754C37B0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6810" y="266218"/>
                        <a:ext cx="946785" cy="567544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sz="500" kern="100">
                            <a:solidFill>
                              <a:srgbClr val="00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Feature extractor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sz="5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lang="vi-VN" sz="500" kern="10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(Freeze)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" name="Rectangle 80">
                        <a:extLst>
                          <a:ext uri="{FF2B5EF4-FFF2-40B4-BE49-F238E27FC236}">
                            <a16:creationId xmlns:a16="http://schemas.microsoft.com/office/drawing/2014/main" id="{A42049C2-7E4E-D851-4CF6-6667543ECAC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810" y="266218"/>
                        <a:ext cx="946785" cy="567544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V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CE687855-01BE-5649-31F2-73CD4F33DA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2744" y="266218"/>
                        <a:ext cx="946785" cy="56705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sz="500" kern="100">
                            <a:solidFill>
                              <a:srgbClr val="00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Back bone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a14:m>
                        <a:r>
                          <a:rPr lang="vi-VN" sz="500" kern="10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: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lang="vi-VN" sz="500" kern="10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Random initilize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lang="vi-VN" sz="500" kern="10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" name="Rectangle 81">
                        <a:extLst>
                          <a:ext uri="{FF2B5EF4-FFF2-40B4-BE49-F238E27FC236}">
                            <a16:creationId xmlns:a16="http://schemas.microsoft.com/office/drawing/2014/main" id="{75ED3743-49A0-5620-8356-A1FD3F4986E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22744" y="266218"/>
                        <a:ext cx="946785" cy="567055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t="-3030"/>
                        </a:stretch>
                      </a:blipFill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V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DD37DED-0AD0-8B4A-7E12-481BFC12EB77}"/>
                </a:ext>
              </a:extLst>
            </p:cNvPr>
            <p:cNvCxnSpPr/>
            <p:nvPr/>
          </p:nvCxnSpPr>
          <p:spPr>
            <a:xfrm>
              <a:off x="0" y="1070497"/>
              <a:ext cx="8137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192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0B2DD8F-FF59-C889-1FBB-10CBA16D7B09}"/>
              </a:ext>
            </a:extLst>
          </p:cNvPr>
          <p:cNvGrpSpPr/>
          <p:nvPr/>
        </p:nvGrpSpPr>
        <p:grpSpPr>
          <a:xfrm>
            <a:off x="347603" y="833763"/>
            <a:ext cx="11711476" cy="4679121"/>
            <a:chOff x="347603" y="833763"/>
            <a:chExt cx="11711476" cy="46791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C27B93E3-BA36-CAF5-61C0-8D027E573975}"/>
                    </a:ext>
                  </a:extLst>
                </p:cNvPr>
                <p:cNvSpPr/>
                <p:nvPr/>
              </p:nvSpPr>
              <p:spPr>
                <a:xfrm>
                  <a:off x="3579520" y="3958414"/>
                  <a:ext cx="2160000" cy="36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V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VN" dirty="0"/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C27B93E3-BA36-CAF5-61C0-8D027E5739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9520" y="3958414"/>
                  <a:ext cx="2160000" cy="36000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AD7651BF-68F2-2CC3-ED8F-B976E5C29BCC}"/>
                </a:ext>
              </a:extLst>
            </p:cNvPr>
            <p:cNvGrpSpPr/>
            <p:nvPr/>
          </p:nvGrpSpPr>
          <p:grpSpPr>
            <a:xfrm>
              <a:off x="347603" y="833763"/>
              <a:ext cx="11711476" cy="4679121"/>
              <a:chOff x="347603" y="833763"/>
              <a:chExt cx="11711476" cy="4679121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8F6927EC-62BD-E3B5-53A6-AF5DBFC3673F}"/>
                  </a:ext>
                </a:extLst>
              </p:cNvPr>
              <p:cNvGrpSpPr/>
              <p:nvPr/>
            </p:nvGrpSpPr>
            <p:grpSpPr>
              <a:xfrm>
                <a:off x="347603" y="1771762"/>
                <a:ext cx="11711476" cy="1369318"/>
                <a:chOff x="347603" y="1771762"/>
                <a:chExt cx="11711476" cy="1369318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7FDF9409-FC0B-BBFF-9AD1-52235039F010}"/>
                    </a:ext>
                  </a:extLst>
                </p:cNvPr>
                <p:cNvGrpSpPr/>
                <p:nvPr/>
              </p:nvGrpSpPr>
              <p:grpSpPr>
                <a:xfrm>
                  <a:off x="347603" y="1898644"/>
                  <a:ext cx="1501347" cy="1090363"/>
                  <a:chOff x="586945" y="1089437"/>
                  <a:chExt cx="1501347" cy="1090363"/>
                </a:xfrm>
              </p:grpSpPr>
              <p:sp>
                <p:nvSpPr>
                  <p:cNvPr id="9" name="Rounded Rectangle 8">
                    <a:extLst>
                      <a:ext uri="{FF2B5EF4-FFF2-40B4-BE49-F238E27FC236}">
                        <a16:creationId xmlns:a16="http://schemas.microsoft.com/office/drawing/2014/main" id="{CE2898D4-1D4D-1A49-DE7A-4B4BA75F0FC0}"/>
                      </a:ext>
                    </a:extLst>
                  </p:cNvPr>
                  <p:cNvSpPr/>
                  <p:nvPr/>
                </p:nvSpPr>
                <p:spPr>
                  <a:xfrm>
                    <a:off x="586945" y="1089437"/>
                    <a:ext cx="1501347" cy="1090363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VN"/>
                  </a:p>
                </p:txBody>
              </p:sp>
              <p:sp>
                <p:nvSpPr>
                  <p:cNvPr id="4" name="Rounded Rectangle 3">
                    <a:extLst>
                      <a:ext uri="{FF2B5EF4-FFF2-40B4-BE49-F238E27FC236}">
                        <a16:creationId xmlns:a16="http://schemas.microsoft.com/office/drawing/2014/main" id="{575A29BC-A66C-648D-9EC3-C6133AE75380}"/>
                      </a:ext>
                    </a:extLst>
                  </p:cNvPr>
                  <p:cNvSpPr/>
                  <p:nvPr/>
                </p:nvSpPr>
                <p:spPr>
                  <a:xfrm>
                    <a:off x="656705" y="1155795"/>
                    <a:ext cx="1365424" cy="95764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VN" dirty="0"/>
                      <a:t>Backbone B: Random Initialize</a:t>
                    </a:r>
                  </a:p>
                </p:txBody>
              </p: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3C7B8DC0-1373-AB26-1B07-75BBBE9C826B}"/>
                    </a:ext>
                  </a:extLst>
                </p:cNvPr>
                <p:cNvGrpSpPr/>
                <p:nvPr/>
              </p:nvGrpSpPr>
              <p:grpSpPr>
                <a:xfrm>
                  <a:off x="3151403" y="1854837"/>
                  <a:ext cx="3016237" cy="1203168"/>
                  <a:chOff x="2791082" y="1033034"/>
                  <a:chExt cx="3016237" cy="1203168"/>
                </a:xfrm>
              </p:grpSpPr>
              <p:sp>
                <p:nvSpPr>
                  <p:cNvPr id="18" name="Rounded Rectangle 17">
                    <a:extLst>
                      <a:ext uri="{FF2B5EF4-FFF2-40B4-BE49-F238E27FC236}">
                        <a16:creationId xmlns:a16="http://schemas.microsoft.com/office/drawing/2014/main" id="{1CB338DB-7A73-BA7F-DA2E-C313D92146B3}"/>
                      </a:ext>
                    </a:extLst>
                  </p:cNvPr>
                  <p:cNvSpPr/>
                  <p:nvPr/>
                </p:nvSpPr>
                <p:spPr>
                  <a:xfrm>
                    <a:off x="2791082" y="1033034"/>
                    <a:ext cx="3016237" cy="1203168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VN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Rounded Rectangle 21">
                        <a:extLst>
                          <a:ext uri="{FF2B5EF4-FFF2-40B4-BE49-F238E27FC236}">
                            <a16:creationId xmlns:a16="http://schemas.microsoft.com/office/drawing/2014/main" id="{AC92F77D-1723-9CFE-26BC-00195B0DFD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50288" y="1076643"/>
                        <a:ext cx="1501347" cy="1090363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VN" dirty="0"/>
                          <a:t>Feature extractor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a14:m>
                        <a:r>
                          <a:rPr lang="en-VN" dirty="0"/>
                          <a:t>: Freeze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2" name="Rounded Rectangle 21">
                        <a:extLst>
                          <a:ext uri="{FF2B5EF4-FFF2-40B4-BE49-F238E27FC236}">
                            <a16:creationId xmlns:a16="http://schemas.microsoft.com/office/drawing/2014/main" id="{AC92F77D-1723-9CFE-26BC-00195B0DFD8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50288" y="1076643"/>
                        <a:ext cx="1501347" cy="1090363"/>
                      </a:xfrm>
                      <a:prstGeom prst="round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V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3" name="Rounded Rectangle 22">
                    <a:extLst>
                      <a:ext uri="{FF2B5EF4-FFF2-40B4-BE49-F238E27FC236}">
                        <a16:creationId xmlns:a16="http://schemas.microsoft.com/office/drawing/2014/main" id="{F9D15461-7BE7-178A-FE56-BABD9EEF30FA}"/>
                      </a:ext>
                    </a:extLst>
                  </p:cNvPr>
                  <p:cNvSpPr/>
                  <p:nvPr/>
                </p:nvSpPr>
                <p:spPr>
                  <a:xfrm>
                    <a:off x="4392822" y="1155795"/>
                    <a:ext cx="1365424" cy="95764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VN" dirty="0"/>
                      <a:t>BackboneB: Random Initialize</a:t>
                    </a:r>
                  </a:p>
                </p:txBody>
              </p: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F078D300-B3A5-58FB-268A-91C9413A51A6}"/>
                    </a:ext>
                  </a:extLst>
                </p:cNvPr>
                <p:cNvGrpSpPr/>
                <p:nvPr/>
              </p:nvGrpSpPr>
              <p:grpSpPr>
                <a:xfrm>
                  <a:off x="7432614" y="1771762"/>
                  <a:ext cx="4626465" cy="1369318"/>
                  <a:chOff x="6798619" y="960928"/>
                  <a:chExt cx="4626465" cy="1369318"/>
                </a:xfrm>
              </p:grpSpPr>
              <p:sp>
                <p:nvSpPr>
                  <p:cNvPr id="28" name="Rounded Rectangle 27">
                    <a:extLst>
                      <a:ext uri="{FF2B5EF4-FFF2-40B4-BE49-F238E27FC236}">
                        <a16:creationId xmlns:a16="http://schemas.microsoft.com/office/drawing/2014/main" id="{8D33FC04-097D-5F8E-E03A-0B86CB0368AD}"/>
                      </a:ext>
                    </a:extLst>
                  </p:cNvPr>
                  <p:cNvSpPr/>
                  <p:nvPr/>
                </p:nvSpPr>
                <p:spPr>
                  <a:xfrm>
                    <a:off x="6798619" y="960928"/>
                    <a:ext cx="4626465" cy="1369318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VN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ounded Rectangle 23">
                        <a:extLst>
                          <a:ext uri="{FF2B5EF4-FFF2-40B4-BE49-F238E27FC236}">
                            <a16:creationId xmlns:a16="http://schemas.microsoft.com/office/drawing/2014/main" id="{9BB44254-4E48-B5F8-B506-02D41CC140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09426" y="1033034"/>
                        <a:ext cx="3016237" cy="1203168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VN" dirty="0"/>
                          <a:t>Feature extractor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lang="en-VN" dirty="0"/>
                          <a:t>: Freeze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4" name="Rounded Rectangle 23">
                        <a:extLst>
                          <a:ext uri="{FF2B5EF4-FFF2-40B4-BE49-F238E27FC236}">
                            <a16:creationId xmlns:a16="http://schemas.microsoft.com/office/drawing/2014/main" id="{9BB44254-4E48-B5F8-B506-02D41CC1401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09426" y="1033034"/>
                        <a:ext cx="3016237" cy="1203168"/>
                      </a:xfrm>
                      <a:prstGeom prst="round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V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7" name="Rounded Rectangle 26">
                    <a:extLst>
                      <a:ext uri="{FF2B5EF4-FFF2-40B4-BE49-F238E27FC236}">
                        <a16:creationId xmlns:a16="http://schemas.microsoft.com/office/drawing/2014/main" id="{99A1E6F3-4378-FCC4-FC8A-A01D130B3E11}"/>
                      </a:ext>
                    </a:extLst>
                  </p:cNvPr>
                  <p:cNvSpPr/>
                  <p:nvPr/>
                </p:nvSpPr>
                <p:spPr>
                  <a:xfrm>
                    <a:off x="9964992" y="1155794"/>
                    <a:ext cx="1365424" cy="95764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VN" dirty="0"/>
                      <a:t>BackboneB: Random Initialize</a:t>
                    </a:r>
                  </a:p>
                </p:txBody>
              </p:sp>
            </p:grp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CAE857C7-9EB2-6D07-E9A3-62223D109CF5}"/>
                    </a:ext>
                  </a:extLst>
                </p:cNvPr>
                <p:cNvCxnSpPr>
                  <a:cxnSpLocks/>
                  <a:stCxn id="9" idx="3"/>
                  <a:endCxn id="22" idx="1"/>
                </p:cNvCxnSpPr>
                <p:nvPr/>
              </p:nvCxnSpPr>
              <p:spPr>
                <a:xfrm flipV="1">
                  <a:off x="1848950" y="2443628"/>
                  <a:ext cx="1361659" cy="19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4ADAA369-3F97-8D90-3BFE-33C9D32B34CE}"/>
                    </a:ext>
                  </a:extLst>
                </p:cNvPr>
                <p:cNvCxnSpPr>
                  <a:stCxn id="18" idx="3"/>
                  <a:endCxn id="24" idx="1"/>
                </p:cNvCxnSpPr>
                <p:nvPr/>
              </p:nvCxnSpPr>
              <p:spPr>
                <a:xfrm flipV="1">
                  <a:off x="6167640" y="2445452"/>
                  <a:ext cx="1375781" cy="109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F848C67-74A1-A04E-E6A3-4821816C7415}"/>
                    </a:ext>
                  </a:extLst>
                </p:cNvPr>
                <p:cNvSpPr txBox="1"/>
                <p:nvPr/>
              </p:nvSpPr>
              <p:spPr>
                <a:xfrm>
                  <a:off x="2180798" y="2081604"/>
                  <a:ext cx="7033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VN" dirty="0"/>
                    <a:t>Copy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5D21429-823A-593A-D6D2-18EC7D0A2972}"/>
                    </a:ext>
                  </a:extLst>
                </p:cNvPr>
                <p:cNvSpPr txBox="1"/>
                <p:nvPr/>
              </p:nvSpPr>
              <p:spPr>
                <a:xfrm>
                  <a:off x="6425636" y="2081604"/>
                  <a:ext cx="7033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VN" dirty="0"/>
                    <a:t>Copy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EA62A9A-D085-BE28-B795-DEFEE9F6E707}"/>
                    </a:ext>
                  </a:extLst>
                </p:cNvPr>
                <p:cNvSpPr txBox="1"/>
                <p:nvPr/>
              </p:nvSpPr>
              <p:spPr>
                <a:xfrm>
                  <a:off x="6113755" y="2453771"/>
                  <a:ext cx="14100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VN" dirty="0"/>
                    <a:t>Weight Align</a:t>
                  </a: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71B9DC5-B890-A43B-7A3B-97C22B03866E}"/>
                  </a:ext>
                </a:extLst>
              </p:cNvPr>
              <p:cNvGrpSpPr/>
              <p:nvPr/>
            </p:nvGrpSpPr>
            <p:grpSpPr>
              <a:xfrm>
                <a:off x="558276" y="3813952"/>
                <a:ext cx="10807570" cy="510068"/>
                <a:chOff x="558276" y="3813952"/>
                <a:chExt cx="10807570" cy="5100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Rounded Rectangle 5">
                      <a:extLst>
                        <a:ext uri="{FF2B5EF4-FFF2-40B4-BE49-F238E27FC236}">
                          <a16:creationId xmlns:a16="http://schemas.microsoft.com/office/drawing/2014/main" id="{D3FC8CE7-4CC3-5820-BD6A-92B9645E44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8276" y="3964020"/>
                      <a:ext cx="1080000" cy="36000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VN" dirty="0"/>
                    </a:p>
                  </p:txBody>
                </p:sp>
              </mc:Choice>
              <mc:Fallback xmlns="">
                <p:sp>
                  <p:nvSpPr>
                    <p:cNvPr id="6" name="Rounded Rectangle 5">
                      <a:extLst>
                        <a:ext uri="{FF2B5EF4-FFF2-40B4-BE49-F238E27FC236}">
                          <a16:creationId xmlns:a16="http://schemas.microsoft.com/office/drawing/2014/main" id="{D3FC8CE7-4CC3-5820-BD6A-92B9645E445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8276" y="3964020"/>
                      <a:ext cx="1080000" cy="360000"/>
                    </a:xfrm>
                    <a:prstGeom prst="round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Rounded Rectangle 29">
                      <a:extLst>
                        <a:ext uri="{FF2B5EF4-FFF2-40B4-BE49-F238E27FC236}">
                          <a16:creationId xmlns:a16="http://schemas.microsoft.com/office/drawing/2014/main" id="{A7083DCE-48C1-600A-B5F9-D01283BC9E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25846" y="3964020"/>
                      <a:ext cx="3240000" cy="36000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  <m:sub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VN" dirty="0"/>
                    </a:p>
                  </p:txBody>
                </p:sp>
              </mc:Choice>
              <mc:Fallback xmlns="">
                <p:sp>
                  <p:nvSpPr>
                    <p:cNvPr id="30" name="Rounded Rectangle 29">
                      <a:extLst>
                        <a:ext uri="{FF2B5EF4-FFF2-40B4-BE49-F238E27FC236}">
                          <a16:creationId xmlns:a16="http://schemas.microsoft.com/office/drawing/2014/main" id="{A7083DCE-48C1-600A-B5F9-D01283BC9E8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25846" y="3964020"/>
                      <a:ext cx="3240000" cy="360000"/>
                    </a:xfrm>
                    <a:prstGeom prst="round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0CF08673-21D2-8038-D763-E5CBDC2DC0F7}"/>
                    </a:ext>
                  </a:extLst>
                </p:cNvPr>
                <p:cNvCxnSpPr>
                  <a:stCxn id="6" idx="3"/>
                  <a:endCxn id="13" idx="1"/>
                </p:cNvCxnSpPr>
                <p:nvPr/>
              </p:nvCxnSpPr>
              <p:spPr>
                <a:xfrm flipV="1">
                  <a:off x="1638276" y="4138414"/>
                  <a:ext cx="1941244" cy="56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A0C20000-56BF-EBB6-9735-B4CF7C020600}"/>
                    </a:ext>
                  </a:extLst>
                </p:cNvPr>
                <p:cNvCxnSpPr>
                  <a:stCxn id="13" idx="3"/>
                  <a:endCxn id="30" idx="1"/>
                </p:cNvCxnSpPr>
                <p:nvPr/>
              </p:nvCxnSpPr>
              <p:spPr>
                <a:xfrm>
                  <a:off x="5739520" y="4138414"/>
                  <a:ext cx="2386326" cy="56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3EB8F1D-325D-7CA7-673D-7B4990BC8330}"/>
                    </a:ext>
                  </a:extLst>
                </p:cNvPr>
                <p:cNvSpPr txBox="1"/>
                <p:nvPr/>
              </p:nvSpPr>
              <p:spPr>
                <a:xfrm>
                  <a:off x="2283417" y="3813952"/>
                  <a:ext cx="7033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VN" dirty="0"/>
                    <a:t>Copy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4011E79-5A15-6134-A722-3AED073654C6}"/>
                    </a:ext>
                  </a:extLst>
                </p:cNvPr>
                <p:cNvSpPr txBox="1"/>
                <p:nvPr/>
              </p:nvSpPr>
              <p:spPr>
                <a:xfrm>
                  <a:off x="6503831" y="3813952"/>
                  <a:ext cx="7033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VN" dirty="0"/>
                    <a:t>Copy</a:t>
                  </a: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0EDFB0C4-F300-1A18-95D5-710BF08DB38A}"/>
                  </a:ext>
                </a:extLst>
              </p:cNvPr>
              <p:cNvGrpSpPr/>
              <p:nvPr/>
            </p:nvGrpSpPr>
            <p:grpSpPr>
              <a:xfrm>
                <a:off x="487819" y="833763"/>
                <a:ext cx="9868483" cy="429881"/>
                <a:chOff x="487819" y="833763"/>
                <a:chExt cx="9868483" cy="429881"/>
              </a:xfrm>
            </p:grpSpPr>
            <p:sp>
              <p:nvSpPr>
                <p:cNvPr id="51" name="Rounded Rectangle 50">
                  <a:extLst>
                    <a:ext uri="{FF2B5EF4-FFF2-40B4-BE49-F238E27FC236}">
                      <a16:creationId xmlns:a16="http://schemas.microsoft.com/office/drawing/2014/main" id="{8F3D6FB7-C518-9944-98AB-8FC256517B85}"/>
                    </a:ext>
                  </a:extLst>
                </p:cNvPr>
                <p:cNvSpPr/>
                <p:nvPr/>
              </p:nvSpPr>
              <p:spPr>
                <a:xfrm>
                  <a:off x="487819" y="835941"/>
                  <a:ext cx="1220913" cy="427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Input</a:t>
                  </a:r>
                </a:p>
              </p:txBody>
            </p:sp>
            <p:sp>
              <p:nvSpPr>
                <p:cNvPr id="52" name="Rounded Rectangle 51">
                  <a:extLst>
                    <a:ext uri="{FF2B5EF4-FFF2-40B4-BE49-F238E27FC236}">
                      <a16:creationId xmlns:a16="http://schemas.microsoft.com/office/drawing/2014/main" id="{8EA9FC9C-A6A3-1797-6C10-2D6B5EBA6B62}"/>
                    </a:ext>
                  </a:extLst>
                </p:cNvPr>
                <p:cNvSpPr/>
                <p:nvPr/>
              </p:nvSpPr>
              <p:spPr>
                <a:xfrm>
                  <a:off x="4049064" y="833763"/>
                  <a:ext cx="1220913" cy="427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Input</a:t>
                  </a:r>
                </a:p>
              </p:txBody>
            </p: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6BB83B10-5068-E473-0BCC-FC69F8226BB1}"/>
                    </a:ext>
                  </a:extLst>
                </p:cNvPr>
                <p:cNvSpPr/>
                <p:nvPr/>
              </p:nvSpPr>
              <p:spPr>
                <a:xfrm>
                  <a:off x="9135389" y="835940"/>
                  <a:ext cx="1220913" cy="427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Input</a:t>
                  </a: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B6AE461D-13B9-9C06-3D1C-6A4716F6F47A}"/>
                  </a:ext>
                </a:extLst>
              </p:cNvPr>
              <p:cNvGrpSpPr/>
              <p:nvPr/>
            </p:nvGrpSpPr>
            <p:grpSpPr>
              <a:xfrm>
                <a:off x="487819" y="5085180"/>
                <a:ext cx="9868483" cy="427704"/>
                <a:chOff x="487819" y="5085180"/>
                <a:chExt cx="9868483" cy="427704"/>
              </a:xfrm>
            </p:grpSpPr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2CB5E9C0-3154-6666-E706-CCCE32625DB2}"/>
                    </a:ext>
                  </a:extLst>
                </p:cNvPr>
                <p:cNvSpPr/>
                <p:nvPr/>
              </p:nvSpPr>
              <p:spPr>
                <a:xfrm>
                  <a:off x="487819" y="5085181"/>
                  <a:ext cx="1220913" cy="427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Output</a:t>
                  </a:r>
                </a:p>
              </p:txBody>
            </p:sp>
            <p:sp>
              <p:nvSpPr>
                <p:cNvPr id="55" name="Rounded Rectangle 54">
                  <a:extLst>
                    <a:ext uri="{FF2B5EF4-FFF2-40B4-BE49-F238E27FC236}">
                      <a16:creationId xmlns:a16="http://schemas.microsoft.com/office/drawing/2014/main" id="{0734D332-4017-F604-6936-39D5FE5828E9}"/>
                    </a:ext>
                  </a:extLst>
                </p:cNvPr>
                <p:cNvSpPr/>
                <p:nvPr/>
              </p:nvSpPr>
              <p:spPr>
                <a:xfrm>
                  <a:off x="4049064" y="5085180"/>
                  <a:ext cx="1220913" cy="427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Output</a:t>
                  </a:r>
                </a:p>
              </p:txBody>
            </p:sp>
            <p:sp>
              <p:nvSpPr>
                <p:cNvPr id="56" name="Rounded Rectangle 55">
                  <a:extLst>
                    <a:ext uri="{FF2B5EF4-FFF2-40B4-BE49-F238E27FC236}">
                      <a16:creationId xmlns:a16="http://schemas.microsoft.com/office/drawing/2014/main" id="{93E9E34B-3B0F-1E1C-22CE-C4CA4C5A2529}"/>
                    </a:ext>
                  </a:extLst>
                </p:cNvPr>
                <p:cNvSpPr/>
                <p:nvPr/>
              </p:nvSpPr>
              <p:spPr>
                <a:xfrm>
                  <a:off x="9135389" y="5085181"/>
                  <a:ext cx="1220913" cy="4277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Output</a:t>
                  </a:r>
                </a:p>
              </p:txBody>
            </p:sp>
          </p:grp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7A254E67-52D2-B3B0-314A-0243676E23EA}"/>
                  </a:ext>
                </a:extLst>
              </p:cNvPr>
              <p:cNvCxnSpPr>
                <a:stCxn id="51" idx="2"/>
                <a:endCxn id="9" idx="0"/>
              </p:cNvCxnSpPr>
              <p:nvPr/>
            </p:nvCxnSpPr>
            <p:spPr>
              <a:xfrm>
                <a:off x="1098276" y="1263644"/>
                <a:ext cx="1" cy="635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5037386-95CC-5A86-22DC-68FDE251B2A1}"/>
                  </a:ext>
                </a:extLst>
              </p:cNvPr>
              <p:cNvCxnSpPr>
                <a:stCxn id="9" idx="2"/>
                <a:endCxn id="6" idx="0"/>
              </p:cNvCxnSpPr>
              <p:nvPr/>
            </p:nvCxnSpPr>
            <p:spPr>
              <a:xfrm flipH="1">
                <a:off x="1098276" y="2989007"/>
                <a:ext cx="1" cy="9750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B51B0826-ED68-FEA3-78BB-88112331A0F4}"/>
                  </a:ext>
                </a:extLst>
              </p:cNvPr>
              <p:cNvCxnSpPr>
                <a:stCxn id="6" idx="2"/>
                <a:endCxn id="54" idx="0"/>
              </p:cNvCxnSpPr>
              <p:nvPr/>
            </p:nvCxnSpPr>
            <p:spPr>
              <a:xfrm>
                <a:off x="1098276" y="4324020"/>
                <a:ext cx="0" cy="761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4E0DA025-6DB9-FC3B-E5F1-D9CCC6BFB735}"/>
                  </a:ext>
                </a:extLst>
              </p:cNvPr>
              <p:cNvCxnSpPr>
                <a:stCxn id="52" idx="2"/>
                <a:endCxn id="18" idx="0"/>
              </p:cNvCxnSpPr>
              <p:nvPr/>
            </p:nvCxnSpPr>
            <p:spPr>
              <a:xfrm>
                <a:off x="4659521" y="1261466"/>
                <a:ext cx="1" cy="5933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CF55A5AB-5E38-92F6-848F-072B42595ABE}"/>
                  </a:ext>
                </a:extLst>
              </p:cNvPr>
              <p:cNvCxnSpPr>
                <a:stCxn id="18" idx="2"/>
                <a:endCxn id="13" idx="0"/>
              </p:cNvCxnSpPr>
              <p:nvPr/>
            </p:nvCxnSpPr>
            <p:spPr>
              <a:xfrm flipH="1">
                <a:off x="4659520" y="3058005"/>
                <a:ext cx="2" cy="9004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F3DA74F7-4540-56BC-8B60-B75B6FD3C7A4}"/>
                  </a:ext>
                </a:extLst>
              </p:cNvPr>
              <p:cNvCxnSpPr>
                <a:stCxn id="13" idx="2"/>
                <a:endCxn id="55" idx="0"/>
              </p:cNvCxnSpPr>
              <p:nvPr/>
            </p:nvCxnSpPr>
            <p:spPr>
              <a:xfrm>
                <a:off x="4659520" y="4318414"/>
                <a:ext cx="1" cy="766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11516B74-D46A-94AF-969E-FF67543635A8}"/>
                  </a:ext>
                </a:extLst>
              </p:cNvPr>
              <p:cNvCxnSpPr>
                <a:stCxn id="53" idx="2"/>
                <a:endCxn id="28" idx="0"/>
              </p:cNvCxnSpPr>
              <p:nvPr/>
            </p:nvCxnSpPr>
            <p:spPr>
              <a:xfrm>
                <a:off x="9745846" y="1263643"/>
                <a:ext cx="1" cy="5081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29153E38-1E9E-AD2C-1856-472C2D07D446}"/>
                  </a:ext>
                </a:extLst>
              </p:cNvPr>
              <p:cNvCxnSpPr>
                <a:stCxn id="28" idx="2"/>
                <a:endCxn id="30" idx="0"/>
              </p:cNvCxnSpPr>
              <p:nvPr/>
            </p:nvCxnSpPr>
            <p:spPr>
              <a:xfrm flipH="1">
                <a:off x="9745846" y="3141080"/>
                <a:ext cx="1" cy="8229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A3E4150F-DC94-1BB2-5063-4B092B69CEAD}"/>
                  </a:ext>
                </a:extLst>
              </p:cNvPr>
              <p:cNvCxnSpPr>
                <a:stCxn id="30" idx="2"/>
                <a:endCxn id="56" idx="0"/>
              </p:cNvCxnSpPr>
              <p:nvPr/>
            </p:nvCxnSpPr>
            <p:spPr>
              <a:xfrm>
                <a:off x="9745846" y="4324020"/>
                <a:ext cx="0" cy="761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5170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8DD45960-6B8C-943E-BF6C-8F6873D38B65}"/>
              </a:ext>
            </a:extLst>
          </p:cNvPr>
          <p:cNvGrpSpPr/>
          <p:nvPr/>
        </p:nvGrpSpPr>
        <p:grpSpPr>
          <a:xfrm>
            <a:off x="487819" y="833763"/>
            <a:ext cx="11032852" cy="4679121"/>
            <a:chOff x="487819" y="833763"/>
            <a:chExt cx="11032852" cy="4679121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8D33FC04-097D-5F8E-E03A-0B86CB0368AD}"/>
                </a:ext>
              </a:extLst>
            </p:cNvPr>
            <p:cNvSpPr/>
            <p:nvPr/>
          </p:nvSpPr>
          <p:spPr>
            <a:xfrm>
              <a:off x="7971019" y="1850579"/>
              <a:ext cx="3549652" cy="149545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ADA6805B-66F6-A087-C89E-C33BBEE90E4C}"/>
                </a:ext>
              </a:extLst>
            </p:cNvPr>
            <p:cNvSpPr/>
            <p:nvPr/>
          </p:nvSpPr>
          <p:spPr>
            <a:xfrm>
              <a:off x="8050190" y="2471139"/>
              <a:ext cx="3240000" cy="65701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C27B93E3-BA36-CAF5-61C0-8D027E573975}"/>
                    </a:ext>
                  </a:extLst>
                </p:cNvPr>
                <p:cNvSpPr/>
                <p:nvPr/>
              </p:nvSpPr>
              <p:spPr>
                <a:xfrm>
                  <a:off x="3579520" y="3958414"/>
                  <a:ext cx="2160000" cy="36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V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VN" dirty="0"/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C27B93E3-BA36-CAF5-61C0-8D027E5739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9520" y="3958414"/>
                  <a:ext cx="2160000" cy="36000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E2898D4-1D4D-1A49-DE7A-4B4BA75F0FC0}"/>
                </a:ext>
              </a:extLst>
            </p:cNvPr>
            <p:cNvSpPr/>
            <p:nvPr/>
          </p:nvSpPr>
          <p:spPr>
            <a:xfrm>
              <a:off x="558274" y="1914934"/>
              <a:ext cx="1080001" cy="136674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71B9DC5-B890-A43B-7A3B-97C22B03866E}"/>
                </a:ext>
              </a:extLst>
            </p:cNvPr>
            <p:cNvGrpSpPr/>
            <p:nvPr/>
          </p:nvGrpSpPr>
          <p:grpSpPr>
            <a:xfrm>
              <a:off x="558276" y="3813952"/>
              <a:ext cx="10807570" cy="510068"/>
              <a:chOff x="558276" y="3813952"/>
              <a:chExt cx="10807570" cy="5100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ounded Rectangle 5">
                    <a:extLst>
                      <a:ext uri="{FF2B5EF4-FFF2-40B4-BE49-F238E27FC236}">
                        <a16:creationId xmlns:a16="http://schemas.microsoft.com/office/drawing/2014/main" id="{D3FC8CE7-4CC3-5820-BD6A-92B9645E4457}"/>
                      </a:ext>
                    </a:extLst>
                  </p:cNvPr>
                  <p:cNvSpPr/>
                  <p:nvPr/>
                </p:nvSpPr>
                <p:spPr>
                  <a:xfrm>
                    <a:off x="558276" y="3964020"/>
                    <a:ext cx="1080000" cy="36000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V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VN" dirty="0"/>
                  </a:p>
                </p:txBody>
              </p:sp>
            </mc:Choice>
            <mc:Fallback xmlns="">
              <p:sp>
                <p:nvSpPr>
                  <p:cNvPr id="6" name="Rounded Rectangle 5">
                    <a:extLst>
                      <a:ext uri="{FF2B5EF4-FFF2-40B4-BE49-F238E27FC236}">
                        <a16:creationId xmlns:a16="http://schemas.microsoft.com/office/drawing/2014/main" id="{D3FC8CE7-4CC3-5820-BD6A-92B9645E44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276" y="3964020"/>
                    <a:ext cx="1080000" cy="36000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ounded Rectangle 29">
                    <a:extLst>
                      <a:ext uri="{FF2B5EF4-FFF2-40B4-BE49-F238E27FC236}">
                        <a16:creationId xmlns:a16="http://schemas.microsoft.com/office/drawing/2014/main" id="{A7083DCE-48C1-600A-B5F9-D01283BC9E81}"/>
                      </a:ext>
                    </a:extLst>
                  </p:cNvPr>
                  <p:cNvSpPr/>
                  <p:nvPr/>
                </p:nvSpPr>
                <p:spPr>
                  <a:xfrm>
                    <a:off x="8125846" y="3964020"/>
                    <a:ext cx="3240000" cy="36000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V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VN" dirty="0"/>
                  </a:p>
                </p:txBody>
              </p:sp>
            </mc:Choice>
            <mc:Fallback xmlns="">
              <p:sp>
                <p:nvSpPr>
                  <p:cNvPr id="30" name="Rounded Rectangle 29">
                    <a:extLst>
                      <a:ext uri="{FF2B5EF4-FFF2-40B4-BE49-F238E27FC236}">
                        <a16:creationId xmlns:a16="http://schemas.microsoft.com/office/drawing/2014/main" id="{A7083DCE-48C1-600A-B5F9-D01283BC9E8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25846" y="3964020"/>
                    <a:ext cx="3240000" cy="360000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0CF08673-21D2-8038-D763-E5CBDC2DC0F7}"/>
                  </a:ext>
                </a:extLst>
              </p:cNvPr>
              <p:cNvCxnSpPr>
                <a:stCxn id="6" idx="3"/>
                <a:endCxn id="13" idx="1"/>
              </p:cNvCxnSpPr>
              <p:nvPr/>
            </p:nvCxnSpPr>
            <p:spPr>
              <a:xfrm flipV="1">
                <a:off x="1638276" y="4138414"/>
                <a:ext cx="1941244" cy="56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A0C20000-56BF-EBB6-9735-B4CF7C020600}"/>
                  </a:ext>
                </a:extLst>
              </p:cNvPr>
              <p:cNvCxnSpPr>
                <a:stCxn id="13" idx="3"/>
                <a:endCxn id="30" idx="1"/>
              </p:cNvCxnSpPr>
              <p:nvPr/>
            </p:nvCxnSpPr>
            <p:spPr>
              <a:xfrm>
                <a:off x="5739520" y="4138414"/>
                <a:ext cx="2386326" cy="56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3EB8F1D-325D-7CA7-673D-7B4990BC8330}"/>
                  </a:ext>
                </a:extLst>
              </p:cNvPr>
              <p:cNvSpPr txBox="1"/>
              <p:nvPr/>
            </p:nvSpPr>
            <p:spPr>
              <a:xfrm>
                <a:off x="2283417" y="3813952"/>
                <a:ext cx="703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VN" dirty="0"/>
                  <a:t>Copy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4011E79-5A15-6134-A722-3AED073654C6}"/>
                  </a:ext>
                </a:extLst>
              </p:cNvPr>
              <p:cNvSpPr txBox="1"/>
              <p:nvPr/>
            </p:nvSpPr>
            <p:spPr>
              <a:xfrm>
                <a:off x="6503831" y="3813952"/>
                <a:ext cx="703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VN" dirty="0"/>
                  <a:t>Copy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EDFB0C4-F300-1A18-95D5-710BF08DB38A}"/>
                </a:ext>
              </a:extLst>
            </p:cNvPr>
            <p:cNvGrpSpPr/>
            <p:nvPr/>
          </p:nvGrpSpPr>
          <p:grpSpPr>
            <a:xfrm>
              <a:off x="487819" y="833763"/>
              <a:ext cx="9868483" cy="429881"/>
              <a:chOff x="487819" y="833763"/>
              <a:chExt cx="9868483" cy="429881"/>
            </a:xfrm>
          </p:grpSpPr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8F3D6FB7-C518-9944-98AB-8FC256517B85}"/>
                  </a:ext>
                </a:extLst>
              </p:cNvPr>
              <p:cNvSpPr/>
              <p:nvPr/>
            </p:nvSpPr>
            <p:spPr>
              <a:xfrm>
                <a:off x="487819" y="835941"/>
                <a:ext cx="1220913" cy="4277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Input</a:t>
                </a:r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8EA9FC9C-A6A3-1797-6C10-2D6B5EBA6B62}"/>
                  </a:ext>
                </a:extLst>
              </p:cNvPr>
              <p:cNvSpPr/>
              <p:nvPr/>
            </p:nvSpPr>
            <p:spPr>
              <a:xfrm>
                <a:off x="4049064" y="833763"/>
                <a:ext cx="1220913" cy="4277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Input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6BB83B10-5068-E473-0BCC-FC69F8226BB1}"/>
                  </a:ext>
                </a:extLst>
              </p:cNvPr>
              <p:cNvSpPr/>
              <p:nvPr/>
            </p:nvSpPr>
            <p:spPr>
              <a:xfrm>
                <a:off x="9135389" y="835940"/>
                <a:ext cx="1220913" cy="4277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Input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B6AE461D-13B9-9C06-3D1C-6A4716F6F47A}"/>
                </a:ext>
              </a:extLst>
            </p:cNvPr>
            <p:cNvGrpSpPr/>
            <p:nvPr/>
          </p:nvGrpSpPr>
          <p:grpSpPr>
            <a:xfrm>
              <a:off x="487819" y="5085180"/>
              <a:ext cx="9868483" cy="427704"/>
              <a:chOff x="487819" y="5085180"/>
              <a:chExt cx="9868483" cy="427704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2CB5E9C0-3154-6666-E706-CCCE32625DB2}"/>
                  </a:ext>
                </a:extLst>
              </p:cNvPr>
              <p:cNvSpPr/>
              <p:nvPr/>
            </p:nvSpPr>
            <p:spPr>
              <a:xfrm>
                <a:off x="487819" y="5085181"/>
                <a:ext cx="1220913" cy="4277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Output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0734D332-4017-F604-6936-39D5FE5828E9}"/>
                  </a:ext>
                </a:extLst>
              </p:cNvPr>
              <p:cNvSpPr/>
              <p:nvPr/>
            </p:nvSpPr>
            <p:spPr>
              <a:xfrm>
                <a:off x="4049064" y="5085180"/>
                <a:ext cx="1220913" cy="4277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Output</a:t>
                </a: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93E9E34B-3B0F-1E1C-22CE-C4CA4C5A2529}"/>
                  </a:ext>
                </a:extLst>
              </p:cNvPr>
              <p:cNvSpPr/>
              <p:nvPr/>
            </p:nvSpPr>
            <p:spPr>
              <a:xfrm>
                <a:off x="9135389" y="5085181"/>
                <a:ext cx="1220913" cy="4277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Output</a:t>
                </a: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A254E67-52D2-B3B0-314A-0243676E23EA}"/>
                </a:ext>
              </a:extLst>
            </p:cNvPr>
            <p:cNvCxnSpPr>
              <a:cxnSpLocks/>
              <a:stCxn id="51" idx="2"/>
              <a:endCxn id="9" idx="0"/>
            </p:cNvCxnSpPr>
            <p:nvPr/>
          </p:nvCxnSpPr>
          <p:spPr>
            <a:xfrm flipH="1">
              <a:off x="1098275" y="1263644"/>
              <a:ext cx="1" cy="6512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5037386-95CC-5A86-22DC-68FDE251B2A1}"/>
                </a:ext>
              </a:extLst>
            </p:cNvPr>
            <p:cNvCxnSpPr>
              <a:cxnSpLocks/>
              <a:stCxn id="9" idx="2"/>
              <a:endCxn id="6" idx="0"/>
            </p:cNvCxnSpPr>
            <p:nvPr/>
          </p:nvCxnSpPr>
          <p:spPr>
            <a:xfrm>
              <a:off x="1098275" y="3281675"/>
              <a:ext cx="1" cy="6823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51B0826-ED68-FEA3-78BB-88112331A0F4}"/>
                </a:ext>
              </a:extLst>
            </p:cNvPr>
            <p:cNvCxnSpPr>
              <a:stCxn id="6" idx="2"/>
              <a:endCxn id="54" idx="0"/>
            </p:cNvCxnSpPr>
            <p:nvPr/>
          </p:nvCxnSpPr>
          <p:spPr>
            <a:xfrm>
              <a:off x="1098276" y="4324020"/>
              <a:ext cx="0" cy="7611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E0DA025-6DB9-FC3B-E5F1-D9CCC6BFB735}"/>
                </a:ext>
              </a:extLst>
            </p:cNvPr>
            <p:cNvCxnSpPr>
              <a:cxnSpLocks/>
              <a:stCxn id="52" idx="2"/>
              <a:endCxn id="18" idx="0"/>
            </p:cNvCxnSpPr>
            <p:nvPr/>
          </p:nvCxnSpPr>
          <p:spPr>
            <a:xfrm flipH="1">
              <a:off x="4653552" y="1261466"/>
              <a:ext cx="5969" cy="5891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F55A5AB-5E38-92F6-848F-072B42595ABE}"/>
                </a:ext>
              </a:extLst>
            </p:cNvPr>
            <p:cNvCxnSpPr>
              <a:cxnSpLocks/>
              <a:stCxn id="18" idx="2"/>
              <a:endCxn id="13" idx="0"/>
            </p:cNvCxnSpPr>
            <p:nvPr/>
          </p:nvCxnSpPr>
          <p:spPr>
            <a:xfrm>
              <a:off x="4653552" y="3281676"/>
              <a:ext cx="5968" cy="6767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3DA74F7-4540-56BC-8B60-B75B6FD3C7A4}"/>
                </a:ext>
              </a:extLst>
            </p:cNvPr>
            <p:cNvCxnSpPr>
              <a:stCxn id="13" idx="2"/>
              <a:endCxn id="55" idx="0"/>
            </p:cNvCxnSpPr>
            <p:nvPr/>
          </p:nvCxnSpPr>
          <p:spPr>
            <a:xfrm>
              <a:off x="4659520" y="4318414"/>
              <a:ext cx="1" cy="76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1516B74-D46A-94AF-969E-FF67543635A8}"/>
                </a:ext>
              </a:extLst>
            </p:cNvPr>
            <p:cNvCxnSpPr>
              <a:cxnSpLocks/>
              <a:stCxn id="53" idx="2"/>
              <a:endCxn id="28" idx="0"/>
            </p:cNvCxnSpPr>
            <p:nvPr/>
          </p:nvCxnSpPr>
          <p:spPr>
            <a:xfrm flipH="1">
              <a:off x="9745845" y="1263643"/>
              <a:ext cx="1" cy="5869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9153E38-1E9E-AD2C-1856-472C2D07D446}"/>
                </a:ext>
              </a:extLst>
            </p:cNvPr>
            <p:cNvCxnSpPr>
              <a:cxnSpLocks/>
              <a:stCxn id="28" idx="2"/>
              <a:endCxn id="30" idx="0"/>
            </p:cNvCxnSpPr>
            <p:nvPr/>
          </p:nvCxnSpPr>
          <p:spPr>
            <a:xfrm>
              <a:off x="9745845" y="3346032"/>
              <a:ext cx="1" cy="6179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3E4150F-DC94-1BB2-5063-4B092B69CEAD}"/>
                </a:ext>
              </a:extLst>
            </p:cNvPr>
            <p:cNvCxnSpPr>
              <a:stCxn id="30" idx="2"/>
              <a:endCxn id="56" idx="0"/>
            </p:cNvCxnSpPr>
            <p:nvPr/>
          </p:nvCxnSpPr>
          <p:spPr>
            <a:xfrm>
              <a:off x="9745846" y="4324020"/>
              <a:ext cx="0" cy="7611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ounded Rectangle 1">
                  <a:extLst>
                    <a:ext uri="{FF2B5EF4-FFF2-40B4-BE49-F238E27FC236}">
                      <a16:creationId xmlns:a16="http://schemas.microsoft.com/office/drawing/2014/main" id="{EBFB2573-7A9C-F8BC-F40B-5925F4E414BA}"/>
                    </a:ext>
                  </a:extLst>
                </p:cNvPr>
                <p:cNvSpPr/>
                <p:nvPr/>
              </p:nvSpPr>
              <p:spPr>
                <a:xfrm>
                  <a:off x="699633" y="1986522"/>
                  <a:ext cx="797281" cy="40777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V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VN" dirty="0"/>
                </a:p>
              </p:txBody>
            </p:sp>
          </mc:Choice>
          <mc:Fallback xmlns="">
            <p:sp>
              <p:nvSpPr>
                <p:cNvPr id="2" name="Rounded Rectangle 1">
                  <a:extLst>
                    <a:ext uri="{FF2B5EF4-FFF2-40B4-BE49-F238E27FC236}">
                      <a16:creationId xmlns:a16="http://schemas.microsoft.com/office/drawing/2014/main" id="{EBFB2573-7A9C-F8BC-F40B-5925F4E414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633" y="1986522"/>
                  <a:ext cx="797281" cy="407773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87B1B1D5-E602-E503-32FA-AF0E08B613FF}"/>
                    </a:ext>
                  </a:extLst>
                </p:cNvPr>
                <p:cNvSpPr/>
                <p:nvPr/>
              </p:nvSpPr>
              <p:spPr>
                <a:xfrm>
                  <a:off x="697719" y="2576801"/>
                  <a:ext cx="797282" cy="40777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V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V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VN" dirty="0"/>
                </a:p>
              </p:txBody>
            </p:sp>
          </mc:Choice>
          <mc:Fallback xmlns=""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87B1B1D5-E602-E503-32FA-AF0E08B61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719" y="2576801"/>
                  <a:ext cx="797282" cy="407773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D866F8B-8279-6C57-66FA-8FFD69183B67}"/>
                </a:ext>
              </a:extLst>
            </p:cNvPr>
            <p:cNvGrpSpPr/>
            <p:nvPr/>
          </p:nvGrpSpPr>
          <p:grpSpPr>
            <a:xfrm>
              <a:off x="3304716" y="1850579"/>
              <a:ext cx="2697671" cy="1431097"/>
              <a:chOff x="3304716" y="1850579"/>
              <a:chExt cx="2697671" cy="1431097"/>
            </a:xfrm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1CB338DB-7A73-BA7F-DA2E-C313D92146B3}"/>
                  </a:ext>
                </a:extLst>
              </p:cNvPr>
              <p:cNvSpPr/>
              <p:nvPr/>
            </p:nvSpPr>
            <p:spPr>
              <a:xfrm>
                <a:off x="3304716" y="1850579"/>
                <a:ext cx="2697671" cy="1431097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ounded Rectangle 6">
                    <a:extLst>
                      <a:ext uri="{FF2B5EF4-FFF2-40B4-BE49-F238E27FC236}">
                        <a16:creationId xmlns:a16="http://schemas.microsoft.com/office/drawing/2014/main" id="{96309B5D-333A-8074-8499-AE0F7326E465}"/>
                      </a:ext>
                    </a:extLst>
                  </p:cNvPr>
                  <p:cNvSpPr/>
                  <p:nvPr/>
                </p:nvSpPr>
                <p:spPr>
                  <a:xfrm>
                    <a:off x="4185725" y="1986521"/>
                    <a:ext cx="797282" cy="40777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V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VN" dirty="0"/>
                  </a:p>
                </p:txBody>
              </p:sp>
            </mc:Choice>
            <mc:Fallback xmlns="">
              <p:sp>
                <p:nvSpPr>
                  <p:cNvPr id="7" name="Rounded Rectangle 6">
                    <a:extLst>
                      <a:ext uri="{FF2B5EF4-FFF2-40B4-BE49-F238E27FC236}">
                        <a16:creationId xmlns:a16="http://schemas.microsoft.com/office/drawing/2014/main" id="{96309B5D-333A-8074-8499-AE0F7326E4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5725" y="1986521"/>
                    <a:ext cx="797282" cy="407773"/>
                  </a:xfrm>
                  <a:prstGeom prst="round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B753941A-10A3-2229-4BB5-0DB50837772F}"/>
                  </a:ext>
                </a:extLst>
              </p:cNvPr>
              <p:cNvSpPr/>
              <p:nvPr/>
            </p:nvSpPr>
            <p:spPr>
              <a:xfrm>
                <a:off x="3453914" y="2490804"/>
                <a:ext cx="2399276" cy="640523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ounded Rectangle 7">
                    <a:extLst>
                      <a:ext uri="{FF2B5EF4-FFF2-40B4-BE49-F238E27FC236}">
                        <a16:creationId xmlns:a16="http://schemas.microsoft.com/office/drawing/2014/main" id="{18A7F0F1-D3B1-741E-C623-436F122C38FE}"/>
                      </a:ext>
                    </a:extLst>
                  </p:cNvPr>
                  <p:cNvSpPr/>
                  <p:nvPr/>
                </p:nvSpPr>
                <p:spPr>
                  <a:xfrm>
                    <a:off x="4865134" y="2599074"/>
                    <a:ext cx="797283" cy="40114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V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V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VN" dirty="0"/>
                  </a:p>
                </p:txBody>
              </p:sp>
            </mc:Choice>
            <mc:Fallback xmlns="">
              <p:sp>
                <p:nvSpPr>
                  <p:cNvPr id="8" name="Rounded Rectangle 7">
                    <a:extLst>
                      <a:ext uri="{FF2B5EF4-FFF2-40B4-BE49-F238E27FC236}">
                        <a16:creationId xmlns:a16="http://schemas.microsoft.com/office/drawing/2014/main" id="{18A7F0F1-D3B1-741E-C623-436F122C38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5134" y="2599074"/>
                    <a:ext cx="797283" cy="401142"/>
                  </a:xfrm>
                  <a:prstGeom prst="round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CA66EDA-45B3-CD9D-4D84-95A01CA523FE}"/>
                </a:ext>
              </a:extLst>
            </p:cNvPr>
            <p:cNvGrpSpPr/>
            <p:nvPr/>
          </p:nvGrpSpPr>
          <p:grpSpPr>
            <a:xfrm>
              <a:off x="8149748" y="2523509"/>
              <a:ext cx="1971282" cy="565726"/>
              <a:chOff x="7543421" y="2460117"/>
              <a:chExt cx="1971282" cy="565726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02C1BFAA-83CE-C950-EBF3-3C87615464D7}"/>
                  </a:ext>
                </a:extLst>
              </p:cNvPr>
              <p:cNvSpPr/>
              <p:nvPr/>
            </p:nvSpPr>
            <p:spPr>
              <a:xfrm>
                <a:off x="7543421" y="2460117"/>
                <a:ext cx="1971282" cy="565726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ounded Rectangle 10">
                    <a:extLst>
                      <a:ext uri="{FF2B5EF4-FFF2-40B4-BE49-F238E27FC236}">
                        <a16:creationId xmlns:a16="http://schemas.microsoft.com/office/drawing/2014/main" id="{246528CD-07F2-5D58-9ABF-6BF197BEC073}"/>
                      </a:ext>
                    </a:extLst>
                  </p:cNvPr>
                  <p:cNvSpPr/>
                  <p:nvPr/>
                </p:nvSpPr>
                <p:spPr>
                  <a:xfrm>
                    <a:off x="7602599" y="2525722"/>
                    <a:ext cx="798523" cy="40777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V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V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VN" dirty="0"/>
                  </a:p>
                </p:txBody>
              </p:sp>
            </mc:Choice>
            <mc:Fallback xmlns="">
              <p:sp>
                <p:nvSpPr>
                  <p:cNvPr id="11" name="Rounded Rectangle 10">
                    <a:extLst>
                      <a:ext uri="{FF2B5EF4-FFF2-40B4-BE49-F238E27FC236}">
                        <a16:creationId xmlns:a16="http://schemas.microsoft.com/office/drawing/2014/main" id="{246528CD-07F2-5D58-9ABF-6BF197BEC07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2599" y="2525722"/>
                    <a:ext cx="798523" cy="407773"/>
                  </a:xfrm>
                  <a:prstGeom prst="round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ounded Rectangle 11">
                    <a:extLst>
                      <a:ext uri="{FF2B5EF4-FFF2-40B4-BE49-F238E27FC236}">
                        <a16:creationId xmlns:a16="http://schemas.microsoft.com/office/drawing/2014/main" id="{9E004C94-397F-CB6A-D124-031AD6EF17ED}"/>
                      </a:ext>
                    </a:extLst>
                  </p:cNvPr>
                  <p:cNvSpPr/>
                  <p:nvPr/>
                </p:nvSpPr>
                <p:spPr>
                  <a:xfrm>
                    <a:off x="8621472" y="2539093"/>
                    <a:ext cx="798523" cy="40777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V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V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VN" dirty="0"/>
                  </a:p>
                </p:txBody>
              </p:sp>
            </mc:Choice>
            <mc:Fallback xmlns="">
              <p:sp>
                <p:nvSpPr>
                  <p:cNvPr id="12" name="Rounded Rectangle 11">
                    <a:extLst>
                      <a:ext uri="{FF2B5EF4-FFF2-40B4-BE49-F238E27FC236}">
                        <a16:creationId xmlns:a16="http://schemas.microsoft.com/office/drawing/2014/main" id="{9E004C94-397F-CB6A-D124-031AD6EF17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21472" y="2539093"/>
                    <a:ext cx="798523" cy="407773"/>
                  </a:xfrm>
                  <a:prstGeom prst="round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BF77A60-17E0-DDFA-D940-D769C273F248}"/>
                </a:ext>
              </a:extLst>
            </p:cNvPr>
            <p:cNvGrpSpPr/>
            <p:nvPr/>
          </p:nvGrpSpPr>
          <p:grpSpPr>
            <a:xfrm>
              <a:off x="3512048" y="2530236"/>
              <a:ext cx="1074032" cy="510194"/>
              <a:chOff x="3579520" y="2556094"/>
              <a:chExt cx="1074032" cy="510194"/>
            </a:xfrm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5F25B3E8-2997-4EFB-673F-F9CA48A77945}"/>
                  </a:ext>
                </a:extLst>
              </p:cNvPr>
              <p:cNvSpPr/>
              <p:nvPr/>
            </p:nvSpPr>
            <p:spPr>
              <a:xfrm>
                <a:off x="3579520" y="2556094"/>
                <a:ext cx="1074032" cy="510194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ounded Rectangle 25">
                    <a:extLst>
                      <a:ext uri="{FF2B5EF4-FFF2-40B4-BE49-F238E27FC236}">
                        <a16:creationId xmlns:a16="http://schemas.microsoft.com/office/drawing/2014/main" id="{2825FB1E-2C49-E1A7-2DBC-D3C23179CEE8}"/>
                      </a:ext>
                    </a:extLst>
                  </p:cNvPr>
                  <p:cNvSpPr/>
                  <p:nvPr/>
                </p:nvSpPr>
                <p:spPr>
                  <a:xfrm>
                    <a:off x="3701853" y="2602659"/>
                    <a:ext cx="797282" cy="40777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V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V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VN" dirty="0"/>
                  </a:p>
                </p:txBody>
              </p:sp>
            </mc:Choice>
            <mc:Fallback xmlns="">
              <p:sp>
                <p:nvSpPr>
                  <p:cNvPr id="26" name="Rounded Rectangle 25">
                    <a:extLst>
                      <a:ext uri="{FF2B5EF4-FFF2-40B4-BE49-F238E27FC236}">
                        <a16:creationId xmlns:a16="http://schemas.microsoft.com/office/drawing/2014/main" id="{2825FB1E-2C49-E1A7-2DBC-D3C23179CE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1853" y="2602659"/>
                    <a:ext cx="797282" cy="407773"/>
                  </a:xfrm>
                  <a:prstGeom prst="round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EC490640-5A4D-E891-F5D5-5A7AC825167F}"/>
                    </a:ext>
                  </a:extLst>
                </p:cNvPr>
                <p:cNvSpPr/>
                <p:nvPr/>
              </p:nvSpPr>
              <p:spPr>
                <a:xfrm>
                  <a:off x="9356411" y="1921472"/>
                  <a:ext cx="797282" cy="40777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V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VN" dirty="0"/>
                </a:p>
              </p:txBody>
            </p:sp>
          </mc:Choice>
          <mc:Fallback xmlns=""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EC490640-5A4D-E891-F5D5-5A7AC82516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6411" y="1921472"/>
                  <a:ext cx="797282" cy="407773"/>
                </a:xfrm>
                <a:prstGeom prst="round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ounded Rectangle 38">
                  <a:extLst>
                    <a:ext uri="{FF2B5EF4-FFF2-40B4-BE49-F238E27FC236}">
                      <a16:creationId xmlns:a16="http://schemas.microsoft.com/office/drawing/2014/main" id="{0F648C87-5B96-ED32-9DA4-C47C78508001}"/>
                    </a:ext>
                  </a:extLst>
                </p:cNvPr>
                <p:cNvSpPr/>
                <p:nvPr/>
              </p:nvSpPr>
              <p:spPr>
                <a:xfrm>
                  <a:off x="10366795" y="2633051"/>
                  <a:ext cx="792555" cy="40777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V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V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VN" dirty="0"/>
                </a:p>
              </p:txBody>
            </p:sp>
          </mc:Choice>
          <mc:Fallback xmlns="">
            <p:sp>
              <p:nvSpPr>
                <p:cNvPr id="39" name="Rounded Rectangle 38">
                  <a:extLst>
                    <a:ext uri="{FF2B5EF4-FFF2-40B4-BE49-F238E27FC236}">
                      <a16:creationId xmlns:a16="http://schemas.microsoft.com/office/drawing/2014/main" id="{0F648C87-5B96-ED32-9DA4-C47C785080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6795" y="2633051"/>
                  <a:ext cx="792555" cy="407773"/>
                </a:xfrm>
                <a:prstGeom prst="round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8A23A6F-8F72-8412-8689-842BE185D68E}"/>
                </a:ext>
              </a:extLst>
            </p:cNvPr>
            <p:cNvSpPr txBox="1"/>
            <p:nvPr/>
          </p:nvSpPr>
          <p:spPr>
            <a:xfrm>
              <a:off x="2093853" y="2430313"/>
              <a:ext cx="703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dirty="0"/>
                <a:t>Copy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2040BCE-2A94-50A0-581B-9000136B1C5E}"/>
                </a:ext>
              </a:extLst>
            </p:cNvPr>
            <p:cNvCxnSpPr>
              <a:stCxn id="3" idx="3"/>
              <a:endCxn id="19" idx="1"/>
            </p:cNvCxnSpPr>
            <p:nvPr/>
          </p:nvCxnSpPr>
          <p:spPr>
            <a:xfrm>
              <a:off x="1495001" y="2780688"/>
              <a:ext cx="2017047" cy="46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242500F-859C-DC1F-D936-1657831779E6}"/>
                </a:ext>
              </a:extLst>
            </p:cNvPr>
            <p:cNvCxnSpPr>
              <a:stCxn id="24" idx="3"/>
              <a:endCxn id="15" idx="1"/>
            </p:cNvCxnSpPr>
            <p:nvPr/>
          </p:nvCxnSpPr>
          <p:spPr>
            <a:xfrm flipV="1">
              <a:off x="5853190" y="2806372"/>
              <a:ext cx="2296558" cy="46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F883FF1-AF71-9E50-36FF-2A1596F0015D}"/>
                </a:ext>
              </a:extLst>
            </p:cNvPr>
            <p:cNvSpPr txBox="1"/>
            <p:nvPr/>
          </p:nvSpPr>
          <p:spPr>
            <a:xfrm>
              <a:off x="6503831" y="2448385"/>
              <a:ext cx="703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dirty="0"/>
                <a:t>Copy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120BF77-76E3-6D79-07AE-00574B02DFEE}"/>
                </a:ext>
              </a:extLst>
            </p:cNvPr>
            <p:cNvSpPr txBox="1"/>
            <p:nvPr/>
          </p:nvSpPr>
          <p:spPr>
            <a:xfrm>
              <a:off x="6151585" y="2831585"/>
              <a:ext cx="1410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dirty="0"/>
                <a:t>Weight Align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9123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232</Words>
  <Application>Microsoft Macintosh PowerPoint</Application>
  <PresentationFormat>Widescreen</PresentationFormat>
  <Paragraphs>111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QUANG MINH 20194444</dc:creator>
  <cp:lastModifiedBy>NGUYEN QUANG MINH 20194444</cp:lastModifiedBy>
  <cp:revision>37</cp:revision>
  <dcterms:created xsi:type="dcterms:W3CDTF">2024-03-12T10:36:34Z</dcterms:created>
  <dcterms:modified xsi:type="dcterms:W3CDTF">2024-06-13T07:44:58Z</dcterms:modified>
</cp:coreProperties>
</file>