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1"/>
  </p:normalViewPr>
  <p:slideViewPr>
    <p:cSldViewPr snapToGrid="0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995F-368A-2DBE-57D0-416C7C0C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3773A-51FC-7AE2-C3D8-54218863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FCB1-A3DE-3461-36AF-62408752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F6D3-2371-9EB7-10F5-94D25AD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0D03-B788-8D2D-BB9B-5B77750B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046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C0CD-BDDB-0A69-1A8A-03BEBB20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1B97-FD14-3BF8-16DF-BCF08B30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D0C8-BECB-316D-E11B-2285653B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5296-7778-EFFC-852C-934CE14D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1BFD-A62C-A3F9-37C9-3B24BE38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E298F-32A7-8D6B-4FF1-3E74B391C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1C54C-F133-210F-649E-077E2E84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E8D7-DD22-BEDB-B552-8A9ABF52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102D-4E04-5B92-511F-4583200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9E8A-7743-90B7-5470-E49BF6D9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19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29B-4CFD-F82D-0503-DFBBA1A6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8CD4-63DC-4D70-68E3-00D154D1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995C-55D0-55EF-867A-80FFEDC9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EB44-8517-D269-4D31-274C4525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E248-B279-7A19-959C-A63BA83E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736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ECEE-0A1D-C5A0-0370-DEB5E343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D455-63D0-1C87-FEA8-1E8EDE3AA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BD1D-2130-AF2A-CBB5-F3312C1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C7DE-9046-C052-BC22-70ECEEE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657B-BA63-0FFA-7EF5-F5613A6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33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7A60-4222-D13F-49D0-A2599E27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26-3081-06E3-2702-BFD06EB00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C7297-1DFE-DCF3-5EF6-92D93E7F1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1973-8FE0-FF07-08EE-07F1AE4D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753C-4D0A-5DE2-8A19-A4864D2E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4789-5A53-FBDD-E173-017A525B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54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6352-01F6-4C5C-0459-712C1E1C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1689-8BFB-2F09-74D1-B8F4760F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A950-AFD4-428B-50F9-DFD4058F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34A7B-AABB-1E48-714D-BF836AF22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2E7D5-CA2C-916C-991F-D59CF603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84379-BFC6-5215-ECD0-4701DB4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80C33-D2AB-C5DC-3201-A1EFC463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DB9D-DBD1-5AB4-08BD-89FA8DA6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27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75B5-3BA9-D780-9CE3-3AB6384F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8C4A9-9760-E88B-0885-B86A9103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A543F-8425-5BE1-29CD-05F16DB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92742-0BC4-2A60-BED9-E56F6BE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746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1596-38EE-F0B0-F4BD-DE1FA6A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6E66F-43E7-0887-A2EF-54561A8E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E5496-E79C-15CB-2D67-CD07BAD3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86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CE46-02B8-A5D7-0E61-1B8B3F9E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E278-A0AA-47DB-E045-62BC0D1D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9C79B-DF74-3CCE-D1F4-6E89C437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6F27D-CDB7-B071-1E92-B1C79FD0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9D6F6-8783-E407-6351-7C0FEE49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DA64B-35D6-63E3-0657-74966B8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30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001-A318-96E8-DC7E-62AC58DB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F0250-B899-016E-BF28-8AC2EB27C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F24A-2574-B847-F2D0-D0CEE8EF4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CDC82-C463-08CF-7336-C8E19679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2C0A-FB96-1C82-466A-F46FF00D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ECA3-BC08-B818-78E9-EA3FAC3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79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F5A8D-9700-13F9-B60A-C3CFFDC4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6620-F62A-9240-D132-2C3AA43A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74A5-0FBC-71A5-C86C-D4FE5FF7D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9E98B-ABE6-5D43-AAFE-9F5C8C770207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3195-E235-8E88-E319-87D9E6313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9426-8913-A98B-56CE-406BEF10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723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7E41E96-072D-0BCE-EF51-55566BE0F23E}"/>
              </a:ext>
            </a:extLst>
          </p:cNvPr>
          <p:cNvGrpSpPr/>
          <p:nvPr/>
        </p:nvGrpSpPr>
        <p:grpSpPr>
          <a:xfrm>
            <a:off x="954025" y="1181100"/>
            <a:ext cx="10656000" cy="3464373"/>
            <a:chOff x="954025" y="1181100"/>
            <a:chExt cx="10656000" cy="346437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A4E34A-9CDF-9378-6F71-A83F2277778E}"/>
                </a:ext>
              </a:extLst>
            </p:cNvPr>
            <p:cNvGrpSpPr/>
            <p:nvPr/>
          </p:nvGrpSpPr>
          <p:grpSpPr>
            <a:xfrm>
              <a:off x="1706880" y="1181100"/>
              <a:ext cx="8427720" cy="2196084"/>
              <a:chOff x="1706880" y="1181100"/>
              <a:chExt cx="8427720" cy="219608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605D272-8A12-19E0-E696-83A9E38A0BA6}"/>
                  </a:ext>
                </a:extLst>
              </p:cNvPr>
              <p:cNvSpPr/>
              <p:nvPr/>
            </p:nvSpPr>
            <p:spPr>
              <a:xfrm>
                <a:off x="1706880" y="1347216"/>
                <a:ext cx="2164080" cy="11826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Training data task 1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86A25C-9B4B-FB1E-0307-07365025762E}"/>
                  </a:ext>
                </a:extLst>
              </p:cNvPr>
              <p:cNvGrpSpPr/>
              <p:nvPr/>
            </p:nvGrpSpPr>
            <p:grpSpPr>
              <a:xfrm>
                <a:off x="4261105" y="1181100"/>
                <a:ext cx="2621280" cy="2196084"/>
                <a:chOff x="4261105" y="1181100"/>
                <a:chExt cx="2621280" cy="2196084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F3255A7-B375-D8E3-F4B9-CDDD3D075982}"/>
                    </a:ext>
                  </a:extLst>
                </p:cNvPr>
                <p:cNvSpPr/>
                <p:nvPr/>
              </p:nvSpPr>
              <p:spPr>
                <a:xfrm>
                  <a:off x="4261105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6FCB6272-AA66-5842-AF19-509F486E7319}"/>
                    </a:ext>
                  </a:extLst>
                </p:cNvPr>
                <p:cNvSpPr/>
                <p:nvPr/>
              </p:nvSpPr>
              <p:spPr>
                <a:xfrm>
                  <a:off x="4489705" y="2654808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CC9CD75-CA06-AAF9-9A46-66D12DE53325}"/>
                    </a:ext>
                  </a:extLst>
                </p:cNvPr>
                <p:cNvSpPr/>
                <p:nvPr/>
              </p:nvSpPr>
              <p:spPr>
                <a:xfrm>
                  <a:off x="4489705" y="136245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0A0E2D1-2EBA-92E2-CC5A-ED7D4D813004}"/>
                  </a:ext>
                </a:extLst>
              </p:cNvPr>
              <p:cNvGrpSpPr/>
              <p:nvPr/>
            </p:nvGrpSpPr>
            <p:grpSpPr>
              <a:xfrm>
                <a:off x="7513320" y="1181100"/>
                <a:ext cx="2621280" cy="2196084"/>
                <a:chOff x="7513320" y="1181100"/>
                <a:chExt cx="2621280" cy="2196084"/>
              </a:xfrm>
            </p:grpSpPr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B77047B1-CB81-6C33-E263-A042D3FD51D6}"/>
                    </a:ext>
                  </a:extLst>
                </p:cNvPr>
                <p:cNvSpPr/>
                <p:nvPr/>
              </p:nvSpPr>
              <p:spPr>
                <a:xfrm>
                  <a:off x="7513320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0DB59EEA-70A6-C294-E997-75522B65990C}"/>
                    </a:ext>
                  </a:extLst>
                </p:cNvPr>
                <p:cNvSpPr/>
                <p:nvPr/>
              </p:nvSpPr>
              <p:spPr>
                <a:xfrm>
                  <a:off x="7741920" y="134721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3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58541770-7258-DEE4-79CB-614F9960FB09}"/>
                    </a:ext>
                  </a:extLst>
                </p:cNvPr>
                <p:cNvSpPr/>
                <p:nvPr/>
              </p:nvSpPr>
              <p:spPr>
                <a:xfrm>
                  <a:off x="7741920" y="2655570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</p:grp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C78CE1DC-E763-ABEB-382F-7C1BBAF4FA9F}"/>
                  </a:ext>
                </a:extLst>
              </p:cNvPr>
              <p:cNvCxnSpPr>
                <a:stCxn id="4" idx="2"/>
                <a:endCxn id="13" idx="1"/>
              </p:cNvCxnSpPr>
              <p:nvPr/>
            </p:nvCxnSpPr>
            <p:spPr>
              <a:xfrm rot="16200000" flipH="1">
                <a:off x="3423285" y="1895474"/>
                <a:ext cx="432054" cy="17007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EFE5DBDD-F17C-F0B6-EAA7-A78AD4AE8984}"/>
                  </a:ext>
                </a:extLst>
              </p:cNvPr>
              <p:cNvCxnSpPr>
                <a:stCxn id="9" idx="3"/>
                <a:endCxn id="19" idx="1"/>
              </p:cNvCxnSpPr>
              <p:nvPr/>
            </p:nvCxnSpPr>
            <p:spPr>
              <a:xfrm>
                <a:off x="6882385" y="2279142"/>
                <a:ext cx="859535" cy="68351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E455C3-05B2-509A-3309-CD84E3992DE1}"/>
                </a:ext>
              </a:extLst>
            </p:cNvPr>
            <p:cNvGrpSpPr/>
            <p:nvPr/>
          </p:nvGrpSpPr>
          <p:grpSpPr>
            <a:xfrm>
              <a:off x="954025" y="4060698"/>
              <a:ext cx="10656000" cy="584775"/>
              <a:chOff x="954025" y="4060698"/>
              <a:chExt cx="10656000" cy="584775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079FC60-63DA-C2D4-6936-45A9DEF04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025" y="4340352"/>
                <a:ext cx="10656000" cy="0"/>
              </a:xfrm>
              <a:prstGeom prst="straightConnector1">
                <a:avLst/>
              </a:prstGeom>
              <a:ln w="438150">
                <a:solidFill>
                  <a:schemeClr val="accent1">
                    <a:alpha val="71952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4AE3D0-F8D7-BA44-71B1-87E8E67280B8}"/>
                  </a:ext>
                </a:extLst>
              </p:cNvPr>
              <p:cNvSpPr txBox="1"/>
              <p:nvPr/>
            </p:nvSpPr>
            <p:spPr>
              <a:xfrm>
                <a:off x="3685033" y="4060698"/>
                <a:ext cx="41208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dirty="0"/>
                  <a:t>Incremental Training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01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819FEB8-B789-7555-F326-EBDFDAB7B3CB}"/>
              </a:ext>
            </a:extLst>
          </p:cNvPr>
          <p:cNvGrpSpPr/>
          <p:nvPr/>
        </p:nvGrpSpPr>
        <p:grpSpPr>
          <a:xfrm>
            <a:off x="525122" y="1704460"/>
            <a:ext cx="11141756" cy="3766718"/>
            <a:chOff x="197243" y="1787588"/>
            <a:chExt cx="11141756" cy="37667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CC242E-87AF-1113-133E-EEC18FCAA946}"/>
                </a:ext>
              </a:extLst>
            </p:cNvPr>
            <p:cNvGrpSpPr/>
            <p:nvPr/>
          </p:nvGrpSpPr>
          <p:grpSpPr>
            <a:xfrm>
              <a:off x="5026400" y="1787588"/>
              <a:ext cx="2443099" cy="1009650"/>
              <a:chOff x="364999" y="802159"/>
              <a:chExt cx="2443099" cy="1009650"/>
            </a:xfrm>
          </p:grpSpPr>
          <p:sp>
            <p:nvSpPr>
              <p:cNvPr id="37" name="Cloud 36">
                <a:extLst>
                  <a:ext uri="{FF2B5EF4-FFF2-40B4-BE49-F238E27FC236}">
                    <a16:creationId xmlns:a16="http://schemas.microsoft.com/office/drawing/2014/main" id="{3C3099C5-9303-7473-E186-4F035F0C4522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Text Box 24">
                <a:extLst>
                  <a:ext uri="{FF2B5EF4-FFF2-40B4-BE49-F238E27FC236}">
                    <a16:creationId xmlns:a16="http://schemas.microsoft.com/office/drawing/2014/main" id="{ADDB9935-616A-58F1-F0D1-BDC688C63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2: Class 4-5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91E082-673B-A96C-10ED-4DB5E5D4784F}"/>
                </a:ext>
              </a:extLst>
            </p:cNvPr>
            <p:cNvGrpSpPr/>
            <p:nvPr/>
          </p:nvGrpSpPr>
          <p:grpSpPr>
            <a:xfrm>
              <a:off x="610999" y="3166122"/>
              <a:ext cx="10728000" cy="1009650"/>
              <a:chOff x="1899270" y="3565868"/>
              <a:chExt cx="7812000" cy="1009650"/>
            </a:xfrm>
          </p:grpSpPr>
          <p:sp>
            <p:nvSpPr>
              <p:cNvPr id="20" name="Arrow: Right 1">
                <a:extLst>
                  <a:ext uri="{FF2B5EF4-FFF2-40B4-BE49-F238E27FC236}">
                    <a16:creationId xmlns:a16="http://schemas.microsoft.com/office/drawing/2014/main" id="{643C9BE7-782B-E1C6-6B73-2C996C5E7568}"/>
                  </a:ext>
                </a:extLst>
              </p:cNvPr>
              <p:cNvSpPr/>
              <p:nvPr/>
            </p:nvSpPr>
            <p:spPr>
              <a:xfrm>
                <a:off x="1899270" y="3565868"/>
                <a:ext cx="7812000" cy="1009650"/>
              </a:xfrm>
              <a:prstGeom prst="rightArrow">
                <a:avLst/>
              </a:prstGeom>
              <a:solidFill>
                <a:schemeClr val="accent1">
                  <a:alpha val="72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AC5FCF-5855-1DFB-7C1A-7EE5D94BED2D}"/>
                  </a:ext>
                </a:extLst>
              </p:cNvPr>
              <p:cNvSpPr txBox="1"/>
              <p:nvPr/>
            </p:nvSpPr>
            <p:spPr>
              <a:xfrm>
                <a:off x="4342370" y="3886027"/>
                <a:ext cx="242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dirty="0">
                    <a:solidFill>
                      <a:schemeClr val="bg1"/>
                    </a:solidFill>
                  </a:rPr>
                  <a:t>Incremental Learning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D12F71-8340-C7FD-4476-80FB102CB1F8}"/>
                </a:ext>
              </a:extLst>
            </p:cNvPr>
            <p:cNvGrpSpPr/>
            <p:nvPr/>
          </p:nvGrpSpPr>
          <p:grpSpPr>
            <a:xfrm>
              <a:off x="1221293" y="4544656"/>
              <a:ext cx="2443099" cy="1009650"/>
              <a:chOff x="364999" y="802159"/>
              <a:chExt cx="2443099" cy="1009650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2ACE6F3A-5DB2-8449-51C9-6F6507F816A9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Text Box 24">
                <a:extLst>
                  <a:ext uri="{FF2B5EF4-FFF2-40B4-BE49-F238E27FC236}">
                    <a16:creationId xmlns:a16="http://schemas.microsoft.com/office/drawing/2014/main" id="{A6225563-44A3-9BD1-C0D9-62E6543CD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1: Class </a:t>
                </a:r>
                <a:r>
                  <a:rPr lang="en-US" altLang="en-VN" sz="1200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-3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DFBA2F-CD0C-23F6-4205-F0FC0928BBFB}"/>
                </a:ext>
              </a:extLst>
            </p:cNvPr>
            <p:cNvGrpSpPr/>
            <p:nvPr/>
          </p:nvGrpSpPr>
          <p:grpSpPr>
            <a:xfrm>
              <a:off x="197243" y="1787588"/>
              <a:ext cx="2443099" cy="1009650"/>
              <a:chOff x="364999" y="802159"/>
              <a:chExt cx="2443099" cy="1009650"/>
            </a:xfrm>
          </p:grpSpPr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8120659D-69EE-F221-0F7C-688A0E153E1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Text Box 24">
                <a:extLst>
                  <a:ext uri="{FF2B5EF4-FFF2-40B4-BE49-F238E27FC236}">
                    <a16:creationId xmlns:a16="http://schemas.microsoft.com/office/drawing/2014/main" id="{A4275D41-14B8-A56E-2764-2E8024003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0: Class 0-1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7C89C-AC9C-7B41-DA30-E48D1650F534}"/>
                </a:ext>
              </a:extLst>
            </p:cNvPr>
            <p:cNvGrpSpPr/>
            <p:nvPr/>
          </p:nvGrpSpPr>
          <p:grpSpPr>
            <a:xfrm>
              <a:off x="5484012" y="4544656"/>
              <a:ext cx="2443099" cy="1009650"/>
              <a:chOff x="364999" y="802159"/>
              <a:chExt cx="2443099" cy="1009650"/>
            </a:xfrm>
          </p:grpSpPr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0E1F4685-3745-C1CE-BEB2-12E5728CC86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Text Box 24">
                <a:extLst>
                  <a:ext uri="{FF2B5EF4-FFF2-40B4-BE49-F238E27FC236}">
                    <a16:creationId xmlns:a16="http://schemas.microsoft.com/office/drawing/2014/main" id="{38E38E9C-9F3B-1139-EE3F-8ED55BEBE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3: Class 6-7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A07C4B-139B-A898-3597-ECBD246795AB}"/>
                </a:ext>
              </a:extLst>
            </p:cNvPr>
            <p:cNvCxnSpPr/>
            <p:nvPr/>
          </p:nvCxnSpPr>
          <p:spPr>
            <a:xfrm>
              <a:off x="2182729" y="2567952"/>
              <a:ext cx="1178309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086EE2-E433-8266-5C3F-8282AB96B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038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892D673-260B-CAE5-2811-4E8E1B8E9E96}"/>
                </a:ext>
              </a:extLst>
            </p:cNvPr>
            <p:cNvCxnSpPr/>
            <p:nvPr/>
          </p:nvCxnSpPr>
          <p:spPr>
            <a:xfrm>
              <a:off x="7011886" y="2567952"/>
              <a:ext cx="1181207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CC53A2C-32BA-4A23-4949-09FF94760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2489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3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3A84B34-E446-098C-2095-1BC0199518AF}"/>
              </a:ext>
            </a:extLst>
          </p:cNvPr>
          <p:cNvGrpSpPr/>
          <p:nvPr/>
        </p:nvGrpSpPr>
        <p:grpSpPr>
          <a:xfrm>
            <a:off x="843148" y="201881"/>
            <a:ext cx="10067791" cy="6424623"/>
            <a:chOff x="843148" y="201881"/>
            <a:chExt cx="10067791" cy="6424623"/>
          </a:xfrm>
        </p:grpSpPr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853C7CBD-E0BC-5157-4A28-9B9646D18CD3}"/>
                </a:ext>
              </a:extLst>
            </p:cNvPr>
            <p:cNvSpPr/>
            <p:nvPr/>
          </p:nvSpPr>
          <p:spPr>
            <a:xfrm>
              <a:off x="843148" y="201881"/>
              <a:ext cx="1947554" cy="616329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Training Task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8A6BA4B-B157-FDCF-8934-4120DA41F389}"/>
                </a:ext>
              </a:extLst>
            </p:cNvPr>
            <p:cNvGrpSpPr/>
            <p:nvPr/>
          </p:nvGrpSpPr>
          <p:grpSpPr>
            <a:xfrm>
              <a:off x="3443416" y="552041"/>
              <a:ext cx="2652584" cy="6074463"/>
              <a:chOff x="3443416" y="552041"/>
              <a:chExt cx="2652584" cy="607446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806FDC6-C2B6-1AF1-87BC-D76D3C93BFCB}"/>
                  </a:ext>
                </a:extLst>
              </p:cNvPr>
              <p:cNvGrpSpPr/>
              <p:nvPr/>
            </p:nvGrpSpPr>
            <p:grpSpPr>
              <a:xfrm>
                <a:off x="3443416" y="552041"/>
                <a:ext cx="2652584" cy="5445211"/>
                <a:chOff x="3443416" y="552041"/>
                <a:chExt cx="2652584" cy="544521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3C089D4-1E52-5D04-866B-9A2C2C1521E0}"/>
                    </a:ext>
                  </a:extLst>
                </p:cNvPr>
                <p:cNvSpPr/>
                <p:nvPr/>
              </p:nvSpPr>
              <p:spPr>
                <a:xfrm>
                  <a:off x="3443416" y="552041"/>
                  <a:ext cx="790832" cy="17052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E946B0-E4FF-B58F-91A3-C1C0BE6A1F65}"/>
                    </a:ext>
                  </a:extLst>
                </p:cNvPr>
                <p:cNvSpPr/>
                <p:nvPr/>
              </p:nvSpPr>
              <p:spPr>
                <a:xfrm>
                  <a:off x="4374292" y="4292019"/>
                  <a:ext cx="790832" cy="170523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E3B3FB8-F797-00A6-24BB-B3FC28C2EB93}"/>
                    </a:ext>
                  </a:extLst>
                </p:cNvPr>
                <p:cNvSpPr/>
                <p:nvPr/>
              </p:nvSpPr>
              <p:spPr>
                <a:xfrm>
                  <a:off x="5305168" y="4292019"/>
                  <a:ext cx="790832" cy="170523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9913881-21C9-1CA1-CED7-15536403A673}"/>
                    </a:ext>
                  </a:extLst>
                </p:cNvPr>
                <p:cNvSpPr/>
                <p:nvPr/>
              </p:nvSpPr>
              <p:spPr>
                <a:xfrm>
                  <a:off x="3443416" y="4292019"/>
                  <a:ext cx="790832" cy="17052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C6E1F67-3525-C788-A9FD-BB926C361748}"/>
                    </a:ext>
                  </a:extLst>
                </p:cNvPr>
                <p:cNvSpPr/>
                <p:nvPr/>
              </p:nvSpPr>
              <p:spPr>
                <a:xfrm>
                  <a:off x="3443416" y="2422030"/>
                  <a:ext cx="790832" cy="17052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1C738F6-855A-789A-C2E7-54B1C053C199}"/>
                    </a:ext>
                  </a:extLst>
                </p:cNvPr>
                <p:cNvSpPr/>
                <p:nvPr/>
              </p:nvSpPr>
              <p:spPr>
                <a:xfrm>
                  <a:off x="4374292" y="2422029"/>
                  <a:ext cx="790832" cy="170523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0D95E1-D9E0-31D4-0667-7C1C24E7DA9D}"/>
                  </a:ext>
                </a:extLst>
              </p:cNvPr>
              <p:cNvSpPr txBox="1"/>
              <p:nvPr/>
            </p:nvSpPr>
            <p:spPr>
              <a:xfrm>
                <a:off x="3503221" y="6257172"/>
                <a:ext cx="253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dirty="0"/>
                  <a:t>Fix Exemplar Per Class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73F34E-1632-65F6-9972-5D275C6414DA}"/>
                </a:ext>
              </a:extLst>
            </p:cNvPr>
            <p:cNvGrpSpPr/>
            <p:nvPr/>
          </p:nvGrpSpPr>
          <p:grpSpPr>
            <a:xfrm>
              <a:off x="7212819" y="552039"/>
              <a:ext cx="3698120" cy="6073341"/>
              <a:chOff x="7212819" y="552039"/>
              <a:chExt cx="3698120" cy="607334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5BC23AD-249B-83FB-3D33-82C4F23095E5}"/>
                  </a:ext>
                </a:extLst>
              </p:cNvPr>
              <p:cNvGrpSpPr/>
              <p:nvPr/>
            </p:nvGrpSpPr>
            <p:grpSpPr>
              <a:xfrm>
                <a:off x="7212819" y="552039"/>
                <a:ext cx="3583460" cy="5445212"/>
                <a:chOff x="7212819" y="552039"/>
                <a:chExt cx="3583460" cy="5445212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EEAE2B7-CB9C-5B51-258B-95C948476174}"/>
                    </a:ext>
                  </a:extLst>
                </p:cNvPr>
                <p:cNvSpPr/>
                <p:nvPr/>
              </p:nvSpPr>
              <p:spPr>
                <a:xfrm>
                  <a:off x="7212819" y="552039"/>
                  <a:ext cx="3583460" cy="17052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11B65E7-6BC1-1C4A-C3DD-E2127ADCE793}"/>
                    </a:ext>
                  </a:extLst>
                </p:cNvPr>
                <p:cNvSpPr/>
                <p:nvPr/>
              </p:nvSpPr>
              <p:spPr>
                <a:xfrm>
                  <a:off x="7212819" y="4292018"/>
                  <a:ext cx="1099284" cy="17052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01B7FF3-879C-457F-5BC9-AE912AB977F8}"/>
                    </a:ext>
                  </a:extLst>
                </p:cNvPr>
                <p:cNvSpPr/>
                <p:nvPr/>
              </p:nvSpPr>
              <p:spPr>
                <a:xfrm>
                  <a:off x="7212819" y="2422029"/>
                  <a:ext cx="1721708" cy="17052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8B0064-2C53-BA08-D0E3-5144C447A229}"/>
                    </a:ext>
                  </a:extLst>
                </p:cNvPr>
                <p:cNvSpPr/>
                <p:nvPr/>
              </p:nvSpPr>
              <p:spPr>
                <a:xfrm>
                  <a:off x="9074571" y="2422029"/>
                  <a:ext cx="1721708" cy="170523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83E3F46-C3FB-ED1E-B052-C918DFA3CDBC}"/>
                    </a:ext>
                  </a:extLst>
                </p:cNvPr>
                <p:cNvSpPr/>
                <p:nvPr/>
              </p:nvSpPr>
              <p:spPr>
                <a:xfrm>
                  <a:off x="8454907" y="4292018"/>
                  <a:ext cx="1099284" cy="170523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DAEDAD9-146F-BE60-C07A-9DCDAE5887B4}"/>
                    </a:ext>
                  </a:extLst>
                </p:cNvPr>
                <p:cNvSpPr/>
                <p:nvPr/>
              </p:nvSpPr>
              <p:spPr>
                <a:xfrm>
                  <a:off x="9696995" y="4292018"/>
                  <a:ext cx="1099284" cy="170523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FC3F4E-989C-25CA-7604-18CF75CCDC9B}"/>
                  </a:ext>
                </a:extLst>
              </p:cNvPr>
              <p:cNvSpPr txBox="1"/>
              <p:nvPr/>
            </p:nvSpPr>
            <p:spPr>
              <a:xfrm>
                <a:off x="7238202" y="6256048"/>
                <a:ext cx="367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dirty="0"/>
                  <a:t>ICARL Fixed Number of Exemplars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107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14A7D-5A55-577B-6983-58A771AFB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32213"/>
              </p:ext>
            </p:extLst>
          </p:nvPr>
        </p:nvGraphicFramePr>
        <p:xfrm>
          <a:off x="2042389" y="1255081"/>
          <a:ext cx="8127999" cy="1010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First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Depending on feature size of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6C86E-CC38-B5A5-1CD8-7EDD0FF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24627"/>
              </p:ext>
            </p:extLst>
          </p:nvPr>
        </p:nvGraphicFramePr>
        <p:xfrm>
          <a:off x="2032000" y="2937516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Second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2814B7-11CA-61AA-9466-D35C9998B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98978"/>
              </p:ext>
            </p:extLst>
          </p:nvPr>
        </p:nvGraphicFramePr>
        <p:xfrm>
          <a:off x="2032000" y="4389629"/>
          <a:ext cx="8127999" cy="1010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FC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Depending on number of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8D1C23-DFEC-E075-0E54-A416CEC1D4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5999" y="2252178"/>
            <a:ext cx="0" cy="68533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4E4BF-0F2A-85FE-80BD-FD2C80D34A90}"/>
              </a:ext>
            </a:extLst>
          </p:cNvPr>
          <p:cNvCxnSpPr>
            <a:endCxn id="6" idx="0"/>
          </p:cNvCxnSpPr>
          <p:nvPr/>
        </p:nvCxnSpPr>
        <p:spPr>
          <a:xfrm>
            <a:off x="6095999" y="3679196"/>
            <a:ext cx="0" cy="710433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/>
              <p:nvPr/>
            </p:nvSpPr>
            <p:spPr>
              <a:xfrm>
                <a:off x="5379025" y="6087394"/>
                <a:ext cx="143394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en-V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025" y="6087394"/>
                <a:ext cx="1433947" cy="523220"/>
              </a:xfrm>
              <a:prstGeom prst="rect">
                <a:avLst/>
              </a:prstGeom>
              <a:blipFill>
                <a:blip r:embed="rId2"/>
                <a:stretch>
                  <a:fillRect t="-6977" b="-697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767F39-8412-FE48-7161-F9FAF809825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095999" y="5400549"/>
            <a:ext cx="10390" cy="686845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63A34C-5343-1FC4-DAF3-04CEC6D19D58}"/>
                  </a:ext>
                </a:extLst>
              </p:cNvPr>
              <p:cNvSpPr txBox="1"/>
              <p:nvPr/>
            </p:nvSpPr>
            <p:spPr>
              <a:xfrm>
                <a:off x="5389414" y="283038"/>
                <a:ext cx="143394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V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63A34C-5343-1FC4-DAF3-04CEC6D1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14" y="283038"/>
                <a:ext cx="14339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D5908-CA56-8D6E-8914-2B284A3E806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106388" y="806258"/>
            <a:ext cx="0" cy="448823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3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3EDEAC-C7F2-23B5-2973-179379D65C91}"/>
              </a:ext>
            </a:extLst>
          </p:cNvPr>
          <p:cNvGrpSpPr/>
          <p:nvPr/>
        </p:nvGrpSpPr>
        <p:grpSpPr>
          <a:xfrm>
            <a:off x="1977922" y="1895345"/>
            <a:ext cx="2076369" cy="4169672"/>
            <a:chOff x="0" y="0"/>
            <a:chExt cx="1353402" cy="33387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4CA0F8-95F3-1DD6-F984-1EA23090219B}"/>
                </a:ext>
              </a:extLst>
            </p:cNvPr>
            <p:cNvGrpSpPr/>
            <p:nvPr/>
          </p:nvGrpSpPr>
          <p:grpSpPr>
            <a:xfrm>
              <a:off x="0" y="0"/>
              <a:ext cx="1353402" cy="3338774"/>
              <a:chOff x="0" y="0"/>
              <a:chExt cx="1353402" cy="33387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0E7A36E1-6B79-4AD7-B34B-89CB6264FC6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A8335E32-FCA2-4EA6-CFB8-FF676736D8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D39CC85-C16B-07E9-7452-D9D56BC87852}"/>
                      </a:ext>
                    </a:extLst>
                  </p:cNvPr>
                  <p:cNvSpPr/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30400CB0-0DB8-E72E-AFCB-DE98036BF2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1DA7C4-8E1B-DAF3-A36D-668E2125F333}"/>
                  </a:ext>
                </a:extLst>
              </p:cNvPr>
              <p:cNvGrpSpPr/>
              <p:nvPr/>
            </p:nvGrpSpPr>
            <p:grpSpPr>
              <a:xfrm>
                <a:off x="17362" y="798653"/>
                <a:ext cx="1318678" cy="1823013"/>
                <a:chOff x="0" y="0"/>
                <a:chExt cx="1318678" cy="182301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F83CD1D-D47E-BF75-5350-2B8A0DE9CAB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318678" cy="182301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F18FA7B1-600F-A4E6-AD33-ABFB0D308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27FC90DF-A9C9-12BB-5382-07BB575BB2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013CAA28-C5A0-1345-5333-53A5D1514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192B2F3-FD64-F580-E817-4450FCACE8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B2A4DE8-D8A0-4A2F-B2A4-4365C034D575}"/>
                    </a:ext>
                  </a:extLst>
                </p:cNvPr>
                <p:cNvSpPr/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 bone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Random initilize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F4943A1B-62A6-3431-4510-BBBD21E1C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A8CAFD-1F93-7215-8B9D-E85C56076F4B}"/>
              </a:ext>
            </a:extLst>
          </p:cNvPr>
          <p:cNvGrpSpPr/>
          <p:nvPr/>
        </p:nvGrpSpPr>
        <p:grpSpPr>
          <a:xfrm>
            <a:off x="4679101" y="1841861"/>
            <a:ext cx="2995614" cy="4169671"/>
            <a:chOff x="0" y="0"/>
            <a:chExt cx="2384385" cy="3338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C8CA9A-6E0F-6ECB-0B9F-AE9201EA4A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Train dataset of current task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VN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5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∪ </m:t>
                      </m:r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F78446-2596-4E60-66E2-56E9AF64B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AE8D62-5B6F-2EC6-D75B-6225EEBC2729}"/>
                    </a:ext>
                  </a:extLst>
                </p:cNvPr>
                <p:cNvSpPr/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Exemplar set  </a:t>
                  </a:r>
                  <a14:m>
                    <m:oMath xmlns:m="http://schemas.openxmlformats.org/officeDocument/2006/math"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C5332E-1433-A8D7-1F22-DA3C94AB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CAAB8C-0C03-30A5-92C6-EF3D266ACF14}"/>
                </a:ext>
              </a:extLst>
            </p:cNvPr>
            <p:cNvGrpSpPr/>
            <p:nvPr/>
          </p:nvGrpSpPr>
          <p:grpSpPr>
            <a:xfrm>
              <a:off x="0" y="798652"/>
              <a:ext cx="2384385" cy="1822559"/>
              <a:chOff x="0" y="-1"/>
              <a:chExt cx="2384385" cy="182255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29C714-4A52-C0A5-2039-F9D33CF5E6F0}"/>
                  </a:ext>
                </a:extLst>
              </p:cNvPr>
              <p:cNvSpPr/>
              <p:nvPr/>
            </p:nvSpPr>
            <p:spPr>
              <a:xfrm>
                <a:off x="0" y="-1"/>
                <a:ext cx="2384385" cy="18225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vi-VN" sz="500" kern="1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8218905-8F4C-B8B6-40BF-4644C35FD873}"/>
                      </a:ext>
                    </a:extLst>
                  </p:cNvPr>
                  <p:cNvSpPr/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Classifier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Random initilize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B449E8D-C23D-30E6-3335-C0E0349A98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38C7C32-B6F0-6876-585A-5F4EF1F5A97E}"/>
                  </a:ext>
                </a:extLst>
              </p:cNvPr>
              <p:cNvGrpSpPr/>
              <p:nvPr/>
            </p:nvGrpSpPr>
            <p:grpSpPr>
              <a:xfrm>
                <a:off x="92598" y="162045"/>
                <a:ext cx="2173524" cy="977725"/>
                <a:chOff x="0" y="0"/>
                <a:chExt cx="2173524" cy="9777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C71AA90F-9975-1BEC-24ED-8A33FDB256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5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,  </m:t>
                              </m:r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r>
                        <a:rPr lang="vi-VN" sz="500" kern="10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500" kern="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37417362-3D19-5C31-37AB-2B440FD2A6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79068838-50BA-030D-D2A3-299002585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extractor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(Freeze)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CAED40B1-A2AE-DE47-1E5C-043C33BB90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E8FF364-A15E-DAE5-1F1F-96A5658B2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 </a:t>
                      </a:r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CD22D66-D150-F7F4-FB92-BF156B2FB3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t="-3030"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BF6195-F7B3-B17D-60B4-A9CAC61E3E5B}"/>
              </a:ext>
            </a:extLst>
          </p:cNvPr>
          <p:cNvGrpSpPr/>
          <p:nvPr/>
        </p:nvGrpSpPr>
        <p:grpSpPr>
          <a:xfrm>
            <a:off x="6902663" y="1841856"/>
            <a:ext cx="4613833" cy="4169676"/>
            <a:chOff x="0" y="0"/>
            <a:chExt cx="2031357" cy="23495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655543-BFD5-9733-1AD2-A836C1DC9C50}"/>
                </a:ext>
              </a:extLst>
            </p:cNvPr>
            <p:cNvGrpSpPr/>
            <p:nvPr/>
          </p:nvGrpSpPr>
          <p:grpSpPr>
            <a:xfrm>
              <a:off x="711843" y="0"/>
              <a:ext cx="1319514" cy="2349502"/>
              <a:chOff x="0" y="0"/>
              <a:chExt cx="2384385" cy="33381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A23BF42-FE2A-4538-363E-0272C76E01AE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5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∪ </m:t>
                        </m:r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AE9BF7F-22F9-3271-D2F6-288B1D41D0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3B8934E-F471-61F2-1C64-58A582944FB7}"/>
                      </a:ext>
                    </a:extLst>
                  </p:cNvPr>
                  <p:cNvSpPr/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8FED996-58D5-682C-4A39-F8D927CA6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DE09EE-C35E-4D12-25F3-0D958EDB3C61}"/>
                  </a:ext>
                </a:extLst>
              </p:cNvPr>
              <p:cNvGrpSpPr/>
              <p:nvPr/>
            </p:nvGrpSpPr>
            <p:grpSpPr>
              <a:xfrm>
                <a:off x="0" y="798653"/>
                <a:ext cx="2384385" cy="1822559"/>
                <a:chOff x="0" y="0"/>
                <a:chExt cx="2384385" cy="182255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C7A3BD-E605-661E-1B29-B6E3FB9AF6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4385" cy="182255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5AAF68A6-4C34-B190-619F-3ECB4AB4F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870ECD1-FEBB-B256-4BD4-AE2D8BA833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1D68117-DF77-88D5-DA72-CFDB8F17F38F}"/>
                    </a:ext>
                  </a:extLst>
                </p:cNvPr>
                <p:cNvGrpSpPr/>
                <p:nvPr/>
              </p:nvGrpSpPr>
              <p:grpSpPr>
                <a:xfrm>
                  <a:off x="92598" y="162045"/>
                  <a:ext cx="2173524" cy="977725"/>
                  <a:chOff x="0" y="0"/>
                  <a:chExt cx="2173524" cy="9777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D9C2A69E-6A0B-F56E-7279-F405500396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500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en-US" sz="500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BE7F212E-892F-8F03-AB18-BF9A9D6E617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13D4A68-3DA3-6E38-8098-9C754C37B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(Freeze)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A42049C2-7E4E-D851-4CF6-6667543ECA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CE687855-01BE-5649-31F2-73CD4F33D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Back bone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: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Random initilize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75ED3743-49A0-5620-8356-A1FD3F4986E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t="-3030"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D37DED-0AD0-8B4A-7E12-481BFC12EB77}"/>
                </a:ext>
              </a:extLst>
            </p:cNvPr>
            <p:cNvCxnSpPr/>
            <p:nvPr/>
          </p:nvCxnSpPr>
          <p:spPr>
            <a:xfrm>
              <a:off x="0" y="1070497"/>
              <a:ext cx="813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92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0B2DD8F-FF59-C889-1FBB-10CBA16D7B09}"/>
              </a:ext>
            </a:extLst>
          </p:cNvPr>
          <p:cNvGrpSpPr/>
          <p:nvPr/>
        </p:nvGrpSpPr>
        <p:grpSpPr>
          <a:xfrm>
            <a:off x="347603" y="833763"/>
            <a:ext cx="11711476" cy="4679121"/>
            <a:chOff x="347603" y="833763"/>
            <a:chExt cx="11711476" cy="46791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/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D7651BF-68F2-2CC3-ED8F-B976E5C29BCC}"/>
                </a:ext>
              </a:extLst>
            </p:cNvPr>
            <p:cNvGrpSpPr/>
            <p:nvPr/>
          </p:nvGrpSpPr>
          <p:grpSpPr>
            <a:xfrm>
              <a:off x="347603" y="833763"/>
              <a:ext cx="11711476" cy="4679121"/>
              <a:chOff x="347603" y="833763"/>
              <a:chExt cx="11711476" cy="467912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F6927EC-62BD-E3B5-53A6-AF5DBFC3673F}"/>
                  </a:ext>
                </a:extLst>
              </p:cNvPr>
              <p:cNvGrpSpPr/>
              <p:nvPr/>
            </p:nvGrpSpPr>
            <p:grpSpPr>
              <a:xfrm>
                <a:off x="347603" y="1771762"/>
                <a:ext cx="11711476" cy="1369318"/>
                <a:chOff x="347603" y="1771762"/>
                <a:chExt cx="11711476" cy="136931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FDF9409-FC0B-BBFF-9AD1-52235039F010}"/>
                    </a:ext>
                  </a:extLst>
                </p:cNvPr>
                <p:cNvGrpSpPr/>
                <p:nvPr/>
              </p:nvGrpSpPr>
              <p:grpSpPr>
                <a:xfrm>
                  <a:off x="347603" y="1898644"/>
                  <a:ext cx="1501347" cy="1090363"/>
                  <a:chOff x="586945" y="1089437"/>
                  <a:chExt cx="1501347" cy="1090363"/>
                </a:xfrm>
              </p:grpSpPr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CE2898D4-1D4D-1A49-DE7A-4B4BA75F0FC0}"/>
                      </a:ext>
                    </a:extLst>
                  </p:cNvPr>
                  <p:cNvSpPr/>
                  <p:nvPr/>
                </p:nvSpPr>
                <p:spPr>
                  <a:xfrm>
                    <a:off x="586945" y="1089437"/>
                    <a:ext cx="1501347" cy="1090363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575A29BC-A66C-648D-9EC3-C6133AE75380}"/>
                      </a:ext>
                    </a:extLst>
                  </p:cNvPr>
                  <p:cNvSpPr/>
                  <p:nvPr/>
                </p:nvSpPr>
                <p:spPr>
                  <a:xfrm>
                    <a:off x="656705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 B: Random Initialize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C7B8DC0-1373-AB26-1B07-75BBBE9C826B}"/>
                    </a:ext>
                  </a:extLst>
                </p:cNvPr>
                <p:cNvGrpSpPr/>
                <p:nvPr/>
              </p:nvGrpSpPr>
              <p:grpSpPr>
                <a:xfrm>
                  <a:off x="3151403" y="1854837"/>
                  <a:ext cx="3016237" cy="1203168"/>
                  <a:chOff x="2791082" y="1033034"/>
                  <a:chExt cx="3016237" cy="1203168"/>
                </a:xfrm>
              </p:grpSpPr>
              <p:sp>
                <p:nvSpPr>
                  <p:cNvPr id="18" name="Rounded Rectangle 17">
                    <a:extLst>
                      <a:ext uri="{FF2B5EF4-FFF2-40B4-BE49-F238E27FC236}">
                        <a16:creationId xmlns:a16="http://schemas.microsoft.com/office/drawing/2014/main" id="{1CB338DB-7A73-BA7F-DA2E-C313D92146B3}"/>
                      </a:ext>
                    </a:extLst>
                  </p:cNvPr>
                  <p:cNvSpPr/>
                  <p:nvPr/>
                </p:nvSpPr>
                <p:spPr>
                  <a:xfrm>
                    <a:off x="2791082" y="1033034"/>
                    <a:ext cx="3016237" cy="120316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ounded Rectangle 22">
                    <a:extLst>
                      <a:ext uri="{FF2B5EF4-FFF2-40B4-BE49-F238E27FC236}">
                        <a16:creationId xmlns:a16="http://schemas.microsoft.com/office/drawing/2014/main" id="{F9D15461-7BE7-178A-FE56-BABD9EEF30FA}"/>
                      </a:ext>
                    </a:extLst>
                  </p:cNvPr>
                  <p:cNvSpPr/>
                  <p:nvPr/>
                </p:nvSpPr>
                <p:spPr>
                  <a:xfrm>
                    <a:off x="4392822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078D300-B3A5-58FB-268A-91C9413A51A6}"/>
                    </a:ext>
                  </a:extLst>
                </p:cNvPr>
                <p:cNvGrpSpPr/>
                <p:nvPr/>
              </p:nvGrpSpPr>
              <p:grpSpPr>
                <a:xfrm>
                  <a:off x="7432614" y="1771762"/>
                  <a:ext cx="4626465" cy="1369318"/>
                  <a:chOff x="6798619" y="960928"/>
                  <a:chExt cx="4626465" cy="1369318"/>
                </a:xfrm>
              </p:grpSpPr>
              <p:sp>
                <p:nvSpPr>
                  <p:cNvPr id="28" name="Rounded Rectangle 27">
                    <a:extLst>
                      <a:ext uri="{FF2B5EF4-FFF2-40B4-BE49-F238E27FC236}">
                        <a16:creationId xmlns:a16="http://schemas.microsoft.com/office/drawing/2014/main" id="{8D33FC04-097D-5F8E-E03A-0B86CB0368AD}"/>
                      </a:ext>
                    </a:extLst>
                  </p:cNvPr>
                  <p:cNvSpPr/>
                  <p:nvPr/>
                </p:nvSpPr>
                <p:spPr>
                  <a:xfrm>
                    <a:off x="6798619" y="960928"/>
                    <a:ext cx="4626465" cy="136931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Rounded Rectangle 26">
                    <a:extLst>
                      <a:ext uri="{FF2B5EF4-FFF2-40B4-BE49-F238E27FC236}">
                        <a16:creationId xmlns:a16="http://schemas.microsoft.com/office/drawing/2014/main" id="{99A1E6F3-4378-FCC4-FC8A-A01D130B3E11}"/>
                      </a:ext>
                    </a:extLst>
                  </p:cNvPr>
                  <p:cNvSpPr/>
                  <p:nvPr/>
                </p:nvSpPr>
                <p:spPr>
                  <a:xfrm>
                    <a:off x="9964992" y="1155794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AE857C7-9EB2-6D07-E9A3-62223D109CF5}"/>
                    </a:ext>
                  </a:extLst>
                </p:cNvPr>
                <p:cNvCxnSpPr>
                  <a:cxnSpLocks/>
                  <a:stCxn id="9" idx="3"/>
                  <a:endCxn id="22" idx="1"/>
                </p:cNvCxnSpPr>
                <p:nvPr/>
              </p:nvCxnSpPr>
              <p:spPr>
                <a:xfrm flipV="1">
                  <a:off x="1848950" y="2443628"/>
                  <a:ext cx="1361659" cy="1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ADAA369-3F97-8D90-3BFE-33C9D32B34CE}"/>
                    </a:ext>
                  </a:extLst>
                </p:cNvPr>
                <p:cNvCxnSpPr>
                  <a:stCxn id="18" idx="3"/>
                  <a:endCxn id="24" idx="1"/>
                </p:cNvCxnSpPr>
                <p:nvPr/>
              </p:nvCxnSpPr>
              <p:spPr>
                <a:xfrm flipV="1">
                  <a:off x="6167640" y="2445452"/>
                  <a:ext cx="1375781" cy="10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848C67-74A1-A04E-E6A3-4821816C7415}"/>
                    </a:ext>
                  </a:extLst>
                </p:cNvPr>
                <p:cNvSpPr txBox="1"/>
                <p:nvPr/>
              </p:nvSpPr>
              <p:spPr>
                <a:xfrm>
                  <a:off x="2180798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5D21429-823A-593A-D6D2-18EC7D0A2972}"/>
                    </a:ext>
                  </a:extLst>
                </p:cNvPr>
                <p:cNvSpPr txBox="1"/>
                <p:nvPr/>
              </p:nvSpPr>
              <p:spPr>
                <a:xfrm>
                  <a:off x="6425636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A62A9A-D085-BE28-B795-DEFEE9F6E707}"/>
                    </a:ext>
                  </a:extLst>
                </p:cNvPr>
                <p:cNvSpPr txBox="1"/>
                <p:nvPr/>
              </p:nvSpPr>
              <p:spPr>
                <a:xfrm>
                  <a:off x="6113755" y="2453771"/>
                  <a:ext cx="14100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VN" dirty="0"/>
                    <a:t>Weight Align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1B9DC5-B890-A43B-7A3B-97C22B03866E}"/>
                  </a:ext>
                </a:extLst>
              </p:cNvPr>
              <p:cNvGrpSpPr/>
              <p:nvPr/>
            </p:nvGrpSpPr>
            <p:grpSpPr>
              <a:xfrm>
                <a:off x="558276" y="3813952"/>
                <a:ext cx="10807570" cy="510068"/>
                <a:chOff x="558276" y="3813952"/>
                <a:chExt cx="10807570" cy="5100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 xmlns="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 xmlns="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CF08673-21D2-8038-D763-E5CBDC2DC0F7}"/>
                    </a:ext>
                  </a:extLst>
                </p:cNvPr>
                <p:cNvCxnSpPr>
                  <a:stCxn id="6" idx="3"/>
                  <a:endCxn id="13" idx="1"/>
                </p:cNvCxnSpPr>
                <p:nvPr/>
              </p:nvCxnSpPr>
              <p:spPr>
                <a:xfrm flipV="1">
                  <a:off x="1638276" y="4138414"/>
                  <a:ext cx="1941244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A0C20000-56BF-EBB6-9735-B4CF7C020600}"/>
                    </a:ext>
                  </a:extLst>
                </p:cNvPr>
                <p:cNvCxnSpPr>
                  <a:stCxn id="13" idx="3"/>
                  <a:endCxn id="30" idx="1"/>
                </p:cNvCxnSpPr>
                <p:nvPr/>
              </p:nvCxnSpPr>
              <p:spPr>
                <a:xfrm>
                  <a:off x="5739520" y="4138414"/>
                  <a:ext cx="2386326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EB8F1D-325D-7CA7-673D-7B4990BC8330}"/>
                    </a:ext>
                  </a:extLst>
                </p:cNvPr>
                <p:cNvSpPr txBox="1"/>
                <p:nvPr/>
              </p:nvSpPr>
              <p:spPr>
                <a:xfrm>
                  <a:off x="2283417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011E79-5A15-6134-A722-3AED073654C6}"/>
                    </a:ext>
                  </a:extLst>
                </p:cNvPr>
                <p:cNvSpPr txBox="1"/>
                <p:nvPr/>
              </p:nvSpPr>
              <p:spPr>
                <a:xfrm>
                  <a:off x="6503831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EDFB0C4-F300-1A18-95D5-710BF08DB38A}"/>
                  </a:ext>
                </a:extLst>
              </p:cNvPr>
              <p:cNvGrpSpPr/>
              <p:nvPr/>
            </p:nvGrpSpPr>
            <p:grpSpPr>
              <a:xfrm>
                <a:off x="487819" y="833763"/>
                <a:ext cx="9868483" cy="429881"/>
                <a:chOff x="487819" y="833763"/>
                <a:chExt cx="9868483" cy="429881"/>
              </a:xfrm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8F3D6FB7-C518-9944-98AB-8FC256517B85}"/>
                    </a:ext>
                  </a:extLst>
                </p:cNvPr>
                <p:cNvSpPr/>
                <p:nvPr/>
              </p:nvSpPr>
              <p:spPr>
                <a:xfrm>
                  <a:off x="487819" y="83594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8EA9FC9C-A6A3-1797-6C10-2D6B5EBA6B62}"/>
                    </a:ext>
                  </a:extLst>
                </p:cNvPr>
                <p:cNvSpPr/>
                <p:nvPr/>
              </p:nvSpPr>
              <p:spPr>
                <a:xfrm>
                  <a:off x="4049064" y="833763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6BB83B10-5068-E473-0BCC-FC69F8226BB1}"/>
                    </a:ext>
                  </a:extLst>
                </p:cNvPr>
                <p:cNvSpPr/>
                <p:nvPr/>
              </p:nvSpPr>
              <p:spPr>
                <a:xfrm>
                  <a:off x="9135389" y="83594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AE461D-13B9-9C06-3D1C-6A4716F6F47A}"/>
                  </a:ext>
                </a:extLst>
              </p:cNvPr>
              <p:cNvGrpSpPr/>
              <p:nvPr/>
            </p:nvGrpSpPr>
            <p:grpSpPr>
              <a:xfrm>
                <a:off x="487819" y="5085180"/>
                <a:ext cx="9868483" cy="427704"/>
                <a:chOff x="487819" y="5085180"/>
                <a:chExt cx="9868483" cy="427704"/>
              </a:xfrm>
            </p:grpSpPr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2CB5E9C0-3154-6666-E706-CCCE32625DB2}"/>
                    </a:ext>
                  </a:extLst>
                </p:cNvPr>
                <p:cNvSpPr/>
                <p:nvPr/>
              </p:nvSpPr>
              <p:spPr>
                <a:xfrm>
                  <a:off x="48781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0734D332-4017-F604-6936-39D5FE5828E9}"/>
                    </a:ext>
                  </a:extLst>
                </p:cNvPr>
                <p:cNvSpPr/>
                <p:nvPr/>
              </p:nvSpPr>
              <p:spPr>
                <a:xfrm>
                  <a:off x="4049064" y="508518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93E9E34B-3B0F-1E1C-22CE-C4CA4C5A2529}"/>
                    </a:ext>
                  </a:extLst>
                </p:cNvPr>
                <p:cNvSpPr/>
                <p:nvPr/>
              </p:nvSpPr>
              <p:spPr>
                <a:xfrm>
                  <a:off x="913538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A254E67-52D2-B3B0-314A-0243676E23EA}"/>
                  </a:ext>
                </a:extLst>
              </p:cNvPr>
              <p:cNvCxnSpPr>
                <a:stCxn id="51" idx="2"/>
                <a:endCxn id="9" idx="0"/>
              </p:cNvCxnSpPr>
              <p:nvPr/>
            </p:nvCxnSpPr>
            <p:spPr>
              <a:xfrm>
                <a:off x="1098276" y="1263644"/>
                <a:ext cx="1" cy="63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5037386-95CC-5A86-22DC-68FDE251B2A1}"/>
                  </a:ext>
                </a:extLst>
              </p:cNvPr>
              <p:cNvCxnSpPr>
                <a:stCxn id="9" idx="2"/>
                <a:endCxn id="6" idx="0"/>
              </p:cNvCxnSpPr>
              <p:nvPr/>
            </p:nvCxnSpPr>
            <p:spPr>
              <a:xfrm flipH="1">
                <a:off x="1098276" y="2989007"/>
                <a:ext cx="1" cy="9750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51B0826-ED68-FEA3-78BB-88112331A0F4}"/>
                  </a:ext>
                </a:extLst>
              </p:cNvPr>
              <p:cNvCxnSpPr>
                <a:stCxn id="6" idx="2"/>
                <a:endCxn id="54" idx="0"/>
              </p:cNvCxnSpPr>
              <p:nvPr/>
            </p:nvCxnSpPr>
            <p:spPr>
              <a:xfrm>
                <a:off x="109827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E0DA025-6DB9-FC3B-E5F1-D9CCC6BFB735}"/>
                  </a:ext>
                </a:extLst>
              </p:cNvPr>
              <p:cNvCxnSpPr>
                <a:stCxn id="52" idx="2"/>
                <a:endCxn id="18" idx="0"/>
              </p:cNvCxnSpPr>
              <p:nvPr/>
            </p:nvCxnSpPr>
            <p:spPr>
              <a:xfrm>
                <a:off x="4659521" y="1261466"/>
                <a:ext cx="1" cy="5933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F55A5AB-5E38-92F6-848F-072B42595ABE}"/>
                  </a:ext>
                </a:extLst>
              </p:cNvPr>
              <p:cNvCxnSpPr>
                <a:stCxn id="18" idx="2"/>
                <a:endCxn id="13" idx="0"/>
              </p:cNvCxnSpPr>
              <p:nvPr/>
            </p:nvCxnSpPr>
            <p:spPr>
              <a:xfrm flipH="1">
                <a:off x="4659520" y="3058005"/>
                <a:ext cx="2" cy="900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3DA74F7-4540-56BC-8B60-B75B6FD3C7A4}"/>
                  </a:ext>
                </a:extLst>
              </p:cNvPr>
              <p:cNvCxnSpPr>
                <a:stCxn id="13" idx="2"/>
                <a:endCxn id="55" idx="0"/>
              </p:cNvCxnSpPr>
              <p:nvPr/>
            </p:nvCxnSpPr>
            <p:spPr>
              <a:xfrm>
                <a:off x="4659520" y="4318414"/>
                <a:ext cx="1" cy="76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1516B74-D46A-94AF-969E-FF67543635A8}"/>
                  </a:ext>
                </a:extLst>
              </p:cNvPr>
              <p:cNvCxnSpPr>
                <a:stCxn id="53" idx="2"/>
                <a:endCxn id="28" idx="0"/>
              </p:cNvCxnSpPr>
              <p:nvPr/>
            </p:nvCxnSpPr>
            <p:spPr>
              <a:xfrm>
                <a:off x="9745846" y="1263643"/>
                <a:ext cx="1" cy="508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9153E38-1E9E-AD2C-1856-472C2D07D446}"/>
                  </a:ext>
                </a:extLst>
              </p:cNvPr>
              <p:cNvCxnSpPr>
                <a:stCxn id="28" idx="2"/>
                <a:endCxn id="30" idx="0"/>
              </p:cNvCxnSpPr>
              <p:nvPr/>
            </p:nvCxnSpPr>
            <p:spPr>
              <a:xfrm flipH="1">
                <a:off x="9745846" y="3141080"/>
                <a:ext cx="1" cy="822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3E4150F-DC94-1BB2-5063-4B092B69CEAD}"/>
                  </a:ext>
                </a:extLst>
              </p:cNvPr>
              <p:cNvCxnSpPr>
                <a:stCxn id="30" idx="2"/>
                <a:endCxn id="56" idx="0"/>
              </p:cNvCxnSpPr>
              <p:nvPr/>
            </p:nvCxnSpPr>
            <p:spPr>
              <a:xfrm>
                <a:off x="974584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70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DD45960-6B8C-943E-BF6C-8F6873D38B65}"/>
              </a:ext>
            </a:extLst>
          </p:cNvPr>
          <p:cNvGrpSpPr/>
          <p:nvPr/>
        </p:nvGrpSpPr>
        <p:grpSpPr>
          <a:xfrm>
            <a:off x="487819" y="833763"/>
            <a:ext cx="11032852" cy="4679121"/>
            <a:chOff x="487819" y="833763"/>
            <a:chExt cx="11032852" cy="467912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D33FC04-097D-5F8E-E03A-0B86CB0368AD}"/>
                </a:ext>
              </a:extLst>
            </p:cNvPr>
            <p:cNvSpPr/>
            <p:nvPr/>
          </p:nvSpPr>
          <p:spPr>
            <a:xfrm>
              <a:off x="7971019" y="1850579"/>
              <a:ext cx="3549652" cy="149545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DA6805B-66F6-A087-C89E-C33BBEE90E4C}"/>
                </a:ext>
              </a:extLst>
            </p:cNvPr>
            <p:cNvSpPr/>
            <p:nvPr/>
          </p:nvSpPr>
          <p:spPr>
            <a:xfrm>
              <a:off x="8050190" y="2471139"/>
              <a:ext cx="3240000" cy="65701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/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2898D4-1D4D-1A49-DE7A-4B4BA75F0FC0}"/>
                </a:ext>
              </a:extLst>
            </p:cNvPr>
            <p:cNvSpPr/>
            <p:nvPr/>
          </p:nvSpPr>
          <p:spPr>
            <a:xfrm>
              <a:off x="558274" y="1914934"/>
              <a:ext cx="1080001" cy="1366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1B9DC5-B890-A43B-7A3B-97C22B03866E}"/>
                </a:ext>
              </a:extLst>
            </p:cNvPr>
            <p:cNvGrpSpPr/>
            <p:nvPr/>
          </p:nvGrpSpPr>
          <p:grpSpPr>
            <a:xfrm>
              <a:off x="558276" y="3813952"/>
              <a:ext cx="10807570" cy="510068"/>
              <a:chOff x="558276" y="3813952"/>
              <a:chExt cx="10807570" cy="5100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3FC8CE7-4CC3-5820-BD6A-92B9645E4457}"/>
                      </a:ext>
                    </a:extLst>
                  </p:cNvPr>
                  <p:cNvSpPr/>
                  <p:nvPr/>
                </p:nvSpPr>
                <p:spPr>
                  <a:xfrm>
                    <a:off x="558276" y="3964020"/>
                    <a:ext cx="10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3FC8CE7-4CC3-5820-BD6A-92B9645E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76" y="3964020"/>
                    <a:ext cx="1080000" cy="3600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A7083DCE-48C1-600A-B5F9-D01283BC9E81}"/>
                      </a:ext>
                    </a:extLst>
                  </p:cNvPr>
                  <p:cNvSpPr/>
                  <p:nvPr/>
                </p:nvSpPr>
                <p:spPr>
                  <a:xfrm>
                    <a:off x="8125846" y="3964020"/>
                    <a:ext cx="324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A7083DCE-48C1-600A-B5F9-D01283BC9E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5846" y="3964020"/>
                    <a:ext cx="3240000" cy="3600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CF08673-21D2-8038-D763-E5CBDC2DC0F7}"/>
                  </a:ext>
                </a:extLst>
              </p:cNvPr>
              <p:cNvCxnSpPr>
                <a:stCxn id="6" idx="3"/>
                <a:endCxn id="13" idx="1"/>
              </p:cNvCxnSpPr>
              <p:nvPr/>
            </p:nvCxnSpPr>
            <p:spPr>
              <a:xfrm flipV="1">
                <a:off x="1638276" y="4138414"/>
                <a:ext cx="1941244" cy="5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0C20000-56BF-EBB6-9735-B4CF7C020600}"/>
                  </a:ext>
                </a:extLst>
              </p:cNvPr>
              <p:cNvCxnSpPr>
                <a:stCxn id="13" idx="3"/>
                <a:endCxn id="30" idx="1"/>
              </p:cNvCxnSpPr>
              <p:nvPr/>
            </p:nvCxnSpPr>
            <p:spPr>
              <a:xfrm>
                <a:off x="5739520" y="4138414"/>
                <a:ext cx="2386326" cy="5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EB8F1D-325D-7CA7-673D-7B4990BC8330}"/>
                  </a:ext>
                </a:extLst>
              </p:cNvPr>
              <p:cNvSpPr txBox="1"/>
              <p:nvPr/>
            </p:nvSpPr>
            <p:spPr>
              <a:xfrm>
                <a:off x="2283417" y="3813952"/>
                <a:ext cx="70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dirty="0"/>
                  <a:t>Copy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4011E79-5A15-6134-A722-3AED073654C6}"/>
                  </a:ext>
                </a:extLst>
              </p:cNvPr>
              <p:cNvSpPr txBox="1"/>
              <p:nvPr/>
            </p:nvSpPr>
            <p:spPr>
              <a:xfrm>
                <a:off x="6503831" y="3813952"/>
                <a:ext cx="70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dirty="0"/>
                  <a:t>Copy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EDFB0C4-F300-1A18-95D5-710BF08DB38A}"/>
                </a:ext>
              </a:extLst>
            </p:cNvPr>
            <p:cNvGrpSpPr/>
            <p:nvPr/>
          </p:nvGrpSpPr>
          <p:grpSpPr>
            <a:xfrm>
              <a:off x="487819" y="833763"/>
              <a:ext cx="9868483" cy="429881"/>
              <a:chOff x="487819" y="833763"/>
              <a:chExt cx="9868483" cy="429881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8F3D6FB7-C518-9944-98AB-8FC256517B85}"/>
                  </a:ext>
                </a:extLst>
              </p:cNvPr>
              <p:cNvSpPr/>
              <p:nvPr/>
            </p:nvSpPr>
            <p:spPr>
              <a:xfrm>
                <a:off x="487819" y="835941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Input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8EA9FC9C-A6A3-1797-6C10-2D6B5EBA6B62}"/>
                  </a:ext>
                </a:extLst>
              </p:cNvPr>
              <p:cNvSpPr/>
              <p:nvPr/>
            </p:nvSpPr>
            <p:spPr>
              <a:xfrm>
                <a:off x="4049064" y="833763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Input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6BB83B10-5068-E473-0BCC-FC69F8226BB1}"/>
                  </a:ext>
                </a:extLst>
              </p:cNvPr>
              <p:cNvSpPr/>
              <p:nvPr/>
            </p:nvSpPr>
            <p:spPr>
              <a:xfrm>
                <a:off x="9135389" y="835940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Input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6AE461D-13B9-9C06-3D1C-6A4716F6F47A}"/>
                </a:ext>
              </a:extLst>
            </p:cNvPr>
            <p:cNvGrpSpPr/>
            <p:nvPr/>
          </p:nvGrpSpPr>
          <p:grpSpPr>
            <a:xfrm>
              <a:off x="487819" y="5085180"/>
              <a:ext cx="9868483" cy="427704"/>
              <a:chOff x="487819" y="5085180"/>
              <a:chExt cx="9868483" cy="427704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2CB5E9C0-3154-6666-E706-CCCE32625DB2}"/>
                  </a:ext>
                </a:extLst>
              </p:cNvPr>
              <p:cNvSpPr/>
              <p:nvPr/>
            </p:nvSpPr>
            <p:spPr>
              <a:xfrm>
                <a:off x="487819" y="5085181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Output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734D332-4017-F604-6936-39D5FE5828E9}"/>
                  </a:ext>
                </a:extLst>
              </p:cNvPr>
              <p:cNvSpPr/>
              <p:nvPr/>
            </p:nvSpPr>
            <p:spPr>
              <a:xfrm>
                <a:off x="4049064" y="5085180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Output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93E9E34B-3B0F-1E1C-22CE-C4CA4C5A2529}"/>
                  </a:ext>
                </a:extLst>
              </p:cNvPr>
              <p:cNvSpPr/>
              <p:nvPr/>
            </p:nvSpPr>
            <p:spPr>
              <a:xfrm>
                <a:off x="9135389" y="5085181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Output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A254E67-52D2-B3B0-314A-0243676E23EA}"/>
                </a:ext>
              </a:extLst>
            </p:cNvPr>
            <p:cNvCxnSpPr>
              <a:cxnSpLocks/>
              <a:stCxn id="51" idx="2"/>
              <a:endCxn id="9" idx="0"/>
            </p:cNvCxnSpPr>
            <p:nvPr/>
          </p:nvCxnSpPr>
          <p:spPr>
            <a:xfrm flipH="1">
              <a:off x="1098275" y="1263644"/>
              <a:ext cx="1" cy="651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5037386-95CC-5A86-22DC-68FDE251B2A1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>
              <a:off x="1098275" y="3281675"/>
              <a:ext cx="1" cy="6823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51B0826-ED68-FEA3-78BB-88112331A0F4}"/>
                </a:ext>
              </a:extLst>
            </p:cNvPr>
            <p:cNvCxnSpPr>
              <a:stCxn id="6" idx="2"/>
              <a:endCxn id="54" idx="0"/>
            </p:cNvCxnSpPr>
            <p:nvPr/>
          </p:nvCxnSpPr>
          <p:spPr>
            <a:xfrm>
              <a:off x="1098276" y="4324020"/>
              <a:ext cx="0" cy="76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E0DA025-6DB9-FC3B-E5F1-D9CCC6BFB735}"/>
                </a:ext>
              </a:extLst>
            </p:cNvPr>
            <p:cNvCxnSpPr>
              <a:cxnSpLocks/>
              <a:stCxn id="52" idx="2"/>
              <a:endCxn id="18" idx="0"/>
            </p:cNvCxnSpPr>
            <p:nvPr/>
          </p:nvCxnSpPr>
          <p:spPr>
            <a:xfrm flipH="1">
              <a:off x="4653552" y="1261466"/>
              <a:ext cx="5969" cy="5891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55A5AB-5E38-92F6-848F-072B42595ABE}"/>
                </a:ext>
              </a:extLst>
            </p:cNvPr>
            <p:cNvCxnSpPr>
              <a:cxnSpLocks/>
              <a:stCxn id="18" idx="2"/>
              <a:endCxn id="13" idx="0"/>
            </p:cNvCxnSpPr>
            <p:nvPr/>
          </p:nvCxnSpPr>
          <p:spPr>
            <a:xfrm>
              <a:off x="4653552" y="3281676"/>
              <a:ext cx="5968" cy="6767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DA74F7-4540-56BC-8B60-B75B6FD3C7A4}"/>
                </a:ext>
              </a:extLst>
            </p:cNvPr>
            <p:cNvCxnSpPr>
              <a:stCxn id="13" idx="2"/>
              <a:endCxn id="55" idx="0"/>
            </p:cNvCxnSpPr>
            <p:nvPr/>
          </p:nvCxnSpPr>
          <p:spPr>
            <a:xfrm>
              <a:off x="4659520" y="4318414"/>
              <a:ext cx="1" cy="76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1516B74-D46A-94AF-969E-FF67543635A8}"/>
                </a:ext>
              </a:extLst>
            </p:cNvPr>
            <p:cNvCxnSpPr>
              <a:cxnSpLocks/>
              <a:stCxn id="53" idx="2"/>
              <a:endCxn id="28" idx="0"/>
            </p:cNvCxnSpPr>
            <p:nvPr/>
          </p:nvCxnSpPr>
          <p:spPr>
            <a:xfrm flipH="1">
              <a:off x="9745845" y="1263643"/>
              <a:ext cx="1" cy="5869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9153E38-1E9E-AD2C-1856-472C2D07D446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9745845" y="3346032"/>
              <a:ext cx="1" cy="6179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3E4150F-DC94-1BB2-5063-4B092B69CEAD}"/>
                </a:ext>
              </a:extLst>
            </p:cNvPr>
            <p:cNvCxnSpPr>
              <a:stCxn id="30" idx="2"/>
              <a:endCxn id="56" idx="0"/>
            </p:cNvCxnSpPr>
            <p:nvPr/>
          </p:nvCxnSpPr>
          <p:spPr>
            <a:xfrm>
              <a:off x="9745846" y="4324020"/>
              <a:ext cx="0" cy="76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EBFB2573-7A9C-F8BC-F40B-5925F4E414BA}"/>
                    </a:ext>
                  </a:extLst>
                </p:cNvPr>
                <p:cNvSpPr/>
                <p:nvPr/>
              </p:nvSpPr>
              <p:spPr>
                <a:xfrm>
                  <a:off x="699633" y="1986522"/>
                  <a:ext cx="797281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EBFB2573-7A9C-F8BC-F40B-5925F4E41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633" y="1986522"/>
                  <a:ext cx="797281" cy="407773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87B1B1D5-E602-E503-32FA-AF0E08B613FF}"/>
                    </a:ext>
                  </a:extLst>
                </p:cNvPr>
                <p:cNvSpPr/>
                <p:nvPr/>
              </p:nvSpPr>
              <p:spPr>
                <a:xfrm>
                  <a:off x="697719" y="2576801"/>
                  <a:ext cx="797282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87B1B1D5-E602-E503-32FA-AF0E08B61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19" y="2576801"/>
                  <a:ext cx="797282" cy="407773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D866F8B-8279-6C57-66FA-8FFD69183B67}"/>
                </a:ext>
              </a:extLst>
            </p:cNvPr>
            <p:cNvGrpSpPr/>
            <p:nvPr/>
          </p:nvGrpSpPr>
          <p:grpSpPr>
            <a:xfrm>
              <a:off x="3304716" y="1850579"/>
              <a:ext cx="2697671" cy="1431097"/>
              <a:chOff x="3304716" y="1850579"/>
              <a:chExt cx="2697671" cy="1431097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CB338DB-7A73-BA7F-DA2E-C313D92146B3}"/>
                  </a:ext>
                </a:extLst>
              </p:cNvPr>
              <p:cNvSpPr/>
              <p:nvPr/>
            </p:nvSpPr>
            <p:spPr>
              <a:xfrm>
                <a:off x="3304716" y="1850579"/>
                <a:ext cx="2697671" cy="1431097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96309B5D-333A-8074-8499-AE0F7326E465}"/>
                      </a:ext>
                    </a:extLst>
                  </p:cNvPr>
                  <p:cNvSpPr/>
                  <p:nvPr/>
                </p:nvSpPr>
                <p:spPr>
                  <a:xfrm>
                    <a:off x="4185725" y="1986521"/>
                    <a:ext cx="797282" cy="40777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96309B5D-333A-8074-8499-AE0F7326E4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5725" y="1986521"/>
                    <a:ext cx="797282" cy="407773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753941A-10A3-2229-4BB5-0DB50837772F}"/>
                  </a:ext>
                </a:extLst>
              </p:cNvPr>
              <p:cNvSpPr/>
              <p:nvPr/>
            </p:nvSpPr>
            <p:spPr>
              <a:xfrm>
                <a:off x="3453914" y="2490804"/>
                <a:ext cx="2399276" cy="640523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18A7F0F1-D3B1-741E-C623-436F122C38FE}"/>
                      </a:ext>
                    </a:extLst>
                  </p:cNvPr>
                  <p:cNvSpPr/>
                  <p:nvPr/>
                </p:nvSpPr>
                <p:spPr>
                  <a:xfrm>
                    <a:off x="4865134" y="2599074"/>
                    <a:ext cx="797283" cy="40114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18A7F0F1-D3B1-741E-C623-436F122C38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5134" y="2599074"/>
                    <a:ext cx="797283" cy="401142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CA66EDA-45B3-CD9D-4D84-95A01CA523FE}"/>
                </a:ext>
              </a:extLst>
            </p:cNvPr>
            <p:cNvGrpSpPr/>
            <p:nvPr/>
          </p:nvGrpSpPr>
          <p:grpSpPr>
            <a:xfrm>
              <a:off x="8149748" y="2523509"/>
              <a:ext cx="1971282" cy="565726"/>
              <a:chOff x="7543421" y="2460117"/>
              <a:chExt cx="1971282" cy="565726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2C1BFAA-83CE-C950-EBF3-3C87615464D7}"/>
                  </a:ext>
                </a:extLst>
              </p:cNvPr>
              <p:cNvSpPr/>
              <p:nvPr/>
            </p:nvSpPr>
            <p:spPr>
              <a:xfrm>
                <a:off x="7543421" y="2460117"/>
                <a:ext cx="1971282" cy="565726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246528CD-07F2-5D58-9ABF-6BF197BEC073}"/>
                      </a:ext>
                    </a:extLst>
                  </p:cNvPr>
                  <p:cNvSpPr/>
                  <p:nvPr/>
                </p:nvSpPr>
                <p:spPr>
                  <a:xfrm>
                    <a:off x="7602599" y="2525722"/>
                    <a:ext cx="798523" cy="40777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246528CD-07F2-5D58-9ABF-6BF197BEC0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599" y="2525722"/>
                    <a:ext cx="798523" cy="407773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9E004C94-397F-CB6A-D124-031AD6EF17ED}"/>
                      </a:ext>
                    </a:extLst>
                  </p:cNvPr>
                  <p:cNvSpPr/>
                  <p:nvPr/>
                </p:nvSpPr>
                <p:spPr>
                  <a:xfrm>
                    <a:off x="8621472" y="2539093"/>
                    <a:ext cx="798523" cy="40777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9E004C94-397F-CB6A-D124-031AD6EF17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1472" y="2539093"/>
                    <a:ext cx="798523" cy="407773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F77A60-17E0-DDFA-D940-D769C273F248}"/>
                </a:ext>
              </a:extLst>
            </p:cNvPr>
            <p:cNvGrpSpPr/>
            <p:nvPr/>
          </p:nvGrpSpPr>
          <p:grpSpPr>
            <a:xfrm>
              <a:off x="3512048" y="2530236"/>
              <a:ext cx="1074032" cy="510194"/>
              <a:chOff x="3579520" y="2556094"/>
              <a:chExt cx="1074032" cy="510194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F25B3E8-2997-4EFB-673F-F9CA48A77945}"/>
                  </a:ext>
                </a:extLst>
              </p:cNvPr>
              <p:cNvSpPr/>
              <p:nvPr/>
            </p:nvSpPr>
            <p:spPr>
              <a:xfrm>
                <a:off x="3579520" y="2556094"/>
                <a:ext cx="1074032" cy="510194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ounded Rectangle 25">
                    <a:extLst>
                      <a:ext uri="{FF2B5EF4-FFF2-40B4-BE49-F238E27FC236}">
                        <a16:creationId xmlns:a16="http://schemas.microsoft.com/office/drawing/2014/main" id="{2825FB1E-2C49-E1A7-2DBC-D3C23179CEE8}"/>
                      </a:ext>
                    </a:extLst>
                  </p:cNvPr>
                  <p:cNvSpPr/>
                  <p:nvPr/>
                </p:nvSpPr>
                <p:spPr>
                  <a:xfrm>
                    <a:off x="3701853" y="2602659"/>
                    <a:ext cx="797282" cy="40777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26" name="Rounded Rectangle 25">
                    <a:extLst>
                      <a:ext uri="{FF2B5EF4-FFF2-40B4-BE49-F238E27FC236}">
                        <a16:creationId xmlns:a16="http://schemas.microsoft.com/office/drawing/2014/main" id="{2825FB1E-2C49-E1A7-2DBC-D3C23179CE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853" y="2602659"/>
                    <a:ext cx="797282" cy="407773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EC490640-5A4D-E891-F5D5-5A7AC825167F}"/>
                    </a:ext>
                  </a:extLst>
                </p:cNvPr>
                <p:cNvSpPr/>
                <p:nvPr/>
              </p:nvSpPr>
              <p:spPr>
                <a:xfrm>
                  <a:off x="9356411" y="1921472"/>
                  <a:ext cx="797282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EC490640-5A4D-E891-F5D5-5A7AC82516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411" y="1921472"/>
                  <a:ext cx="797282" cy="407773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0F648C87-5B96-ED32-9DA4-C47C78508001}"/>
                    </a:ext>
                  </a:extLst>
                </p:cNvPr>
                <p:cNvSpPr/>
                <p:nvPr/>
              </p:nvSpPr>
              <p:spPr>
                <a:xfrm>
                  <a:off x="10366795" y="2633051"/>
                  <a:ext cx="792555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0F648C87-5B96-ED32-9DA4-C47C785080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6795" y="2633051"/>
                  <a:ext cx="792555" cy="407773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A23A6F-8F72-8412-8689-842BE185D68E}"/>
                </a:ext>
              </a:extLst>
            </p:cNvPr>
            <p:cNvSpPr txBox="1"/>
            <p:nvPr/>
          </p:nvSpPr>
          <p:spPr>
            <a:xfrm>
              <a:off x="2093853" y="2430313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040BCE-2A94-50A0-581B-9000136B1C5E}"/>
                </a:ext>
              </a:extLst>
            </p:cNvPr>
            <p:cNvCxnSpPr>
              <a:stCxn id="3" idx="3"/>
              <a:endCxn id="19" idx="1"/>
            </p:cNvCxnSpPr>
            <p:nvPr/>
          </p:nvCxnSpPr>
          <p:spPr>
            <a:xfrm>
              <a:off x="1495001" y="2780688"/>
              <a:ext cx="2017047" cy="46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242500F-859C-DC1F-D936-1657831779E6}"/>
                </a:ext>
              </a:extLst>
            </p:cNvPr>
            <p:cNvCxnSpPr>
              <a:stCxn id="24" idx="3"/>
              <a:endCxn id="15" idx="1"/>
            </p:cNvCxnSpPr>
            <p:nvPr/>
          </p:nvCxnSpPr>
          <p:spPr>
            <a:xfrm flipV="1">
              <a:off x="5853190" y="2806372"/>
              <a:ext cx="2296558" cy="4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883FF1-AF71-9E50-36FF-2A1596F0015D}"/>
                </a:ext>
              </a:extLst>
            </p:cNvPr>
            <p:cNvSpPr txBox="1"/>
            <p:nvPr/>
          </p:nvSpPr>
          <p:spPr>
            <a:xfrm>
              <a:off x="6503831" y="2448385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20BF77-76E3-6D79-07AE-00574B02DFEE}"/>
                </a:ext>
              </a:extLst>
            </p:cNvPr>
            <p:cNvSpPr txBox="1"/>
            <p:nvPr/>
          </p:nvSpPr>
          <p:spPr>
            <a:xfrm>
              <a:off x="6151585" y="2831585"/>
              <a:ext cx="141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Weight Align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12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D390DD-D617-8124-83F4-7C17F7944918}"/>
              </a:ext>
            </a:extLst>
          </p:cNvPr>
          <p:cNvGrpSpPr/>
          <p:nvPr/>
        </p:nvGrpSpPr>
        <p:grpSpPr>
          <a:xfrm>
            <a:off x="3094336" y="2193325"/>
            <a:ext cx="6631460" cy="2471349"/>
            <a:chOff x="3119049" y="2477532"/>
            <a:chExt cx="6631460" cy="24713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4AA92AF-5982-9570-19BA-D3901B4330E6}"/>
                </a:ext>
              </a:extLst>
            </p:cNvPr>
            <p:cNvGrpSpPr/>
            <p:nvPr/>
          </p:nvGrpSpPr>
          <p:grpSpPr>
            <a:xfrm>
              <a:off x="3119049" y="2477532"/>
              <a:ext cx="6631460" cy="2471349"/>
              <a:chOff x="3959311" y="1989440"/>
              <a:chExt cx="6631460" cy="2471349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2537FF5-BD97-921C-5BF0-5742CBA1A46F}"/>
                  </a:ext>
                </a:extLst>
              </p:cNvPr>
              <p:cNvCxnSpPr>
                <a:stCxn id="12" idx="3"/>
                <a:endCxn id="13" idx="1"/>
              </p:cNvCxnSpPr>
              <p:nvPr/>
            </p:nvCxnSpPr>
            <p:spPr>
              <a:xfrm>
                <a:off x="8232689" y="2489888"/>
                <a:ext cx="4427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6DDBA14-1F5C-8738-4C38-A2535CDFB12A}"/>
                  </a:ext>
                </a:extLst>
              </p:cNvPr>
              <p:cNvSpPr/>
              <p:nvPr/>
            </p:nvSpPr>
            <p:spPr>
              <a:xfrm>
                <a:off x="3959311" y="1989440"/>
                <a:ext cx="1915296" cy="100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Data Selection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948D51AE-2FF0-6518-56C2-CF1A86382CFC}"/>
                  </a:ext>
                </a:extLst>
              </p:cNvPr>
              <p:cNvSpPr/>
              <p:nvPr/>
            </p:nvSpPr>
            <p:spPr>
              <a:xfrm>
                <a:off x="6317393" y="1989440"/>
                <a:ext cx="1915296" cy="100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Model Training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0938C049-6A19-69BE-C748-B40455730866}"/>
                  </a:ext>
                </a:extLst>
              </p:cNvPr>
              <p:cNvSpPr/>
              <p:nvPr/>
            </p:nvSpPr>
            <p:spPr>
              <a:xfrm>
                <a:off x="8675475" y="1989440"/>
                <a:ext cx="1915296" cy="100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Model Evaluation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55F2576C-A24C-0FA1-B047-B7C3D365D1EE}"/>
                  </a:ext>
                </a:extLst>
              </p:cNvPr>
              <p:cNvSpPr/>
              <p:nvPr/>
            </p:nvSpPr>
            <p:spPr>
              <a:xfrm>
                <a:off x="6317393" y="3459893"/>
                <a:ext cx="1915296" cy="100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FC layer Expanding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9E077C1-B45A-BBA5-8CF5-7E01442E65FA}"/>
                  </a:ext>
                </a:extLst>
              </p:cNvPr>
              <p:cNvSpPr/>
              <p:nvPr/>
            </p:nvSpPr>
            <p:spPr>
              <a:xfrm>
                <a:off x="3959311" y="3459893"/>
                <a:ext cx="1915296" cy="10008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Exemplar Selection (optional)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AEA7C50-27FF-749B-5C03-317C77F2C79A}"/>
                  </a:ext>
                </a:extLst>
              </p:cNvPr>
              <p:cNvCxnSpPr>
                <a:stCxn id="11" idx="3"/>
                <a:endCxn id="12" idx="1"/>
              </p:cNvCxnSpPr>
              <p:nvPr/>
            </p:nvCxnSpPr>
            <p:spPr>
              <a:xfrm>
                <a:off x="5874607" y="2489888"/>
                <a:ext cx="4427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FE2AE80-4F7D-F16D-74E9-D0C0ABBBBF2B}"/>
                  </a:ext>
                </a:extLst>
              </p:cNvPr>
              <p:cNvCxnSpPr>
                <a:stCxn id="12" idx="2"/>
                <a:endCxn id="14" idx="0"/>
              </p:cNvCxnSpPr>
              <p:nvPr/>
            </p:nvCxnSpPr>
            <p:spPr>
              <a:xfrm>
                <a:off x="7275041" y="2990336"/>
                <a:ext cx="0" cy="4695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CE22F86-FFD9-5D16-63DE-486AC2838C4A}"/>
                  </a:ext>
                </a:extLst>
              </p:cNvPr>
              <p:cNvCxnSpPr>
                <a:stCxn id="14" idx="1"/>
                <a:endCxn id="15" idx="3"/>
              </p:cNvCxnSpPr>
              <p:nvPr/>
            </p:nvCxnSpPr>
            <p:spPr>
              <a:xfrm flipH="1">
                <a:off x="5874607" y="3960341"/>
                <a:ext cx="4427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1249626-2992-E6DF-8840-5E618DAC6671}"/>
                </a:ext>
              </a:extLst>
            </p:cNvPr>
            <p:cNvCxnSpPr>
              <a:stCxn id="15" idx="0"/>
              <a:endCxn id="11" idx="2"/>
            </p:cNvCxnSpPr>
            <p:nvPr/>
          </p:nvCxnSpPr>
          <p:spPr>
            <a:xfrm flipV="1">
              <a:off x="4076697" y="3478428"/>
              <a:ext cx="0" cy="469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76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">
            <a:extLst>
              <a:ext uri="{FF2B5EF4-FFF2-40B4-BE49-F238E27FC236}">
                <a16:creationId xmlns:a16="http://schemas.microsoft.com/office/drawing/2014/main" id="{9A5FFC41-8B5C-6AAE-4B98-3E72CF9894EC}"/>
              </a:ext>
            </a:extLst>
          </p:cNvPr>
          <p:cNvSpPr/>
          <p:nvPr/>
        </p:nvSpPr>
        <p:spPr>
          <a:xfrm>
            <a:off x="331534" y="1141880"/>
            <a:ext cx="586903" cy="3101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23" name="Rectangle: Rounded Corners 4">
            <a:extLst>
              <a:ext uri="{FF2B5EF4-FFF2-40B4-BE49-F238E27FC236}">
                <a16:creationId xmlns:a16="http://schemas.microsoft.com/office/drawing/2014/main" id="{24035B92-2F9F-F5B2-ABE9-5CBD217D8C24}"/>
              </a:ext>
            </a:extLst>
          </p:cNvPr>
          <p:cNvSpPr/>
          <p:nvPr/>
        </p:nvSpPr>
        <p:spPr>
          <a:xfrm>
            <a:off x="340475" y="1650622"/>
            <a:ext cx="575680" cy="288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24" name="Rectangle: Rounded Corners 5">
            <a:extLst>
              <a:ext uri="{FF2B5EF4-FFF2-40B4-BE49-F238E27FC236}">
                <a16:creationId xmlns:a16="http://schemas.microsoft.com/office/drawing/2014/main" id="{29195277-0D42-AA10-C532-BC2841396236}"/>
              </a:ext>
            </a:extLst>
          </p:cNvPr>
          <p:cNvSpPr/>
          <p:nvPr/>
        </p:nvSpPr>
        <p:spPr>
          <a:xfrm>
            <a:off x="345686" y="2119950"/>
            <a:ext cx="581112" cy="3101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25" name="Rectangle: Rounded Corners 6">
            <a:extLst>
              <a:ext uri="{FF2B5EF4-FFF2-40B4-BE49-F238E27FC236}">
                <a16:creationId xmlns:a16="http://schemas.microsoft.com/office/drawing/2014/main" id="{053FDEEF-F680-6A56-E59D-F32EF27F63FF}"/>
              </a:ext>
            </a:extLst>
          </p:cNvPr>
          <p:cNvSpPr/>
          <p:nvPr/>
        </p:nvSpPr>
        <p:spPr>
          <a:xfrm>
            <a:off x="329356" y="2947072"/>
            <a:ext cx="591257" cy="31424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6A57B3-2A62-A842-F8F2-7ED72D646DD2}"/>
              </a:ext>
            </a:extLst>
          </p:cNvPr>
          <p:cNvSpPr txBox="1"/>
          <p:nvPr/>
        </p:nvSpPr>
        <p:spPr>
          <a:xfrm>
            <a:off x="293587" y="1124186"/>
            <a:ext cx="85358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2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BD24653-A6A8-6266-EC2F-3C663FB99CD7}"/>
              </a:ext>
            </a:extLst>
          </p:cNvPr>
          <p:cNvSpPr txBox="1"/>
          <p:nvPr/>
        </p:nvSpPr>
        <p:spPr>
          <a:xfrm>
            <a:off x="315906" y="1636363"/>
            <a:ext cx="70139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2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D33E0F5-F538-8074-CF96-E650CCF6F2AA}"/>
              </a:ext>
            </a:extLst>
          </p:cNvPr>
          <p:cNvSpPr txBox="1"/>
          <p:nvPr/>
        </p:nvSpPr>
        <p:spPr>
          <a:xfrm>
            <a:off x="336680" y="2098404"/>
            <a:ext cx="70139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2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725EE9-8A7D-0EA1-D716-28A62906CC5F}"/>
              </a:ext>
            </a:extLst>
          </p:cNvPr>
          <p:cNvSpPr txBox="1"/>
          <p:nvPr/>
        </p:nvSpPr>
        <p:spPr>
          <a:xfrm>
            <a:off x="254387" y="2916585"/>
            <a:ext cx="741193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2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N</a:t>
            </a:r>
          </a:p>
        </p:txBody>
      </p:sp>
      <p:sp>
        <p:nvSpPr>
          <p:cNvPr id="130" name="Rectangle: Rounded Corners 12">
            <a:extLst>
              <a:ext uri="{FF2B5EF4-FFF2-40B4-BE49-F238E27FC236}">
                <a16:creationId xmlns:a16="http://schemas.microsoft.com/office/drawing/2014/main" id="{7F12618C-7215-28DB-FD4D-D09412D3B6AA}"/>
              </a:ext>
            </a:extLst>
          </p:cNvPr>
          <p:cNvSpPr/>
          <p:nvPr/>
        </p:nvSpPr>
        <p:spPr>
          <a:xfrm>
            <a:off x="1159592" y="1140283"/>
            <a:ext cx="637310" cy="2988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CCB1B58-ACDC-FACC-39E1-B57C4544D544}"/>
              </a:ext>
            </a:extLst>
          </p:cNvPr>
          <p:cNvSpPr txBox="1"/>
          <p:nvPr/>
        </p:nvSpPr>
        <p:spPr>
          <a:xfrm>
            <a:off x="1113504" y="1157380"/>
            <a:ext cx="845999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 1</a:t>
            </a:r>
          </a:p>
        </p:txBody>
      </p:sp>
      <p:sp>
        <p:nvSpPr>
          <p:cNvPr id="132" name="Rectangle: Rounded Corners 14">
            <a:extLst>
              <a:ext uri="{FF2B5EF4-FFF2-40B4-BE49-F238E27FC236}">
                <a16:creationId xmlns:a16="http://schemas.microsoft.com/office/drawing/2014/main" id="{92564ACC-5960-727E-7D9F-EF7EC10CAC1E}"/>
              </a:ext>
            </a:extLst>
          </p:cNvPr>
          <p:cNvSpPr/>
          <p:nvPr/>
        </p:nvSpPr>
        <p:spPr>
          <a:xfrm>
            <a:off x="1151246" y="1647812"/>
            <a:ext cx="637193" cy="3075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33" name="Rectangle: Rounded Corners 15">
            <a:extLst>
              <a:ext uri="{FF2B5EF4-FFF2-40B4-BE49-F238E27FC236}">
                <a16:creationId xmlns:a16="http://schemas.microsoft.com/office/drawing/2014/main" id="{AB6575BD-935B-4BD1-CDD5-BDCE8AEF8B44}"/>
              </a:ext>
            </a:extLst>
          </p:cNvPr>
          <p:cNvSpPr/>
          <p:nvPr/>
        </p:nvSpPr>
        <p:spPr>
          <a:xfrm>
            <a:off x="1146190" y="2114432"/>
            <a:ext cx="637193" cy="296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34" name="Rectangle: Rounded Corners 16">
            <a:extLst>
              <a:ext uri="{FF2B5EF4-FFF2-40B4-BE49-F238E27FC236}">
                <a16:creationId xmlns:a16="http://schemas.microsoft.com/office/drawing/2014/main" id="{B966CE80-CD2A-D521-6438-B10A14CC49AD}"/>
              </a:ext>
            </a:extLst>
          </p:cNvPr>
          <p:cNvSpPr/>
          <p:nvPr/>
        </p:nvSpPr>
        <p:spPr>
          <a:xfrm>
            <a:off x="1146189" y="2955634"/>
            <a:ext cx="637194" cy="297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91F144-A704-B01F-58E2-1D615B074E96}"/>
              </a:ext>
            </a:extLst>
          </p:cNvPr>
          <p:cNvSpPr txBox="1"/>
          <p:nvPr/>
        </p:nvSpPr>
        <p:spPr>
          <a:xfrm>
            <a:off x="1110537" y="1656841"/>
            <a:ext cx="804687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 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15E60D-0AE3-A830-E416-494D3D6E6F32}"/>
              </a:ext>
            </a:extLst>
          </p:cNvPr>
          <p:cNvSpPr txBox="1"/>
          <p:nvPr/>
        </p:nvSpPr>
        <p:spPr>
          <a:xfrm>
            <a:off x="1075148" y="2105638"/>
            <a:ext cx="785567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 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D60C841-9FE0-40E6-3880-E8B6EEF6F3C6}"/>
              </a:ext>
            </a:extLst>
          </p:cNvPr>
          <p:cNvSpPr txBox="1"/>
          <p:nvPr/>
        </p:nvSpPr>
        <p:spPr>
          <a:xfrm>
            <a:off x="1070793" y="2966464"/>
            <a:ext cx="895112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 N</a:t>
            </a:r>
          </a:p>
        </p:txBody>
      </p:sp>
      <p:sp>
        <p:nvSpPr>
          <p:cNvPr id="138" name="Isosceles Triangle 20">
            <a:extLst>
              <a:ext uri="{FF2B5EF4-FFF2-40B4-BE49-F238E27FC236}">
                <a16:creationId xmlns:a16="http://schemas.microsoft.com/office/drawing/2014/main" id="{DE05411B-BA9A-D1AC-1C74-08F864A233D1}"/>
              </a:ext>
            </a:extLst>
          </p:cNvPr>
          <p:cNvSpPr/>
          <p:nvPr/>
        </p:nvSpPr>
        <p:spPr>
          <a:xfrm rot="5400000">
            <a:off x="897204" y="1257572"/>
            <a:ext cx="134668" cy="78717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39" name="Isosceles Triangle 21">
            <a:extLst>
              <a:ext uri="{FF2B5EF4-FFF2-40B4-BE49-F238E27FC236}">
                <a16:creationId xmlns:a16="http://schemas.microsoft.com/office/drawing/2014/main" id="{C71ED0B7-84CE-C670-20D2-5E21DBAF467A}"/>
              </a:ext>
            </a:extLst>
          </p:cNvPr>
          <p:cNvSpPr/>
          <p:nvPr/>
        </p:nvSpPr>
        <p:spPr>
          <a:xfrm rot="5400000">
            <a:off x="900158" y="1762418"/>
            <a:ext cx="134668" cy="78717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40" name="Isosceles Triangle 22">
            <a:extLst>
              <a:ext uri="{FF2B5EF4-FFF2-40B4-BE49-F238E27FC236}">
                <a16:creationId xmlns:a16="http://schemas.microsoft.com/office/drawing/2014/main" id="{BD9D3426-CDA2-65B8-FC37-F59D6CE709E0}"/>
              </a:ext>
            </a:extLst>
          </p:cNvPr>
          <p:cNvSpPr/>
          <p:nvPr/>
        </p:nvSpPr>
        <p:spPr>
          <a:xfrm rot="5400000">
            <a:off x="921420" y="2229002"/>
            <a:ext cx="134668" cy="78717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41" name="Isosceles Triangle 23">
            <a:extLst>
              <a:ext uri="{FF2B5EF4-FFF2-40B4-BE49-F238E27FC236}">
                <a16:creationId xmlns:a16="http://schemas.microsoft.com/office/drawing/2014/main" id="{59370466-027E-5294-3FB8-663A95DA6876}"/>
              </a:ext>
            </a:extLst>
          </p:cNvPr>
          <p:cNvSpPr/>
          <p:nvPr/>
        </p:nvSpPr>
        <p:spPr>
          <a:xfrm rot="5400000">
            <a:off x="894132" y="3070961"/>
            <a:ext cx="134668" cy="78717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66000AB-38E7-384C-B00F-7ADB32D11141}"/>
                  </a:ext>
                </a:extLst>
              </p:cNvPr>
              <p:cNvSpPr txBox="1"/>
              <p:nvPr/>
            </p:nvSpPr>
            <p:spPr>
              <a:xfrm>
                <a:off x="880610" y="2583814"/>
                <a:ext cx="2950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66000AB-38E7-384C-B00F-7ADB32D11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10" y="2583814"/>
                <a:ext cx="295006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: Rounded Corners 25">
            <a:extLst>
              <a:ext uri="{FF2B5EF4-FFF2-40B4-BE49-F238E27FC236}">
                <a16:creationId xmlns:a16="http://schemas.microsoft.com/office/drawing/2014/main" id="{1D2178BB-57EE-6787-CBB6-469E3415C98E}"/>
              </a:ext>
            </a:extLst>
          </p:cNvPr>
          <p:cNvSpPr/>
          <p:nvPr/>
        </p:nvSpPr>
        <p:spPr>
          <a:xfrm>
            <a:off x="2182777" y="1133922"/>
            <a:ext cx="1784360" cy="34789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B46F0A-EF0E-CB86-C051-22FEF9002D67}"/>
              </a:ext>
            </a:extLst>
          </p:cNvPr>
          <p:cNvSpPr/>
          <p:nvPr/>
        </p:nvSpPr>
        <p:spPr>
          <a:xfrm>
            <a:off x="2313466" y="1194226"/>
            <a:ext cx="678955" cy="238161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8C36CFC-9188-EEB0-EB56-87D3D68EDB05}"/>
              </a:ext>
            </a:extLst>
          </p:cNvPr>
          <p:cNvSpPr/>
          <p:nvPr/>
        </p:nvSpPr>
        <p:spPr>
          <a:xfrm>
            <a:off x="3155082" y="1189379"/>
            <a:ext cx="701399" cy="2381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148" name="Rectangle: Rounded Corners 31">
            <a:extLst>
              <a:ext uri="{FF2B5EF4-FFF2-40B4-BE49-F238E27FC236}">
                <a16:creationId xmlns:a16="http://schemas.microsoft.com/office/drawing/2014/main" id="{B674D393-33C5-3B6B-C949-224226B0C8CE}"/>
              </a:ext>
            </a:extLst>
          </p:cNvPr>
          <p:cNvSpPr/>
          <p:nvPr/>
        </p:nvSpPr>
        <p:spPr>
          <a:xfrm>
            <a:off x="2276098" y="2834518"/>
            <a:ext cx="1784360" cy="34789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319E08B-FCA1-4E56-609A-14BE4254166A}"/>
              </a:ext>
            </a:extLst>
          </p:cNvPr>
          <p:cNvGrpSpPr/>
          <p:nvPr/>
        </p:nvGrpSpPr>
        <p:grpSpPr>
          <a:xfrm>
            <a:off x="4191385" y="1486667"/>
            <a:ext cx="1085892" cy="714359"/>
            <a:chOff x="4035612" y="2539497"/>
            <a:chExt cx="942680" cy="652406"/>
          </a:xfrm>
        </p:grpSpPr>
        <p:sp>
          <p:nvSpPr>
            <p:cNvPr id="149" name="Rectangle: Rounded Corners 32">
              <a:extLst>
                <a:ext uri="{FF2B5EF4-FFF2-40B4-BE49-F238E27FC236}">
                  <a16:creationId xmlns:a16="http://schemas.microsoft.com/office/drawing/2014/main" id="{079D452E-B93C-6181-AA56-F380BE5DD67C}"/>
                </a:ext>
              </a:extLst>
            </p:cNvPr>
            <p:cNvSpPr/>
            <p:nvPr/>
          </p:nvSpPr>
          <p:spPr>
            <a:xfrm>
              <a:off x="4035612" y="2539497"/>
              <a:ext cx="942680" cy="65240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1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B6B2D5C-6735-E76B-4AA4-8BE29800E27D}"/>
                </a:ext>
              </a:extLst>
            </p:cNvPr>
            <p:cNvSpPr/>
            <p:nvPr/>
          </p:nvSpPr>
          <p:spPr>
            <a:xfrm>
              <a:off x="4158124" y="2616183"/>
              <a:ext cx="701399" cy="238161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14F05DD-112A-90C0-C2A9-41D19327AF23}"/>
                </a:ext>
              </a:extLst>
            </p:cNvPr>
            <p:cNvSpPr/>
            <p:nvPr/>
          </p:nvSpPr>
          <p:spPr>
            <a:xfrm>
              <a:off x="4153276" y="2916585"/>
              <a:ext cx="701399" cy="23816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Solver</a:t>
              </a:r>
            </a:p>
          </p:txBody>
        </p:sp>
      </p:grpSp>
      <p:sp>
        <p:nvSpPr>
          <p:cNvPr id="158" name="Flowchart: Connector 42">
            <a:extLst>
              <a:ext uri="{FF2B5EF4-FFF2-40B4-BE49-F238E27FC236}">
                <a16:creationId xmlns:a16="http://schemas.microsoft.com/office/drawing/2014/main" id="{3DD45227-B31B-19E2-9634-F98FB30140A3}"/>
              </a:ext>
            </a:extLst>
          </p:cNvPr>
          <p:cNvSpPr/>
          <p:nvPr/>
        </p:nvSpPr>
        <p:spPr>
          <a:xfrm>
            <a:off x="3007240" y="2039086"/>
            <a:ext cx="225733" cy="23816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59" name="Flowchart: Connector 43">
            <a:extLst>
              <a:ext uri="{FF2B5EF4-FFF2-40B4-BE49-F238E27FC236}">
                <a16:creationId xmlns:a16="http://schemas.microsoft.com/office/drawing/2014/main" id="{98F610E4-1D1E-0D5E-9545-A6BCB28C8281}"/>
              </a:ext>
            </a:extLst>
          </p:cNvPr>
          <p:cNvSpPr/>
          <p:nvPr/>
        </p:nvSpPr>
        <p:spPr>
          <a:xfrm>
            <a:off x="2967871" y="1674052"/>
            <a:ext cx="225733" cy="23816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10F3C5F-55F2-6072-65CB-581FA3092F33}"/>
                  </a:ext>
                </a:extLst>
              </p:cNvPr>
              <p:cNvSpPr txBox="1"/>
              <p:nvPr/>
            </p:nvSpPr>
            <p:spPr>
              <a:xfrm>
                <a:off x="3054006" y="1739577"/>
                <a:ext cx="71686" cy="1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11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711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10F3C5F-55F2-6072-65CB-581FA3092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06" y="1739577"/>
                <a:ext cx="71686" cy="109389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98C56F6-411B-3CC9-5D0A-06A2A623A749}"/>
                  </a:ext>
                </a:extLst>
              </p:cNvPr>
              <p:cNvSpPr txBox="1"/>
              <p:nvPr/>
            </p:nvSpPr>
            <p:spPr>
              <a:xfrm flipH="1">
                <a:off x="3000423" y="2104945"/>
                <a:ext cx="250959" cy="1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11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11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71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98C56F6-411B-3CC9-5D0A-06A2A623A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00423" y="2104945"/>
                <a:ext cx="250959" cy="109389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8452E97-1CFF-A1A8-D67A-051351F88C08}"/>
              </a:ext>
            </a:extLst>
          </p:cNvPr>
          <p:cNvCxnSpPr>
            <a:cxnSpLocks/>
          </p:cNvCxnSpPr>
          <p:nvPr/>
        </p:nvCxnSpPr>
        <p:spPr>
          <a:xfrm>
            <a:off x="2981394" y="1320554"/>
            <a:ext cx="1322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D09293B-EC05-C167-ADE9-7C8713E2851D}"/>
              </a:ext>
            </a:extLst>
          </p:cNvPr>
          <p:cNvCxnSpPr>
            <a:cxnSpLocks/>
          </p:cNvCxnSpPr>
          <p:nvPr/>
        </p:nvCxnSpPr>
        <p:spPr>
          <a:xfrm>
            <a:off x="3007240" y="2993218"/>
            <a:ext cx="108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AEB990A-02E4-8917-61AB-C28F009738DC}"/>
              </a:ext>
            </a:extLst>
          </p:cNvPr>
          <p:cNvCxnSpPr>
            <a:cxnSpLocks/>
          </p:cNvCxnSpPr>
          <p:nvPr/>
        </p:nvCxnSpPr>
        <p:spPr>
          <a:xfrm flipH="1">
            <a:off x="3094579" y="1312665"/>
            <a:ext cx="6454" cy="363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F58F0AF-56B2-C2CB-6C77-61113ADD340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3120107" y="2277247"/>
            <a:ext cx="0" cy="720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7BED778-43A2-B274-4424-A7CC49694FBA}"/>
              </a:ext>
            </a:extLst>
          </p:cNvPr>
          <p:cNvCxnSpPr>
            <a:cxnSpLocks/>
          </p:cNvCxnSpPr>
          <p:nvPr/>
        </p:nvCxnSpPr>
        <p:spPr>
          <a:xfrm>
            <a:off x="3201145" y="1773510"/>
            <a:ext cx="997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6B04D98-BE6E-3627-FB50-DA2BAD5B782E}"/>
              </a:ext>
            </a:extLst>
          </p:cNvPr>
          <p:cNvCxnSpPr>
            <a:stCxn id="158" idx="6"/>
          </p:cNvCxnSpPr>
          <p:nvPr/>
        </p:nvCxnSpPr>
        <p:spPr>
          <a:xfrm>
            <a:off x="3232974" y="2158166"/>
            <a:ext cx="32714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8511BDA-D65A-9FFE-5A4A-0C8996D25F86}"/>
              </a:ext>
            </a:extLst>
          </p:cNvPr>
          <p:cNvCxnSpPr>
            <a:cxnSpLocks/>
          </p:cNvCxnSpPr>
          <p:nvPr/>
        </p:nvCxnSpPr>
        <p:spPr>
          <a:xfrm flipV="1">
            <a:off x="3560118" y="1761457"/>
            <a:ext cx="3496" cy="406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9F981C7-FACB-4478-6B02-1EACD5D79901}"/>
              </a:ext>
            </a:extLst>
          </p:cNvPr>
          <p:cNvSpPr txBox="1"/>
          <p:nvPr/>
        </p:nvSpPr>
        <p:spPr>
          <a:xfrm>
            <a:off x="2281857" y="1608053"/>
            <a:ext cx="694742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4BCA816-6034-C2A1-821C-C2F8E50BA446}"/>
              </a:ext>
            </a:extLst>
          </p:cNvPr>
          <p:cNvSpPr txBox="1"/>
          <p:nvPr/>
        </p:nvSpPr>
        <p:spPr>
          <a:xfrm>
            <a:off x="2276098" y="2054404"/>
            <a:ext cx="694742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F33AB2E-0049-C8F4-8110-366305A134AB}"/>
              </a:ext>
            </a:extLst>
          </p:cNvPr>
          <p:cNvSpPr txBox="1"/>
          <p:nvPr/>
        </p:nvSpPr>
        <p:spPr>
          <a:xfrm>
            <a:off x="2395932" y="3338254"/>
            <a:ext cx="1674082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task GAN model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05AB81C-529D-38CA-508C-F172E921DB3E}"/>
              </a:ext>
            </a:extLst>
          </p:cNvPr>
          <p:cNvSpPr txBox="1"/>
          <p:nvPr/>
        </p:nvSpPr>
        <p:spPr>
          <a:xfrm>
            <a:off x="369103" y="3459306"/>
            <a:ext cx="1784360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Sequential Training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9384CB3-6C08-738D-2207-E216DA7044CD}"/>
              </a:ext>
            </a:extLst>
          </p:cNvPr>
          <p:cNvSpPr txBox="1"/>
          <p:nvPr/>
        </p:nvSpPr>
        <p:spPr>
          <a:xfrm>
            <a:off x="2569907" y="809034"/>
            <a:ext cx="1055798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Task</a:t>
            </a:r>
          </a:p>
        </p:txBody>
      </p:sp>
      <p:sp>
        <p:nvSpPr>
          <p:cNvPr id="174" name="Isosceles Triangle 11">
            <a:extLst>
              <a:ext uri="{FF2B5EF4-FFF2-40B4-BE49-F238E27FC236}">
                <a16:creationId xmlns:a16="http://schemas.microsoft.com/office/drawing/2014/main" id="{AA80265D-932D-CDE8-961E-BDAB3C4375D4}"/>
              </a:ext>
            </a:extLst>
          </p:cNvPr>
          <p:cNvSpPr/>
          <p:nvPr/>
        </p:nvSpPr>
        <p:spPr>
          <a:xfrm rot="10800000">
            <a:off x="1418609" y="1454237"/>
            <a:ext cx="134668" cy="78717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75" name="Isosceles Triangle 26">
            <a:extLst>
              <a:ext uri="{FF2B5EF4-FFF2-40B4-BE49-F238E27FC236}">
                <a16:creationId xmlns:a16="http://schemas.microsoft.com/office/drawing/2014/main" id="{C96CC09C-77A1-C4F6-226B-44F992A90A04}"/>
              </a:ext>
            </a:extLst>
          </p:cNvPr>
          <p:cNvSpPr/>
          <p:nvPr/>
        </p:nvSpPr>
        <p:spPr>
          <a:xfrm rot="10800000">
            <a:off x="1410913" y="1964183"/>
            <a:ext cx="134668" cy="78717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76" name="Isosceles Triangle 33">
            <a:extLst>
              <a:ext uri="{FF2B5EF4-FFF2-40B4-BE49-F238E27FC236}">
                <a16:creationId xmlns:a16="http://schemas.microsoft.com/office/drawing/2014/main" id="{1C98B857-C998-EB9A-1AC5-05C2677D15A3}"/>
              </a:ext>
            </a:extLst>
          </p:cNvPr>
          <p:cNvSpPr/>
          <p:nvPr/>
        </p:nvSpPr>
        <p:spPr>
          <a:xfrm rot="10800000">
            <a:off x="1418609" y="2409433"/>
            <a:ext cx="134668" cy="78717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DB4DF75-2B44-AC92-58EC-B637EA1D43E0}"/>
              </a:ext>
            </a:extLst>
          </p:cNvPr>
          <p:cNvGrpSpPr/>
          <p:nvPr/>
        </p:nvGrpSpPr>
        <p:grpSpPr>
          <a:xfrm>
            <a:off x="5683902" y="1144884"/>
            <a:ext cx="1784360" cy="347893"/>
            <a:chOff x="5278949" y="1144875"/>
            <a:chExt cx="1784360" cy="347893"/>
          </a:xfrm>
        </p:grpSpPr>
        <p:sp>
          <p:nvSpPr>
            <p:cNvPr id="177" name="Rectangle: Rounded Corners 55">
              <a:extLst>
                <a:ext uri="{FF2B5EF4-FFF2-40B4-BE49-F238E27FC236}">
                  <a16:creationId xmlns:a16="http://schemas.microsoft.com/office/drawing/2014/main" id="{36A61793-F033-9C1D-4ACB-0F518444BED8}"/>
                </a:ext>
              </a:extLst>
            </p:cNvPr>
            <p:cNvSpPr/>
            <p:nvPr/>
          </p:nvSpPr>
          <p:spPr>
            <a:xfrm>
              <a:off x="5278949" y="1144875"/>
              <a:ext cx="1784360" cy="3478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1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FA0D3C9-6F0D-F139-DF62-A6F2039A3798}"/>
                </a:ext>
              </a:extLst>
            </p:cNvPr>
            <p:cNvSpPr/>
            <p:nvPr/>
          </p:nvSpPr>
          <p:spPr>
            <a:xfrm>
              <a:off x="5379083" y="1203454"/>
              <a:ext cx="678955" cy="238161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6B41662-2A27-F3C5-02AC-FAE1B327D465}"/>
                </a:ext>
              </a:extLst>
            </p:cNvPr>
            <p:cNvSpPr/>
            <p:nvPr/>
          </p:nvSpPr>
          <p:spPr>
            <a:xfrm>
              <a:off x="6283995" y="1194670"/>
              <a:ext cx="701399" cy="238161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C57A1A0-3F6B-8DEF-F61F-D9D8FF84CCF1}"/>
              </a:ext>
            </a:extLst>
          </p:cNvPr>
          <p:cNvSpPr/>
          <p:nvPr/>
        </p:nvSpPr>
        <p:spPr>
          <a:xfrm>
            <a:off x="5975638" y="1678502"/>
            <a:ext cx="1168112" cy="236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 dirty="0"/>
          </a:p>
        </p:txBody>
      </p:sp>
      <p:sp>
        <p:nvSpPr>
          <p:cNvPr id="183" name="Flowchart: Connector 69">
            <a:extLst>
              <a:ext uri="{FF2B5EF4-FFF2-40B4-BE49-F238E27FC236}">
                <a16:creationId xmlns:a16="http://schemas.microsoft.com/office/drawing/2014/main" id="{9A1F1D4D-81D9-954A-909C-90D66A01B946}"/>
              </a:ext>
            </a:extLst>
          </p:cNvPr>
          <p:cNvSpPr/>
          <p:nvPr/>
        </p:nvSpPr>
        <p:spPr>
          <a:xfrm>
            <a:off x="6013018" y="1685826"/>
            <a:ext cx="226482" cy="224019"/>
          </a:xfrm>
          <a:prstGeom prst="flowChartConnector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89" name="Rectangle: Rounded Corners 78">
            <a:extLst>
              <a:ext uri="{FF2B5EF4-FFF2-40B4-BE49-F238E27FC236}">
                <a16:creationId xmlns:a16="http://schemas.microsoft.com/office/drawing/2014/main" id="{AF04FA37-FF34-14EB-B05A-BCBF41D986D0}"/>
              </a:ext>
            </a:extLst>
          </p:cNvPr>
          <p:cNvSpPr/>
          <p:nvPr/>
        </p:nvSpPr>
        <p:spPr>
          <a:xfrm>
            <a:off x="7686067" y="1842446"/>
            <a:ext cx="942680" cy="6524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90" name="Flowchart: Connector 79">
            <a:extLst>
              <a:ext uri="{FF2B5EF4-FFF2-40B4-BE49-F238E27FC236}">
                <a16:creationId xmlns:a16="http://schemas.microsoft.com/office/drawing/2014/main" id="{2368AFBA-E742-E43C-5B68-53A3838C53A6}"/>
              </a:ext>
            </a:extLst>
          </p:cNvPr>
          <p:cNvSpPr/>
          <p:nvPr/>
        </p:nvSpPr>
        <p:spPr>
          <a:xfrm>
            <a:off x="6859779" y="1686806"/>
            <a:ext cx="226482" cy="22401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06F20FB-ADEB-3721-9E57-B30BD0C872A7}"/>
              </a:ext>
            </a:extLst>
          </p:cNvPr>
          <p:cNvSpPr txBox="1"/>
          <p:nvPr/>
        </p:nvSpPr>
        <p:spPr>
          <a:xfrm>
            <a:off x="5363296" y="1616060"/>
            <a:ext cx="694742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F93DAC7-80D3-56EE-8E1D-C96E127DE26F}"/>
              </a:ext>
            </a:extLst>
          </p:cNvPr>
          <p:cNvSpPr txBox="1"/>
          <p:nvPr/>
        </p:nvSpPr>
        <p:spPr>
          <a:xfrm>
            <a:off x="5367514" y="2189842"/>
            <a:ext cx="694742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81B0B08-342E-1B8D-A00F-57A0D1CFB56B}"/>
              </a:ext>
            </a:extLst>
          </p:cNvPr>
          <p:cNvSpPr/>
          <p:nvPr/>
        </p:nvSpPr>
        <p:spPr>
          <a:xfrm>
            <a:off x="5978434" y="2165515"/>
            <a:ext cx="1165315" cy="2645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A143925-05FE-ABA3-4F6A-491DBCB344FF}"/>
              </a:ext>
            </a:extLst>
          </p:cNvPr>
          <p:cNvSpPr txBox="1"/>
          <p:nvPr/>
        </p:nvSpPr>
        <p:spPr>
          <a:xfrm>
            <a:off x="5956601" y="806882"/>
            <a:ext cx="1055798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Task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E4DBCFE-A5DA-5146-A203-2002FC390E37}"/>
              </a:ext>
            </a:extLst>
          </p:cNvPr>
          <p:cNvSpPr txBox="1"/>
          <p:nvPr/>
        </p:nvSpPr>
        <p:spPr>
          <a:xfrm>
            <a:off x="5683902" y="3337235"/>
            <a:ext cx="1784360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task GAN model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0DD43AB-C05A-CB9B-13B9-4D5261FD1C6B}"/>
              </a:ext>
            </a:extLst>
          </p:cNvPr>
          <p:cNvSpPr txBox="1"/>
          <p:nvPr/>
        </p:nvSpPr>
        <p:spPr>
          <a:xfrm>
            <a:off x="7685012" y="1373238"/>
            <a:ext cx="1337588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GAN model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243E4FE-99BC-651B-13B0-42274916344C}"/>
              </a:ext>
            </a:extLst>
          </p:cNvPr>
          <p:cNvSpPr/>
          <p:nvPr/>
        </p:nvSpPr>
        <p:spPr>
          <a:xfrm>
            <a:off x="7798813" y="2158166"/>
            <a:ext cx="701399" cy="238161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406A329-A554-AE57-572B-448BE3DBE4EC}"/>
              </a:ext>
            </a:extLst>
          </p:cNvPr>
          <p:cNvSpPr txBox="1"/>
          <p:nvPr/>
        </p:nvSpPr>
        <p:spPr>
          <a:xfrm>
            <a:off x="7829110" y="2105638"/>
            <a:ext cx="730983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FDB5137-A760-114D-D209-3520674B42A8}"/>
              </a:ext>
            </a:extLst>
          </p:cNvPr>
          <p:cNvSpPr/>
          <p:nvPr/>
        </p:nvSpPr>
        <p:spPr>
          <a:xfrm>
            <a:off x="7824530" y="1876271"/>
            <a:ext cx="701399" cy="23816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FD8EC46-228D-5C37-2C3D-1F51DABEB944}"/>
              </a:ext>
            </a:extLst>
          </p:cNvPr>
          <p:cNvSpPr txBox="1"/>
          <p:nvPr/>
        </p:nvSpPr>
        <p:spPr>
          <a:xfrm>
            <a:off x="7764029" y="1830178"/>
            <a:ext cx="913592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92748CF-0395-086F-6BE3-034CC39CFC42}"/>
              </a:ext>
            </a:extLst>
          </p:cNvPr>
          <p:cNvSpPr txBox="1"/>
          <p:nvPr/>
        </p:nvSpPr>
        <p:spPr>
          <a:xfrm>
            <a:off x="6022714" y="1652599"/>
            <a:ext cx="144070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B93E05B-A2E6-302D-2C73-F199AEA16B01}"/>
              </a:ext>
            </a:extLst>
          </p:cNvPr>
          <p:cNvSpPr txBox="1"/>
          <p:nvPr/>
        </p:nvSpPr>
        <p:spPr>
          <a:xfrm>
            <a:off x="6890221" y="1645193"/>
            <a:ext cx="144070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5FD09AD-5750-A683-7D6B-8AA874E69ED9}"/>
              </a:ext>
            </a:extLst>
          </p:cNvPr>
          <p:cNvSpPr txBox="1"/>
          <p:nvPr/>
        </p:nvSpPr>
        <p:spPr>
          <a:xfrm>
            <a:off x="6000713" y="2139517"/>
            <a:ext cx="361237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A4C1A34-5CAE-9E05-3203-D08E28F8C934}"/>
              </a:ext>
            </a:extLst>
          </p:cNvPr>
          <p:cNvSpPr txBox="1"/>
          <p:nvPr/>
        </p:nvSpPr>
        <p:spPr>
          <a:xfrm>
            <a:off x="6857000" y="2127702"/>
            <a:ext cx="427813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D67FC19-44BA-A850-DD97-AB19556B4729}"/>
              </a:ext>
            </a:extLst>
          </p:cNvPr>
          <p:cNvCxnSpPr>
            <a:cxnSpLocks/>
          </p:cNvCxnSpPr>
          <p:nvPr/>
        </p:nvCxnSpPr>
        <p:spPr>
          <a:xfrm>
            <a:off x="6484500" y="1310712"/>
            <a:ext cx="216000" cy="2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3373173-E6E6-855D-5BE2-2DC0468029D6}"/>
              </a:ext>
            </a:extLst>
          </p:cNvPr>
          <p:cNvSpPr txBox="1"/>
          <p:nvPr/>
        </p:nvSpPr>
        <p:spPr>
          <a:xfrm>
            <a:off x="2375244" y="4058254"/>
            <a:ext cx="1784360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Generator</a:t>
            </a:r>
          </a:p>
        </p:txBody>
      </p:sp>
      <p:sp>
        <p:nvSpPr>
          <p:cNvPr id="207" name="Flowchart: Connector 46">
            <a:extLst>
              <a:ext uri="{FF2B5EF4-FFF2-40B4-BE49-F238E27FC236}">
                <a16:creationId xmlns:a16="http://schemas.microsoft.com/office/drawing/2014/main" id="{1BB866AF-BC99-ECA3-0E27-3ED53F828098}"/>
              </a:ext>
            </a:extLst>
          </p:cNvPr>
          <p:cNvSpPr/>
          <p:nvPr/>
        </p:nvSpPr>
        <p:spPr>
          <a:xfrm>
            <a:off x="6017626" y="2171591"/>
            <a:ext cx="226482" cy="224019"/>
          </a:xfrm>
          <a:prstGeom prst="flowChartConnector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sp>
        <p:nvSpPr>
          <p:cNvPr id="208" name="Flowchart: Connector 48">
            <a:extLst>
              <a:ext uri="{FF2B5EF4-FFF2-40B4-BE49-F238E27FC236}">
                <a16:creationId xmlns:a16="http://schemas.microsoft.com/office/drawing/2014/main" id="{B9357315-9D85-C426-CCF1-EACC794CE573}"/>
              </a:ext>
            </a:extLst>
          </p:cNvPr>
          <p:cNvSpPr/>
          <p:nvPr/>
        </p:nvSpPr>
        <p:spPr>
          <a:xfrm>
            <a:off x="6865279" y="2170238"/>
            <a:ext cx="226482" cy="22401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1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A5F72F7-776A-EE5A-E0B1-2BDEE9F246D8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6123514" y="1441624"/>
            <a:ext cx="0" cy="240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9ACB0F6-A843-0878-5CEC-D122EE308EBB}"/>
              </a:ext>
            </a:extLst>
          </p:cNvPr>
          <p:cNvCxnSpPr>
            <a:cxnSpLocks/>
          </p:cNvCxnSpPr>
          <p:nvPr/>
        </p:nvCxnSpPr>
        <p:spPr>
          <a:xfrm>
            <a:off x="7086261" y="2297783"/>
            <a:ext cx="73098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8303AF2-7347-D280-68A7-500D1DDCE4C4}"/>
              </a:ext>
            </a:extLst>
          </p:cNvPr>
          <p:cNvCxnSpPr/>
          <p:nvPr/>
        </p:nvCxnSpPr>
        <p:spPr>
          <a:xfrm>
            <a:off x="7086261" y="1784768"/>
            <a:ext cx="2193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FB0D3CA-2576-74E2-28ED-3FDEA3B3A523}"/>
              </a:ext>
            </a:extLst>
          </p:cNvPr>
          <p:cNvCxnSpPr>
            <a:cxnSpLocks/>
          </p:cNvCxnSpPr>
          <p:nvPr/>
        </p:nvCxnSpPr>
        <p:spPr>
          <a:xfrm>
            <a:off x="7305566" y="1776383"/>
            <a:ext cx="0" cy="5327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85A51043-D8F1-AED0-3A5E-A9756CF39649}"/>
              </a:ext>
            </a:extLst>
          </p:cNvPr>
          <p:cNvSpPr txBox="1"/>
          <p:nvPr/>
        </p:nvSpPr>
        <p:spPr>
          <a:xfrm>
            <a:off x="4223092" y="1023228"/>
            <a:ext cx="1035601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GAN model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86B9591-3C33-962A-A253-0D77C5F1A597}"/>
              </a:ext>
            </a:extLst>
          </p:cNvPr>
          <p:cNvSpPr txBox="1"/>
          <p:nvPr/>
        </p:nvSpPr>
        <p:spPr>
          <a:xfrm>
            <a:off x="5890415" y="4058254"/>
            <a:ext cx="1784360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Solver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57DBC00-746E-9919-F2F2-31A964E0BE44}"/>
              </a:ext>
            </a:extLst>
          </p:cNvPr>
          <p:cNvGrpSpPr/>
          <p:nvPr/>
        </p:nvGrpSpPr>
        <p:grpSpPr>
          <a:xfrm>
            <a:off x="5552602" y="2814024"/>
            <a:ext cx="2005864" cy="369244"/>
            <a:chOff x="5278949" y="2654325"/>
            <a:chExt cx="2005864" cy="369244"/>
          </a:xfrm>
        </p:grpSpPr>
        <p:sp>
          <p:nvSpPr>
            <p:cNvPr id="184" name="Rectangle: Rounded Corners 73">
              <a:extLst>
                <a:ext uri="{FF2B5EF4-FFF2-40B4-BE49-F238E27FC236}">
                  <a16:creationId xmlns:a16="http://schemas.microsoft.com/office/drawing/2014/main" id="{DE812B30-E9FD-3CF8-A55D-CC4B2288E554}"/>
                </a:ext>
              </a:extLst>
            </p:cNvPr>
            <p:cNvSpPr/>
            <p:nvPr/>
          </p:nvSpPr>
          <p:spPr>
            <a:xfrm>
              <a:off x="5278949" y="2654325"/>
              <a:ext cx="2005864" cy="36924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1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17CF524-637E-7EF8-062C-365D6DE8BFEA}"/>
                </a:ext>
              </a:extLst>
            </p:cNvPr>
            <p:cNvSpPr/>
            <p:nvPr/>
          </p:nvSpPr>
          <p:spPr>
            <a:xfrm>
              <a:off x="6462026" y="2714439"/>
              <a:ext cx="701399" cy="238161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Solver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B4DFC77-C1FF-F591-56B3-3099CA5B8CDF}"/>
                </a:ext>
              </a:extLst>
            </p:cNvPr>
            <p:cNvSpPr txBox="1"/>
            <p:nvPr/>
          </p:nvSpPr>
          <p:spPr>
            <a:xfrm>
              <a:off x="5387489" y="2697041"/>
              <a:ext cx="851605" cy="2754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C0000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r>
                <a:rPr lang="en-US" sz="119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</a:p>
          </p:txBody>
        </p:sp>
      </p:grp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B40AD4B-9C16-917A-83E5-33AEC2654F11}"/>
              </a:ext>
            </a:extLst>
          </p:cNvPr>
          <p:cNvCxnSpPr>
            <a:cxnSpLocks/>
          </p:cNvCxnSpPr>
          <p:nvPr/>
        </p:nvCxnSpPr>
        <p:spPr>
          <a:xfrm flipV="1">
            <a:off x="6996677" y="2394247"/>
            <a:ext cx="0" cy="486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739CE75-4DD4-7CB3-CB27-2BDCF6D8C484}"/>
              </a:ext>
            </a:extLst>
          </p:cNvPr>
          <p:cNvCxnSpPr>
            <a:cxnSpLocks/>
          </p:cNvCxnSpPr>
          <p:nvPr/>
        </p:nvCxnSpPr>
        <p:spPr>
          <a:xfrm flipV="1">
            <a:off x="6123513" y="2391290"/>
            <a:ext cx="0" cy="445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2466492-642B-FB89-AFD4-726C6D5C1F05}"/>
              </a:ext>
            </a:extLst>
          </p:cNvPr>
          <p:cNvSpPr/>
          <p:nvPr/>
        </p:nvSpPr>
        <p:spPr>
          <a:xfrm>
            <a:off x="2345677" y="2887135"/>
            <a:ext cx="678955" cy="238161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124CAB0-966A-95CC-569B-36C2D3271AC3}"/>
              </a:ext>
            </a:extLst>
          </p:cNvPr>
          <p:cNvSpPr/>
          <p:nvPr/>
        </p:nvSpPr>
        <p:spPr>
          <a:xfrm>
            <a:off x="3246423" y="2892543"/>
            <a:ext cx="701399" cy="2381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316FBBD1-00DD-0B0B-DE71-B6D91F197393}"/>
              </a:ext>
            </a:extLst>
          </p:cNvPr>
          <p:cNvCxnSpPr>
            <a:cxnSpLocks/>
            <a:stCxn id="180" idx="2"/>
            <a:endCxn id="202" idx="0"/>
          </p:cNvCxnSpPr>
          <p:nvPr/>
        </p:nvCxnSpPr>
        <p:spPr>
          <a:xfrm flipH="1">
            <a:off x="6962256" y="1432840"/>
            <a:ext cx="0" cy="252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B2D7DA2-068E-2CB1-3C3C-A48EBAA2626F}"/>
              </a:ext>
            </a:extLst>
          </p:cNvPr>
          <p:cNvCxnSpPr>
            <a:stCxn id="186" idx="3"/>
            <a:endCxn id="187" idx="1"/>
          </p:cNvCxnSpPr>
          <p:nvPr/>
        </p:nvCxnSpPr>
        <p:spPr>
          <a:xfrm flipV="1">
            <a:off x="6512747" y="2993219"/>
            <a:ext cx="222932" cy="125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34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321</Words>
  <Application>Microsoft Macintosh PowerPoint</Application>
  <PresentationFormat>Widescreen</PresentationFormat>
  <Paragraphs>157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MINH 20194444</dc:creator>
  <cp:lastModifiedBy>NGUYEN QUANG MINH 20194444</cp:lastModifiedBy>
  <cp:revision>53</cp:revision>
  <dcterms:created xsi:type="dcterms:W3CDTF">2024-03-12T10:36:34Z</dcterms:created>
  <dcterms:modified xsi:type="dcterms:W3CDTF">2024-06-30T08:37:59Z</dcterms:modified>
</cp:coreProperties>
</file>