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>
      <p:cViewPr>
        <p:scale>
          <a:sx n="102" d="100"/>
          <a:sy n="102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33FC04-097D-5F8E-E03A-0B86CB0368AD}"/>
              </a:ext>
            </a:extLst>
          </p:cNvPr>
          <p:cNvSpPr/>
          <p:nvPr/>
        </p:nvSpPr>
        <p:spPr>
          <a:xfrm>
            <a:off x="7971019" y="1850579"/>
            <a:ext cx="3549652" cy="1495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A6805B-66F6-A087-C89E-C33BBEE90E4C}"/>
              </a:ext>
            </a:extLst>
          </p:cNvPr>
          <p:cNvSpPr/>
          <p:nvPr/>
        </p:nvSpPr>
        <p:spPr>
          <a:xfrm>
            <a:off x="8050190" y="2471139"/>
            <a:ext cx="3240000" cy="6570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/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27B93E3-BA36-CAF5-61C0-8D027E57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0" y="3958414"/>
                <a:ext cx="2160000" cy="36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2898D4-1D4D-1A49-DE7A-4B4BA75F0FC0}"/>
              </a:ext>
            </a:extLst>
          </p:cNvPr>
          <p:cNvSpPr/>
          <p:nvPr/>
        </p:nvSpPr>
        <p:spPr>
          <a:xfrm>
            <a:off x="558274" y="1914934"/>
            <a:ext cx="1080001" cy="1366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CB338DB-7A73-BA7F-DA2E-C313D92146B3}"/>
              </a:ext>
            </a:extLst>
          </p:cNvPr>
          <p:cNvSpPr/>
          <p:nvPr/>
        </p:nvSpPr>
        <p:spPr>
          <a:xfrm>
            <a:off x="3304716" y="1850579"/>
            <a:ext cx="2697671" cy="14310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71B9DC5-B890-A43B-7A3B-97C22B03866E}"/>
              </a:ext>
            </a:extLst>
          </p:cNvPr>
          <p:cNvGrpSpPr/>
          <p:nvPr/>
        </p:nvGrpSpPr>
        <p:grpSpPr>
          <a:xfrm>
            <a:off x="558276" y="3813952"/>
            <a:ext cx="10807570" cy="510068"/>
            <a:chOff x="558276" y="3813952"/>
            <a:chExt cx="10807570" cy="510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/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FC8CE7-4CC3-5820-BD6A-92B9645E4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6" y="3964020"/>
                  <a:ext cx="1080000" cy="36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/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A7083DCE-48C1-600A-B5F9-D01283BC9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5846" y="3964020"/>
                  <a:ext cx="3240000" cy="360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F08673-21D2-8038-D763-E5CBDC2DC0F7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 flipV="1">
              <a:off x="1638276" y="4138414"/>
              <a:ext cx="1941244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0C20000-56BF-EBB6-9735-B4CF7C020600}"/>
                </a:ext>
              </a:extLst>
            </p:cNvPr>
            <p:cNvCxnSpPr>
              <a:stCxn id="13" idx="3"/>
              <a:endCxn id="30" idx="1"/>
            </p:cNvCxnSpPr>
            <p:nvPr/>
          </p:nvCxnSpPr>
          <p:spPr>
            <a:xfrm>
              <a:off x="5739520" y="4138414"/>
              <a:ext cx="2386326" cy="5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EB8F1D-325D-7CA7-673D-7B4990BC8330}"/>
                </a:ext>
              </a:extLst>
            </p:cNvPr>
            <p:cNvSpPr txBox="1"/>
            <p:nvPr/>
          </p:nvSpPr>
          <p:spPr>
            <a:xfrm>
              <a:off x="2283417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011E79-5A15-6134-A722-3AED073654C6}"/>
                </a:ext>
              </a:extLst>
            </p:cNvPr>
            <p:cNvSpPr txBox="1"/>
            <p:nvPr/>
          </p:nvSpPr>
          <p:spPr>
            <a:xfrm>
              <a:off x="6503831" y="3813952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DFB0C4-F300-1A18-95D5-710BF08DB38A}"/>
              </a:ext>
            </a:extLst>
          </p:cNvPr>
          <p:cNvGrpSpPr/>
          <p:nvPr/>
        </p:nvGrpSpPr>
        <p:grpSpPr>
          <a:xfrm>
            <a:off x="487819" y="833763"/>
            <a:ext cx="9868483" cy="429881"/>
            <a:chOff x="487819" y="833763"/>
            <a:chExt cx="9868483" cy="429881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F3D6FB7-C518-9944-98AB-8FC256517B85}"/>
                </a:ext>
              </a:extLst>
            </p:cNvPr>
            <p:cNvSpPr/>
            <p:nvPr/>
          </p:nvSpPr>
          <p:spPr>
            <a:xfrm>
              <a:off x="487819" y="83594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EA9FC9C-A6A3-1797-6C10-2D6B5EBA6B62}"/>
                </a:ext>
              </a:extLst>
            </p:cNvPr>
            <p:cNvSpPr/>
            <p:nvPr/>
          </p:nvSpPr>
          <p:spPr>
            <a:xfrm>
              <a:off x="4049064" y="833763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BB83B10-5068-E473-0BCC-FC69F8226BB1}"/>
                </a:ext>
              </a:extLst>
            </p:cNvPr>
            <p:cNvSpPr/>
            <p:nvPr/>
          </p:nvSpPr>
          <p:spPr>
            <a:xfrm>
              <a:off x="9135389" y="83594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Input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6AE461D-13B9-9C06-3D1C-6A4716F6F47A}"/>
              </a:ext>
            </a:extLst>
          </p:cNvPr>
          <p:cNvGrpSpPr/>
          <p:nvPr/>
        </p:nvGrpSpPr>
        <p:grpSpPr>
          <a:xfrm>
            <a:off x="487819" y="5085180"/>
            <a:ext cx="9868483" cy="427704"/>
            <a:chOff x="487819" y="5085180"/>
            <a:chExt cx="9868483" cy="42770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B5E9C0-3154-6666-E706-CCCE32625DB2}"/>
                </a:ext>
              </a:extLst>
            </p:cNvPr>
            <p:cNvSpPr/>
            <p:nvPr/>
          </p:nvSpPr>
          <p:spPr>
            <a:xfrm>
              <a:off x="48781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734D332-4017-F604-6936-39D5FE5828E9}"/>
                </a:ext>
              </a:extLst>
            </p:cNvPr>
            <p:cNvSpPr/>
            <p:nvPr/>
          </p:nvSpPr>
          <p:spPr>
            <a:xfrm>
              <a:off x="4049064" y="5085180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3E9E34B-3B0F-1E1C-22CE-C4CA4C5A2529}"/>
                </a:ext>
              </a:extLst>
            </p:cNvPr>
            <p:cNvSpPr/>
            <p:nvPr/>
          </p:nvSpPr>
          <p:spPr>
            <a:xfrm>
              <a:off x="9135389" y="5085181"/>
              <a:ext cx="1220913" cy="4277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Output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254E67-52D2-B3B0-314A-0243676E23EA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 flipH="1">
            <a:off x="1098275" y="1263644"/>
            <a:ext cx="1" cy="651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037386-95CC-5A86-22DC-68FDE251B2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098275" y="3281675"/>
            <a:ext cx="1" cy="682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1B0826-ED68-FEA3-78BB-88112331A0F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109827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E0DA025-6DB9-FC3B-E5F1-D9CCC6BFB735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 flipH="1">
            <a:off x="4653552" y="1261466"/>
            <a:ext cx="5969" cy="589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55A5AB-5E38-92F6-848F-072B42595ABE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4653552" y="3281676"/>
            <a:ext cx="5968" cy="67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DA74F7-4540-56BC-8B60-B75B6FD3C7A4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4659520" y="4318414"/>
            <a:ext cx="1" cy="76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516B74-D46A-94AF-969E-FF67543635A8}"/>
              </a:ext>
            </a:extLst>
          </p:cNvPr>
          <p:cNvCxnSpPr>
            <a:cxnSpLocks/>
            <a:stCxn id="53" idx="2"/>
            <a:endCxn id="28" idx="0"/>
          </p:cNvCxnSpPr>
          <p:nvPr/>
        </p:nvCxnSpPr>
        <p:spPr>
          <a:xfrm flipH="1">
            <a:off x="9745845" y="1263643"/>
            <a:ext cx="1" cy="586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153E38-1E9E-AD2C-1856-472C2D07D44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9745845" y="3346032"/>
            <a:ext cx="1" cy="61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E4150F-DC94-1BB2-5063-4B092B69CEAD}"/>
              </a:ext>
            </a:extLst>
          </p:cNvPr>
          <p:cNvCxnSpPr>
            <a:stCxn id="30" idx="2"/>
            <a:endCxn id="56" idx="0"/>
          </p:cNvCxnSpPr>
          <p:nvPr/>
        </p:nvCxnSpPr>
        <p:spPr>
          <a:xfrm>
            <a:off x="9745846" y="4324020"/>
            <a:ext cx="0" cy="76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BFB2573-7A9C-F8BC-F40B-5925F4E414BA}"/>
                  </a:ext>
                </a:extLst>
              </p:cNvPr>
              <p:cNvSpPr/>
              <p:nvPr/>
            </p:nvSpPr>
            <p:spPr>
              <a:xfrm>
                <a:off x="699633" y="1986522"/>
                <a:ext cx="797281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BFB2573-7A9C-F8BC-F40B-5925F4E41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3" y="1986522"/>
                <a:ext cx="797281" cy="4077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7B1B1D5-E602-E503-32FA-AF0E08B613FF}"/>
                  </a:ext>
                </a:extLst>
              </p:cNvPr>
              <p:cNvSpPr/>
              <p:nvPr/>
            </p:nvSpPr>
            <p:spPr>
              <a:xfrm>
                <a:off x="697719" y="2576801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7B1B1D5-E602-E503-32FA-AF0E08B61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" y="2576801"/>
                <a:ext cx="797282" cy="4077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309B5D-333A-8074-8499-AE0F7326E465}"/>
                  </a:ext>
                </a:extLst>
              </p:cNvPr>
              <p:cNvSpPr/>
              <p:nvPr/>
            </p:nvSpPr>
            <p:spPr>
              <a:xfrm>
                <a:off x="4185725" y="1986521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6309B5D-333A-8074-8499-AE0F7326E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25" y="1986521"/>
                <a:ext cx="797282" cy="4077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53941A-10A3-2229-4BB5-0DB50837772F}"/>
              </a:ext>
            </a:extLst>
          </p:cNvPr>
          <p:cNvSpPr/>
          <p:nvPr/>
        </p:nvSpPr>
        <p:spPr>
          <a:xfrm>
            <a:off x="3453914" y="2490804"/>
            <a:ext cx="2399276" cy="6405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8A7F0F1-D3B1-741E-C623-436F122C38FE}"/>
                  </a:ext>
                </a:extLst>
              </p:cNvPr>
              <p:cNvSpPr/>
              <p:nvPr/>
            </p:nvSpPr>
            <p:spPr>
              <a:xfrm>
                <a:off x="4865134" y="2599074"/>
                <a:ext cx="797283" cy="401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8A7F0F1-D3B1-741E-C623-436F122C3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34" y="2599074"/>
                <a:ext cx="797283" cy="40114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CA66EDA-45B3-CD9D-4D84-95A01CA523FE}"/>
              </a:ext>
            </a:extLst>
          </p:cNvPr>
          <p:cNvGrpSpPr/>
          <p:nvPr/>
        </p:nvGrpSpPr>
        <p:grpSpPr>
          <a:xfrm>
            <a:off x="8149748" y="2523509"/>
            <a:ext cx="1971282" cy="565726"/>
            <a:chOff x="7543421" y="2460117"/>
            <a:chExt cx="1971282" cy="56572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2C1BFAA-83CE-C950-EBF3-3C87615464D7}"/>
                </a:ext>
              </a:extLst>
            </p:cNvPr>
            <p:cNvSpPr/>
            <p:nvPr/>
          </p:nvSpPr>
          <p:spPr>
            <a:xfrm>
              <a:off x="7543421" y="2460117"/>
              <a:ext cx="1971282" cy="56572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246528CD-07F2-5D58-9ABF-6BF197BEC073}"/>
                    </a:ext>
                  </a:extLst>
                </p:cNvPr>
                <p:cNvSpPr/>
                <p:nvPr/>
              </p:nvSpPr>
              <p:spPr>
                <a:xfrm>
                  <a:off x="7602599" y="2525722"/>
                  <a:ext cx="798523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246528CD-07F2-5D58-9ABF-6BF197BEC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599" y="2525722"/>
                  <a:ext cx="798523" cy="407773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E004C94-397F-CB6A-D124-031AD6EF17ED}"/>
                    </a:ext>
                  </a:extLst>
                </p:cNvPr>
                <p:cNvSpPr/>
                <p:nvPr/>
              </p:nvSpPr>
              <p:spPr>
                <a:xfrm>
                  <a:off x="8621472" y="2539093"/>
                  <a:ext cx="798523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9E004C94-397F-CB6A-D124-031AD6EF1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472" y="2539093"/>
                  <a:ext cx="798523" cy="407773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F77A60-17E0-DDFA-D940-D769C273F248}"/>
              </a:ext>
            </a:extLst>
          </p:cNvPr>
          <p:cNvGrpSpPr/>
          <p:nvPr/>
        </p:nvGrpSpPr>
        <p:grpSpPr>
          <a:xfrm>
            <a:off x="3512048" y="2530236"/>
            <a:ext cx="1074032" cy="510194"/>
            <a:chOff x="3579520" y="2556094"/>
            <a:chExt cx="1074032" cy="51019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25B3E8-2997-4EFB-673F-F9CA48A77945}"/>
                </a:ext>
              </a:extLst>
            </p:cNvPr>
            <p:cNvSpPr/>
            <p:nvPr/>
          </p:nvSpPr>
          <p:spPr>
            <a:xfrm>
              <a:off x="3579520" y="2556094"/>
              <a:ext cx="1074032" cy="51019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2825FB1E-2C49-E1A7-2DBC-D3C23179CEE8}"/>
                    </a:ext>
                  </a:extLst>
                </p:cNvPr>
                <p:cNvSpPr/>
                <p:nvPr/>
              </p:nvSpPr>
              <p:spPr>
                <a:xfrm>
                  <a:off x="3701853" y="2602659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2825FB1E-2C49-E1A7-2DBC-D3C23179C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853" y="2602659"/>
                  <a:ext cx="797282" cy="407773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C490640-5A4D-E891-F5D5-5A7AC825167F}"/>
                  </a:ext>
                </a:extLst>
              </p:cNvPr>
              <p:cNvSpPr/>
              <p:nvPr/>
            </p:nvSpPr>
            <p:spPr>
              <a:xfrm>
                <a:off x="9356411" y="1921472"/>
                <a:ext cx="797282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C490640-5A4D-E891-F5D5-5A7AC8251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411" y="1921472"/>
                <a:ext cx="797282" cy="40777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0F648C87-5B96-ED32-9DA4-C47C78508001}"/>
                  </a:ext>
                </a:extLst>
              </p:cNvPr>
              <p:cNvSpPr/>
              <p:nvPr/>
            </p:nvSpPr>
            <p:spPr>
              <a:xfrm>
                <a:off x="10366795" y="2633051"/>
                <a:ext cx="792555" cy="4077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0F648C87-5B96-ED32-9DA4-C47C78508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795" y="2633051"/>
                <a:ext cx="792555" cy="407773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8A23A6F-8F72-8412-8689-842BE185D68E}"/>
              </a:ext>
            </a:extLst>
          </p:cNvPr>
          <p:cNvSpPr txBox="1"/>
          <p:nvPr/>
        </p:nvSpPr>
        <p:spPr>
          <a:xfrm>
            <a:off x="2093853" y="2430313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Copy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040BCE-2A94-50A0-581B-9000136B1C5E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1495001" y="2780688"/>
            <a:ext cx="2017047" cy="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42500F-859C-DC1F-D936-1657831779E6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 flipV="1">
            <a:off x="5853190" y="2806372"/>
            <a:ext cx="2296558" cy="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883FF1-AF71-9E50-36FF-2A1596F0015D}"/>
              </a:ext>
            </a:extLst>
          </p:cNvPr>
          <p:cNvSpPr txBox="1"/>
          <p:nvPr/>
        </p:nvSpPr>
        <p:spPr>
          <a:xfrm>
            <a:off x="6503831" y="2448385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Copy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20BF77-76E3-6D79-07AE-00574B02DFEE}"/>
              </a:ext>
            </a:extLst>
          </p:cNvPr>
          <p:cNvSpPr txBox="1"/>
          <p:nvPr/>
        </p:nvSpPr>
        <p:spPr>
          <a:xfrm>
            <a:off x="6151585" y="2831585"/>
            <a:ext cx="14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Weight Align</a:t>
            </a:r>
          </a:p>
        </p:txBody>
      </p:sp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221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31</cp:revision>
  <dcterms:created xsi:type="dcterms:W3CDTF">2024-03-12T10:36:34Z</dcterms:created>
  <dcterms:modified xsi:type="dcterms:W3CDTF">2024-03-17T14:29:50Z</dcterms:modified>
</cp:coreProperties>
</file>