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1952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9FEB8-B789-7555-F326-EBDFDAB7B3CB}"/>
              </a:ext>
            </a:extLst>
          </p:cNvPr>
          <p:cNvGrpSpPr/>
          <p:nvPr/>
        </p:nvGrpSpPr>
        <p:grpSpPr>
          <a:xfrm>
            <a:off x="525122" y="1704460"/>
            <a:ext cx="11141756" cy="3766718"/>
            <a:chOff x="197243" y="1787588"/>
            <a:chExt cx="11141756" cy="37667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CC242E-87AF-1113-133E-EEC18FCAA946}"/>
                </a:ext>
              </a:extLst>
            </p:cNvPr>
            <p:cNvGrpSpPr/>
            <p:nvPr/>
          </p:nvGrpSpPr>
          <p:grpSpPr>
            <a:xfrm>
              <a:off x="5026400" y="1787588"/>
              <a:ext cx="2443099" cy="1009650"/>
              <a:chOff x="364999" y="802159"/>
              <a:chExt cx="2443099" cy="1009650"/>
            </a:xfrm>
          </p:grpSpPr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3C3099C5-9303-7473-E186-4F035F0C4522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ADDB9935-616A-58F1-F0D1-BDC688C6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2: Class 4-5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91E082-673B-A96C-10ED-4DB5E5D4784F}"/>
                </a:ext>
              </a:extLst>
            </p:cNvPr>
            <p:cNvGrpSpPr/>
            <p:nvPr/>
          </p:nvGrpSpPr>
          <p:grpSpPr>
            <a:xfrm>
              <a:off x="610999" y="3166122"/>
              <a:ext cx="10728000" cy="1009650"/>
              <a:chOff x="1899270" y="3565868"/>
              <a:chExt cx="7812000" cy="1009650"/>
            </a:xfrm>
          </p:grpSpPr>
          <p:sp>
            <p:nvSpPr>
              <p:cNvPr id="20" name="Arrow: Right 1">
                <a:extLst>
                  <a:ext uri="{FF2B5EF4-FFF2-40B4-BE49-F238E27FC236}">
                    <a16:creationId xmlns:a16="http://schemas.microsoft.com/office/drawing/2014/main" id="{643C9BE7-782B-E1C6-6B73-2C996C5E7568}"/>
                  </a:ext>
                </a:extLst>
              </p:cNvPr>
              <p:cNvSpPr/>
              <p:nvPr/>
            </p:nvSpPr>
            <p:spPr>
              <a:xfrm>
                <a:off x="1899270" y="3565868"/>
                <a:ext cx="7812000" cy="1009650"/>
              </a:xfrm>
              <a:prstGeom prst="rightArrow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C5FCF-5855-1DFB-7C1A-7EE5D94BED2D}"/>
                  </a:ext>
                </a:extLst>
              </p:cNvPr>
              <p:cNvSpPr txBox="1"/>
              <p:nvPr/>
            </p:nvSpPr>
            <p:spPr>
              <a:xfrm>
                <a:off x="4342370" y="3886027"/>
                <a:ext cx="242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>
                    <a:solidFill>
                      <a:schemeClr val="bg1"/>
                    </a:solidFill>
                  </a:rPr>
                  <a:t>Incremental Learning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D12F71-8340-C7FD-4476-80FB102CB1F8}"/>
                </a:ext>
              </a:extLst>
            </p:cNvPr>
            <p:cNvGrpSpPr/>
            <p:nvPr/>
          </p:nvGrpSpPr>
          <p:grpSpPr>
            <a:xfrm>
              <a:off x="1221293" y="4544656"/>
              <a:ext cx="2443099" cy="1009650"/>
              <a:chOff x="364999" y="802159"/>
              <a:chExt cx="2443099" cy="1009650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ACE6F3A-5DB2-8449-51C9-6F6507F816A9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A6225563-44A3-9BD1-C0D9-62E6543CD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1: Class </a:t>
                </a:r>
                <a:r>
                  <a:rPr lang="en-US" altLang="en-VN" sz="1200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DFBA2F-CD0C-23F6-4205-F0FC0928BBFB}"/>
                </a:ext>
              </a:extLst>
            </p:cNvPr>
            <p:cNvGrpSpPr/>
            <p:nvPr/>
          </p:nvGrpSpPr>
          <p:grpSpPr>
            <a:xfrm>
              <a:off x="197243" y="1787588"/>
              <a:ext cx="2443099" cy="1009650"/>
              <a:chOff x="364999" y="802159"/>
              <a:chExt cx="2443099" cy="1009650"/>
            </a:xfrm>
          </p:grpSpPr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8120659D-69EE-F221-0F7C-688A0E153E1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4">
                <a:extLst>
                  <a:ext uri="{FF2B5EF4-FFF2-40B4-BE49-F238E27FC236}">
                    <a16:creationId xmlns:a16="http://schemas.microsoft.com/office/drawing/2014/main" id="{A4275D41-14B8-A56E-2764-2E80240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0: Class 0-1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7C89C-AC9C-7B41-DA30-E48D1650F534}"/>
                </a:ext>
              </a:extLst>
            </p:cNvPr>
            <p:cNvGrpSpPr/>
            <p:nvPr/>
          </p:nvGrpSpPr>
          <p:grpSpPr>
            <a:xfrm>
              <a:off x="5484012" y="4544656"/>
              <a:ext cx="2443099" cy="1009650"/>
              <a:chOff x="364999" y="802159"/>
              <a:chExt cx="2443099" cy="1009650"/>
            </a:xfrm>
          </p:grpSpPr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0E1F4685-3745-C1CE-BEB2-12E5728CC86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38E38E9C-9F3B-1139-EE3F-8ED55BEBE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3: Class 6-7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07C4B-139B-A898-3597-ECBD246795AB}"/>
                </a:ext>
              </a:extLst>
            </p:cNvPr>
            <p:cNvCxnSpPr/>
            <p:nvPr/>
          </p:nvCxnSpPr>
          <p:spPr>
            <a:xfrm>
              <a:off x="2182729" y="2567952"/>
              <a:ext cx="1178309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086EE2-E433-8266-5C3F-8282AB96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038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92D673-260B-CAE5-2811-4E8E1B8E9E96}"/>
                </a:ext>
              </a:extLst>
            </p:cNvPr>
            <p:cNvCxnSpPr/>
            <p:nvPr/>
          </p:nvCxnSpPr>
          <p:spPr>
            <a:xfrm>
              <a:off x="7011886" y="2567952"/>
              <a:ext cx="1181207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C53A2C-32BA-4A23-4949-09FF94760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89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14A7D-5A55-577B-6983-58A771AF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6240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6C86E-CC38-B5A5-1CD8-7EDD0FF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1447"/>
              </p:ext>
            </p:extLst>
          </p:nvPr>
        </p:nvGraphicFramePr>
        <p:xfrm>
          <a:off x="2032000" y="2146684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814B7-11CA-61AA-9466-D35C9998B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2029"/>
              </p:ext>
            </p:extLst>
          </p:nvPr>
        </p:nvGraphicFramePr>
        <p:xfrm>
          <a:off x="2032000" y="3598797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Fully Connected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D1C23-DFEC-E075-0E54-A416CEC1D42F}"/>
              </a:ext>
            </a:extLst>
          </p:cNvPr>
          <p:cNvCxnSpPr>
            <a:endCxn id="5" idx="0"/>
          </p:cNvCxnSpPr>
          <p:nvPr/>
        </p:nvCxnSpPr>
        <p:spPr>
          <a:xfrm>
            <a:off x="6095999" y="1461346"/>
            <a:ext cx="0" cy="685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4E4BF-0F2A-85FE-80BD-FD2C80D34A90}"/>
              </a:ext>
            </a:extLst>
          </p:cNvPr>
          <p:cNvCxnSpPr>
            <a:endCxn id="6" idx="0"/>
          </p:cNvCxnSpPr>
          <p:nvPr/>
        </p:nvCxnSpPr>
        <p:spPr>
          <a:xfrm>
            <a:off x="6095999" y="2888364"/>
            <a:ext cx="0" cy="71043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/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  <a:blipFill>
                <a:blip r:embed="rId2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767F39-8412-FE48-7161-F9FAF809825C}"/>
              </a:ext>
            </a:extLst>
          </p:cNvPr>
          <p:cNvCxnSpPr>
            <a:endCxn id="11" idx="0"/>
          </p:cNvCxnSpPr>
          <p:nvPr/>
        </p:nvCxnSpPr>
        <p:spPr>
          <a:xfrm flipH="1">
            <a:off x="6085609" y="4340477"/>
            <a:ext cx="10390" cy="68684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EDEAC-C7F2-23B5-2973-179379D65C91}"/>
              </a:ext>
            </a:extLst>
          </p:cNvPr>
          <p:cNvGrpSpPr/>
          <p:nvPr/>
        </p:nvGrpSpPr>
        <p:grpSpPr>
          <a:xfrm>
            <a:off x="1977922" y="1895345"/>
            <a:ext cx="2076369" cy="4169672"/>
            <a:chOff x="0" y="0"/>
            <a:chExt cx="1353402" cy="33387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4CA0F8-95F3-1DD6-F984-1EA23090219B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E7A36E1-6B79-4AD7-B34B-89CB6264FC6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D39CC85-C16B-07E9-7452-D9D56BC87852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1DA7C4-8E1B-DAF3-A36D-668E2125F333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83CD1D-D47E-BF75-5350-2B8A0DE9CA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F18FA7B1-600F-A4E6-AD33-ABFB0D30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013CAA28-C5A0-1345-5333-53A5D1514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2A4DE8-D8A0-4A2F-B2A4-4365C034D575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A8CAFD-1F93-7215-8B9D-E85C56076F4B}"/>
              </a:ext>
            </a:extLst>
          </p:cNvPr>
          <p:cNvGrpSpPr/>
          <p:nvPr/>
        </p:nvGrpSpPr>
        <p:grpSpPr>
          <a:xfrm>
            <a:off x="4679101" y="1841861"/>
            <a:ext cx="2995614" cy="4169671"/>
            <a:chOff x="0" y="0"/>
            <a:chExt cx="2384385" cy="333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8CA9A-6E0F-6ECB-0B9F-AE9201EA4A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AE8D62-5B6F-2EC6-D75B-6225EEBC272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CAAB8C-0C03-30A5-92C6-EF3D266ACF14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29C714-4A52-C0A5-2039-F9D33CF5E6F0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218905-8F4C-B8B6-40BF-4644C35FD873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8C7C32-B6F0-6876-585A-5F4EF1F5A97E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71AA90F-9975-1BEC-24ED-8A33FDB25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9068838-50BA-030D-D2A3-2990025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E8FF364-A15E-DAE5-1F1F-96A5658B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F6195-F7B3-B17D-60B4-A9CAC61E3E5B}"/>
              </a:ext>
            </a:extLst>
          </p:cNvPr>
          <p:cNvGrpSpPr/>
          <p:nvPr/>
        </p:nvGrpSpPr>
        <p:grpSpPr>
          <a:xfrm>
            <a:off x="6902663" y="1841856"/>
            <a:ext cx="4613833" cy="4169676"/>
            <a:chOff x="0" y="0"/>
            <a:chExt cx="2031357" cy="2349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655543-BFD5-9733-1AD2-A836C1DC9C50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23BF42-FE2A-4538-363E-0272C76E01A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3B8934E-F471-61F2-1C64-58A582944FB7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DE09EE-C35E-4D12-25F3-0D958EDB3C61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C7A3BD-E605-661E-1B29-B6E3FB9AF6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5AAF68A6-4C34-B190-619F-3ECB4AB4F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1D68117-DF77-88D5-DA72-CFDB8F17F38F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D9C2A69E-6A0B-F56E-7279-F40550039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13D4A68-3DA3-6E38-8098-9C754C37B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E687855-01BE-5649-31F2-73CD4F33D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37DED-0AD0-8B4A-7E12-481BFC12EB77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9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B2DD8F-FF59-C889-1FBB-10CBA16D7B09}"/>
              </a:ext>
            </a:extLst>
          </p:cNvPr>
          <p:cNvGrpSpPr/>
          <p:nvPr/>
        </p:nvGrpSpPr>
        <p:grpSpPr>
          <a:xfrm>
            <a:off x="347603" y="833763"/>
            <a:ext cx="11711476" cy="4679121"/>
            <a:chOff x="347603" y="833763"/>
            <a:chExt cx="11711476" cy="4679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7651BF-68F2-2CC3-ED8F-B976E5C29BCC}"/>
                </a:ext>
              </a:extLst>
            </p:cNvPr>
            <p:cNvGrpSpPr/>
            <p:nvPr/>
          </p:nvGrpSpPr>
          <p:grpSpPr>
            <a:xfrm>
              <a:off x="347603" y="833763"/>
              <a:ext cx="11711476" cy="4679121"/>
              <a:chOff x="347603" y="833763"/>
              <a:chExt cx="11711476" cy="467912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6927EC-62BD-E3B5-53A6-AF5DBFC3673F}"/>
                  </a:ext>
                </a:extLst>
              </p:cNvPr>
              <p:cNvGrpSpPr/>
              <p:nvPr/>
            </p:nvGrpSpPr>
            <p:grpSpPr>
              <a:xfrm>
                <a:off x="347603" y="1771762"/>
                <a:ext cx="11711476" cy="1369318"/>
                <a:chOff x="347603" y="1771762"/>
                <a:chExt cx="11711476" cy="136931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DF9409-FC0B-BBFF-9AD1-52235039F010}"/>
                    </a:ext>
                  </a:extLst>
                </p:cNvPr>
                <p:cNvGrpSpPr/>
                <p:nvPr/>
              </p:nvGrpSpPr>
              <p:grpSpPr>
                <a:xfrm>
                  <a:off x="347603" y="1898644"/>
                  <a:ext cx="1501347" cy="1090363"/>
                  <a:chOff x="586945" y="1089437"/>
                  <a:chExt cx="1501347" cy="1090363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CE2898D4-1D4D-1A49-DE7A-4B4BA75F0FC0}"/>
                      </a:ext>
                    </a:extLst>
                  </p:cNvPr>
                  <p:cNvSpPr/>
                  <p:nvPr/>
                </p:nvSpPr>
                <p:spPr>
                  <a:xfrm>
                    <a:off x="586945" y="1089437"/>
                    <a:ext cx="1501347" cy="109036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575A29BC-A66C-648D-9EC3-C6133AE75380}"/>
                      </a:ext>
                    </a:extLst>
                  </p:cNvPr>
                  <p:cNvSpPr/>
                  <p:nvPr/>
                </p:nvSpPr>
                <p:spPr>
                  <a:xfrm>
                    <a:off x="656705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 B: Random Initialize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C7B8DC0-1373-AB26-1B07-75BBBE9C826B}"/>
                    </a:ext>
                  </a:extLst>
                </p:cNvPr>
                <p:cNvGrpSpPr/>
                <p:nvPr/>
              </p:nvGrpSpPr>
              <p:grpSpPr>
                <a:xfrm>
                  <a:off x="3151403" y="1854837"/>
                  <a:ext cx="3016237" cy="1203168"/>
                  <a:chOff x="2791082" y="1033034"/>
                  <a:chExt cx="3016237" cy="1203168"/>
                </a:xfrm>
              </p:grpSpPr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1CB338DB-7A73-BA7F-DA2E-C313D92146B3}"/>
                      </a:ext>
                    </a:extLst>
                  </p:cNvPr>
                  <p:cNvSpPr/>
                  <p:nvPr/>
                </p:nvSpPr>
                <p:spPr>
                  <a:xfrm>
                    <a:off x="2791082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F9D15461-7BE7-178A-FE56-BABD9EEF30FA}"/>
                      </a:ext>
                    </a:extLst>
                  </p:cNvPr>
                  <p:cNvSpPr/>
                  <p:nvPr/>
                </p:nvSpPr>
                <p:spPr>
                  <a:xfrm>
                    <a:off x="4392822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078D300-B3A5-58FB-268A-91C9413A51A6}"/>
                    </a:ext>
                  </a:extLst>
                </p:cNvPr>
                <p:cNvGrpSpPr/>
                <p:nvPr/>
              </p:nvGrpSpPr>
              <p:grpSpPr>
                <a:xfrm>
                  <a:off x="7432614" y="1771762"/>
                  <a:ext cx="4626465" cy="1369318"/>
                  <a:chOff x="6798619" y="960928"/>
                  <a:chExt cx="4626465" cy="136931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8D33FC04-097D-5F8E-E03A-0B86CB0368AD}"/>
                      </a:ext>
                    </a:extLst>
                  </p:cNvPr>
                  <p:cNvSpPr/>
                  <p:nvPr/>
                </p:nvSpPr>
                <p:spPr>
                  <a:xfrm>
                    <a:off x="6798619" y="960928"/>
                    <a:ext cx="4626465" cy="136931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9A1E6F3-4378-FCC4-FC8A-A01D130B3E11}"/>
                      </a:ext>
                    </a:extLst>
                  </p:cNvPr>
                  <p:cNvSpPr/>
                  <p:nvPr/>
                </p:nvSpPr>
                <p:spPr>
                  <a:xfrm>
                    <a:off x="9964992" y="1155794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AE857C7-9EB2-6D07-E9A3-62223D109CF5}"/>
                    </a:ext>
                  </a:extLst>
                </p:cNvPr>
                <p:cNvCxnSpPr>
                  <a:cxnSpLocks/>
                  <a:stCxn id="9" idx="3"/>
                  <a:endCxn id="22" idx="1"/>
                </p:cNvCxnSpPr>
                <p:nvPr/>
              </p:nvCxnSpPr>
              <p:spPr>
                <a:xfrm flipV="1">
                  <a:off x="1848950" y="2443628"/>
                  <a:ext cx="1361659" cy="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ADAA369-3F97-8D90-3BFE-33C9D32B34CE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6167640" y="2445452"/>
                  <a:ext cx="1375781" cy="10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848C67-74A1-A04E-E6A3-4821816C7415}"/>
                    </a:ext>
                  </a:extLst>
                </p:cNvPr>
                <p:cNvSpPr txBox="1"/>
                <p:nvPr/>
              </p:nvSpPr>
              <p:spPr>
                <a:xfrm>
                  <a:off x="2180798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D21429-823A-593A-D6D2-18EC7D0A2972}"/>
                    </a:ext>
                  </a:extLst>
                </p:cNvPr>
                <p:cNvSpPr txBox="1"/>
                <p:nvPr/>
              </p:nvSpPr>
              <p:spPr>
                <a:xfrm>
                  <a:off x="6425636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A62A9A-D085-BE28-B795-DEFEE9F6E707}"/>
                    </a:ext>
                  </a:extLst>
                </p:cNvPr>
                <p:cNvSpPr txBox="1"/>
                <p:nvPr/>
              </p:nvSpPr>
              <p:spPr>
                <a:xfrm>
                  <a:off x="6113755" y="2453771"/>
                  <a:ext cx="141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 dirty="0"/>
                    <a:t>Weight Align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1B9DC5-B890-A43B-7A3B-97C22B03866E}"/>
                  </a:ext>
                </a:extLst>
              </p:cNvPr>
              <p:cNvGrpSpPr/>
              <p:nvPr/>
            </p:nvGrpSpPr>
            <p:grpSpPr>
              <a:xfrm>
                <a:off x="558276" y="3813952"/>
                <a:ext cx="10807570" cy="510068"/>
                <a:chOff x="558276" y="3813952"/>
                <a:chExt cx="10807570" cy="5100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CF08673-21D2-8038-D763-E5CBDC2DC0F7}"/>
                    </a:ext>
                  </a:extLst>
                </p:cNvPr>
                <p:cNvCxnSpPr>
                  <a:stCxn id="6" idx="3"/>
                  <a:endCxn id="13" idx="1"/>
                </p:cNvCxnSpPr>
                <p:nvPr/>
              </p:nvCxnSpPr>
              <p:spPr>
                <a:xfrm flipV="1">
                  <a:off x="1638276" y="4138414"/>
                  <a:ext cx="1941244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0C20000-56BF-EBB6-9735-B4CF7C020600}"/>
                    </a:ext>
                  </a:extLst>
                </p:cNvPr>
                <p:cNvCxnSpPr>
                  <a:stCxn id="13" idx="3"/>
                  <a:endCxn id="30" idx="1"/>
                </p:cNvCxnSpPr>
                <p:nvPr/>
              </p:nvCxnSpPr>
              <p:spPr>
                <a:xfrm>
                  <a:off x="5739520" y="4138414"/>
                  <a:ext cx="2386326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EB8F1D-325D-7CA7-673D-7B4990BC8330}"/>
                    </a:ext>
                  </a:extLst>
                </p:cNvPr>
                <p:cNvSpPr txBox="1"/>
                <p:nvPr/>
              </p:nvSpPr>
              <p:spPr>
                <a:xfrm>
                  <a:off x="2283417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011E79-5A15-6134-A722-3AED073654C6}"/>
                    </a:ext>
                  </a:extLst>
                </p:cNvPr>
                <p:cNvSpPr txBox="1"/>
                <p:nvPr/>
              </p:nvSpPr>
              <p:spPr>
                <a:xfrm>
                  <a:off x="6503831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DFB0C4-F300-1A18-95D5-710BF08DB38A}"/>
                  </a:ext>
                </a:extLst>
              </p:cNvPr>
              <p:cNvGrpSpPr/>
              <p:nvPr/>
            </p:nvGrpSpPr>
            <p:grpSpPr>
              <a:xfrm>
                <a:off x="487819" y="833763"/>
                <a:ext cx="9868483" cy="429881"/>
                <a:chOff x="487819" y="833763"/>
                <a:chExt cx="9868483" cy="429881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8F3D6FB7-C518-9944-98AB-8FC256517B85}"/>
                    </a:ext>
                  </a:extLst>
                </p:cNvPr>
                <p:cNvSpPr/>
                <p:nvPr/>
              </p:nvSpPr>
              <p:spPr>
                <a:xfrm>
                  <a:off x="487819" y="83594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EA9FC9C-A6A3-1797-6C10-2D6B5EBA6B62}"/>
                    </a:ext>
                  </a:extLst>
                </p:cNvPr>
                <p:cNvSpPr/>
                <p:nvPr/>
              </p:nvSpPr>
              <p:spPr>
                <a:xfrm>
                  <a:off x="4049064" y="833763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6BB83B10-5068-E473-0BCC-FC69F8226BB1}"/>
                    </a:ext>
                  </a:extLst>
                </p:cNvPr>
                <p:cNvSpPr/>
                <p:nvPr/>
              </p:nvSpPr>
              <p:spPr>
                <a:xfrm>
                  <a:off x="9135389" y="83594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AE461D-13B9-9C06-3D1C-6A4716F6F47A}"/>
                  </a:ext>
                </a:extLst>
              </p:cNvPr>
              <p:cNvGrpSpPr/>
              <p:nvPr/>
            </p:nvGrpSpPr>
            <p:grpSpPr>
              <a:xfrm>
                <a:off x="487819" y="5085180"/>
                <a:ext cx="9868483" cy="427704"/>
                <a:chOff x="487819" y="5085180"/>
                <a:chExt cx="9868483" cy="427704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2CB5E9C0-3154-6666-E706-CCCE32625DB2}"/>
                    </a:ext>
                  </a:extLst>
                </p:cNvPr>
                <p:cNvSpPr/>
                <p:nvPr/>
              </p:nvSpPr>
              <p:spPr>
                <a:xfrm>
                  <a:off x="48781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0734D332-4017-F604-6936-39D5FE5828E9}"/>
                    </a:ext>
                  </a:extLst>
                </p:cNvPr>
                <p:cNvSpPr/>
                <p:nvPr/>
              </p:nvSpPr>
              <p:spPr>
                <a:xfrm>
                  <a:off x="4049064" y="508518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93E9E34B-3B0F-1E1C-22CE-C4CA4C5A2529}"/>
                    </a:ext>
                  </a:extLst>
                </p:cNvPr>
                <p:cNvSpPr/>
                <p:nvPr/>
              </p:nvSpPr>
              <p:spPr>
                <a:xfrm>
                  <a:off x="913538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254E67-52D2-B3B0-314A-0243676E23EA}"/>
                  </a:ext>
                </a:extLst>
              </p:cNvPr>
              <p:cNvCxnSpPr>
                <a:stCxn id="51" idx="2"/>
                <a:endCxn id="9" idx="0"/>
              </p:cNvCxnSpPr>
              <p:nvPr/>
            </p:nvCxnSpPr>
            <p:spPr>
              <a:xfrm>
                <a:off x="1098276" y="1263644"/>
                <a:ext cx="1" cy="63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37386-95CC-5A86-22DC-68FDE251B2A1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1098276" y="2989007"/>
                <a:ext cx="1" cy="975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51B0826-ED68-FEA3-78BB-88112331A0F4}"/>
                  </a:ext>
                </a:extLst>
              </p:cNvPr>
              <p:cNvCxnSpPr>
                <a:stCxn id="6" idx="2"/>
                <a:endCxn id="54" idx="0"/>
              </p:cNvCxnSpPr>
              <p:nvPr/>
            </p:nvCxnSpPr>
            <p:spPr>
              <a:xfrm>
                <a:off x="109827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0DA025-6DB9-FC3B-E5F1-D9CCC6BFB735}"/>
                  </a:ext>
                </a:extLst>
              </p:cNvPr>
              <p:cNvCxnSpPr>
                <a:stCxn id="52" idx="2"/>
                <a:endCxn id="18" idx="0"/>
              </p:cNvCxnSpPr>
              <p:nvPr/>
            </p:nvCxnSpPr>
            <p:spPr>
              <a:xfrm>
                <a:off x="4659521" y="1261466"/>
                <a:ext cx="1" cy="593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55A5AB-5E38-92F6-848F-072B42595ABE}"/>
                  </a:ext>
                </a:extLst>
              </p:cNvPr>
              <p:cNvCxnSpPr>
                <a:stCxn id="18" idx="2"/>
                <a:endCxn id="13" idx="0"/>
              </p:cNvCxnSpPr>
              <p:nvPr/>
            </p:nvCxnSpPr>
            <p:spPr>
              <a:xfrm flipH="1">
                <a:off x="4659520" y="3058005"/>
                <a:ext cx="2" cy="900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DA74F7-4540-56BC-8B60-B75B6FD3C7A4}"/>
                  </a:ext>
                </a:extLst>
              </p:cNvPr>
              <p:cNvCxnSpPr>
                <a:stCxn id="13" idx="2"/>
                <a:endCxn id="55" idx="0"/>
              </p:cNvCxnSpPr>
              <p:nvPr/>
            </p:nvCxnSpPr>
            <p:spPr>
              <a:xfrm>
                <a:off x="4659520" y="4318414"/>
                <a:ext cx="1" cy="76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1516B74-D46A-94AF-969E-FF67543635A8}"/>
                  </a:ext>
                </a:extLst>
              </p:cNvPr>
              <p:cNvCxnSpPr>
                <a:stCxn id="53" idx="2"/>
                <a:endCxn id="28" idx="0"/>
              </p:cNvCxnSpPr>
              <p:nvPr/>
            </p:nvCxnSpPr>
            <p:spPr>
              <a:xfrm>
                <a:off x="9745846" y="1263643"/>
                <a:ext cx="1" cy="50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9153E38-1E9E-AD2C-1856-472C2D07D446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 flipH="1">
                <a:off x="9745846" y="3141080"/>
                <a:ext cx="1" cy="82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E4150F-DC94-1BB2-5063-4B092B69CEAD}"/>
                  </a:ext>
                </a:extLst>
              </p:cNvPr>
              <p:cNvCxnSpPr>
                <a:stCxn id="30" idx="2"/>
                <a:endCxn id="56" idx="0"/>
              </p:cNvCxnSpPr>
              <p:nvPr/>
            </p:nvCxnSpPr>
            <p:spPr>
              <a:xfrm>
                <a:off x="974584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7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33FC04-097D-5F8E-E03A-0B86CB0368AD}"/>
              </a:ext>
            </a:extLst>
          </p:cNvPr>
          <p:cNvSpPr/>
          <p:nvPr/>
        </p:nvSpPr>
        <p:spPr>
          <a:xfrm>
            <a:off x="8013545" y="1771762"/>
            <a:ext cx="3478822" cy="13693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27B93E3-BA36-CAF5-61C0-8D027E573975}"/>
                  </a:ext>
                </a:extLst>
              </p:cNvPr>
              <p:cNvSpPr/>
              <p:nvPr/>
            </p:nvSpPr>
            <p:spPr>
              <a:xfrm>
                <a:off x="3579520" y="3958414"/>
                <a:ext cx="2160000" cy="36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27B93E3-BA36-CAF5-61C0-8D027E57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0" y="3958414"/>
                <a:ext cx="2160000" cy="36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2898D4-1D4D-1A49-DE7A-4B4BA75F0FC0}"/>
              </a:ext>
            </a:extLst>
          </p:cNvPr>
          <p:cNvSpPr/>
          <p:nvPr/>
        </p:nvSpPr>
        <p:spPr>
          <a:xfrm>
            <a:off x="558274" y="1914935"/>
            <a:ext cx="1080001" cy="10903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CB338DB-7A73-BA7F-DA2E-C313D92146B3}"/>
              </a:ext>
            </a:extLst>
          </p:cNvPr>
          <p:cNvSpPr/>
          <p:nvPr/>
        </p:nvSpPr>
        <p:spPr>
          <a:xfrm>
            <a:off x="3498411" y="1864298"/>
            <a:ext cx="2310282" cy="1203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71B9DC5-B890-A43B-7A3B-97C22B03866E}"/>
              </a:ext>
            </a:extLst>
          </p:cNvPr>
          <p:cNvGrpSpPr/>
          <p:nvPr/>
        </p:nvGrpSpPr>
        <p:grpSpPr>
          <a:xfrm>
            <a:off x="558276" y="3813952"/>
            <a:ext cx="10807570" cy="510068"/>
            <a:chOff x="558276" y="3813952"/>
            <a:chExt cx="10807570" cy="510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FC8CE7-4CC3-5820-BD6A-92B9645E4457}"/>
                    </a:ext>
                  </a:extLst>
                </p:cNvPr>
                <p:cNvSpPr/>
                <p:nvPr/>
              </p:nvSpPr>
              <p:spPr>
                <a:xfrm>
                  <a:off x="558276" y="3964020"/>
                  <a:ext cx="108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FC8CE7-4CC3-5820-BD6A-92B9645E4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76" y="3964020"/>
                  <a:ext cx="1080000" cy="3600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A7083DCE-48C1-600A-B5F9-D01283BC9E81}"/>
                    </a:ext>
                  </a:extLst>
                </p:cNvPr>
                <p:cNvSpPr/>
                <p:nvPr/>
              </p:nvSpPr>
              <p:spPr>
                <a:xfrm>
                  <a:off x="8125846" y="3964020"/>
                  <a:ext cx="324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A7083DCE-48C1-600A-B5F9-D01283BC9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5846" y="3964020"/>
                  <a:ext cx="3240000" cy="3600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F08673-21D2-8038-D763-E5CBDC2DC0F7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 flipV="1">
              <a:off x="1638276" y="4138414"/>
              <a:ext cx="1941244" cy="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0C20000-56BF-EBB6-9735-B4CF7C020600}"/>
                </a:ext>
              </a:extLst>
            </p:cNvPr>
            <p:cNvCxnSpPr>
              <a:stCxn id="13" idx="3"/>
              <a:endCxn id="30" idx="1"/>
            </p:cNvCxnSpPr>
            <p:nvPr/>
          </p:nvCxnSpPr>
          <p:spPr>
            <a:xfrm>
              <a:off x="5739520" y="4138414"/>
              <a:ext cx="2386326" cy="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EB8F1D-325D-7CA7-673D-7B4990BC8330}"/>
                </a:ext>
              </a:extLst>
            </p:cNvPr>
            <p:cNvSpPr txBox="1"/>
            <p:nvPr/>
          </p:nvSpPr>
          <p:spPr>
            <a:xfrm>
              <a:off x="2283417" y="3813952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011E79-5A15-6134-A722-3AED073654C6}"/>
                </a:ext>
              </a:extLst>
            </p:cNvPr>
            <p:cNvSpPr txBox="1"/>
            <p:nvPr/>
          </p:nvSpPr>
          <p:spPr>
            <a:xfrm>
              <a:off x="6503831" y="3813952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DFB0C4-F300-1A18-95D5-710BF08DB38A}"/>
              </a:ext>
            </a:extLst>
          </p:cNvPr>
          <p:cNvGrpSpPr/>
          <p:nvPr/>
        </p:nvGrpSpPr>
        <p:grpSpPr>
          <a:xfrm>
            <a:off x="487819" y="833763"/>
            <a:ext cx="9868483" cy="429881"/>
            <a:chOff x="487819" y="833763"/>
            <a:chExt cx="9868483" cy="429881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F3D6FB7-C518-9944-98AB-8FC256517B85}"/>
                </a:ext>
              </a:extLst>
            </p:cNvPr>
            <p:cNvSpPr/>
            <p:nvPr/>
          </p:nvSpPr>
          <p:spPr>
            <a:xfrm>
              <a:off x="487819" y="83594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EA9FC9C-A6A3-1797-6C10-2D6B5EBA6B62}"/>
                </a:ext>
              </a:extLst>
            </p:cNvPr>
            <p:cNvSpPr/>
            <p:nvPr/>
          </p:nvSpPr>
          <p:spPr>
            <a:xfrm>
              <a:off x="4049064" y="833763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BB83B10-5068-E473-0BCC-FC69F8226BB1}"/>
                </a:ext>
              </a:extLst>
            </p:cNvPr>
            <p:cNvSpPr/>
            <p:nvPr/>
          </p:nvSpPr>
          <p:spPr>
            <a:xfrm>
              <a:off x="9135389" y="835940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6AE461D-13B9-9C06-3D1C-6A4716F6F47A}"/>
              </a:ext>
            </a:extLst>
          </p:cNvPr>
          <p:cNvGrpSpPr/>
          <p:nvPr/>
        </p:nvGrpSpPr>
        <p:grpSpPr>
          <a:xfrm>
            <a:off x="487819" y="5085180"/>
            <a:ext cx="9868483" cy="427704"/>
            <a:chOff x="487819" y="5085180"/>
            <a:chExt cx="9868483" cy="427704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CB5E9C0-3154-6666-E706-CCCE32625DB2}"/>
                </a:ext>
              </a:extLst>
            </p:cNvPr>
            <p:cNvSpPr/>
            <p:nvPr/>
          </p:nvSpPr>
          <p:spPr>
            <a:xfrm>
              <a:off x="487819" y="508518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734D332-4017-F604-6936-39D5FE5828E9}"/>
                </a:ext>
              </a:extLst>
            </p:cNvPr>
            <p:cNvSpPr/>
            <p:nvPr/>
          </p:nvSpPr>
          <p:spPr>
            <a:xfrm>
              <a:off x="4049064" y="5085180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3E9E34B-3B0F-1E1C-22CE-C4CA4C5A2529}"/>
                </a:ext>
              </a:extLst>
            </p:cNvPr>
            <p:cNvSpPr/>
            <p:nvPr/>
          </p:nvSpPr>
          <p:spPr>
            <a:xfrm>
              <a:off x="9135389" y="508518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254E67-52D2-B3B0-314A-0243676E23EA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 flipH="1">
            <a:off x="1098275" y="1263644"/>
            <a:ext cx="1" cy="65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037386-95CC-5A86-22DC-68FDE251B2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1098275" y="3005298"/>
            <a:ext cx="1" cy="958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1B0826-ED68-FEA3-78BB-88112331A0F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>
            <a:off x="1098276" y="4324020"/>
            <a:ext cx="0" cy="76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E0DA025-6DB9-FC3B-E5F1-D9CCC6BFB735}"/>
              </a:ext>
            </a:extLst>
          </p:cNvPr>
          <p:cNvCxnSpPr>
            <a:cxnSpLocks/>
            <a:stCxn id="52" idx="2"/>
            <a:endCxn id="18" idx="0"/>
          </p:cNvCxnSpPr>
          <p:nvPr/>
        </p:nvCxnSpPr>
        <p:spPr>
          <a:xfrm flipH="1">
            <a:off x="4653552" y="1261466"/>
            <a:ext cx="5969" cy="602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F55A5AB-5E38-92F6-848F-072B42595ABE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4653552" y="3067466"/>
            <a:ext cx="5968" cy="890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DA74F7-4540-56BC-8B60-B75B6FD3C7A4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4659520" y="4318414"/>
            <a:ext cx="1" cy="76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516B74-D46A-94AF-969E-FF67543635A8}"/>
              </a:ext>
            </a:extLst>
          </p:cNvPr>
          <p:cNvCxnSpPr>
            <a:cxnSpLocks/>
            <a:stCxn id="53" idx="2"/>
            <a:endCxn id="28" idx="0"/>
          </p:cNvCxnSpPr>
          <p:nvPr/>
        </p:nvCxnSpPr>
        <p:spPr>
          <a:xfrm>
            <a:off x="9745846" y="1263643"/>
            <a:ext cx="7110" cy="508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153E38-1E9E-AD2C-1856-472C2D07D44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9745846" y="3141080"/>
            <a:ext cx="7110" cy="822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3E4150F-DC94-1BB2-5063-4B092B69CEAD}"/>
              </a:ext>
            </a:extLst>
          </p:cNvPr>
          <p:cNvCxnSpPr>
            <a:stCxn id="30" idx="2"/>
            <a:endCxn id="56" idx="0"/>
          </p:cNvCxnSpPr>
          <p:nvPr/>
        </p:nvCxnSpPr>
        <p:spPr>
          <a:xfrm>
            <a:off x="9745846" y="4324020"/>
            <a:ext cx="0" cy="76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BFB2573-7A9C-F8BC-F40B-5925F4E414BA}"/>
                  </a:ext>
                </a:extLst>
              </p:cNvPr>
              <p:cNvSpPr/>
              <p:nvPr/>
            </p:nvSpPr>
            <p:spPr>
              <a:xfrm>
                <a:off x="699633" y="1986522"/>
                <a:ext cx="797281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BFB2573-7A9C-F8BC-F40B-5925F4E41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3" y="1986522"/>
                <a:ext cx="797281" cy="40777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7B1B1D5-E602-E503-32FA-AF0E08B613FF}"/>
                  </a:ext>
                </a:extLst>
              </p:cNvPr>
              <p:cNvSpPr/>
              <p:nvPr/>
            </p:nvSpPr>
            <p:spPr>
              <a:xfrm>
                <a:off x="699632" y="2465882"/>
                <a:ext cx="797282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7B1B1D5-E602-E503-32FA-AF0E08B61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2" y="2465882"/>
                <a:ext cx="797282" cy="40777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6309B5D-333A-8074-8499-AE0F7326E465}"/>
                  </a:ext>
                </a:extLst>
              </p:cNvPr>
              <p:cNvSpPr/>
              <p:nvPr/>
            </p:nvSpPr>
            <p:spPr>
              <a:xfrm>
                <a:off x="4185725" y="1986521"/>
                <a:ext cx="797282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6309B5D-333A-8074-8499-AE0F7326E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25" y="1986521"/>
                <a:ext cx="797282" cy="40777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8A7F0F1-D3B1-741E-C623-436F122C38FE}"/>
                  </a:ext>
                </a:extLst>
              </p:cNvPr>
              <p:cNvSpPr/>
              <p:nvPr/>
            </p:nvSpPr>
            <p:spPr>
              <a:xfrm>
                <a:off x="4727573" y="2476731"/>
                <a:ext cx="797283" cy="401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8A7F0F1-D3B1-741E-C623-436F122C3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73" y="2476731"/>
                <a:ext cx="797283" cy="40114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CA66EDA-45B3-CD9D-4D84-95A01CA523FE}"/>
              </a:ext>
            </a:extLst>
          </p:cNvPr>
          <p:cNvGrpSpPr/>
          <p:nvPr/>
        </p:nvGrpSpPr>
        <p:grpSpPr>
          <a:xfrm>
            <a:off x="8208828" y="2432536"/>
            <a:ext cx="1971282" cy="565726"/>
            <a:chOff x="7543421" y="2460117"/>
            <a:chExt cx="1971282" cy="56572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2C1BFAA-83CE-C950-EBF3-3C87615464D7}"/>
                </a:ext>
              </a:extLst>
            </p:cNvPr>
            <p:cNvSpPr/>
            <p:nvPr/>
          </p:nvSpPr>
          <p:spPr>
            <a:xfrm>
              <a:off x="7543421" y="2460117"/>
              <a:ext cx="1971282" cy="56572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246528CD-07F2-5D58-9ABF-6BF197BEC073}"/>
                    </a:ext>
                  </a:extLst>
                </p:cNvPr>
                <p:cNvSpPr/>
                <p:nvPr/>
              </p:nvSpPr>
              <p:spPr>
                <a:xfrm>
                  <a:off x="7602599" y="2525722"/>
                  <a:ext cx="798523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246528CD-07F2-5D58-9ABF-6BF197BEC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599" y="2525722"/>
                  <a:ext cx="798523" cy="407773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9E004C94-397F-CB6A-D124-031AD6EF17ED}"/>
                    </a:ext>
                  </a:extLst>
                </p:cNvPr>
                <p:cNvSpPr/>
                <p:nvPr/>
              </p:nvSpPr>
              <p:spPr>
                <a:xfrm>
                  <a:off x="8621472" y="2539093"/>
                  <a:ext cx="798523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9E004C94-397F-CB6A-D124-031AD6EF1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472" y="2539093"/>
                  <a:ext cx="798523" cy="407773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825FB1E-2C49-E1A7-2DBC-D3C23179CEE8}"/>
                  </a:ext>
                </a:extLst>
              </p:cNvPr>
              <p:cNvSpPr/>
              <p:nvPr/>
            </p:nvSpPr>
            <p:spPr>
              <a:xfrm>
                <a:off x="3787084" y="2476731"/>
                <a:ext cx="797282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825FB1E-2C49-E1A7-2DBC-D3C23179C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084" y="2476731"/>
                <a:ext cx="797282" cy="40777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C490640-5A4D-E891-F5D5-5A7AC825167F}"/>
                  </a:ext>
                </a:extLst>
              </p:cNvPr>
              <p:cNvSpPr/>
              <p:nvPr/>
            </p:nvSpPr>
            <p:spPr>
              <a:xfrm>
                <a:off x="9347204" y="1919219"/>
                <a:ext cx="797282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C490640-5A4D-E891-F5D5-5A7AC8251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204" y="1919219"/>
                <a:ext cx="797282" cy="40777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0F648C87-5B96-ED32-9DA4-C47C78508001}"/>
                  </a:ext>
                </a:extLst>
              </p:cNvPr>
              <p:cNvSpPr/>
              <p:nvPr/>
            </p:nvSpPr>
            <p:spPr>
              <a:xfrm>
                <a:off x="10305752" y="2513588"/>
                <a:ext cx="792555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0F648C87-5B96-ED32-9DA4-C47C78508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752" y="2513588"/>
                <a:ext cx="792555" cy="407773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1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217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30</cp:revision>
  <dcterms:created xsi:type="dcterms:W3CDTF">2024-03-12T10:36:34Z</dcterms:created>
  <dcterms:modified xsi:type="dcterms:W3CDTF">2024-03-17T10:23:58Z</dcterms:modified>
</cp:coreProperties>
</file>