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1"/>
  </p:normalViewPr>
  <p:slideViewPr>
    <p:cSldViewPr snapToGrid="0">
      <p:cViewPr>
        <p:scale>
          <a:sx n="87" d="100"/>
          <a:sy n="87" d="100"/>
        </p:scale>
        <p:origin x="3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95F-368A-2DBE-57D0-416C7C0C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3773A-51FC-7AE2-C3D8-54218863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FCB1-A3DE-3461-36AF-6240875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F6D3-2371-9EB7-10F5-94D25AD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0D03-B788-8D2D-BB9B-5B77750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04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C0CD-BDDB-0A69-1A8A-03BEBB20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1B97-FD14-3BF8-16DF-BCF08B30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D0C8-BECB-316D-E11B-2285653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5296-7778-EFFC-852C-934CE14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1BFD-A62C-A3F9-37C9-3B24BE3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E298F-32A7-8D6B-4FF1-3E74B391C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C54C-F133-210F-649E-077E2E84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E8D7-DD22-BEDB-B552-8A9ABF5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102D-4E04-5B92-511F-4583200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9E8A-7743-90B7-5470-E49BF6D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29B-4CFD-F82D-0503-DFBBA1A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8CD4-63DC-4D70-68E3-00D154D1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995C-55D0-55EF-867A-80FFEDC9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EB44-8517-D269-4D31-274C4525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248-B279-7A19-959C-A63BA83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73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ECEE-0A1D-C5A0-0370-DEB5E343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D455-63D0-1C87-FEA8-1E8EDE3A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BD1D-2130-AF2A-CBB5-F3312C1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C7DE-9046-C052-BC22-70ECEEE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657B-BA63-0FFA-7EF5-F5613A6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33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A60-4222-D13F-49D0-A2599E2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26-3081-06E3-2702-BFD06EB00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7297-1DFE-DCF3-5EF6-92D93E7F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1973-8FE0-FF07-08EE-07F1AE4D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753C-4D0A-5DE2-8A19-A4864D2E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789-5A53-FBDD-E173-017A525B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54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352-01F6-4C5C-0459-712C1E1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1689-8BFB-2F09-74D1-B8F4760F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A950-AFD4-428B-50F9-DFD4058F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4A7B-AABB-1E48-714D-BF836AF2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E7D5-CA2C-916C-991F-D59CF60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4379-BFC6-5215-ECD0-4701DB4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80C33-D2AB-C5DC-3201-A1EFC463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DB9D-DBD1-5AB4-08BD-89FA8DA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7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5B5-3BA9-D780-9CE3-3AB6384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C4A9-9760-E88B-0885-B86A9103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543F-8425-5BE1-29CD-05F16DB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92742-0BC4-2A60-BED9-E56F6B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46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1596-38EE-F0B0-F4BD-DE1FA6A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6E66F-43E7-0887-A2EF-54561A8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5496-E79C-15CB-2D67-CD07BAD3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86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E46-02B8-A5D7-0E61-1B8B3F9E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278-A0AA-47DB-E045-62BC0D1D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C79B-DF74-3CCE-D1F4-6E89C437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F27D-CDB7-B071-1E92-B1C79FD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D6F6-8783-E407-6351-7C0FEE4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A64B-35D6-63E3-0657-74966B8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30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001-A318-96E8-DC7E-62AC58DB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0250-B899-016E-BF28-8AC2EB27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F24A-2574-B847-F2D0-D0CEE8EF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DC82-C463-08CF-7336-C8E1967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2C0A-FB96-1C82-466A-F46FF00D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ECA3-BC08-B818-78E9-EA3FAC3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79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F5A8D-9700-13F9-B60A-C3CFFDC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620-F62A-9240-D132-2C3AA43A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74A5-0FBC-71A5-C86C-D4FE5FF7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E98B-ABE6-5D43-AAFE-9F5C8C770207}" type="datetimeFigureOut">
              <a:rPr lang="en-VN" smtClean="0"/>
              <a:t>13/03/2024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3195-E235-8E88-E319-87D9E631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426-8913-A98B-56CE-406BEF10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72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7E41E96-072D-0BCE-EF51-55566BE0F23E}"/>
              </a:ext>
            </a:extLst>
          </p:cNvPr>
          <p:cNvGrpSpPr/>
          <p:nvPr/>
        </p:nvGrpSpPr>
        <p:grpSpPr>
          <a:xfrm>
            <a:off x="954025" y="1181100"/>
            <a:ext cx="10656000" cy="3464373"/>
            <a:chOff x="954025" y="1181100"/>
            <a:chExt cx="10656000" cy="34643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A4E34A-9CDF-9378-6F71-A83F2277778E}"/>
                </a:ext>
              </a:extLst>
            </p:cNvPr>
            <p:cNvGrpSpPr/>
            <p:nvPr/>
          </p:nvGrpSpPr>
          <p:grpSpPr>
            <a:xfrm>
              <a:off x="1706880" y="1181100"/>
              <a:ext cx="8427720" cy="2196084"/>
              <a:chOff x="1706880" y="1181100"/>
              <a:chExt cx="8427720" cy="219608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05D272-8A12-19E0-E696-83A9E38A0BA6}"/>
                  </a:ext>
                </a:extLst>
              </p:cNvPr>
              <p:cNvSpPr/>
              <p:nvPr/>
            </p:nvSpPr>
            <p:spPr>
              <a:xfrm>
                <a:off x="1706880" y="1347216"/>
                <a:ext cx="2164080" cy="1182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Training data task 1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86A25C-9B4B-FB1E-0307-07365025762E}"/>
                  </a:ext>
                </a:extLst>
              </p:cNvPr>
              <p:cNvGrpSpPr/>
              <p:nvPr/>
            </p:nvGrpSpPr>
            <p:grpSpPr>
              <a:xfrm>
                <a:off x="4261105" y="1181100"/>
                <a:ext cx="2621280" cy="2196084"/>
                <a:chOff x="4261105" y="1181100"/>
                <a:chExt cx="2621280" cy="2196084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F3255A7-B375-D8E3-F4B9-CDDD3D075982}"/>
                    </a:ext>
                  </a:extLst>
                </p:cNvPr>
                <p:cNvSpPr/>
                <p:nvPr/>
              </p:nvSpPr>
              <p:spPr>
                <a:xfrm>
                  <a:off x="4261105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6FCB6272-AA66-5842-AF19-509F486E7319}"/>
                    </a:ext>
                  </a:extLst>
                </p:cNvPr>
                <p:cNvSpPr/>
                <p:nvPr/>
              </p:nvSpPr>
              <p:spPr>
                <a:xfrm>
                  <a:off x="4489705" y="2654808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CC9CD75-CA06-AAF9-9A46-66D12DE53325}"/>
                    </a:ext>
                  </a:extLst>
                </p:cNvPr>
                <p:cNvSpPr/>
                <p:nvPr/>
              </p:nvSpPr>
              <p:spPr>
                <a:xfrm>
                  <a:off x="4489705" y="136245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0A0E2D1-2EBA-92E2-CC5A-ED7D4D813004}"/>
                  </a:ext>
                </a:extLst>
              </p:cNvPr>
              <p:cNvGrpSpPr/>
              <p:nvPr/>
            </p:nvGrpSpPr>
            <p:grpSpPr>
              <a:xfrm>
                <a:off x="7513320" y="1181100"/>
                <a:ext cx="2621280" cy="2196084"/>
                <a:chOff x="7513320" y="1181100"/>
                <a:chExt cx="2621280" cy="2196084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B77047B1-CB81-6C33-E263-A042D3FD51D6}"/>
                    </a:ext>
                  </a:extLst>
                </p:cNvPr>
                <p:cNvSpPr/>
                <p:nvPr/>
              </p:nvSpPr>
              <p:spPr>
                <a:xfrm>
                  <a:off x="7513320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DB59EEA-70A6-C294-E997-75522B65990C}"/>
                    </a:ext>
                  </a:extLst>
                </p:cNvPr>
                <p:cNvSpPr/>
                <p:nvPr/>
              </p:nvSpPr>
              <p:spPr>
                <a:xfrm>
                  <a:off x="7741920" y="134721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3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8541770-7258-DEE4-79CB-614F9960FB09}"/>
                    </a:ext>
                  </a:extLst>
                </p:cNvPr>
                <p:cNvSpPr/>
                <p:nvPr/>
              </p:nvSpPr>
              <p:spPr>
                <a:xfrm>
                  <a:off x="7741920" y="2655570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</p:grp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78CE1DC-E763-ABEB-382F-7C1BBAF4FA9F}"/>
                  </a:ext>
                </a:extLst>
              </p:cNvPr>
              <p:cNvCxnSpPr>
                <a:stCxn id="4" idx="2"/>
                <a:endCxn id="13" idx="1"/>
              </p:cNvCxnSpPr>
              <p:nvPr/>
            </p:nvCxnSpPr>
            <p:spPr>
              <a:xfrm rot="16200000" flipH="1">
                <a:off x="3423285" y="1895474"/>
                <a:ext cx="432054" cy="17007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EFE5DBDD-F17C-F0B6-EAA7-A78AD4AE8984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>
              <a:xfrm>
                <a:off x="6882385" y="2279142"/>
                <a:ext cx="859535" cy="68351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455C3-05B2-509A-3309-CD84E3992DE1}"/>
                </a:ext>
              </a:extLst>
            </p:cNvPr>
            <p:cNvGrpSpPr/>
            <p:nvPr/>
          </p:nvGrpSpPr>
          <p:grpSpPr>
            <a:xfrm>
              <a:off x="954025" y="4060698"/>
              <a:ext cx="10656000" cy="584775"/>
              <a:chOff x="954025" y="4060698"/>
              <a:chExt cx="10656000" cy="58477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079FC60-63DA-C2D4-6936-45A9DEF04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25" y="4340352"/>
                <a:ext cx="10656000" cy="0"/>
              </a:xfrm>
              <a:prstGeom prst="straightConnector1">
                <a:avLst/>
              </a:prstGeom>
              <a:ln w="438150">
                <a:solidFill>
                  <a:schemeClr val="accent1">
                    <a:alpha val="71952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4AE3D0-F8D7-BA44-71B1-87E8E67280B8}"/>
                  </a:ext>
                </a:extLst>
              </p:cNvPr>
              <p:cNvSpPr txBox="1"/>
              <p:nvPr/>
            </p:nvSpPr>
            <p:spPr>
              <a:xfrm>
                <a:off x="3685033" y="4060698"/>
                <a:ext cx="412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dirty="0"/>
                  <a:t>Incremental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1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819FEB8-B789-7555-F326-EBDFDAB7B3CB}"/>
              </a:ext>
            </a:extLst>
          </p:cNvPr>
          <p:cNvGrpSpPr/>
          <p:nvPr/>
        </p:nvGrpSpPr>
        <p:grpSpPr>
          <a:xfrm>
            <a:off x="525122" y="1704460"/>
            <a:ext cx="11141756" cy="3766718"/>
            <a:chOff x="197243" y="1787588"/>
            <a:chExt cx="11141756" cy="37667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CC242E-87AF-1113-133E-EEC18FCAA946}"/>
                </a:ext>
              </a:extLst>
            </p:cNvPr>
            <p:cNvGrpSpPr/>
            <p:nvPr/>
          </p:nvGrpSpPr>
          <p:grpSpPr>
            <a:xfrm>
              <a:off x="5026400" y="1787588"/>
              <a:ext cx="2443099" cy="1009650"/>
              <a:chOff x="364999" y="802159"/>
              <a:chExt cx="2443099" cy="1009650"/>
            </a:xfrm>
          </p:grpSpPr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3C3099C5-9303-7473-E186-4F035F0C4522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Text Box 24">
                <a:extLst>
                  <a:ext uri="{FF2B5EF4-FFF2-40B4-BE49-F238E27FC236}">
                    <a16:creationId xmlns:a16="http://schemas.microsoft.com/office/drawing/2014/main" id="{ADDB9935-616A-58F1-F0D1-BDC688C6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2: Class 4-5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91E082-673B-A96C-10ED-4DB5E5D4784F}"/>
                </a:ext>
              </a:extLst>
            </p:cNvPr>
            <p:cNvGrpSpPr/>
            <p:nvPr/>
          </p:nvGrpSpPr>
          <p:grpSpPr>
            <a:xfrm>
              <a:off x="610999" y="3166122"/>
              <a:ext cx="10728000" cy="1009650"/>
              <a:chOff x="1899270" y="3565868"/>
              <a:chExt cx="7812000" cy="1009650"/>
            </a:xfrm>
          </p:grpSpPr>
          <p:sp>
            <p:nvSpPr>
              <p:cNvPr id="20" name="Arrow: Right 1">
                <a:extLst>
                  <a:ext uri="{FF2B5EF4-FFF2-40B4-BE49-F238E27FC236}">
                    <a16:creationId xmlns:a16="http://schemas.microsoft.com/office/drawing/2014/main" id="{643C9BE7-782B-E1C6-6B73-2C996C5E7568}"/>
                  </a:ext>
                </a:extLst>
              </p:cNvPr>
              <p:cNvSpPr/>
              <p:nvPr/>
            </p:nvSpPr>
            <p:spPr>
              <a:xfrm>
                <a:off x="1899270" y="3565868"/>
                <a:ext cx="7812000" cy="1009650"/>
              </a:xfrm>
              <a:prstGeom prst="rightArrow">
                <a:avLst/>
              </a:prstGeom>
              <a:solidFill>
                <a:schemeClr val="accent1">
                  <a:alpha val="72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AC5FCF-5855-1DFB-7C1A-7EE5D94BED2D}"/>
                  </a:ext>
                </a:extLst>
              </p:cNvPr>
              <p:cNvSpPr txBox="1"/>
              <p:nvPr/>
            </p:nvSpPr>
            <p:spPr>
              <a:xfrm>
                <a:off x="4342370" y="3886027"/>
                <a:ext cx="242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dirty="0">
                    <a:solidFill>
                      <a:schemeClr val="bg1"/>
                    </a:solidFill>
                  </a:rPr>
                  <a:t>Incremental Learning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D12F71-8340-C7FD-4476-80FB102CB1F8}"/>
                </a:ext>
              </a:extLst>
            </p:cNvPr>
            <p:cNvGrpSpPr/>
            <p:nvPr/>
          </p:nvGrpSpPr>
          <p:grpSpPr>
            <a:xfrm>
              <a:off x="1221293" y="4544656"/>
              <a:ext cx="2443099" cy="1009650"/>
              <a:chOff x="364999" y="802159"/>
              <a:chExt cx="2443099" cy="1009650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2ACE6F3A-5DB2-8449-51C9-6F6507F816A9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Text Box 24">
                <a:extLst>
                  <a:ext uri="{FF2B5EF4-FFF2-40B4-BE49-F238E27FC236}">
                    <a16:creationId xmlns:a16="http://schemas.microsoft.com/office/drawing/2014/main" id="{A6225563-44A3-9BD1-C0D9-62E6543CD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1: Class </a:t>
                </a:r>
                <a:r>
                  <a:rPr lang="en-US" altLang="en-VN" sz="1200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DFBA2F-CD0C-23F6-4205-F0FC0928BBFB}"/>
                </a:ext>
              </a:extLst>
            </p:cNvPr>
            <p:cNvGrpSpPr/>
            <p:nvPr/>
          </p:nvGrpSpPr>
          <p:grpSpPr>
            <a:xfrm>
              <a:off x="197243" y="1787588"/>
              <a:ext cx="2443099" cy="1009650"/>
              <a:chOff x="364999" y="802159"/>
              <a:chExt cx="2443099" cy="1009650"/>
            </a:xfrm>
          </p:grpSpPr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8120659D-69EE-F221-0F7C-688A0E153E1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Text Box 24">
                <a:extLst>
                  <a:ext uri="{FF2B5EF4-FFF2-40B4-BE49-F238E27FC236}">
                    <a16:creationId xmlns:a16="http://schemas.microsoft.com/office/drawing/2014/main" id="{A4275D41-14B8-A56E-2764-2E8024003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0: Class 0-1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7C89C-AC9C-7B41-DA30-E48D1650F534}"/>
                </a:ext>
              </a:extLst>
            </p:cNvPr>
            <p:cNvGrpSpPr/>
            <p:nvPr/>
          </p:nvGrpSpPr>
          <p:grpSpPr>
            <a:xfrm>
              <a:off x="5484012" y="4544656"/>
              <a:ext cx="2443099" cy="1009650"/>
              <a:chOff x="364999" y="802159"/>
              <a:chExt cx="2443099" cy="1009650"/>
            </a:xfrm>
          </p:grpSpPr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0E1F4685-3745-C1CE-BEB2-12E5728CC86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Text Box 24">
                <a:extLst>
                  <a:ext uri="{FF2B5EF4-FFF2-40B4-BE49-F238E27FC236}">
                    <a16:creationId xmlns:a16="http://schemas.microsoft.com/office/drawing/2014/main" id="{38E38E9C-9F3B-1139-EE3F-8ED55BEBE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3: Class 6-7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A07C4B-139B-A898-3597-ECBD246795AB}"/>
                </a:ext>
              </a:extLst>
            </p:cNvPr>
            <p:cNvCxnSpPr/>
            <p:nvPr/>
          </p:nvCxnSpPr>
          <p:spPr>
            <a:xfrm>
              <a:off x="2182729" y="2567952"/>
              <a:ext cx="1178309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086EE2-E433-8266-5C3F-8282AB96B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038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892D673-260B-CAE5-2811-4E8E1B8E9E96}"/>
                </a:ext>
              </a:extLst>
            </p:cNvPr>
            <p:cNvCxnSpPr/>
            <p:nvPr/>
          </p:nvCxnSpPr>
          <p:spPr>
            <a:xfrm>
              <a:off x="7011886" y="2567952"/>
              <a:ext cx="1181207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C53A2C-32BA-4A23-4949-09FF94760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489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3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14A7D-5A55-577B-6983-58A771AF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6240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6C86E-CC38-B5A5-1CD8-7EDD0FF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51447"/>
              </p:ext>
            </p:extLst>
          </p:nvPr>
        </p:nvGraphicFramePr>
        <p:xfrm>
          <a:off x="2032000" y="2146684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2814B7-11CA-61AA-9466-D35C9998B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32029"/>
              </p:ext>
            </p:extLst>
          </p:nvPr>
        </p:nvGraphicFramePr>
        <p:xfrm>
          <a:off x="2032000" y="3598797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Fully Connected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8D1C23-DFEC-E075-0E54-A416CEC1D42F}"/>
              </a:ext>
            </a:extLst>
          </p:cNvPr>
          <p:cNvCxnSpPr>
            <a:endCxn id="5" idx="0"/>
          </p:cNvCxnSpPr>
          <p:nvPr/>
        </p:nvCxnSpPr>
        <p:spPr>
          <a:xfrm>
            <a:off x="6095999" y="1461346"/>
            <a:ext cx="0" cy="6853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4E4BF-0F2A-85FE-80BD-FD2C80D34A90}"/>
              </a:ext>
            </a:extLst>
          </p:cNvPr>
          <p:cNvCxnSpPr>
            <a:endCxn id="6" idx="0"/>
          </p:cNvCxnSpPr>
          <p:nvPr/>
        </p:nvCxnSpPr>
        <p:spPr>
          <a:xfrm>
            <a:off x="6095999" y="2888364"/>
            <a:ext cx="0" cy="710433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/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  <a:blipFill>
                <a:blip r:embed="rId2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767F39-8412-FE48-7161-F9FAF809825C}"/>
              </a:ext>
            </a:extLst>
          </p:cNvPr>
          <p:cNvCxnSpPr>
            <a:endCxn id="11" idx="0"/>
          </p:cNvCxnSpPr>
          <p:nvPr/>
        </p:nvCxnSpPr>
        <p:spPr>
          <a:xfrm flipH="1">
            <a:off x="6085609" y="4340477"/>
            <a:ext cx="10390" cy="68684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3EDEAC-C7F2-23B5-2973-179379D65C91}"/>
              </a:ext>
            </a:extLst>
          </p:cNvPr>
          <p:cNvGrpSpPr/>
          <p:nvPr/>
        </p:nvGrpSpPr>
        <p:grpSpPr>
          <a:xfrm>
            <a:off x="1977922" y="1895345"/>
            <a:ext cx="2076369" cy="4169672"/>
            <a:chOff x="0" y="0"/>
            <a:chExt cx="1353402" cy="33387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4CA0F8-95F3-1DD6-F984-1EA23090219B}"/>
                </a:ext>
              </a:extLst>
            </p:cNvPr>
            <p:cNvGrpSpPr/>
            <p:nvPr/>
          </p:nvGrpSpPr>
          <p:grpSpPr>
            <a:xfrm>
              <a:off x="0" y="0"/>
              <a:ext cx="1353402" cy="3338774"/>
              <a:chOff x="0" y="0"/>
              <a:chExt cx="1353402" cy="33387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E7A36E1-6B79-4AD7-B34B-89CB6264FC6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8335E32-FCA2-4EA6-CFB8-FF676736D8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D39CC85-C16B-07E9-7452-D9D56BC87852}"/>
                      </a:ext>
                    </a:extLst>
                  </p:cNvPr>
                  <p:cNvSpPr/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30400CB0-0DB8-E72E-AFCB-DE98036BF2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1DA7C4-8E1B-DAF3-A36D-668E2125F333}"/>
                  </a:ext>
                </a:extLst>
              </p:cNvPr>
              <p:cNvGrpSpPr/>
              <p:nvPr/>
            </p:nvGrpSpPr>
            <p:grpSpPr>
              <a:xfrm>
                <a:off x="17362" y="798653"/>
                <a:ext cx="1318678" cy="1823013"/>
                <a:chOff x="0" y="0"/>
                <a:chExt cx="1318678" cy="182301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83CD1D-D47E-BF75-5350-2B8A0DE9CA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18678" cy="182301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F18FA7B1-600F-A4E6-AD33-ABFB0D308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7FC90DF-A9C9-12BB-5382-07BB575BB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013CAA28-C5A0-1345-5333-53A5D1514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192B2F3-FD64-F580-E817-4450FCACE8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B2A4DE8-D8A0-4A2F-B2A4-4365C034D575}"/>
                    </a:ext>
                  </a:extLst>
                </p:cNvPr>
                <p:cNvSpPr/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 bone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Random initilize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4943A1B-62A6-3431-4510-BBBD21E1C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A8CAFD-1F93-7215-8B9D-E85C56076F4B}"/>
              </a:ext>
            </a:extLst>
          </p:cNvPr>
          <p:cNvGrpSpPr/>
          <p:nvPr/>
        </p:nvGrpSpPr>
        <p:grpSpPr>
          <a:xfrm>
            <a:off x="4679101" y="1841861"/>
            <a:ext cx="2995614" cy="4169671"/>
            <a:chOff x="0" y="0"/>
            <a:chExt cx="2384385" cy="3338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8CA9A-6E0F-6ECB-0B9F-AE9201EA4A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Train dataset of current task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VN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5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∪ </m:t>
                      </m:r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F78446-2596-4E60-66E2-56E9AF64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AE8D62-5B6F-2EC6-D75B-6225EEBC2729}"/>
                    </a:ext>
                  </a:extLst>
                </p:cNvPr>
                <p:cNvSpPr/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Exemplar set  </a:t>
                  </a:r>
                  <a14:m>
                    <m:oMath xmlns:m="http://schemas.openxmlformats.org/officeDocument/2006/math"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C5332E-1433-A8D7-1F22-DA3C94AB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CAAB8C-0C03-30A5-92C6-EF3D266ACF14}"/>
                </a:ext>
              </a:extLst>
            </p:cNvPr>
            <p:cNvGrpSpPr/>
            <p:nvPr/>
          </p:nvGrpSpPr>
          <p:grpSpPr>
            <a:xfrm>
              <a:off x="0" y="798652"/>
              <a:ext cx="2384385" cy="1822559"/>
              <a:chOff x="0" y="-1"/>
              <a:chExt cx="2384385" cy="182255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29C714-4A52-C0A5-2039-F9D33CF5E6F0}"/>
                  </a:ext>
                </a:extLst>
              </p:cNvPr>
              <p:cNvSpPr/>
              <p:nvPr/>
            </p:nvSpPr>
            <p:spPr>
              <a:xfrm>
                <a:off x="0" y="-1"/>
                <a:ext cx="2384385" cy="18225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vi-VN" sz="500" kern="1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218905-8F4C-B8B6-40BF-4644C35FD873}"/>
                      </a:ext>
                    </a:extLst>
                  </p:cNvPr>
                  <p:cNvSpPr/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Classifier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Random initilize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B449E8D-C23D-30E6-3335-C0E0349A9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38C7C32-B6F0-6876-585A-5F4EF1F5A97E}"/>
                  </a:ext>
                </a:extLst>
              </p:cNvPr>
              <p:cNvGrpSpPr/>
              <p:nvPr/>
            </p:nvGrpSpPr>
            <p:grpSpPr>
              <a:xfrm>
                <a:off x="92598" y="162045"/>
                <a:ext cx="2173524" cy="977725"/>
                <a:chOff x="0" y="0"/>
                <a:chExt cx="2173524" cy="9777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71AA90F-9975-1BEC-24ED-8A33FDB25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5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r>
                        <a:rPr lang="vi-VN" sz="500" kern="1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500" kern="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37417362-3D19-5C31-37AB-2B440FD2A6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9068838-50BA-030D-D2A3-299002585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extractor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(Freeze)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AED40B1-A2AE-DE47-1E5C-043C33BB90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E8FF364-A15E-DAE5-1F1F-96A5658B2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CD22D66-D150-F7F4-FB92-BF156B2FB3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3030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F6195-F7B3-B17D-60B4-A9CAC61E3E5B}"/>
              </a:ext>
            </a:extLst>
          </p:cNvPr>
          <p:cNvGrpSpPr/>
          <p:nvPr/>
        </p:nvGrpSpPr>
        <p:grpSpPr>
          <a:xfrm>
            <a:off x="6902663" y="1841856"/>
            <a:ext cx="4613833" cy="4169676"/>
            <a:chOff x="0" y="0"/>
            <a:chExt cx="2031357" cy="2349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655543-BFD5-9733-1AD2-A836C1DC9C50}"/>
                </a:ext>
              </a:extLst>
            </p:cNvPr>
            <p:cNvGrpSpPr/>
            <p:nvPr/>
          </p:nvGrpSpPr>
          <p:grpSpPr>
            <a:xfrm>
              <a:off x="711843" y="0"/>
              <a:ext cx="1319514" cy="2349502"/>
              <a:chOff x="0" y="0"/>
              <a:chExt cx="2384385" cy="3338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A23BF42-FE2A-4538-363E-0272C76E01A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∪ </m:t>
                        </m:r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AE9BF7F-22F9-3271-D2F6-288B1D41D0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3B8934E-F471-61F2-1C64-58A582944FB7}"/>
                      </a:ext>
                    </a:extLst>
                  </p:cNvPr>
                  <p:cNvSpPr/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FED996-58D5-682C-4A39-F8D927CA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DE09EE-C35E-4D12-25F3-0D958EDB3C61}"/>
                  </a:ext>
                </a:extLst>
              </p:cNvPr>
              <p:cNvGrpSpPr/>
              <p:nvPr/>
            </p:nvGrpSpPr>
            <p:grpSpPr>
              <a:xfrm>
                <a:off x="0" y="798653"/>
                <a:ext cx="2384385" cy="1822559"/>
                <a:chOff x="0" y="0"/>
                <a:chExt cx="2384385" cy="182255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C7A3BD-E605-661E-1B29-B6E3FB9AF6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4385" cy="182255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5AAF68A6-4C34-B190-619F-3ECB4AB4F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870ECD1-FEBB-B256-4BD4-AE2D8BA833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1D68117-DF77-88D5-DA72-CFDB8F17F38F}"/>
                    </a:ext>
                  </a:extLst>
                </p:cNvPr>
                <p:cNvGrpSpPr/>
                <p:nvPr/>
              </p:nvGrpSpPr>
              <p:grpSpPr>
                <a:xfrm>
                  <a:off x="92598" y="162045"/>
                  <a:ext cx="2173524" cy="977725"/>
                  <a:chOff x="0" y="0"/>
                  <a:chExt cx="2173524" cy="9777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D9C2A69E-6A0B-F56E-7279-F40550039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500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en-US" sz="5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BE7F212E-892F-8F03-AB18-BF9A9D6E6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13D4A68-3DA3-6E38-8098-9C754C37B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(Freeze)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A42049C2-7E4E-D851-4CF6-6667543ECA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CE687855-01BE-5649-31F2-73CD4F33D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Back bone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: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Random initilize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75ED3743-49A0-5620-8356-A1FD3F4986E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t="-3030"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D37DED-0AD0-8B4A-7E12-481BFC12EB77}"/>
                </a:ext>
              </a:extLst>
            </p:cNvPr>
            <p:cNvCxnSpPr/>
            <p:nvPr/>
          </p:nvCxnSpPr>
          <p:spPr>
            <a:xfrm>
              <a:off x="0" y="1070497"/>
              <a:ext cx="813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9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0B2DD8F-FF59-C889-1FBB-10CBA16D7B09}"/>
              </a:ext>
            </a:extLst>
          </p:cNvPr>
          <p:cNvGrpSpPr/>
          <p:nvPr/>
        </p:nvGrpSpPr>
        <p:grpSpPr>
          <a:xfrm>
            <a:off x="347603" y="833763"/>
            <a:ext cx="11711476" cy="4679121"/>
            <a:chOff x="347603" y="833763"/>
            <a:chExt cx="11711476" cy="46791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D7651BF-68F2-2CC3-ED8F-B976E5C29BCC}"/>
                </a:ext>
              </a:extLst>
            </p:cNvPr>
            <p:cNvGrpSpPr/>
            <p:nvPr/>
          </p:nvGrpSpPr>
          <p:grpSpPr>
            <a:xfrm>
              <a:off x="347603" y="833763"/>
              <a:ext cx="11711476" cy="4679121"/>
              <a:chOff x="347603" y="833763"/>
              <a:chExt cx="11711476" cy="467912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F6927EC-62BD-E3B5-53A6-AF5DBFC3673F}"/>
                  </a:ext>
                </a:extLst>
              </p:cNvPr>
              <p:cNvGrpSpPr/>
              <p:nvPr/>
            </p:nvGrpSpPr>
            <p:grpSpPr>
              <a:xfrm>
                <a:off x="347603" y="1771762"/>
                <a:ext cx="11711476" cy="1369318"/>
                <a:chOff x="347603" y="1771762"/>
                <a:chExt cx="11711476" cy="136931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FDF9409-FC0B-BBFF-9AD1-52235039F010}"/>
                    </a:ext>
                  </a:extLst>
                </p:cNvPr>
                <p:cNvGrpSpPr/>
                <p:nvPr/>
              </p:nvGrpSpPr>
              <p:grpSpPr>
                <a:xfrm>
                  <a:off x="347603" y="1898644"/>
                  <a:ext cx="1501347" cy="1090363"/>
                  <a:chOff x="586945" y="1089437"/>
                  <a:chExt cx="1501347" cy="1090363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CE2898D4-1D4D-1A49-DE7A-4B4BA75F0FC0}"/>
                      </a:ext>
                    </a:extLst>
                  </p:cNvPr>
                  <p:cNvSpPr/>
                  <p:nvPr/>
                </p:nvSpPr>
                <p:spPr>
                  <a:xfrm>
                    <a:off x="586945" y="1089437"/>
                    <a:ext cx="1501347" cy="1090363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575A29BC-A66C-648D-9EC3-C6133AE75380}"/>
                      </a:ext>
                    </a:extLst>
                  </p:cNvPr>
                  <p:cNvSpPr/>
                  <p:nvPr/>
                </p:nvSpPr>
                <p:spPr>
                  <a:xfrm>
                    <a:off x="656705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 B: Random Initialize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C7B8DC0-1373-AB26-1B07-75BBBE9C826B}"/>
                    </a:ext>
                  </a:extLst>
                </p:cNvPr>
                <p:cNvGrpSpPr/>
                <p:nvPr/>
              </p:nvGrpSpPr>
              <p:grpSpPr>
                <a:xfrm>
                  <a:off x="3151403" y="1854837"/>
                  <a:ext cx="3016237" cy="1203168"/>
                  <a:chOff x="2791082" y="1033034"/>
                  <a:chExt cx="3016237" cy="1203168"/>
                </a:xfrm>
              </p:grpSpPr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1CB338DB-7A73-BA7F-DA2E-C313D92146B3}"/>
                      </a:ext>
                    </a:extLst>
                  </p:cNvPr>
                  <p:cNvSpPr/>
                  <p:nvPr/>
                </p:nvSpPr>
                <p:spPr>
                  <a:xfrm>
                    <a:off x="2791082" y="1033034"/>
                    <a:ext cx="3016237" cy="120316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F9D15461-7BE7-178A-FE56-BABD9EEF30FA}"/>
                      </a:ext>
                    </a:extLst>
                  </p:cNvPr>
                  <p:cNvSpPr/>
                  <p:nvPr/>
                </p:nvSpPr>
                <p:spPr>
                  <a:xfrm>
                    <a:off x="4392822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078D300-B3A5-58FB-268A-91C9413A51A6}"/>
                    </a:ext>
                  </a:extLst>
                </p:cNvPr>
                <p:cNvGrpSpPr/>
                <p:nvPr/>
              </p:nvGrpSpPr>
              <p:grpSpPr>
                <a:xfrm>
                  <a:off x="7432614" y="1771762"/>
                  <a:ext cx="4626465" cy="1369318"/>
                  <a:chOff x="6798619" y="960928"/>
                  <a:chExt cx="4626465" cy="1369318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8D33FC04-097D-5F8E-E03A-0B86CB0368AD}"/>
                      </a:ext>
                    </a:extLst>
                  </p:cNvPr>
                  <p:cNvSpPr/>
                  <p:nvPr/>
                </p:nvSpPr>
                <p:spPr>
                  <a:xfrm>
                    <a:off x="6798619" y="960928"/>
                    <a:ext cx="4626465" cy="136931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99A1E6F3-4378-FCC4-FC8A-A01D130B3E11}"/>
                      </a:ext>
                    </a:extLst>
                  </p:cNvPr>
                  <p:cNvSpPr/>
                  <p:nvPr/>
                </p:nvSpPr>
                <p:spPr>
                  <a:xfrm>
                    <a:off x="9964992" y="1155794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AE857C7-9EB2-6D07-E9A3-62223D109CF5}"/>
                    </a:ext>
                  </a:extLst>
                </p:cNvPr>
                <p:cNvCxnSpPr>
                  <a:cxnSpLocks/>
                  <a:stCxn id="9" idx="3"/>
                  <a:endCxn id="22" idx="1"/>
                </p:cNvCxnSpPr>
                <p:nvPr/>
              </p:nvCxnSpPr>
              <p:spPr>
                <a:xfrm flipV="1">
                  <a:off x="1848950" y="2443628"/>
                  <a:ext cx="1361659" cy="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ADAA369-3F97-8D90-3BFE-33C9D32B34CE}"/>
                    </a:ext>
                  </a:extLst>
                </p:cNvPr>
                <p:cNvCxnSpPr>
                  <a:stCxn id="18" idx="3"/>
                  <a:endCxn id="24" idx="1"/>
                </p:cNvCxnSpPr>
                <p:nvPr/>
              </p:nvCxnSpPr>
              <p:spPr>
                <a:xfrm flipV="1">
                  <a:off x="6167640" y="2445452"/>
                  <a:ext cx="1375781" cy="10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848C67-74A1-A04E-E6A3-4821816C7415}"/>
                    </a:ext>
                  </a:extLst>
                </p:cNvPr>
                <p:cNvSpPr txBox="1"/>
                <p:nvPr/>
              </p:nvSpPr>
              <p:spPr>
                <a:xfrm>
                  <a:off x="2180798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D21429-823A-593A-D6D2-18EC7D0A2972}"/>
                    </a:ext>
                  </a:extLst>
                </p:cNvPr>
                <p:cNvSpPr txBox="1"/>
                <p:nvPr/>
              </p:nvSpPr>
              <p:spPr>
                <a:xfrm>
                  <a:off x="6425636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A62A9A-D085-BE28-B795-DEFEE9F6E707}"/>
                    </a:ext>
                  </a:extLst>
                </p:cNvPr>
                <p:cNvSpPr txBox="1"/>
                <p:nvPr/>
              </p:nvSpPr>
              <p:spPr>
                <a:xfrm>
                  <a:off x="6113755" y="2453771"/>
                  <a:ext cx="1410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VN" dirty="0"/>
                    <a:t>Weight Align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1B9DC5-B890-A43B-7A3B-97C22B03866E}"/>
                  </a:ext>
                </a:extLst>
              </p:cNvPr>
              <p:cNvGrpSpPr/>
              <p:nvPr/>
            </p:nvGrpSpPr>
            <p:grpSpPr>
              <a:xfrm>
                <a:off x="558276" y="3813952"/>
                <a:ext cx="10807570" cy="510068"/>
                <a:chOff x="558276" y="3813952"/>
                <a:chExt cx="10807570" cy="51006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CF08673-21D2-8038-D763-E5CBDC2DC0F7}"/>
                    </a:ext>
                  </a:extLst>
                </p:cNvPr>
                <p:cNvCxnSpPr>
                  <a:stCxn id="6" idx="3"/>
                  <a:endCxn id="13" idx="1"/>
                </p:cNvCxnSpPr>
                <p:nvPr/>
              </p:nvCxnSpPr>
              <p:spPr>
                <a:xfrm flipV="1">
                  <a:off x="1638276" y="4138414"/>
                  <a:ext cx="1941244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0C20000-56BF-EBB6-9735-B4CF7C020600}"/>
                    </a:ext>
                  </a:extLst>
                </p:cNvPr>
                <p:cNvCxnSpPr>
                  <a:stCxn id="13" idx="3"/>
                  <a:endCxn id="30" idx="1"/>
                </p:cNvCxnSpPr>
                <p:nvPr/>
              </p:nvCxnSpPr>
              <p:spPr>
                <a:xfrm>
                  <a:off x="5739520" y="4138414"/>
                  <a:ext cx="2386326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EB8F1D-325D-7CA7-673D-7B4990BC8330}"/>
                    </a:ext>
                  </a:extLst>
                </p:cNvPr>
                <p:cNvSpPr txBox="1"/>
                <p:nvPr/>
              </p:nvSpPr>
              <p:spPr>
                <a:xfrm>
                  <a:off x="2283417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011E79-5A15-6134-A722-3AED073654C6}"/>
                    </a:ext>
                  </a:extLst>
                </p:cNvPr>
                <p:cNvSpPr txBox="1"/>
                <p:nvPr/>
              </p:nvSpPr>
              <p:spPr>
                <a:xfrm>
                  <a:off x="6503831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EDFB0C4-F300-1A18-95D5-710BF08DB38A}"/>
                  </a:ext>
                </a:extLst>
              </p:cNvPr>
              <p:cNvGrpSpPr/>
              <p:nvPr/>
            </p:nvGrpSpPr>
            <p:grpSpPr>
              <a:xfrm>
                <a:off x="487819" y="833763"/>
                <a:ext cx="9868483" cy="429881"/>
                <a:chOff x="487819" y="833763"/>
                <a:chExt cx="9868483" cy="429881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8F3D6FB7-C518-9944-98AB-8FC256517B85}"/>
                    </a:ext>
                  </a:extLst>
                </p:cNvPr>
                <p:cNvSpPr/>
                <p:nvPr/>
              </p:nvSpPr>
              <p:spPr>
                <a:xfrm>
                  <a:off x="487819" y="83594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EA9FC9C-A6A3-1797-6C10-2D6B5EBA6B62}"/>
                    </a:ext>
                  </a:extLst>
                </p:cNvPr>
                <p:cNvSpPr/>
                <p:nvPr/>
              </p:nvSpPr>
              <p:spPr>
                <a:xfrm>
                  <a:off x="4049064" y="833763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6BB83B10-5068-E473-0BCC-FC69F8226BB1}"/>
                    </a:ext>
                  </a:extLst>
                </p:cNvPr>
                <p:cNvSpPr/>
                <p:nvPr/>
              </p:nvSpPr>
              <p:spPr>
                <a:xfrm>
                  <a:off x="9135389" y="83594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AE461D-13B9-9C06-3D1C-6A4716F6F47A}"/>
                  </a:ext>
                </a:extLst>
              </p:cNvPr>
              <p:cNvGrpSpPr/>
              <p:nvPr/>
            </p:nvGrpSpPr>
            <p:grpSpPr>
              <a:xfrm>
                <a:off x="487819" y="5085180"/>
                <a:ext cx="9868483" cy="427704"/>
                <a:chOff x="487819" y="5085180"/>
                <a:chExt cx="9868483" cy="427704"/>
              </a:xfrm>
            </p:grpSpPr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2CB5E9C0-3154-6666-E706-CCCE32625DB2}"/>
                    </a:ext>
                  </a:extLst>
                </p:cNvPr>
                <p:cNvSpPr/>
                <p:nvPr/>
              </p:nvSpPr>
              <p:spPr>
                <a:xfrm>
                  <a:off x="48781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0734D332-4017-F604-6936-39D5FE5828E9}"/>
                    </a:ext>
                  </a:extLst>
                </p:cNvPr>
                <p:cNvSpPr/>
                <p:nvPr/>
              </p:nvSpPr>
              <p:spPr>
                <a:xfrm>
                  <a:off x="4049064" y="508518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93E9E34B-3B0F-1E1C-22CE-C4CA4C5A2529}"/>
                    </a:ext>
                  </a:extLst>
                </p:cNvPr>
                <p:cNvSpPr/>
                <p:nvPr/>
              </p:nvSpPr>
              <p:spPr>
                <a:xfrm>
                  <a:off x="913538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A254E67-52D2-B3B0-314A-0243676E23EA}"/>
                  </a:ext>
                </a:extLst>
              </p:cNvPr>
              <p:cNvCxnSpPr>
                <a:stCxn id="51" idx="2"/>
                <a:endCxn id="9" idx="0"/>
              </p:cNvCxnSpPr>
              <p:nvPr/>
            </p:nvCxnSpPr>
            <p:spPr>
              <a:xfrm>
                <a:off x="1098276" y="1263644"/>
                <a:ext cx="1" cy="63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5037386-95CC-5A86-22DC-68FDE251B2A1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 flipH="1">
                <a:off x="1098276" y="2989007"/>
                <a:ext cx="1" cy="975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51B0826-ED68-FEA3-78BB-88112331A0F4}"/>
                  </a:ext>
                </a:extLst>
              </p:cNvPr>
              <p:cNvCxnSpPr>
                <a:stCxn id="6" idx="2"/>
                <a:endCxn id="54" idx="0"/>
              </p:cNvCxnSpPr>
              <p:nvPr/>
            </p:nvCxnSpPr>
            <p:spPr>
              <a:xfrm>
                <a:off x="109827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E0DA025-6DB9-FC3B-E5F1-D9CCC6BFB735}"/>
                  </a:ext>
                </a:extLst>
              </p:cNvPr>
              <p:cNvCxnSpPr>
                <a:stCxn id="52" idx="2"/>
                <a:endCxn id="18" idx="0"/>
              </p:cNvCxnSpPr>
              <p:nvPr/>
            </p:nvCxnSpPr>
            <p:spPr>
              <a:xfrm>
                <a:off x="4659521" y="1261466"/>
                <a:ext cx="1" cy="593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F55A5AB-5E38-92F6-848F-072B42595ABE}"/>
                  </a:ext>
                </a:extLst>
              </p:cNvPr>
              <p:cNvCxnSpPr>
                <a:stCxn id="18" idx="2"/>
                <a:endCxn id="13" idx="0"/>
              </p:cNvCxnSpPr>
              <p:nvPr/>
            </p:nvCxnSpPr>
            <p:spPr>
              <a:xfrm flipH="1">
                <a:off x="4659520" y="3058005"/>
                <a:ext cx="2" cy="900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3DA74F7-4540-56BC-8B60-B75B6FD3C7A4}"/>
                  </a:ext>
                </a:extLst>
              </p:cNvPr>
              <p:cNvCxnSpPr>
                <a:stCxn id="13" idx="2"/>
                <a:endCxn id="55" idx="0"/>
              </p:cNvCxnSpPr>
              <p:nvPr/>
            </p:nvCxnSpPr>
            <p:spPr>
              <a:xfrm>
                <a:off x="4659520" y="4318414"/>
                <a:ext cx="1" cy="76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1516B74-D46A-94AF-969E-FF67543635A8}"/>
                  </a:ext>
                </a:extLst>
              </p:cNvPr>
              <p:cNvCxnSpPr>
                <a:stCxn id="53" idx="2"/>
                <a:endCxn id="28" idx="0"/>
              </p:cNvCxnSpPr>
              <p:nvPr/>
            </p:nvCxnSpPr>
            <p:spPr>
              <a:xfrm>
                <a:off x="9745846" y="1263643"/>
                <a:ext cx="1" cy="50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9153E38-1E9E-AD2C-1856-472C2D07D446}"/>
                  </a:ext>
                </a:extLst>
              </p:cNvPr>
              <p:cNvCxnSpPr>
                <a:stCxn id="28" idx="2"/>
                <a:endCxn id="30" idx="0"/>
              </p:cNvCxnSpPr>
              <p:nvPr/>
            </p:nvCxnSpPr>
            <p:spPr>
              <a:xfrm flipH="1">
                <a:off x="9745846" y="3141080"/>
                <a:ext cx="1" cy="82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E4150F-DC94-1BB2-5063-4B092B69CEAD}"/>
                  </a:ext>
                </a:extLst>
              </p:cNvPr>
              <p:cNvCxnSpPr>
                <a:stCxn id="30" idx="2"/>
                <a:endCxn id="56" idx="0"/>
              </p:cNvCxnSpPr>
              <p:nvPr/>
            </p:nvCxnSpPr>
            <p:spPr>
              <a:xfrm>
                <a:off x="974584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70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197</Words>
  <Application>Microsoft Macintosh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19</cp:revision>
  <dcterms:created xsi:type="dcterms:W3CDTF">2024-03-12T10:36:34Z</dcterms:created>
  <dcterms:modified xsi:type="dcterms:W3CDTF">2024-03-13T11:33:19Z</dcterms:modified>
</cp:coreProperties>
</file>