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8128-9B33-8848-F0A2-5775D3C52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C1DF1-A2DF-77DA-2157-57F1B3A39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C320-90A5-CF44-A8D4-10D10ED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4F60-03C1-5C74-7833-F455DF29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C8B8-E212-0579-9233-1774A02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77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2D0A-25DD-0683-9288-D2D16FEA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5137F-FC21-2A58-817D-119FE37A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9E8F-0D3D-C8CA-51B1-84AE50A0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7C96-C2AD-8896-7AB1-EF114DE4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47A4-64E9-56B8-E81B-37C6357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6920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D83F9-98B8-4A46-D7B1-A3BD4AA9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5D9C1-D44B-E319-13CF-A94847B6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6B4F-3CD6-42CF-823A-062B715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E7F1-AD3D-DB84-069C-D89CECA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B6B9-B448-52BA-6B95-337F1FC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15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E167-E752-0110-F115-A70750E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7A4A-B056-5E63-1156-8235EA67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5A56-F063-AA5A-95FB-702ACD9D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9E8C-D246-B6FC-1CAC-3B3DFDDE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A76C-EFF9-0843-8F7E-591986DD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D8D7-B22C-01E9-E8D4-5E086FE6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3235-2BC4-5889-E0D4-72F7E39F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2360-9FF0-CF8F-A3E1-65B28B94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9D2B-6E80-BD26-DC42-E1F0A624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CC28-BB98-A92A-096C-CFCCDC99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89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BE84-7474-407B-89AD-D159AD73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6BCF-638F-245B-9CA2-B3B48DCBD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2DD3-639B-2525-F7CE-BE23A5C6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7F992-B887-3B07-9680-939948BD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569B-C784-C218-A42E-E7EC329C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93C7-FE1C-F131-AE7C-314D2CF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0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784B-B469-184F-0BEE-8EBEDBDA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AE67-E953-A0C5-40AF-1A6CC55E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E710-9A54-567D-A292-03BAC1912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13C06-EA20-7EE3-21C2-6790286E7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EA5A4-6C67-CA28-EDDC-BDA6DC7AD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66A4B-294D-D56B-39CD-FEB87587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EE8A1-FF6D-CC4D-F6D9-98C75759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7946B-F1AC-F5E3-0188-5A3EACB6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28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F557-DD4E-D96A-03B6-1562280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A2146-1622-80F2-4C8C-2C7131E2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0139-DE0A-702D-CBE2-7D469AB8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AD295-E947-3064-AE7B-5C9990CC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645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5C19F-BB4B-8D74-EE01-9624D1AA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1A4D0-9F2C-9ECB-A687-DEAB120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867E-D4EF-9E57-D2C6-1657732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340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D9C9-6A5A-2A74-577E-E5A97559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12E5-9E37-9E81-2FB3-51AD4C31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7D13-1898-991C-46A8-0EBCE10D2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59A0-7A2C-0444-DA8A-3DF5EC4C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9AAAF-8C78-6A79-AC5F-E110336D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AF2E-FD48-4F70-2B75-67E518DD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90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8A2B-9316-832F-023D-9D3A8EC8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B14C5-FD0B-722A-5968-E6844548D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6A1BA-9403-D181-BE0D-158EBB29F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79B81-D192-87BF-C59E-98DD41A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78F3-54C8-F21F-3A2E-7DA0283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027D9-5BC8-7F94-7486-2D98A6A6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963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D144D-7E46-6CED-64BC-82420AD1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BFB7-0B49-9B7D-74D5-0B80D0BE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3BCAA-75D1-1E27-9B7C-D80D82A04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CF39F-22E0-304C-BDA9-F1A0E6E4CE29}" type="datetimeFigureOut">
              <a:rPr lang="en-VN" smtClean="0"/>
              <a:t>29/02/2024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76FF-308F-20BE-32DA-A6A12ABC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A97A-1FC5-3539-7696-6FAF0CF74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1E4C4-5CD2-FD4B-8711-850B1181EE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132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4192-B698-DFFD-5C64-8BBAA3E2E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F71D0-178D-45B5-8CD6-E59D93D80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28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627740C-D884-1EFE-D733-AA8CA6735C39}"/>
              </a:ext>
            </a:extLst>
          </p:cNvPr>
          <p:cNvGrpSpPr/>
          <p:nvPr/>
        </p:nvGrpSpPr>
        <p:grpSpPr>
          <a:xfrm>
            <a:off x="3800792" y="2255838"/>
            <a:ext cx="897889" cy="2346325"/>
            <a:chOff x="0" y="0"/>
            <a:chExt cx="1353402" cy="3338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D0ADC29-821C-1D50-D817-C5927823C912}"/>
                </a:ext>
              </a:extLst>
            </p:cNvPr>
            <p:cNvGrpSpPr/>
            <p:nvPr/>
          </p:nvGrpSpPr>
          <p:grpSpPr>
            <a:xfrm>
              <a:off x="0" y="0"/>
              <a:ext cx="1353402" cy="3338774"/>
              <a:chOff x="0" y="0"/>
              <a:chExt cx="1353402" cy="33387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A8335E32-FCA2-4EA6-CFB8-FF676736D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336040" cy="6586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/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30400CB0-0DB8-E72E-AFCB-DE98036BF2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2" y="2789499"/>
                    <a:ext cx="1336040" cy="5492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770D4086-FD6F-8D74-6588-059DCAF6DC91}"/>
                  </a:ext>
                </a:extLst>
              </p:cNvPr>
              <p:cNvGrpSpPr/>
              <p:nvPr/>
            </p:nvGrpSpPr>
            <p:grpSpPr>
              <a:xfrm>
                <a:off x="17362" y="798653"/>
                <a:ext cx="1318678" cy="1823013"/>
                <a:chOff x="0" y="0"/>
                <a:chExt cx="1318678" cy="1823013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DD2BC84-AAC8-C1BC-0E8D-E2BA4862758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318678" cy="182301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27FC90DF-A9C9-12BB-5382-07BB575BB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267428"/>
                      <a:ext cx="1012190" cy="4108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192B2F3-FD64-F580-E817-4450FCACE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960" y="162046"/>
                      <a:ext cx="1012785" cy="9780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/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 bone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Random initilize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4943A1B-62A6-3431-4510-BBBD21E1C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983" y="1226917"/>
                  <a:ext cx="857131" cy="5678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1A9606-FDC7-B7FF-F7B3-62CCF339B1C7}"/>
              </a:ext>
            </a:extLst>
          </p:cNvPr>
          <p:cNvGrpSpPr/>
          <p:nvPr/>
        </p:nvGrpSpPr>
        <p:grpSpPr>
          <a:xfrm>
            <a:off x="5164772" y="2255838"/>
            <a:ext cx="1295400" cy="2346324"/>
            <a:chOff x="0" y="0"/>
            <a:chExt cx="2384385" cy="3338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Train dataset of current task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VN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5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5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 </m:t>
                      </m:r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2F78446-2596-4E60-66E2-56E9AF64B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383790" cy="65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/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Exemplar set  </a:t>
                  </a:r>
                  <a14:m>
                    <m:oMath xmlns:m="http://schemas.openxmlformats.org/officeDocument/2006/math">
                      <m:r>
                        <a:rPr lang="en-US" sz="5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ℇ</m:t>
                      </m:r>
                    </m:oMath>
                  </a14:m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C5332E-1433-A8D7-1F22-DA3C94AB3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789498"/>
                  <a:ext cx="2383790" cy="5486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30055C1-9236-2D48-26C7-BE56ACF79A83}"/>
                </a:ext>
              </a:extLst>
            </p:cNvPr>
            <p:cNvGrpSpPr/>
            <p:nvPr/>
          </p:nvGrpSpPr>
          <p:grpSpPr>
            <a:xfrm>
              <a:off x="0" y="798652"/>
              <a:ext cx="2384385" cy="1822559"/>
              <a:chOff x="0" y="-1"/>
              <a:chExt cx="2384385" cy="182255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A39AE45-5545-D2A3-0497-DD6B19964AFB}"/>
                  </a:ext>
                </a:extLst>
              </p:cNvPr>
              <p:cNvSpPr/>
              <p:nvPr/>
            </p:nvSpPr>
            <p:spPr>
              <a:xfrm>
                <a:off x="0" y="-1"/>
                <a:ext cx="2384385" cy="182255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vi-VN" sz="500" kern="10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2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5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VN" sz="12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/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solidFill>
                          <a:srgbClr val="00000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Classifier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vi-VN" sz="500" kern="10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Random initilize</a:t>
                    </a:r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B449E8D-C23D-30E6-3335-C0E0349A98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98" y="1267428"/>
                    <a:ext cx="2172970" cy="42037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908DA2A-F7E1-346B-E16C-587FDEFD0ECD}"/>
                  </a:ext>
                </a:extLst>
              </p:cNvPr>
              <p:cNvGrpSpPr/>
              <p:nvPr/>
            </p:nvGrpSpPr>
            <p:grpSpPr>
              <a:xfrm>
                <a:off x="92598" y="162045"/>
                <a:ext cx="2173524" cy="977725"/>
                <a:chOff x="0" y="0"/>
                <a:chExt cx="2173524" cy="97772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sz="5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5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,  </m:t>
                              </m:r>
                              <m:sSub>
                                <m:sSubPr>
                                  <m:ctrlPr>
                                    <a:rPr lang="en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vi-VN" sz="5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a14:m>
                      <a:r>
                        <a:rPr lang="vi-VN" sz="500" kern="10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500" kern="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37417362-3D19-5C31-37AB-2B440FD2A60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0" y="0"/>
                      <a:ext cx="2173524" cy="97772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extractor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5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(Freeze)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AED40B1-A2AE-DE47-1E5C-043C33BB90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10" y="266218"/>
                      <a:ext cx="946785" cy="5675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3CD22D66-D150-F7F4-FB92-BF156B2FB3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2472" y="266218"/>
                      <a:ext cx="946784" cy="5670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t="-3030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88A6DF3-3BFE-8865-720C-03B0CD302647}"/>
              </a:ext>
            </a:extLst>
          </p:cNvPr>
          <p:cNvGrpSpPr/>
          <p:nvPr/>
        </p:nvGrpSpPr>
        <p:grpSpPr>
          <a:xfrm>
            <a:off x="6396037" y="2255838"/>
            <a:ext cx="1995170" cy="2346327"/>
            <a:chOff x="0" y="0"/>
            <a:chExt cx="2031357" cy="234950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5EF011A-2531-8E40-36A6-216B84E3EFE4}"/>
                </a:ext>
              </a:extLst>
            </p:cNvPr>
            <p:cNvGrpSpPr/>
            <p:nvPr/>
          </p:nvGrpSpPr>
          <p:grpSpPr>
            <a:xfrm>
              <a:off x="711843" y="0"/>
              <a:ext cx="1319514" cy="2349502"/>
              <a:chOff x="0" y="0"/>
              <a:chExt cx="2384385" cy="333819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Train dataset of current task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VN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𝒟</m:t>
                            </m:r>
                          </m:e>
                          <m:sup>
                            <m:r>
                              <a:rPr lang="en-US" sz="5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5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∪ </m:t>
                        </m:r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AE9BF7F-22F9-3271-D2F6-288B1D41D0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2383790" cy="6585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/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5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Exemplar set  </a:t>
                    </a:r>
                    <a14:m>
                      <m:oMath xmlns:m="http://schemas.openxmlformats.org/officeDocument/2006/math">
                        <m:r>
                          <a:rPr lang="en-US" sz="5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ℇ</m:t>
                        </m:r>
                      </m:oMath>
                    </a14:m>
                    <a:endParaRPr lang="en-VN" sz="12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8FED996-58D5-682C-4A39-F8D927CA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789498"/>
                    <a:ext cx="2383790" cy="5486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V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40F5F2F-15DE-652A-0D62-FA13F19B0074}"/>
                  </a:ext>
                </a:extLst>
              </p:cNvPr>
              <p:cNvGrpSpPr/>
              <p:nvPr/>
            </p:nvGrpSpPr>
            <p:grpSpPr>
              <a:xfrm>
                <a:off x="0" y="798653"/>
                <a:ext cx="2384385" cy="1822559"/>
                <a:chOff x="0" y="0"/>
                <a:chExt cx="2384385" cy="182255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FD94877-99C3-5142-F442-C773B38D35F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384385" cy="182255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vi-VN" sz="500" kern="1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500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VN" sz="1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sz="500" kern="100">
                          <a:solidFill>
                            <a:srgbClr val="0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vi-VN" sz="5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vi-VN" sz="500" kern="10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initilize</a:t>
                      </a:r>
                      <a:endParaRPr lang="en-VN" sz="1200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9870ECD1-FEBB-B256-4BD4-AE2D8BA83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98" y="1267428"/>
                      <a:ext cx="2172970" cy="42037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V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684BD76A-5582-1C57-898C-D2DDE2C46F99}"/>
                    </a:ext>
                  </a:extLst>
                </p:cNvPr>
                <p:cNvGrpSpPr/>
                <p:nvPr/>
              </p:nvGrpSpPr>
              <p:grpSpPr>
                <a:xfrm>
                  <a:off x="92598" y="162045"/>
                  <a:ext cx="2173524" cy="977725"/>
                  <a:chOff x="0" y="0"/>
                  <a:chExt cx="2173524" cy="977725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vi-VN" sz="5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500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,  </m:t>
                                </m:r>
                                <m:sSub>
                                  <m:sSubPr>
                                    <m:ctrlPr>
                                      <a:rPr lang="en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vi-VN" sz="500" i="1" kern="1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en-US" sz="500" kern="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BE7F212E-892F-8F03-AB18-BF9A9D6E617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173524" cy="97772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Feature extractor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500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(Freeze)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A42049C2-7E4E-D851-4CF6-6667543ECA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10" y="266218"/>
                        <a:ext cx="946785" cy="5675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r>
                          <a:rPr lang="en-US" sz="500" kern="100">
                            <a:solidFill>
                              <a:srgbClr val="000000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Back bone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vi-VN" sz="5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: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Random initilize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  <a:p>
                        <a:pPr algn="ctr"/>
                        <a:r>
                          <a:rPr lang="vi-VN" sz="500" kern="10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en-VN" sz="1200" kern="1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75ED3743-49A0-5620-8356-A1FD3F4986E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2744" y="266218"/>
                        <a:ext cx="946785" cy="56705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t="-3030"/>
                        </a:stretch>
                      </a:blip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V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F147BC9-A006-6214-8BC3-B85031CB53DD}"/>
                </a:ext>
              </a:extLst>
            </p:cNvPr>
            <p:cNvCxnSpPr/>
            <p:nvPr/>
          </p:nvCxnSpPr>
          <p:spPr>
            <a:xfrm>
              <a:off x="0" y="1070497"/>
              <a:ext cx="813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719DB9B-1AF0-FD8E-3024-D8E342F64250}"/>
                </a:ext>
              </a:extLst>
            </p:cNvPr>
            <p:cNvCxnSpPr/>
            <p:nvPr/>
          </p:nvCxnSpPr>
          <p:spPr>
            <a:xfrm flipV="1">
              <a:off x="63661" y="238406"/>
              <a:ext cx="648801" cy="193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41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1</cp:revision>
  <dcterms:created xsi:type="dcterms:W3CDTF">2024-02-29T13:19:31Z</dcterms:created>
  <dcterms:modified xsi:type="dcterms:W3CDTF">2024-02-29T13:20:14Z</dcterms:modified>
</cp:coreProperties>
</file>