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995F-368A-2DBE-57D0-416C7C0C5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3773A-51FC-7AE2-C3D8-542188637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FCB1-A3DE-3461-36AF-62408752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12/03/2024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0F6D3-2371-9EB7-10F5-94D25ADB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80D03-B788-8D2D-BB9B-5B77750B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3046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C0CD-BDDB-0A69-1A8A-03BEBB20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A1B97-FD14-3BF8-16DF-BCF08B309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D0C8-BECB-316D-E11B-2285653B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12/03/2024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5296-7778-EFFC-852C-934CE14D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1BFD-A62C-A3F9-37C9-3B24BE38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732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E298F-32A7-8D6B-4FF1-3E74B391C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1C54C-F133-210F-649E-077E2E84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6E8D7-DD22-BEDB-B552-8A9ABF52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12/03/2024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102D-4E04-5B92-511F-4583200B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9E8A-7743-90B7-5470-E49BF6D9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119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729B-4CFD-F82D-0503-DFBBA1A6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8CD4-63DC-4D70-68E3-00D154D1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9995C-55D0-55EF-867A-80FFEDC9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12/03/2024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EB44-8517-D269-4D31-274C4525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E248-B279-7A19-959C-A63BA83E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5736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ECEE-0A1D-C5A0-0370-DEB5E343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D455-63D0-1C87-FEA8-1E8EDE3AA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1BD1D-2130-AF2A-CBB5-F3312C17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12/03/2024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C7DE-9046-C052-BC22-70ECEEE2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657B-BA63-0FFA-7EF5-F5613A68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8336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7A60-4222-D13F-49D0-A2599E27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5626-3081-06E3-2702-BFD06EB00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C7297-1DFE-DCF3-5EF6-92D93E7F1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71973-8FE0-FF07-08EE-07F1AE4D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12/03/2024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2753C-4D0A-5DE2-8A19-A4864D2E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04789-5A53-FBDD-E173-017A525B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2549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6352-01F6-4C5C-0459-712C1E1C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51689-8BFB-2F09-74D1-B8F4760F7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1A950-AFD4-428B-50F9-DFD4058FA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34A7B-AABB-1E48-714D-BF836AF22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2E7D5-CA2C-916C-991F-D59CF6034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84379-BFC6-5215-ECD0-4701DB4E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12/03/2024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80C33-D2AB-C5DC-3201-A1EFC463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2DB9D-DBD1-5AB4-08BD-89FA8DA6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278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75B5-3BA9-D780-9CE3-3AB6384F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8C4A9-9760-E88B-0885-B86A9103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12/03/2024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A543F-8425-5BE1-29CD-05F16DB7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92742-0BC4-2A60-BED9-E56F6BEF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7465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31596-38EE-F0B0-F4BD-DE1FA6A5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12/03/2024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6E66F-43E7-0887-A2EF-54561A8E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E5496-E79C-15CB-2D67-CD07BAD3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861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CE46-02B8-A5D7-0E61-1B8B3F9E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E278-A0AA-47DB-E045-62BC0D1D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9C79B-DF74-3CCE-D1F4-6E89C4377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6F27D-CDB7-B071-1E92-B1C79FD0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12/03/2024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9D6F6-8783-E407-6351-7C0FEE49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DA64B-35D6-63E3-0657-74966B8E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630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001-A318-96E8-DC7E-62AC58DB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F0250-B899-016E-BF28-8AC2EB27C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EF24A-2574-B847-F2D0-D0CEE8EF4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CDC82-C463-08CF-7336-C8E19679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E98B-ABE6-5D43-AAFE-9F5C8C770207}" type="datetimeFigureOut">
              <a:rPr lang="en-VN" smtClean="0"/>
              <a:t>12/03/2024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42C0A-FB96-1C82-466A-F46FF00D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3ECA3-BC08-B818-78E9-EA3FAC30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79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F5A8D-9700-13F9-B60A-C3CFFDC4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A6620-F62A-9240-D132-2C3AA43A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74A5-0FBC-71A5-C86C-D4FE5FF7D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9E98B-ABE6-5D43-AAFE-9F5C8C770207}" type="datetimeFigureOut">
              <a:rPr lang="en-VN" smtClean="0"/>
              <a:t>12/03/2024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3195-E235-8E88-E319-87D9E6313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9426-8913-A98B-56CE-406BEF10C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76735-797B-A749-9FA7-F657F3404EB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723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5EED-27E9-37B1-38B7-71890E71B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F12EA-FD28-96C8-F5DA-92F636C11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2337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7E41E96-072D-0BCE-EF51-55566BE0F23E}"/>
              </a:ext>
            </a:extLst>
          </p:cNvPr>
          <p:cNvGrpSpPr/>
          <p:nvPr/>
        </p:nvGrpSpPr>
        <p:grpSpPr>
          <a:xfrm>
            <a:off x="954025" y="1181100"/>
            <a:ext cx="10656000" cy="3464373"/>
            <a:chOff x="954025" y="1181100"/>
            <a:chExt cx="10656000" cy="346437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0A4E34A-9CDF-9378-6F71-A83F2277778E}"/>
                </a:ext>
              </a:extLst>
            </p:cNvPr>
            <p:cNvGrpSpPr/>
            <p:nvPr/>
          </p:nvGrpSpPr>
          <p:grpSpPr>
            <a:xfrm>
              <a:off x="1706880" y="1181100"/>
              <a:ext cx="8427720" cy="2196084"/>
              <a:chOff x="1706880" y="1181100"/>
              <a:chExt cx="8427720" cy="2196084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605D272-8A12-19E0-E696-83A9E38A0BA6}"/>
                  </a:ext>
                </a:extLst>
              </p:cNvPr>
              <p:cNvSpPr/>
              <p:nvPr/>
            </p:nvSpPr>
            <p:spPr>
              <a:xfrm>
                <a:off x="1706880" y="1347216"/>
                <a:ext cx="2164080" cy="11826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/>
                  <a:t>Training data task 1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F86A25C-9B4B-FB1E-0307-07365025762E}"/>
                  </a:ext>
                </a:extLst>
              </p:cNvPr>
              <p:cNvGrpSpPr/>
              <p:nvPr/>
            </p:nvGrpSpPr>
            <p:grpSpPr>
              <a:xfrm>
                <a:off x="4261105" y="1181100"/>
                <a:ext cx="2621280" cy="2196084"/>
                <a:chOff x="4261105" y="1181100"/>
                <a:chExt cx="2621280" cy="2196084"/>
              </a:xfrm>
            </p:grpSpPr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CF3255A7-B375-D8E3-F4B9-CDDD3D075982}"/>
                    </a:ext>
                  </a:extLst>
                </p:cNvPr>
                <p:cNvSpPr/>
                <p:nvPr/>
              </p:nvSpPr>
              <p:spPr>
                <a:xfrm>
                  <a:off x="4261105" y="1181100"/>
                  <a:ext cx="2621280" cy="2196084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dirty="0"/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6FCB6272-AA66-5842-AF19-509F486E7319}"/>
                    </a:ext>
                  </a:extLst>
                </p:cNvPr>
                <p:cNvSpPr/>
                <p:nvPr/>
              </p:nvSpPr>
              <p:spPr>
                <a:xfrm>
                  <a:off x="4489705" y="2654808"/>
                  <a:ext cx="1255776" cy="61417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Exemplarset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0CC9CD75-CA06-AAF9-9A46-66D12DE53325}"/>
                    </a:ext>
                  </a:extLst>
                </p:cNvPr>
                <p:cNvSpPr/>
                <p:nvPr/>
              </p:nvSpPr>
              <p:spPr>
                <a:xfrm>
                  <a:off x="4489705" y="1362456"/>
                  <a:ext cx="2164080" cy="11826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Training data task 2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0A0E2D1-2EBA-92E2-CC5A-ED7D4D813004}"/>
                  </a:ext>
                </a:extLst>
              </p:cNvPr>
              <p:cNvGrpSpPr/>
              <p:nvPr/>
            </p:nvGrpSpPr>
            <p:grpSpPr>
              <a:xfrm>
                <a:off x="7513320" y="1181100"/>
                <a:ext cx="2621280" cy="2196084"/>
                <a:chOff x="7513320" y="1181100"/>
                <a:chExt cx="2621280" cy="2196084"/>
              </a:xfrm>
            </p:grpSpPr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B77047B1-CB81-6C33-E263-A042D3FD51D6}"/>
                    </a:ext>
                  </a:extLst>
                </p:cNvPr>
                <p:cNvSpPr/>
                <p:nvPr/>
              </p:nvSpPr>
              <p:spPr>
                <a:xfrm>
                  <a:off x="7513320" y="1181100"/>
                  <a:ext cx="2621280" cy="2196084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VN" dirty="0"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0DB59EEA-70A6-C294-E997-75522B65990C}"/>
                    </a:ext>
                  </a:extLst>
                </p:cNvPr>
                <p:cNvSpPr/>
                <p:nvPr/>
              </p:nvSpPr>
              <p:spPr>
                <a:xfrm>
                  <a:off x="7741920" y="1347216"/>
                  <a:ext cx="2164080" cy="11826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Training data task 3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58541770-7258-DEE4-79CB-614F9960FB09}"/>
                    </a:ext>
                  </a:extLst>
                </p:cNvPr>
                <p:cNvSpPr/>
                <p:nvPr/>
              </p:nvSpPr>
              <p:spPr>
                <a:xfrm>
                  <a:off x="7741920" y="2655570"/>
                  <a:ext cx="1255776" cy="61417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VN" dirty="0"/>
                    <a:t>Exemplarset</a:t>
                  </a:r>
                </a:p>
              </p:txBody>
            </p:sp>
          </p:grp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C78CE1DC-E763-ABEB-382F-7C1BBAF4FA9F}"/>
                  </a:ext>
                </a:extLst>
              </p:cNvPr>
              <p:cNvCxnSpPr>
                <a:stCxn id="4" idx="2"/>
                <a:endCxn id="13" idx="1"/>
              </p:cNvCxnSpPr>
              <p:nvPr/>
            </p:nvCxnSpPr>
            <p:spPr>
              <a:xfrm rot="16200000" flipH="1">
                <a:off x="3423285" y="1895474"/>
                <a:ext cx="432054" cy="170078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>
                <a:extLst>
                  <a:ext uri="{FF2B5EF4-FFF2-40B4-BE49-F238E27FC236}">
                    <a16:creationId xmlns:a16="http://schemas.microsoft.com/office/drawing/2014/main" id="{EFE5DBDD-F17C-F0B6-EAA7-A78AD4AE8984}"/>
                  </a:ext>
                </a:extLst>
              </p:cNvPr>
              <p:cNvCxnSpPr>
                <a:stCxn id="9" idx="3"/>
                <a:endCxn id="19" idx="1"/>
              </p:cNvCxnSpPr>
              <p:nvPr/>
            </p:nvCxnSpPr>
            <p:spPr>
              <a:xfrm>
                <a:off x="6882385" y="2279142"/>
                <a:ext cx="859535" cy="68351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CE455C3-05B2-509A-3309-CD84E3992DE1}"/>
                </a:ext>
              </a:extLst>
            </p:cNvPr>
            <p:cNvGrpSpPr/>
            <p:nvPr/>
          </p:nvGrpSpPr>
          <p:grpSpPr>
            <a:xfrm>
              <a:off x="954025" y="4060698"/>
              <a:ext cx="10656000" cy="584775"/>
              <a:chOff x="954025" y="4060698"/>
              <a:chExt cx="10656000" cy="584775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079FC60-63DA-C2D4-6936-45A9DEF04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025" y="4340352"/>
                <a:ext cx="10656000" cy="0"/>
              </a:xfrm>
              <a:prstGeom prst="straightConnector1">
                <a:avLst/>
              </a:prstGeom>
              <a:ln w="438150">
                <a:solidFill>
                  <a:schemeClr val="accent1">
                    <a:alpha val="72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84AE3D0-F8D7-BA44-71B1-87E8E67280B8}"/>
                  </a:ext>
                </a:extLst>
              </p:cNvPr>
              <p:cNvSpPr txBox="1"/>
              <p:nvPr/>
            </p:nvSpPr>
            <p:spPr>
              <a:xfrm>
                <a:off x="3685033" y="4060698"/>
                <a:ext cx="41208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3200" dirty="0"/>
                  <a:t>Incremental Training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018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QUANG MINH 20194444</dc:creator>
  <cp:lastModifiedBy>NGUYEN QUANG MINH 20194444</cp:lastModifiedBy>
  <cp:revision>1</cp:revision>
  <dcterms:created xsi:type="dcterms:W3CDTF">2024-03-12T10:36:34Z</dcterms:created>
  <dcterms:modified xsi:type="dcterms:W3CDTF">2024-03-12T11:04:47Z</dcterms:modified>
</cp:coreProperties>
</file>