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4"/>
  </p:notesMasterIdLst>
  <p:sldIdLst>
    <p:sldId id="256" r:id="rId2"/>
    <p:sldId id="261" r:id="rId3"/>
    <p:sldId id="262" r:id="rId4"/>
    <p:sldId id="280" r:id="rId5"/>
    <p:sldId id="263" r:id="rId6"/>
    <p:sldId id="295" r:id="rId7"/>
    <p:sldId id="281" r:id="rId8"/>
    <p:sldId id="341" r:id="rId9"/>
    <p:sldId id="342" r:id="rId10"/>
    <p:sldId id="298" r:id="rId11"/>
    <p:sldId id="289" r:id="rId12"/>
    <p:sldId id="315" r:id="rId13"/>
  </p:sldIdLst>
  <p:sldSz cx="9144000" cy="5143500" type="screen16x9"/>
  <p:notesSz cx="6858000" cy="9144000"/>
  <p:embeddedFontLst>
    <p:embeddedFont>
      <p:font typeface="Days One" panose="020B0604020202020204" charset="0"/>
      <p:regular r:id="rId15"/>
    </p:embeddedFont>
    <p:embeddedFont>
      <p:font typeface="Bebas Neue" panose="020B0604020202020204" charset="0"/>
      <p:regular r:id="rId16"/>
    </p:embeddedFont>
    <p:embeddedFont>
      <p:font typeface="Lato" panose="020B0604020202020204" charset="0"/>
      <p:regular r:id="rId17"/>
      <p:bold r:id="rId18"/>
      <p:italic r:id="rId19"/>
      <p:boldItalic r:id="rId20"/>
    </p:embeddedFont>
    <p:embeddedFont>
      <p:font typeface="Poppins" panose="020B0604020202020204" charset="0"/>
      <p:regular r:id="rId21"/>
      <p:bold r:id="rId22"/>
      <p:italic r:id="rId23"/>
      <p:boldItalic r:id="rId24"/>
    </p:embeddedFont>
    <p:embeddedFont>
      <p:font typeface="Segoe UI Black" panose="020B0A02040204020203" pitchFamily="34" charset="0"/>
      <p:bold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F7AB87-8A8E-4AE2-B64F-2B531934A8C3}">
  <a:tblStyle styleId="{1AF7AB87-8A8E-4AE2-B64F-2B531934A8C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22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8"/>
        <p:cNvGrpSpPr/>
        <p:nvPr/>
      </p:nvGrpSpPr>
      <p:grpSpPr>
        <a:xfrm>
          <a:off x="0" y="0"/>
          <a:ext cx="0" cy="0"/>
          <a:chOff x="0" y="0"/>
          <a:chExt cx="0" cy="0"/>
        </a:xfrm>
      </p:grpSpPr>
      <p:sp>
        <p:nvSpPr>
          <p:cNvPr id="2399" name="Google Shape;2399;gf4fac21576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0" name="Google Shape;2400;gf4fac21576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5"/>
        <p:cNvGrpSpPr/>
        <p:nvPr/>
      </p:nvGrpSpPr>
      <p:grpSpPr>
        <a:xfrm>
          <a:off x="0" y="0"/>
          <a:ext cx="0" cy="0"/>
          <a:chOff x="0" y="0"/>
          <a:chExt cx="0" cy="0"/>
        </a:xfrm>
      </p:grpSpPr>
      <p:sp>
        <p:nvSpPr>
          <p:cNvPr id="1936" name="Google Shape;1936;gf4b4a83110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7" name="Google Shape;1937;gf4b4a83110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6"/>
        <p:cNvGrpSpPr/>
        <p:nvPr/>
      </p:nvGrpSpPr>
      <p:grpSpPr>
        <a:xfrm>
          <a:off x="0" y="0"/>
          <a:ext cx="0" cy="0"/>
          <a:chOff x="0" y="0"/>
          <a:chExt cx="0" cy="0"/>
        </a:xfrm>
      </p:grpSpPr>
      <p:sp>
        <p:nvSpPr>
          <p:cNvPr id="3447" name="Google Shape;3447;gf4b4a83110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8" name="Google Shape;3448;gf4b4a83110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13476ef1b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13476ef1b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2f776bd3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2f776bd3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f4b4a83110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f4b4a83110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2"/>
        <p:cNvGrpSpPr/>
        <p:nvPr/>
      </p:nvGrpSpPr>
      <p:grpSpPr>
        <a:xfrm>
          <a:off x="0" y="0"/>
          <a:ext cx="0" cy="0"/>
          <a:chOff x="0" y="0"/>
          <a:chExt cx="0" cy="0"/>
        </a:xfrm>
      </p:grpSpPr>
      <p:sp>
        <p:nvSpPr>
          <p:cNvPr id="2243" name="Google Shape;2243;gf4fac21576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4" name="Google Shape;2244;gf4fac21576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g13622a462c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13622a462c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smtClean="0"/>
              <a:t/>
            </a:r>
            <a:br>
              <a:rPr lang="vi-VN" dirty="0" smtClean="0"/>
            </a:br>
            <a:r>
              <a:rPr lang="vi-VN" sz="1100" b="0" i="0" u="none" strike="noStrike" cap="none" dirty="0" smtClean="0">
                <a:solidFill>
                  <a:srgbClr val="000000"/>
                </a:solidFill>
                <a:effectLst/>
                <a:latin typeface="Arial"/>
                <a:ea typeface="Arial"/>
                <a:cs typeface="Arial"/>
                <a:sym typeface="Arial"/>
              </a:rPr>
              <a:t>Vi điều khiển PIC16F877A là một vi điều khiển 8 bit 40 chân được sản xuất bởi Microchip Technology. Nó được sử dụng rộng rãi trong các ứng dụng nhúng, bao gồm các thiết bị điện tử tiêu dùng, thiết bị công nghiệp và thiết bị tự động hóa.</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g13622a462c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13622a462c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100" b="0" i="0" u="none" strike="noStrike" cap="none" dirty="0" smtClean="0">
                <a:solidFill>
                  <a:srgbClr val="000000"/>
                </a:solidFill>
                <a:effectLst/>
                <a:latin typeface="Arial"/>
                <a:ea typeface="Arial"/>
                <a:cs typeface="Arial"/>
                <a:sym typeface="Arial"/>
              </a:rPr>
              <a:t>Màn hình LCD 16x2 là một loại màn hình LCD đơn sắc có 16 ký tự và 2 hàng. Nó là một linh kiện điện tử phổ biến được sử dụng trong nhiều ứng dụng khác nhau, bao gồm các thiết bị điện tử tiêu dùng, thiết bị công nghiệp và thiết bị tự động hóa.</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dirty="0" smtClean="0">
                <a:solidFill>
                  <a:srgbClr val="000000"/>
                </a:solidFill>
                <a:effectLst/>
                <a:latin typeface="Arial"/>
                <a:ea typeface="Arial"/>
                <a:cs typeface="Arial"/>
                <a:sym typeface="Arial"/>
              </a:rPr>
              <a:t>Màn hình LCD 16x2 có thể được sử dụng để hiển thị các thông tin văn bản, số hoặc ký hiệu. Nó cũng có thể được sử dụng để hiển thị hình ảnh đơn giản.</a:t>
            </a:r>
            <a:endParaRPr dirty="0"/>
          </a:p>
        </p:txBody>
      </p:sp>
    </p:spTree>
    <p:extLst>
      <p:ext uri="{BB962C8B-B14F-4D97-AF65-F5344CB8AC3E}">
        <p14:creationId xmlns:p14="http://schemas.microsoft.com/office/powerpoint/2010/main" val="1041685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g13622a462c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13622a462c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100" b="0" i="0" u="none" strike="noStrike" cap="none" dirty="0" smtClean="0">
                <a:solidFill>
                  <a:srgbClr val="000000"/>
                </a:solidFill>
                <a:effectLst/>
                <a:latin typeface="Arial"/>
                <a:ea typeface="Arial"/>
                <a:cs typeface="Arial"/>
                <a:sym typeface="Arial"/>
              </a:rPr>
              <a:t>Cảm biến nhiệt độ độ ẩm DHT11 là một cảm biến điện tử có thể được sử dụng để đo cả nhiệt độ và độ ẩm. Nó là một cảm biến phổ biến được sử dụng trong nhiều ứng dụng khác nhau, bao gồm các thiết bị điện tử tiêu dùng, thiết bị công nghiệp và thiết bị tự động hóa.</a:t>
            </a:r>
            <a:endParaRPr lang="en-US" sz="1100" b="0" i="0" u="none" strike="noStrike" cap="none" dirty="0" smtClean="0">
              <a:solidFill>
                <a:srgbClr val="000000"/>
              </a:solidFill>
              <a:effectLst/>
              <a:latin typeface="Arial"/>
              <a:ea typeface="Arial"/>
              <a:cs typeface="Arial"/>
              <a:sym typeface="Arial"/>
            </a:endParaRPr>
          </a:p>
          <a:p>
            <a:r>
              <a:rPr lang="vi-VN" sz="1100" b="0" i="0" u="none" strike="noStrike" cap="none" dirty="0" smtClean="0">
                <a:solidFill>
                  <a:srgbClr val="000000"/>
                </a:solidFill>
                <a:effectLst/>
                <a:latin typeface="Arial"/>
                <a:ea typeface="Arial"/>
                <a:cs typeface="Arial"/>
                <a:sym typeface="Arial"/>
              </a:rPr>
              <a:t>Cảm biến DHT11 có thể được sử dụng để đo nhiệt độ và độ ẩm trong nhiều ứng dụng khác nhau. Ví dụ, nó có thể được sử dụng trong các thiết bị theo dõi thời tiết, các hệ thống kiểm soát môi trường và các hệ thống giám sát sức khỏe.</a:t>
            </a:r>
          </a:p>
          <a:p>
            <a:r>
              <a:rPr lang="vi-VN" sz="1100" b="0" i="0" u="none" strike="noStrike" cap="none" dirty="0" smtClean="0">
                <a:solidFill>
                  <a:srgbClr val="000000"/>
                </a:solidFill>
                <a:effectLst/>
                <a:latin typeface="Arial"/>
                <a:ea typeface="Arial"/>
                <a:cs typeface="Arial"/>
                <a:sym typeface="Arial"/>
              </a:rPr>
              <a:t>Cảm biến DHT11 là một cảm biến giá cả phải chăng và dễ sử dụng. Nó có thể được sử dụng trong nhiều ứng dụng khác nhau, mang lại nhiều lợi ích cho người dùng.</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90909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3.xml"/><Relationship Id="rId1" Type="http://schemas.openxmlformats.org/officeDocument/2006/relationships/slideMaster" Target="../slideMasters/slideMaster1.xml"/><Relationship Id="rId4" Type="http://schemas.openxmlformats.org/officeDocument/2006/relationships/slide" Target="../slides/slide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79000">
              <a:schemeClr val="lt1"/>
            </a:gs>
            <a:gs pos="100000">
              <a:schemeClr val="accent6"/>
            </a:gs>
          </a:gsLst>
          <a:lin ang="2700006" scaled="0"/>
        </a:gradFill>
        <a:effectLst/>
      </p:bgPr>
    </p:bg>
    <p:spTree>
      <p:nvGrpSpPr>
        <p:cNvPr id="1" name="Shape 8"/>
        <p:cNvGrpSpPr/>
        <p:nvPr/>
      </p:nvGrpSpPr>
      <p:grpSpPr>
        <a:xfrm>
          <a:off x="0" y="0"/>
          <a:ext cx="0" cy="0"/>
          <a:chOff x="0" y="0"/>
          <a:chExt cx="0" cy="0"/>
        </a:xfrm>
      </p:grpSpPr>
      <p:sp>
        <p:nvSpPr>
          <p:cNvPr id="9" name="Google Shape;9;p2"/>
          <p:cNvSpPr/>
          <p:nvPr/>
        </p:nvSpPr>
        <p:spPr>
          <a:xfrm>
            <a:off x="6858200" y="2750225"/>
            <a:ext cx="4489411" cy="450716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400000">
            <a:off x="225387" y="-225388"/>
            <a:ext cx="2863929" cy="3314700"/>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7496699" y="-622887"/>
            <a:ext cx="1864389" cy="1853864"/>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15100" y="1937500"/>
            <a:ext cx="5838300" cy="17973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lt2"/>
                </a:solidFill>
                <a:latin typeface="Days One"/>
                <a:ea typeface="Days One"/>
                <a:cs typeface="Days One"/>
                <a:sym typeface="Days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5100" y="4214900"/>
            <a:ext cx="5838300" cy="39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3">
    <p:bg>
      <p:bgPr>
        <a:gradFill>
          <a:gsLst>
            <a:gs pos="0">
              <a:schemeClr val="accent1"/>
            </a:gs>
            <a:gs pos="79000">
              <a:schemeClr val="lt1"/>
            </a:gs>
            <a:gs pos="100000">
              <a:schemeClr val="accent6"/>
            </a:gs>
          </a:gsLst>
          <a:lin ang="2698631" scaled="0"/>
        </a:gradFill>
        <a:effectLst/>
      </p:bgPr>
    </p:bg>
    <p:spTree>
      <p:nvGrpSpPr>
        <p:cNvPr id="1" name="Shape 241"/>
        <p:cNvGrpSpPr/>
        <p:nvPr/>
      </p:nvGrpSpPr>
      <p:grpSpPr>
        <a:xfrm>
          <a:off x="0" y="0"/>
          <a:ext cx="0" cy="0"/>
          <a:chOff x="0" y="0"/>
          <a:chExt cx="0" cy="0"/>
        </a:xfrm>
      </p:grpSpPr>
      <p:sp>
        <p:nvSpPr>
          <p:cNvPr id="242" name="Google Shape;242;p34"/>
          <p:cNvSpPr txBox="1">
            <a:spLocks noGrp="1"/>
          </p:cNvSpPr>
          <p:nvPr>
            <p:ph type="title"/>
          </p:nvPr>
        </p:nvSpPr>
        <p:spPr>
          <a:xfrm>
            <a:off x="715100" y="535000"/>
            <a:ext cx="7713900" cy="482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1pPr>
            <a:lvl2pPr lvl="1">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2pPr>
            <a:lvl3pPr lvl="2">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3pPr>
            <a:lvl4pPr lvl="3">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4pPr>
            <a:lvl5pPr lvl="4">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5pPr>
            <a:lvl6pPr lvl="5">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6pPr>
            <a:lvl7pPr lvl="6">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7pPr>
            <a:lvl8pPr lvl="7">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8pPr>
            <a:lvl9pPr lvl="8">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9pPr>
          </a:lstStyle>
          <a:p>
            <a:endParaRPr/>
          </a:p>
        </p:txBody>
      </p:sp>
      <p:sp>
        <p:nvSpPr>
          <p:cNvPr id="243" name="Google Shape;243;p34"/>
          <p:cNvSpPr/>
          <p:nvPr/>
        </p:nvSpPr>
        <p:spPr>
          <a:xfrm>
            <a:off x="6745700" y="2525038"/>
            <a:ext cx="2969757" cy="346911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rot="-5955114">
            <a:off x="-29940" y="-420075"/>
            <a:ext cx="2067456" cy="2392849"/>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BLANK_1_1_1_1_1_1_2">
    <p:bg>
      <p:bgPr>
        <a:gradFill>
          <a:gsLst>
            <a:gs pos="0">
              <a:schemeClr val="accent1"/>
            </a:gs>
            <a:gs pos="79000">
              <a:schemeClr val="lt1"/>
            </a:gs>
            <a:gs pos="100000">
              <a:schemeClr val="accent6"/>
            </a:gs>
          </a:gsLst>
          <a:lin ang="2700006" scaled="0"/>
        </a:gradFill>
        <a:effectLst/>
      </p:bgPr>
    </p:bg>
    <p:spTree>
      <p:nvGrpSpPr>
        <p:cNvPr id="1" name="Shape 406"/>
        <p:cNvGrpSpPr/>
        <p:nvPr/>
      </p:nvGrpSpPr>
      <p:grpSpPr>
        <a:xfrm>
          <a:off x="0" y="0"/>
          <a:ext cx="0" cy="0"/>
          <a:chOff x="0" y="0"/>
          <a:chExt cx="0" cy="0"/>
        </a:xfrm>
      </p:grpSpPr>
      <p:sp>
        <p:nvSpPr>
          <p:cNvPr id="407" name="Google Shape;407;p50"/>
          <p:cNvSpPr txBox="1">
            <a:spLocks noGrp="1"/>
          </p:cNvSpPr>
          <p:nvPr>
            <p:ph type="ctrTitle"/>
          </p:nvPr>
        </p:nvSpPr>
        <p:spPr>
          <a:xfrm>
            <a:off x="2175650" y="517425"/>
            <a:ext cx="48075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500">
                <a:solidFill>
                  <a:schemeClr val="lt2"/>
                </a:solidFill>
                <a:latin typeface="Days One"/>
                <a:ea typeface="Days One"/>
                <a:cs typeface="Days One"/>
                <a:sym typeface="Days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08" name="Google Shape;408;p50"/>
          <p:cNvSpPr txBox="1">
            <a:spLocks noGrp="1"/>
          </p:cNvSpPr>
          <p:nvPr>
            <p:ph type="subTitle" idx="1"/>
          </p:nvPr>
        </p:nvSpPr>
        <p:spPr>
          <a:xfrm>
            <a:off x="2425075" y="1628450"/>
            <a:ext cx="4293900" cy="132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atin typeface="Lato"/>
                <a:ea typeface="Lato"/>
                <a:cs typeface="Lato"/>
                <a:sym typeface="Lato"/>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09" name="Google Shape;409;p50"/>
          <p:cNvSpPr txBox="1"/>
          <p:nvPr/>
        </p:nvSpPr>
        <p:spPr>
          <a:xfrm>
            <a:off x="2774700" y="4017675"/>
            <a:ext cx="3594600" cy="56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100">
                <a:solidFill>
                  <a:schemeClr val="lt2"/>
                </a:solidFill>
                <a:latin typeface="Lato"/>
                <a:ea typeface="Lato"/>
                <a:cs typeface="Lato"/>
                <a:sym typeface="Lato"/>
              </a:rPr>
              <a:t>CREDITS: This presentation template was created by </a:t>
            </a:r>
            <a:r>
              <a:rPr lang="en" sz="1100" b="1">
                <a:solidFill>
                  <a:schemeClr val="lt2"/>
                </a:solidFill>
                <a:uFill>
                  <a:noFill/>
                </a:uFill>
                <a:latin typeface="Lato"/>
                <a:ea typeface="Lato"/>
                <a:cs typeface="Lato"/>
                <a:sym typeface="Lat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100">
                <a:solidFill>
                  <a:schemeClr val="lt2"/>
                </a:solidFill>
                <a:latin typeface="Lato"/>
                <a:ea typeface="Lato"/>
                <a:cs typeface="Lato"/>
                <a:sym typeface="Lato"/>
              </a:rPr>
              <a:t>, including icons by </a:t>
            </a:r>
            <a:r>
              <a:rPr lang="en" sz="1100" b="1">
                <a:solidFill>
                  <a:schemeClr val="lt2"/>
                </a:solidFill>
                <a:uFill>
                  <a:noFill/>
                </a:uFill>
                <a:latin typeface="Lato"/>
                <a:ea typeface="Lato"/>
                <a:cs typeface="Lato"/>
                <a:sym typeface="Lat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100">
                <a:solidFill>
                  <a:schemeClr val="lt2"/>
                </a:solidFill>
                <a:latin typeface="Lato"/>
                <a:ea typeface="Lato"/>
                <a:cs typeface="Lato"/>
                <a:sym typeface="Lato"/>
              </a:rPr>
              <a:t>, infographics &amp; images by </a:t>
            </a:r>
            <a:r>
              <a:rPr lang="en" sz="1100" b="1">
                <a:solidFill>
                  <a:schemeClr val="lt2"/>
                </a:solidFill>
                <a:uFill>
                  <a:noFill/>
                </a:uFill>
                <a:latin typeface="Lato"/>
                <a:ea typeface="Lato"/>
                <a:cs typeface="Lato"/>
                <a:sym typeface="La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100" b="1">
                <a:solidFill>
                  <a:schemeClr val="lt2"/>
                </a:solidFill>
                <a:latin typeface="Lato"/>
                <a:ea typeface="Lato"/>
                <a:cs typeface="Lato"/>
                <a:sym typeface="Lato"/>
              </a:rPr>
              <a:t> </a:t>
            </a:r>
            <a:endParaRPr sz="1100" b="1">
              <a:solidFill>
                <a:schemeClr val="lt2"/>
              </a:solidFill>
              <a:latin typeface="Lato"/>
              <a:ea typeface="Lato"/>
              <a:cs typeface="Lato"/>
              <a:sym typeface="Lato"/>
            </a:endParaRPr>
          </a:p>
        </p:txBody>
      </p:sp>
      <p:sp>
        <p:nvSpPr>
          <p:cNvPr id="410" name="Google Shape;410;p50"/>
          <p:cNvSpPr/>
          <p:nvPr/>
        </p:nvSpPr>
        <p:spPr>
          <a:xfrm>
            <a:off x="-1727100" y="101677"/>
            <a:ext cx="2883159" cy="289464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0"/>
          <p:cNvSpPr/>
          <p:nvPr/>
        </p:nvSpPr>
        <p:spPr>
          <a:xfrm>
            <a:off x="7988000" y="1906027"/>
            <a:ext cx="2883159" cy="289464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accent1"/>
            </a:gs>
            <a:gs pos="79000">
              <a:schemeClr val="lt1"/>
            </a:gs>
            <a:gs pos="100000">
              <a:schemeClr val="accent6"/>
            </a:gs>
          </a:gsLst>
          <a:lin ang="18900732" scaled="0"/>
        </a:gradFill>
        <a:effectLst/>
      </p:bgPr>
    </p:bg>
    <p:spTree>
      <p:nvGrpSpPr>
        <p:cNvPr id="1" name="Shape 412"/>
        <p:cNvGrpSpPr/>
        <p:nvPr/>
      </p:nvGrpSpPr>
      <p:grpSpPr>
        <a:xfrm>
          <a:off x="0" y="0"/>
          <a:ext cx="0" cy="0"/>
          <a:chOff x="0" y="0"/>
          <a:chExt cx="0" cy="0"/>
        </a:xfrm>
      </p:grpSpPr>
      <p:sp>
        <p:nvSpPr>
          <p:cNvPr id="413" name="Google Shape;413;p51"/>
          <p:cNvSpPr/>
          <p:nvPr/>
        </p:nvSpPr>
        <p:spPr>
          <a:xfrm>
            <a:off x="7848600" y="3990497"/>
            <a:ext cx="2514551" cy="252456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1"/>
          <p:cNvSpPr/>
          <p:nvPr/>
        </p:nvSpPr>
        <p:spPr>
          <a:xfrm rot="-5232539">
            <a:off x="6273534" y="-444366"/>
            <a:ext cx="2803890" cy="327535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1"/>
          <p:cNvSpPr/>
          <p:nvPr/>
        </p:nvSpPr>
        <p:spPr>
          <a:xfrm rot="8629168">
            <a:off x="-1559635" y="120431"/>
            <a:ext cx="4033685" cy="471214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accent1"/>
            </a:gs>
            <a:gs pos="79000">
              <a:schemeClr val="lt1"/>
            </a:gs>
            <a:gs pos="100000">
              <a:schemeClr val="accent6"/>
            </a:gs>
          </a:gsLst>
          <a:lin ang="18900732" scaled="0"/>
        </a:gradFill>
        <a:effectLst/>
      </p:bgPr>
    </p:bg>
    <p:spTree>
      <p:nvGrpSpPr>
        <p:cNvPr id="1" name="Shape 416"/>
        <p:cNvGrpSpPr/>
        <p:nvPr/>
      </p:nvGrpSpPr>
      <p:grpSpPr>
        <a:xfrm>
          <a:off x="0" y="0"/>
          <a:ext cx="0" cy="0"/>
          <a:chOff x="0" y="0"/>
          <a:chExt cx="0" cy="0"/>
        </a:xfrm>
      </p:grpSpPr>
      <p:sp>
        <p:nvSpPr>
          <p:cNvPr id="417" name="Google Shape;417;p52"/>
          <p:cNvSpPr/>
          <p:nvPr/>
        </p:nvSpPr>
        <p:spPr>
          <a:xfrm>
            <a:off x="7493100" y="-11619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2"/>
          <p:cNvSpPr/>
          <p:nvPr/>
        </p:nvSpPr>
        <p:spPr>
          <a:xfrm>
            <a:off x="-2665675" y="27899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2"/>
          <p:cNvSpPr/>
          <p:nvPr/>
        </p:nvSpPr>
        <p:spPr>
          <a:xfrm rot="1848319">
            <a:off x="6172266" y="2568611"/>
            <a:ext cx="3492400" cy="4079767"/>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2"/>
          <p:cNvSpPr/>
          <p:nvPr/>
        </p:nvSpPr>
        <p:spPr>
          <a:xfrm rot="7003599" flipH="1">
            <a:off x="19183" y="-1603364"/>
            <a:ext cx="3492424" cy="407967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1"/>
            </a:gs>
            <a:gs pos="79000">
              <a:schemeClr val="lt1"/>
            </a:gs>
            <a:gs pos="100000">
              <a:schemeClr val="accent6"/>
            </a:gs>
          </a:gsLst>
          <a:lin ang="2700006" scaled="0"/>
        </a:gradFill>
        <a:effectLst/>
      </p:bgPr>
    </p:bg>
    <p:spTree>
      <p:nvGrpSpPr>
        <p:cNvPr id="1" name="Shape 14"/>
        <p:cNvGrpSpPr/>
        <p:nvPr/>
      </p:nvGrpSpPr>
      <p:grpSpPr>
        <a:xfrm>
          <a:off x="0" y="0"/>
          <a:ext cx="0" cy="0"/>
          <a:chOff x="0" y="0"/>
          <a:chExt cx="0" cy="0"/>
        </a:xfrm>
      </p:grpSpPr>
      <p:sp>
        <p:nvSpPr>
          <p:cNvPr id="15" name="Google Shape;15;p3"/>
          <p:cNvSpPr/>
          <p:nvPr/>
        </p:nvSpPr>
        <p:spPr>
          <a:xfrm>
            <a:off x="-1351900" y="3948325"/>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rot="-3516704">
            <a:off x="6716946" y="-554629"/>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2126950">
            <a:off x="41639" y="-1384093"/>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title"/>
          </p:nvPr>
        </p:nvSpPr>
        <p:spPr>
          <a:xfrm>
            <a:off x="720000" y="2036975"/>
            <a:ext cx="4205100" cy="12261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solidFill>
                  <a:schemeClr val="lt2"/>
                </a:solidFill>
                <a:latin typeface="Days One"/>
                <a:ea typeface="Days One"/>
                <a:cs typeface="Days One"/>
                <a:sym typeface="Days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720000" y="1195175"/>
            <a:ext cx="4205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720000" y="3554725"/>
            <a:ext cx="43602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accent1"/>
            </a:gs>
            <a:gs pos="79000">
              <a:schemeClr val="lt1"/>
            </a:gs>
            <a:gs pos="100000">
              <a:schemeClr val="accent6"/>
            </a:gs>
          </a:gsLst>
          <a:lin ang="13500032" scaled="0"/>
        </a:gradFill>
        <a:effectLst/>
      </p:bgPr>
    </p:bg>
    <p:spTree>
      <p:nvGrpSpPr>
        <p:cNvPr id="1" name="Shape 41"/>
        <p:cNvGrpSpPr/>
        <p:nvPr/>
      </p:nvGrpSpPr>
      <p:grpSpPr>
        <a:xfrm>
          <a:off x="0" y="0"/>
          <a:ext cx="0" cy="0"/>
          <a:chOff x="0" y="0"/>
          <a:chExt cx="0" cy="0"/>
        </a:xfrm>
      </p:grpSpPr>
      <p:sp>
        <p:nvSpPr>
          <p:cNvPr id="42" name="Google Shape;42;p7"/>
          <p:cNvSpPr/>
          <p:nvPr/>
        </p:nvSpPr>
        <p:spPr>
          <a:xfrm rot="1451954">
            <a:off x="6169205" y="2098647"/>
            <a:ext cx="3542609" cy="4138293"/>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7797900" y="-906375"/>
            <a:ext cx="2451002" cy="246076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rot="-2278797">
            <a:off x="-1316671" y="131086"/>
            <a:ext cx="2264352" cy="225150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 name="Google Shape;46;p7"/>
          <p:cNvSpPr txBox="1">
            <a:spLocks noGrp="1"/>
          </p:cNvSpPr>
          <p:nvPr>
            <p:ph type="body" idx="1"/>
          </p:nvPr>
        </p:nvSpPr>
        <p:spPr>
          <a:xfrm>
            <a:off x="720000" y="1207475"/>
            <a:ext cx="5475900" cy="2675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Lato"/>
              <a:buChar char="●"/>
              <a:defRPr sz="1600">
                <a:solidFill>
                  <a:schemeClr val="lt2"/>
                </a:solidFill>
                <a:latin typeface="Poppins"/>
                <a:ea typeface="Poppins"/>
                <a:cs typeface="Poppins"/>
                <a:sym typeface="Poppins"/>
              </a:defRPr>
            </a:lvl1pPr>
            <a:lvl2pPr marL="914400" lvl="1" indent="-304800" rtl="0">
              <a:lnSpc>
                <a:spcPct val="115000"/>
              </a:lnSpc>
              <a:spcBef>
                <a:spcPts val="1600"/>
              </a:spcBef>
              <a:spcAft>
                <a:spcPts val="0"/>
              </a:spcAft>
              <a:buClr>
                <a:schemeClr val="lt2"/>
              </a:buClr>
              <a:buSzPts val="1200"/>
              <a:buFont typeface="Roboto Condensed"/>
              <a:buChar char="○"/>
              <a:defRPr>
                <a:solidFill>
                  <a:schemeClr val="lt2"/>
                </a:solidFill>
              </a:defRPr>
            </a:lvl2pPr>
            <a:lvl3pPr marL="1371600" lvl="2" indent="-304800" rtl="0">
              <a:lnSpc>
                <a:spcPct val="115000"/>
              </a:lnSpc>
              <a:spcBef>
                <a:spcPts val="0"/>
              </a:spcBef>
              <a:spcAft>
                <a:spcPts val="0"/>
              </a:spcAft>
              <a:buClr>
                <a:schemeClr val="lt2"/>
              </a:buClr>
              <a:buSzPts val="1200"/>
              <a:buFont typeface="Roboto Condensed"/>
              <a:buChar char="■"/>
              <a:defRPr>
                <a:solidFill>
                  <a:schemeClr val="lt2"/>
                </a:solidFill>
              </a:defRPr>
            </a:lvl3pPr>
            <a:lvl4pPr marL="1828800" lvl="3" indent="-304800" rtl="0">
              <a:lnSpc>
                <a:spcPct val="115000"/>
              </a:lnSpc>
              <a:spcBef>
                <a:spcPts val="0"/>
              </a:spcBef>
              <a:spcAft>
                <a:spcPts val="0"/>
              </a:spcAft>
              <a:buClr>
                <a:schemeClr val="lt2"/>
              </a:buClr>
              <a:buSzPts val="1200"/>
              <a:buFont typeface="Roboto Condensed"/>
              <a:buChar char="●"/>
              <a:defRPr>
                <a:solidFill>
                  <a:schemeClr val="lt2"/>
                </a:solidFill>
              </a:defRPr>
            </a:lvl4pPr>
            <a:lvl5pPr marL="2286000" lvl="4" indent="-304800" rtl="0">
              <a:lnSpc>
                <a:spcPct val="115000"/>
              </a:lnSpc>
              <a:spcBef>
                <a:spcPts val="0"/>
              </a:spcBef>
              <a:spcAft>
                <a:spcPts val="0"/>
              </a:spcAft>
              <a:buClr>
                <a:schemeClr val="lt2"/>
              </a:buClr>
              <a:buSzPts val="1200"/>
              <a:buFont typeface="Roboto Condensed"/>
              <a:buChar char="○"/>
              <a:defRPr>
                <a:solidFill>
                  <a:schemeClr val="lt2"/>
                </a:solidFill>
              </a:defRPr>
            </a:lvl5pPr>
            <a:lvl6pPr marL="2743200" lvl="5" indent="-304800" rtl="0">
              <a:lnSpc>
                <a:spcPct val="115000"/>
              </a:lnSpc>
              <a:spcBef>
                <a:spcPts val="0"/>
              </a:spcBef>
              <a:spcAft>
                <a:spcPts val="0"/>
              </a:spcAft>
              <a:buClr>
                <a:schemeClr val="lt2"/>
              </a:buClr>
              <a:buSzPts val="1200"/>
              <a:buFont typeface="Roboto Condensed"/>
              <a:buChar char="■"/>
              <a:defRPr>
                <a:solidFill>
                  <a:schemeClr val="lt2"/>
                </a:solidFill>
              </a:defRPr>
            </a:lvl6pPr>
            <a:lvl7pPr marL="3200400" lvl="6" indent="-304800" rtl="0">
              <a:lnSpc>
                <a:spcPct val="115000"/>
              </a:lnSpc>
              <a:spcBef>
                <a:spcPts val="0"/>
              </a:spcBef>
              <a:spcAft>
                <a:spcPts val="0"/>
              </a:spcAft>
              <a:buClr>
                <a:schemeClr val="lt2"/>
              </a:buClr>
              <a:buSzPts val="1200"/>
              <a:buFont typeface="Roboto Condensed"/>
              <a:buChar char="●"/>
              <a:defRPr>
                <a:solidFill>
                  <a:schemeClr val="lt2"/>
                </a:solidFill>
              </a:defRPr>
            </a:lvl7pPr>
            <a:lvl8pPr marL="3657600" lvl="7" indent="-304800" rtl="0">
              <a:lnSpc>
                <a:spcPct val="115000"/>
              </a:lnSpc>
              <a:spcBef>
                <a:spcPts val="0"/>
              </a:spcBef>
              <a:spcAft>
                <a:spcPts val="0"/>
              </a:spcAft>
              <a:buClr>
                <a:schemeClr val="lt2"/>
              </a:buClr>
              <a:buSzPts val="1200"/>
              <a:buFont typeface="Roboto Condensed"/>
              <a:buChar char="○"/>
              <a:defRPr>
                <a:solidFill>
                  <a:schemeClr val="lt2"/>
                </a:solidFill>
              </a:defRPr>
            </a:lvl8pPr>
            <a:lvl9pPr marL="4114800" lvl="8" indent="-304800" rtl="0">
              <a:lnSpc>
                <a:spcPct val="115000"/>
              </a:lnSpc>
              <a:spcBef>
                <a:spcPts val="0"/>
              </a:spcBef>
              <a:spcAft>
                <a:spcPts val="0"/>
              </a:spcAft>
              <a:buClr>
                <a:schemeClr val="lt2"/>
              </a:buClr>
              <a:buSzPts val="1200"/>
              <a:buFont typeface="Roboto Condensed"/>
              <a:buChar char="■"/>
              <a:defRPr>
                <a:solidFill>
                  <a:schemeClr val="l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1">
  <p:cSld name="BLANK_1_2">
    <p:bg>
      <p:bgPr>
        <a:gradFill>
          <a:gsLst>
            <a:gs pos="0">
              <a:schemeClr val="accent1"/>
            </a:gs>
            <a:gs pos="79000">
              <a:schemeClr val="lt1"/>
            </a:gs>
            <a:gs pos="100000">
              <a:schemeClr val="accent6"/>
            </a:gs>
          </a:gsLst>
          <a:lin ang="13500032" scaled="0"/>
        </a:gradFill>
        <a:effectLst/>
      </p:bgPr>
    </p:bg>
    <p:spTree>
      <p:nvGrpSpPr>
        <p:cNvPr id="1" name="Shape 86"/>
        <p:cNvGrpSpPr/>
        <p:nvPr/>
      </p:nvGrpSpPr>
      <p:grpSpPr>
        <a:xfrm>
          <a:off x="0" y="0"/>
          <a:ext cx="0" cy="0"/>
          <a:chOff x="0" y="0"/>
          <a:chExt cx="0" cy="0"/>
        </a:xfrm>
      </p:grpSpPr>
      <p:sp>
        <p:nvSpPr>
          <p:cNvPr id="87" name="Google Shape;87;p14"/>
          <p:cNvSpPr/>
          <p:nvPr/>
        </p:nvSpPr>
        <p:spPr>
          <a:xfrm rot="-5400000">
            <a:off x="7679875" y="3482370"/>
            <a:ext cx="2680775" cy="269145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rot="4243771" flipH="1">
            <a:off x="-194550" y="-392963"/>
            <a:ext cx="1815550" cy="20961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gradFill>
            <a:gsLst>
              <a:gs pos="0">
                <a:srgbClr val="FFFFFF">
                  <a:alpha val="0"/>
                  <a:alpha val="0"/>
                </a:srgbClr>
              </a:gs>
              <a:gs pos="100000">
                <a:srgbClr val="FFFFFF">
                  <a:alpha val="28235"/>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a:hlinkClick r:id="rId2" action="ppaction://hlinksldjump"/>
          </p:cNvPr>
          <p:cNvSpPr txBox="1">
            <a:spLocks noGrp="1"/>
          </p:cNvSpPr>
          <p:nvPr>
            <p:ph type="title"/>
          </p:nvPr>
        </p:nvSpPr>
        <p:spPr>
          <a:xfrm>
            <a:off x="2437975" y="1491400"/>
            <a:ext cx="2510400" cy="720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0" name="Google Shape;90;p14">
            <a:hlinkClick r:id="rId2" action="ppaction://hlinksldjump"/>
          </p:cNvPr>
          <p:cNvSpPr txBox="1">
            <a:spLocks noGrp="1"/>
          </p:cNvSpPr>
          <p:nvPr>
            <p:ph type="title" idx="2" hasCustomPrompt="1"/>
          </p:nvPr>
        </p:nvSpPr>
        <p:spPr>
          <a:xfrm>
            <a:off x="1491503" y="1599275"/>
            <a:ext cx="817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4">
            <a:hlinkClick r:id="rId2" action="ppaction://hlinksldjump"/>
          </p:cNvPr>
          <p:cNvSpPr txBox="1">
            <a:spLocks noGrp="1"/>
          </p:cNvSpPr>
          <p:nvPr>
            <p:ph type="subTitle" idx="1"/>
          </p:nvPr>
        </p:nvSpPr>
        <p:spPr>
          <a:xfrm>
            <a:off x="5084091" y="1599275"/>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2" name="Google Shape;92;p14">
            <a:hlinkClick r:id="rId3" action="ppaction://hlinksldjump"/>
          </p:cNvPr>
          <p:cNvSpPr txBox="1">
            <a:spLocks noGrp="1"/>
          </p:cNvSpPr>
          <p:nvPr>
            <p:ph type="title" idx="3"/>
          </p:nvPr>
        </p:nvSpPr>
        <p:spPr>
          <a:xfrm>
            <a:off x="2437975" y="2583425"/>
            <a:ext cx="2514600" cy="720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3" name="Google Shape;93;p14">
            <a:hlinkClick r:id="rId3" action="ppaction://hlinksldjump"/>
          </p:cNvPr>
          <p:cNvSpPr txBox="1">
            <a:spLocks noGrp="1"/>
          </p:cNvSpPr>
          <p:nvPr>
            <p:ph type="title" idx="4" hasCustomPrompt="1"/>
          </p:nvPr>
        </p:nvSpPr>
        <p:spPr>
          <a:xfrm>
            <a:off x="1491503" y="2685563"/>
            <a:ext cx="817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4">
            <a:hlinkClick r:id="rId3" action="ppaction://hlinksldjump"/>
          </p:cNvPr>
          <p:cNvSpPr txBox="1">
            <a:spLocks noGrp="1"/>
          </p:cNvSpPr>
          <p:nvPr>
            <p:ph type="subTitle" idx="5"/>
          </p:nvPr>
        </p:nvSpPr>
        <p:spPr>
          <a:xfrm>
            <a:off x="5084091" y="2701382"/>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5" name="Google Shape;95;p14">
            <a:hlinkClick r:id="rId4" action="ppaction://hlinksldjump"/>
          </p:cNvPr>
          <p:cNvSpPr txBox="1">
            <a:spLocks noGrp="1"/>
          </p:cNvSpPr>
          <p:nvPr>
            <p:ph type="title" idx="6"/>
          </p:nvPr>
        </p:nvSpPr>
        <p:spPr>
          <a:xfrm>
            <a:off x="2437975" y="3675300"/>
            <a:ext cx="2514600" cy="720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14">
            <a:hlinkClick r:id="rId4" action="ppaction://hlinksldjump"/>
          </p:cNvPr>
          <p:cNvSpPr txBox="1">
            <a:spLocks noGrp="1"/>
          </p:cNvSpPr>
          <p:nvPr>
            <p:ph type="title" idx="7" hasCustomPrompt="1"/>
          </p:nvPr>
        </p:nvSpPr>
        <p:spPr>
          <a:xfrm>
            <a:off x="1491503" y="3783550"/>
            <a:ext cx="817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4">
            <a:hlinkClick r:id="rId4" action="ppaction://hlinksldjump"/>
          </p:cNvPr>
          <p:cNvSpPr txBox="1">
            <a:spLocks noGrp="1"/>
          </p:cNvSpPr>
          <p:nvPr>
            <p:ph type="subTitle" idx="8"/>
          </p:nvPr>
        </p:nvSpPr>
        <p:spPr>
          <a:xfrm>
            <a:off x="5084091" y="3786125"/>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8" name="Google Shape;98;p14"/>
          <p:cNvSpPr txBox="1">
            <a:spLocks noGrp="1"/>
          </p:cNvSpPr>
          <p:nvPr>
            <p:ph type="title" idx="9"/>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4">
  <p:cSld name="CUSTOM_1_1_1_4">
    <p:bg>
      <p:bgPr>
        <a:gradFill>
          <a:gsLst>
            <a:gs pos="0">
              <a:schemeClr val="accent1"/>
            </a:gs>
            <a:gs pos="79000">
              <a:schemeClr val="lt1"/>
            </a:gs>
            <a:gs pos="100000">
              <a:schemeClr val="accent6"/>
            </a:gs>
          </a:gsLst>
          <a:lin ang="8099331" scaled="0"/>
        </a:gradFill>
        <a:effectLst/>
      </p:bgPr>
    </p:bg>
    <p:spTree>
      <p:nvGrpSpPr>
        <p:cNvPr id="1" name="Shape 167"/>
        <p:cNvGrpSpPr/>
        <p:nvPr/>
      </p:nvGrpSpPr>
      <p:grpSpPr>
        <a:xfrm>
          <a:off x="0" y="0"/>
          <a:ext cx="0" cy="0"/>
          <a:chOff x="0" y="0"/>
          <a:chExt cx="0" cy="0"/>
        </a:xfrm>
      </p:grpSpPr>
      <p:sp>
        <p:nvSpPr>
          <p:cNvPr id="168" name="Google Shape;168;p26"/>
          <p:cNvSpPr/>
          <p:nvPr/>
        </p:nvSpPr>
        <p:spPr>
          <a:xfrm flipH="1">
            <a:off x="6820875" y="3467100"/>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rot="10800000" flipH="1">
            <a:off x="6567576" y="-203836"/>
            <a:ext cx="2762771" cy="322747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rot="-5400000" flipH="1">
            <a:off x="-472898" y="-569852"/>
            <a:ext cx="2222321" cy="2209708"/>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txBox="1">
            <a:spLocks noGrp="1"/>
          </p:cNvSpPr>
          <p:nvPr>
            <p:ph type="title"/>
          </p:nvPr>
        </p:nvSpPr>
        <p:spPr>
          <a:xfrm>
            <a:off x="715100" y="1549000"/>
            <a:ext cx="4587600" cy="1916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2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2" name="Google Shape;172;p26"/>
          <p:cNvSpPr txBox="1">
            <a:spLocks noGrp="1"/>
          </p:cNvSpPr>
          <p:nvPr>
            <p:ph type="subTitle" idx="1"/>
          </p:nvPr>
        </p:nvSpPr>
        <p:spPr>
          <a:xfrm>
            <a:off x="715100" y="3634200"/>
            <a:ext cx="4587600" cy="97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6">
  <p:cSld name="CUSTOM_1_1_1_4_1">
    <p:bg>
      <p:bgPr>
        <a:gradFill>
          <a:gsLst>
            <a:gs pos="0">
              <a:schemeClr val="accent1"/>
            </a:gs>
            <a:gs pos="79000">
              <a:schemeClr val="lt1"/>
            </a:gs>
            <a:gs pos="100000">
              <a:schemeClr val="accent6"/>
            </a:gs>
          </a:gsLst>
          <a:lin ang="18900732" scaled="0"/>
        </a:gradFill>
        <a:effectLst/>
      </p:bgPr>
    </p:bg>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4178100" y="1188275"/>
            <a:ext cx="4233000" cy="1699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2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5" name="Google Shape;175;p27"/>
          <p:cNvSpPr txBox="1">
            <a:spLocks noGrp="1"/>
          </p:cNvSpPr>
          <p:nvPr>
            <p:ph type="subTitle" idx="1"/>
          </p:nvPr>
        </p:nvSpPr>
        <p:spPr>
          <a:xfrm>
            <a:off x="3823500" y="2981025"/>
            <a:ext cx="4587600" cy="974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6" name="Google Shape;176;p27"/>
          <p:cNvSpPr/>
          <p:nvPr/>
        </p:nvSpPr>
        <p:spPr>
          <a:xfrm flipH="1">
            <a:off x="7102475" y="-1704875"/>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rot="5400000" flipH="1">
            <a:off x="-1580725" y="3077025"/>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1_1_1_2">
    <p:bg>
      <p:bgPr>
        <a:gradFill>
          <a:gsLst>
            <a:gs pos="0">
              <a:schemeClr val="accent1"/>
            </a:gs>
            <a:gs pos="79000">
              <a:schemeClr val="lt1"/>
            </a:gs>
            <a:gs pos="100000">
              <a:schemeClr val="accent6"/>
            </a:gs>
          </a:gsLst>
          <a:lin ang="8099331" scaled="0"/>
        </a:gradFill>
        <a:effectLst/>
      </p:bgPr>
    </p:bg>
    <p:spTree>
      <p:nvGrpSpPr>
        <p:cNvPr id="1" name="Shape 178"/>
        <p:cNvGrpSpPr/>
        <p:nvPr/>
      </p:nvGrpSpPr>
      <p:grpSpPr>
        <a:xfrm>
          <a:off x="0" y="0"/>
          <a:ext cx="0" cy="0"/>
          <a:chOff x="0" y="0"/>
          <a:chExt cx="0" cy="0"/>
        </a:xfrm>
      </p:grpSpPr>
      <p:sp>
        <p:nvSpPr>
          <p:cNvPr id="179" name="Google Shape;179;p28"/>
          <p:cNvSpPr/>
          <p:nvPr/>
        </p:nvSpPr>
        <p:spPr>
          <a:xfrm flipH="1">
            <a:off x="7926154" y="3948325"/>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8"/>
          <p:cNvSpPr/>
          <p:nvPr/>
        </p:nvSpPr>
        <p:spPr>
          <a:xfrm rot="3516704" flipH="1">
            <a:off x="-845983" y="-554629"/>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p:nvPr/>
        </p:nvSpPr>
        <p:spPr>
          <a:xfrm rot="-2126950" flipH="1">
            <a:off x="6889570" y="-1384093"/>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8"/>
          <p:cNvSpPr txBox="1">
            <a:spLocks noGrp="1"/>
          </p:cNvSpPr>
          <p:nvPr>
            <p:ph type="title"/>
          </p:nvPr>
        </p:nvSpPr>
        <p:spPr>
          <a:xfrm flipH="1">
            <a:off x="4151700" y="2036975"/>
            <a:ext cx="4205100" cy="1226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3" name="Google Shape;183;p28"/>
          <p:cNvSpPr txBox="1">
            <a:spLocks noGrp="1"/>
          </p:cNvSpPr>
          <p:nvPr>
            <p:ph type="title" idx="2" hasCustomPrompt="1"/>
          </p:nvPr>
        </p:nvSpPr>
        <p:spPr>
          <a:xfrm>
            <a:off x="3996600" y="1195175"/>
            <a:ext cx="4205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4" name="Google Shape;184;p28"/>
          <p:cNvSpPr txBox="1">
            <a:spLocks noGrp="1"/>
          </p:cNvSpPr>
          <p:nvPr>
            <p:ph type="subTitle" idx="1"/>
          </p:nvPr>
        </p:nvSpPr>
        <p:spPr>
          <a:xfrm flipH="1">
            <a:off x="3996600" y="3554725"/>
            <a:ext cx="43602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1_1_1_2_1">
    <p:bg>
      <p:bgPr>
        <a:gradFill>
          <a:gsLst>
            <a:gs pos="0">
              <a:schemeClr val="accent1"/>
            </a:gs>
            <a:gs pos="79000">
              <a:schemeClr val="lt1"/>
            </a:gs>
            <a:gs pos="100000">
              <a:schemeClr val="accent6"/>
            </a:gs>
          </a:gsLst>
          <a:lin ang="8099331" scaled="0"/>
        </a:gradFill>
        <a:effectLst/>
      </p:bgPr>
    </p:bg>
    <p:spTree>
      <p:nvGrpSpPr>
        <p:cNvPr id="1" name="Shape 185"/>
        <p:cNvGrpSpPr/>
        <p:nvPr/>
      </p:nvGrpSpPr>
      <p:grpSpPr>
        <a:xfrm>
          <a:off x="0" y="0"/>
          <a:ext cx="0" cy="0"/>
          <a:chOff x="0" y="0"/>
          <a:chExt cx="0" cy="0"/>
        </a:xfrm>
      </p:grpSpPr>
      <p:sp>
        <p:nvSpPr>
          <p:cNvPr id="186" name="Google Shape;186;p29"/>
          <p:cNvSpPr/>
          <p:nvPr/>
        </p:nvSpPr>
        <p:spPr>
          <a:xfrm rot="10800000">
            <a:off x="7468954" y="-1260302"/>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rot="7283296">
            <a:off x="-1092095" y="1690045"/>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rot="-8673050">
            <a:off x="6889570" y="3790254"/>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txBox="1">
            <a:spLocks noGrp="1"/>
          </p:cNvSpPr>
          <p:nvPr>
            <p:ph type="title"/>
          </p:nvPr>
        </p:nvSpPr>
        <p:spPr>
          <a:xfrm>
            <a:off x="2469450" y="2036975"/>
            <a:ext cx="4205100" cy="122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0" name="Google Shape;190;p29"/>
          <p:cNvSpPr txBox="1">
            <a:spLocks noGrp="1"/>
          </p:cNvSpPr>
          <p:nvPr>
            <p:ph type="title" idx="2" hasCustomPrompt="1"/>
          </p:nvPr>
        </p:nvSpPr>
        <p:spPr>
          <a:xfrm>
            <a:off x="2469450" y="1195175"/>
            <a:ext cx="4205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1" name="Google Shape;191;p29"/>
          <p:cNvSpPr txBox="1">
            <a:spLocks noGrp="1"/>
          </p:cNvSpPr>
          <p:nvPr>
            <p:ph type="subTitle" idx="1"/>
          </p:nvPr>
        </p:nvSpPr>
        <p:spPr>
          <a:xfrm>
            <a:off x="2391900" y="3554725"/>
            <a:ext cx="43602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50000">
              <a:schemeClr val="lt1"/>
            </a:gs>
            <a:gs pos="100000">
              <a:schemeClr val="dk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500"/>
              <a:buFont typeface="Days One"/>
              <a:buNone/>
              <a:defRPr sz="3500">
                <a:solidFill>
                  <a:schemeClr val="lt2"/>
                </a:solidFill>
                <a:latin typeface="Days One"/>
                <a:ea typeface="Days One"/>
                <a:cs typeface="Days One"/>
                <a:sym typeface="Days One"/>
              </a:defRPr>
            </a:lvl1pPr>
            <a:lvl2pPr lvl="1"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2pPr>
            <a:lvl3pPr lvl="2"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3pPr>
            <a:lvl4pPr lvl="3"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4pPr>
            <a:lvl5pPr lvl="4"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5pPr>
            <a:lvl6pPr lvl="5"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6pPr>
            <a:lvl7pPr lvl="6"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7pPr>
            <a:lvl8pPr lvl="7"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8pPr>
            <a:lvl9pPr lvl="8"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Lato"/>
              <a:buChar char="●"/>
              <a:defRPr>
                <a:solidFill>
                  <a:schemeClr val="lt2"/>
                </a:solidFill>
                <a:latin typeface="Lato"/>
                <a:ea typeface="Lato"/>
                <a:cs typeface="Lato"/>
                <a:sym typeface="Lato"/>
              </a:defRPr>
            </a:lvl1pPr>
            <a:lvl2pPr marL="914400" lvl="1"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2pPr>
            <a:lvl3pPr marL="1371600" lvl="2"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3pPr>
            <a:lvl4pPr marL="1828800" lvl="3"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4pPr>
            <a:lvl5pPr marL="2286000" lvl="4"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5pPr>
            <a:lvl6pPr marL="2743200" lvl="5"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6pPr>
            <a:lvl7pPr marL="3200400" lvl="6"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7pPr>
            <a:lvl8pPr marL="3657600" lvl="7"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8pPr>
            <a:lvl9pPr marL="4114800" lvl="8" indent="-317500">
              <a:lnSpc>
                <a:spcPct val="115000"/>
              </a:lnSpc>
              <a:spcBef>
                <a:spcPts val="1600"/>
              </a:spcBef>
              <a:spcAft>
                <a:spcPts val="1600"/>
              </a:spcAft>
              <a:buClr>
                <a:schemeClr val="lt2"/>
              </a:buClr>
              <a:buSzPts val="1400"/>
              <a:buFont typeface="Lato"/>
              <a:buChar char="■"/>
              <a:defRPr>
                <a:solidFill>
                  <a:schemeClr val="lt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60" r:id="rId5"/>
    <p:sldLayoutId id="2147483672" r:id="rId6"/>
    <p:sldLayoutId id="2147483673" r:id="rId7"/>
    <p:sldLayoutId id="2147483674" r:id="rId8"/>
    <p:sldLayoutId id="2147483675" r:id="rId9"/>
    <p:sldLayoutId id="2147483680" r:id="rId10"/>
    <p:sldLayoutId id="2147483696" r:id="rId11"/>
    <p:sldLayoutId id="2147483697" r:id="rId12"/>
    <p:sldLayoutId id="214748369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9000">
              <a:schemeClr val="lt1"/>
            </a:gs>
            <a:gs pos="100000">
              <a:schemeClr val="accent6"/>
            </a:gs>
          </a:gsLst>
          <a:lin ang="2700006" scaled="0"/>
        </a:gradFill>
        <a:effectLst/>
      </p:bgPr>
    </p:bg>
    <p:spTree>
      <p:nvGrpSpPr>
        <p:cNvPr id="1" name="Shape 434"/>
        <p:cNvGrpSpPr/>
        <p:nvPr/>
      </p:nvGrpSpPr>
      <p:grpSpPr>
        <a:xfrm>
          <a:off x="0" y="0"/>
          <a:ext cx="0" cy="0"/>
          <a:chOff x="0" y="0"/>
          <a:chExt cx="0" cy="0"/>
        </a:xfrm>
      </p:grpSpPr>
      <p:sp>
        <p:nvSpPr>
          <p:cNvPr id="435" name="Google Shape;435;p58"/>
          <p:cNvSpPr txBox="1">
            <a:spLocks noGrp="1"/>
          </p:cNvSpPr>
          <p:nvPr>
            <p:ph type="ctrTitle"/>
          </p:nvPr>
        </p:nvSpPr>
        <p:spPr>
          <a:xfrm>
            <a:off x="671277" y="1639300"/>
            <a:ext cx="4299801" cy="22003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latin typeface="Segoe UI Black" panose="020B0A02040204020203" pitchFamily="34" charset="0"/>
                <a:ea typeface="Segoe UI Black" panose="020B0A02040204020203" pitchFamily="34" charset="0"/>
              </a:rPr>
              <a:t>Đồ án 2 IOT</a:t>
            </a:r>
            <a:endParaRPr dirty="0">
              <a:latin typeface="Segoe UI Black" panose="020B0A02040204020203" pitchFamily="34" charset="0"/>
              <a:ea typeface="Segoe UI Black" panose="020B0A02040204020203" pitchFamily="34" charset="0"/>
            </a:endParaRPr>
          </a:p>
        </p:txBody>
      </p:sp>
      <p:sp>
        <p:nvSpPr>
          <p:cNvPr id="436" name="Google Shape;436;p58"/>
          <p:cNvSpPr txBox="1">
            <a:spLocks noGrp="1"/>
          </p:cNvSpPr>
          <p:nvPr>
            <p:ph type="subTitle" idx="1"/>
          </p:nvPr>
        </p:nvSpPr>
        <p:spPr>
          <a:xfrm>
            <a:off x="671277" y="4046237"/>
            <a:ext cx="5838300" cy="393600"/>
          </a:xfrm>
          <a:prstGeom prst="rect">
            <a:avLst/>
          </a:prstGeom>
        </p:spPr>
        <p:txBody>
          <a:bodyPr spcFirstLastPara="1" wrap="square" lIns="91425" tIns="91425" rIns="91425" bIns="91425" anchor="ctr" anchorCtr="0">
            <a:noAutofit/>
          </a:bodyPr>
          <a:lstStyle/>
          <a:p>
            <a:pPr marL="0" lvl="0" indent="0"/>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lò</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LCD</a:t>
            </a:r>
            <a:endParaRPr dirty="0">
              <a:latin typeface="Times New Roman" panose="02020603050405020304" pitchFamily="18" charset="0"/>
              <a:cs typeface="Times New Roman" panose="02020603050405020304" pitchFamily="18" charset="0"/>
            </a:endParaRPr>
          </a:p>
        </p:txBody>
      </p:sp>
      <p:cxnSp>
        <p:nvCxnSpPr>
          <p:cNvPr id="437" name="Google Shape;437;p58"/>
          <p:cNvCxnSpPr/>
          <p:nvPr/>
        </p:nvCxnSpPr>
        <p:spPr>
          <a:xfrm>
            <a:off x="724850" y="3973075"/>
            <a:ext cx="5481000" cy="0"/>
          </a:xfrm>
          <a:prstGeom prst="straightConnector1">
            <a:avLst/>
          </a:prstGeom>
          <a:noFill/>
          <a:ln w="19050" cap="flat" cmpd="sng">
            <a:solidFill>
              <a:schemeClr val="lt2"/>
            </a:solidFill>
            <a:prstDash val="solid"/>
            <a:round/>
            <a:headEnd type="none" w="med" len="med"/>
            <a:tailEnd type="none" w="med" len="med"/>
          </a:ln>
        </p:spPr>
      </p:cxnSp>
      <p:grpSp>
        <p:nvGrpSpPr>
          <p:cNvPr id="438" name="Google Shape;438;p58"/>
          <p:cNvGrpSpPr/>
          <p:nvPr/>
        </p:nvGrpSpPr>
        <p:grpSpPr>
          <a:xfrm>
            <a:off x="6978465" y="570975"/>
            <a:ext cx="1450362" cy="1447410"/>
            <a:chOff x="7193640" y="535000"/>
            <a:chExt cx="1450362" cy="1447410"/>
          </a:xfrm>
        </p:grpSpPr>
        <p:sp>
          <p:nvSpPr>
            <p:cNvPr id="439" name="Google Shape;439;p58"/>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8"/>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8"/>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8"/>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8"/>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8"/>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58"/>
          <p:cNvGrpSpPr/>
          <p:nvPr/>
        </p:nvGrpSpPr>
        <p:grpSpPr>
          <a:xfrm flipH="1">
            <a:off x="6205843" y="624360"/>
            <a:ext cx="2222991" cy="2380171"/>
            <a:chOff x="279450" y="571167"/>
            <a:chExt cx="1533626" cy="1642063"/>
          </a:xfrm>
        </p:grpSpPr>
        <p:sp>
          <p:nvSpPr>
            <p:cNvPr id="446" name="Google Shape;446;p58"/>
            <p:cNvSpPr/>
            <p:nvPr/>
          </p:nvSpPr>
          <p:spPr>
            <a:xfrm>
              <a:off x="328046" y="591443"/>
              <a:ext cx="1470248" cy="1255737"/>
            </a:xfrm>
            <a:custGeom>
              <a:avLst/>
              <a:gdLst/>
              <a:ahLst/>
              <a:cxnLst/>
              <a:rect l="l" t="t" r="r" b="b"/>
              <a:pathLst>
                <a:path w="38574" h="32946" extrusionOk="0">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8"/>
            <p:cNvSpPr/>
            <p:nvPr/>
          </p:nvSpPr>
          <p:spPr>
            <a:xfrm>
              <a:off x="1161610" y="949375"/>
              <a:ext cx="508950" cy="987369"/>
            </a:xfrm>
            <a:custGeom>
              <a:avLst/>
              <a:gdLst/>
              <a:ahLst/>
              <a:cxnLst/>
              <a:rect l="l" t="t" r="r" b="b"/>
              <a:pathLst>
                <a:path w="13353" h="25905" extrusionOk="0">
                  <a:moveTo>
                    <a:pt x="3512" y="0"/>
                  </a:moveTo>
                  <a:lnTo>
                    <a:pt x="1" y="14288"/>
                  </a:lnTo>
                  <a:lnTo>
                    <a:pt x="13352" y="25905"/>
                  </a:lnTo>
                  <a:lnTo>
                    <a:pt x="13352" y="25905"/>
                  </a:lnTo>
                  <a:lnTo>
                    <a:pt x="3512" y="0"/>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8"/>
            <p:cNvSpPr/>
            <p:nvPr/>
          </p:nvSpPr>
          <p:spPr>
            <a:xfrm>
              <a:off x="474253" y="949375"/>
              <a:ext cx="821264" cy="544625"/>
            </a:xfrm>
            <a:custGeom>
              <a:avLst/>
              <a:gdLst/>
              <a:ahLst/>
              <a:cxnLst/>
              <a:rect l="l" t="t" r="r" b="b"/>
              <a:pathLst>
                <a:path w="21547" h="14289" extrusionOk="0">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8"/>
            <p:cNvSpPr/>
            <p:nvPr/>
          </p:nvSpPr>
          <p:spPr>
            <a:xfrm>
              <a:off x="474253" y="1445889"/>
              <a:ext cx="1196316" cy="767331"/>
            </a:xfrm>
            <a:custGeom>
              <a:avLst/>
              <a:gdLst/>
              <a:ahLst/>
              <a:cxnLst/>
              <a:rect l="l" t="t" r="r" b="b"/>
              <a:pathLst>
                <a:path w="31387" h="20132" extrusionOk="0">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8"/>
            <p:cNvSpPr/>
            <p:nvPr/>
          </p:nvSpPr>
          <p:spPr>
            <a:xfrm>
              <a:off x="969437" y="1493952"/>
              <a:ext cx="701125" cy="719268"/>
            </a:xfrm>
            <a:custGeom>
              <a:avLst/>
              <a:gdLst/>
              <a:ahLst/>
              <a:cxnLst/>
              <a:rect l="l" t="t" r="r" b="b"/>
              <a:pathLst>
                <a:path w="18395" h="18871" extrusionOk="0">
                  <a:moveTo>
                    <a:pt x="5043" y="0"/>
                  </a:moveTo>
                  <a:lnTo>
                    <a:pt x="1" y="18871"/>
                  </a:lnTo>
                  <a:lnTo>
                    <a:pt x="18394" y="11617"/>
                  </a:lnTo>
                  <a:lnTo>
                    <a:pt x="504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8"/>
            <p:cNvSpPr/>
            <p:nvPr/>
          </p:nvSpPr>
          <p:spPr>
            <a:xfrm>
              <a:off x="969437" y="949375"/>
              <a:ext cx="701125" cy="1263855"/>
            </a:xfrm>
            <a:custGeom>
              <a:avLst/>
              <a:gdLst/>
              <a:ahLst/>
              <a:cxnLst/>
              <a:rect l="l" t="t" r="r" b="b"/>
              <a:pathLst>
                <a:path w="18395" h="33159" extrusionOk="0">
                  <a:moveTo>
                    <a:pt x="8554" y="0"/>
                  </a:moveTo>
                  <a:lnTo>
                    <a:pt x="5043" y="14288"/>
                  </a:lnTo>
                  <a:lnTo>
                    <a:pt x="1" y="33159"/>
                  </a:lnTo>
                  <a:lnTo>
                    <a:pt x="18394" y="25905"/>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8"/>
            <p:cNvSpPr/>
            <p:nvPr/>
          </p:nvSpPr>
          <p:spPr>
            <a:xfrm>
              <a:off x="279450" y="1498868"/>
              <a:ext cx="1471963" cy="348981"/>
            </a:xfrm>
            <a:custGeom>
              <a:avLst/>
              <a:gdLst/>
              <a:ahLst/>
              <a:cxnLst/>
              <a:rect l="l" t="t" r="r" b="b"/>
              <a:pathLst>
                <a:path w="38619" h="9156" extrusionOk="0">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8"/>
            <p:cNvSpPr/>
            <p:nvPr/>
          </p:nvSpPr>
          <p:spPr>
            <a:xfrm>
              <a:off x="809927" y="571167"/>
              <a:ext cx="1003149" cy="895512"/>
            </a:xfrm>
            <a:custGeom>
              <a:avLst/>
              <a:gdLst/>
              <a:ahLst/>
              <a:cxnLst/>
              <a:rect l="l" t="t" r="r" b="b"/>
              <a:pathLst>
                <a:path w="26319" h="23495" extrusionOk="0">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grpSp>
      <p:grpSp>
        <p:nvGrpSpPr>
          <p:cNvPr id="454" name="Google Shape;454;p58"/>
          <p:cNvGrpSpPr/>
          <p:nvPr/>
        </p:nvGrpSpPr>
        <p:grpSpPr>
          <a:xfrm>
            <a:off x="6724281" y="3004537"/>
            <a:ext cx="310599" cy="294704"/>
            <a:chOff x="6724281" y="3004537"/>
            <a:chExt cx="310599" cy="294704"/>
          </a:xfrm>
        </p:grpSpPr>
        <p:sp>
          <p:nvSpPr>
            <p:cNvPr id="455" name="Google Shape;455;p58"/>
            <p:cNvSpPr/>
            <p:nvPr/>
          </p:nvSpPr>
          <p:spPr>
            <a:xfrm>
              <a:off x="6771315" y="30045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8"/>
            <p:cNvSpPr/>
            <p:nvPr/>
          </p:nvSpPr>
          <p:spPr>
            <a:xfrm>
              <a:off x="6724281" y="30570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58"/>
          <p:cNvGrpSpPr/>
          <p:nvPr/>
        </p:nvGrpSpPr>
        <p:grpSpPr>
          <a:xfrm>
            <a:off x="8005637" y="2529896"/>
            <a:ext cx="274389" cy="287882"/>
            <a:chOff x="8005637" y="2529896"/>
            <a:chExt cx="274389" cy="287882"/>
          </a:xfrm>
        </p:grpSpPr>
        <p:sp>
          <p:nvSpPr>
            <p:cNvPr id="458" name="Google Shape;458;p58"/>
            <p:cNvSpPr/>
            <p:nvPr/>
          </p:nvSpPr>
          <p:spPr>
            <a:xfrm>
              <a:off x="8005637" y="25298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8"/>
            <p:cNvSpPr/>
            <p:nvPr/>
          </p:nvSpPr>
          <p:spPr>
            <a:xfrm>
              <a:off x="8058159" y="25768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 name="Google Shape;460;p58"/>
          <p:cNvSpPr/>
          <p:nvPr/>
        </p:nvSpPr>
        <p:spPr>
          <a:xfrm>
            <a:off x="5908493" y="1481213"/>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8"/>
          <p:cNvSpPr/>
          <p:nvPr/>
        </p:nvSpPr>
        <p:spPr>
          <a:xfrm>
            <a:off x="6126488" y="1858060"/>
            <a:ext cx="78441" cy="78441"/>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58"/>
          <p:cNvGrpSpPr/>
          <p:nvPr/>
        </p:nvGrpSpPr>
        <p:grpSpPr>
          <a:xfrm rot="8945712">
            <a:off x="881263" y="497824"/>
            <a:ext cx="470500" cy="545601"/>
            <a:chOff x="5320111" y="1881293"/>
            <a:chExt cx="470512" cy="545615"/>
          </a:xfrm>
        </p:grpSpPr>
        <p:sp>
          <p:nvSpPr>
            <p:cNvPr id="463" name="Google Shape;463;p5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58"/>
          <p:cNvGrpSpPr/>
          <p:nvPr/>
        </p:nvGrpSpPr>
        <p:grpSpPr>
          <a:xfrm>
            <a:off x="1458464" y="748536"/>
            <a:ext cx="315323" cy="376981"/>
            <a:chOff x="4040314" y="1769061"/>
            <a:chExt cx="315323" cy="376981"/>
          </a:xfrm>
        </p:grpSpPr>
        <p:sp>
          <p:nvSpPr>
            <p:cNvPr id="467" name="Google Shape;467;p5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58"/>
          <p:cNvSpPr/>
          <p:nvPr/>
        </p:nvSpPr>
        <p:spPr>
          <a:xfrm>
            <a:off x="7712293" y="406088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8"/>
          <p:cNvSpPr/>
          <p:nvPr/>
        </p:nvSpPr>
        <p:spPr>
          <a:xfrm>
            <a:off x="8005628" y="4190098"/>
            <a:ext cx="376994" cy="376994"/>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58"/>
          <p:cNvGrpSpPr/>
          <p:nvPr/>
        </p:nvGrpSpPr>
        <p:grpSpPr>
          <a:xfrm rot="2395509">
            <a:off x="1042623" y="1261797"/>
            <a:ext cx="274395" cy="287888"/>
            <a:chOff x="2772212" y="2822146"/>
            <a:chExt cx="274389" cy="287882"/>
          </a:xfrm>
        </p:grpSpPr>
        <p:sp>
          <p:nvSpPr>
            <p:cNvPr id="473" name="Google Shape;473;p5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1"/>
        <p:cNvGrpSpPr/>
        <p:nvPr/>
      </p:nvGrpSpPr>
      <p:grpSpPr>
        <a:xfrm>
          <a:off x="0" y="0"/>
          <a:ext cx="0" cy="0"/>
          <a:chOff x="0" y="0"/>
          <a:chExt cx="0" cy="0"/>
        </a:xfrm>
      </p:grpSpPr>
      <p:sp>
        <p:nvSpPr>
          <p:cNvPr id="2402" name="Google Shape;2402;p100"/>
          <p:cNvSpPr txBox="1">
            <a:spLocks noGrp="1"/>
          </p:cNvSpPr>
          <p:nvPr>
            <p:ph type="title"/>
          </p:nvPr>
        </p:nvSpPr>
        <p:spPr>
          <a:xfrm>
            <a:off x="2469450" y="2036975"/>
            <a:ext cx="4205100" cy="1226100"/>
          </a:xfrm>
          <a:prstGeom prst="rect">
            <a:avLst/>
          </a:prstGeom>
        </p:spPr>
        <p:txBody>
          <a:bodyPr spcFirstLastPara="1" wrap="square" lIns="91425" tIns="91425" rIns="91425" bIns="91425" anchor="ctr" anchorCtr="0">
            <a:noAutofit/>
          </a:bodyPr>
          <a:lstStyle/>
          <a:p>
            <a:pPr lvl="0"/>
            <a:r>
              <a:rPr lang="en-US" dirty="0">
                <a:latin typeface="Segoe UI Black" panose="020B0A02040204020203" pitchFamily="34" charset="0"/>
                <a:ea typeface="Segoe UI Black" panose="020B0A02040204020203" pitchFamily="34" charset="0"/>
              </a:rPr>
              <a:t>THIẾT KẾ HỆ THỐNG</a:t>
            </a:r>
            <a:endParaRPr lang="en-US" dirty="0">
              <a:latin typeface="Segoe UI Black" panose="020B0A02040204020203" pitchFamily="34" charset="0"/>
              <a:ea typeface="Segoe UI Black" panose="020B0A02040204020203" pitchFamily="34" charset="0"/>
            </a:endParaRPr>
          </a:p>
        </p:txBody>
      </p:sp>
      <p:sp>
        <p:nvSpPr>
          <p:cNvPr id="2403" name="Google Shape;2403;p100"/>
          <p:cNvSpPr txBox="1">
            <a:spLocks noGrp="1"/>
          </p:cNvSpPr>
          <p:nvPr>
            <p:ph type="title" idx="2"/>
          </p:nvPr>
        </p:nvSpPr>
        <p:spPr>
          <a:xfrm>
            <a:off x="2469450" y="1195175"/>
            <a:ext cx="4205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04" name="Google Shape;2404;p100"/>
          <p:cNvSpPr txBox="1">
            <a:spLocks noGrp="1"/>
          </p:cNvSpPr>
          <p:nvPr>
            <p:ph type="subTitle" idx="1"/>
          </p:nvPr>
        </p:nvSpPr>
        <p:spPr>
          <a:xfrm>
            <a:off x="2391900" y="3554725"/>
            <a:ext cx="4360200" cy="393600"/>
          </a:xfrm>
          <a:prstGeom prst="rect">
            <a:avLst/>
          </a:prstGeom>
        </p:spPr>
        <p:txBody>
          <a:bodyPr spcFirstLastPara="1" wrap="square" lIns="91425" tIns="91425" rIns="91425" bIns="91425" anchor="ctr" anchorCtr="0">
            <a:noAutofit/>
          </a:bodyPr>
          <a:lstStyle/>
          <a:p>
            <a:pPr lvl="0"/>
            <a:r>
              <a:rPr lang="x-none" b="1" dirty="0">
                <a:latin typeface="Times New Roman" panose="02020603050405020304" pitchFamily="18" charset="0"/>
                <a:cs typeface="Times New Roman" panose="02020603050405020304" pitchFamily="18" charset="0"/>
              </a:rPr>
              <a:t>PHÂN TÍCH VÀ THIẾT KẾ HỆ THỐNG</a:t>
            </a:r>
            <a:endParaRPr lang="en-US" b="1" dirty="0">
              <a:latin typeface="Times New Roman" panose="02020603050405020304" pitchFamily="18" charset="0"/>
              <a:cs typeface="Times New Roman" panose="02020603050405020304" pitchFamily="18" charset="0"/>
            </a:endParaRPr>
          </a:p>
        </p:txBody>
      </p:sp>
      <p:cxnSp>
        <p:nvCxnSpPr>
          <p:cNvPr id="2405" name="Google Shape;2405;p100"/>
          <p:cNvCxnSpPr/>
          <p:nvPr/>
        </p:nvCxnSpPr>
        <p:spPr>
          <a:xfrm>
            <a:off x="2317950" y="3388900"/>
            <a:ext cx="4508100" cy="0"/>
          </a:xfrm>
          <a:prstGeom prst="straightConnector1">
            <a:avLst/>
          </a:prstGeom>
          <a:noFill/>
          <a:ln w="19050" cap="flat" cmpd="sng">
            <a:solidFill>
              <a:schemeClr val="lt2"/>
            </a:solidFill>
            <a:prstDash val="solid"/>
            <a:round/>
            <a:headEnd type="none" w="med" len="med"/>
            <a:tailEnd type="none" w="med" len="med"/>
          </a:ln>
        </p:spPr>
      </p:cxnSp>
      <p:grpSp>
        <p:nvGrpSpPr>
          <p:cNvPr id="2406" name="Google Shape;2406;p100"/>
          <p:cNvGrpSpPr/>
          <p:nvPr/>
        </p:nvGrpSpPr>
        <p:grpSpPr>
          <a:xfrm rot="10800000" flipH="1">
            <a:off x="8613563" y="2721953"/>
            <a:ext cx="1521661" cy="1635628"/>
            <a:chOff x="6990438" y="274225"/>
            <a:chExt cx="1521661" cy="1635628"/>
          </a:xfrm>
        </p:grpSpPr>
        <p:sp>
          <p:nvSpPr>
            <p:cNvPr id="2407" name="Google Shape;2407;p100"/>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100"/>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100"/>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100"/>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100"/>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100"/>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3" name="Google Shape;2413;p100"/>
          <p:cNvSpPr/>
          <p:nvPr/>
        </p:nvSpPr>
        <p:spPr>
          <a:xfrm rot="10800000" flipH="1">
            <a:off x="4123230" y="682137"/>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100"/>
          <p:cNvSpPr/>
          <p:nvPr/>
        </p:nvSpPr>
        <p:spPr>
          <a:xfrm rot="10800000" flipH="1">
            <a:off x="3850106" y="900155"/>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5" name="Google Shape;2415;p100"/>
          <p:cNvGrpSpPr/>
          <p:nvPr/>
        </p:nvGrpSpPr>
        <p:grpSpPr>
          <a:xfrm rot="5400000" flipH="1">
            <a:off x="992156" y="4201300"/>
            <a:ext cx="166385" cy="701016"/>
            <a:chOff x="8668080" y="2328029"/>
            <a:chExt cx="127488" cy="537136"/>
          </a:xfrm>
        </p:grpSpPr>
        <p:sp>
          <p:nvSpPr>
            <p:cNvPr id="2416" name="Google Shape;2416;p100"/>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100"/>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100"/>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100"/>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100"/>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100"/>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100"/>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100"/>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100"/>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100"/>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100"/>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100"/>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8" name="Google Shape;2428;p100"/>
          <p:cNvGrpSpPr/>
          <p:nvPr/>
        </p:nvGrpSpPr>
        <p:grpSpPr>
          <a:xfrm rot="10800000" flipH="1">
            <a:off x="6009387" y="627953"/>
            <a:ext cx="274389" cy="287882"/>
            <a:chOff x="6009387" y="4170971"/>
            <a:chExt cx="274389" cy="287882"/>
          </a:xfrm>
        </p:grpSpPr>
        <p:sp>
          <p:nvSpPr>
            <p:cNvPr id="2429" name="Google Shape;2429;p100"/>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100"/>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1" name="Google Shape;2431;p100"/>
          <p:cNvGrpSpPr/>
          <p:nvPr/>
        </p:nvGrpSpPr>
        <p:grpSpPr>
          <a:xfrm>
            <a:off x="6720880" y="219654"/>
            <a:ext cx="1848863" cy="1750742"/>
            <a:chOff x="6720880" y="219654"/>
            <a:chExt cx="1848863" cy="1750742"/>
          </a:xfrm>
        </p:grpSpPr>
        <p:grpSp>
          <p:nvGrpSpPr>
            <p:cNvPr id="2432" name="Google Shape;2432;p100"/>
            <p:cNvGrpSpPr/>
            <p:nvPr/>
          </p:nvGrpSpPr>
          <p:grpSpPr>
            <a:xfrm rot="10800000" flipH="1">
              <a:off x="8345706" y="502825"/>
              <a:ext cx="166385" cy="701016"/>
              <a:chOff x="8668080" y="2328029"/>
              <a:chExt cx="127488" cy="537136"/>
            </a:xfrm>
          </p:grpSpPr>
          <p:sp>
            <p:nvSpPr>
              <p:cNvPr id="2433" name="Google Shape;2433;p100"/>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100"/>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100"/>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100"/>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100"/>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100"/>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100"/>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100"/>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100"/>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100"/>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100"/>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100"/>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5" name="Google Shape;2445;p100"/>
            <p:cNvSpPr/>
            <p:nvPr/>
          </p:nvSpPr>
          <p:spPr>
            <a:xfrm>
              <a:off x="6730679" y="938796"/>
              <a:ext cx="1713168" cy="930792"/>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100"/>
            <p:cNvSpPr/>
            <p:nvPr/>
          </p:nvSpPr>
          <p:spPr>
            <a:xfrm>
              <a:off x="6754624" y="586752"/>
              <a:ext cx="1815118" cy="832151"/>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100"/>
            <p:cNvSpPr/>
            <p:nvPr/>
          </p:nvSpPr>
          <p:spPr>
            <a:xfrm>
              <a:off x="7577859" y="219654"/>
              <a:ext cx="651613" cy="1750742"/>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100"/>
            <p:cNvSpPr/>
            <p:nvPr/>
          </p:nvSpPr>
          <p:spPr>
            <a:xfrm>
              <a:off x="6720880" y="219654"/>
              <a:ext cx="1309325" cy="1221327"/>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100"/>
            <p:cNvSpPr/>
            <p:nvPr/>
          </p:nvSpPr>
          <p:spPr>
            <a:xfrm>
              <a:off x="6720880" y="1409982"/>
              <a:ext cx="1508618" cy="560370"/>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100"/>
            <p:cNvSpPr/>
            <p:nvPr/>
          </p:nvSpPr>
          <p:spPr>
            <a:xfrm>
              <a:off x="7387528" y="1440936"/>
              <a:ext cx="841950" cy="529415"/>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100"/>
            <p:cNvSpPr/>
            <p:nvPr/>
          </p:nvSpPr>
          <p:spPr>
            <a:xfrm>
              <a:off x="7387528" y="219654"/>
              <a:ext cx="841950" cy="1750742"/>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100"/>
            <p:cNvSpPr/>
            <p:nvPr/>
          </p:nvSpPr>
          <p:spPr>
            <a:xfrm>
              <a:off x="6919518" y="484611"/>
              <a:ext cx="672119" cy="436355"/>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100"/>
            <p:cNvSpPr/>
            <p:nvPr/>
          </p:nvSpPr>
          <p:spPr>
            <a:xfrm>
              <a:off x="7324581" y="484611"/>
              <a:ext cx="312081" cy="65622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100"/>
            <p:cNvSpPr/>
            <p:nvPr/>
          </p:nvSpPr>
          <p:spPr>
            <a:xfrm>
              <a:off x="7086618" y="584806"/>
              <a:ext cx="238036" cy="233103"/>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100"/>
            <p:cNvSpPr/>
            <p:nvPr/>
          </p:nvSpPr>
          <p:spPr>
            <a:xfrm>
              <a:off x="6919518" y="584806"/>
              <a:ext cx="405141" cy="336157"/>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100"/>
            <p:cNvSpPr/>
            <p:nvPr/>
          </p:nvSpPr>
          <p:spPr>
            <a:xfrm>
              <a:off x="6919518" y="584806"/>
              <a:ext cx="405141" cy="336157"/>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100"/>
            <p:cNvSpPr/>
            <p:nvPr/>
          </p:nvSpPr>
          <p:spPr>
            <a:xfrm>
              <a:off x="6919518" y="817836"/>
              <a:ext cx="619554" cy="331744"/>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100"/>
            <p:cNvSpPr/>
            <p:nvPr/>
          </p:nvSpPr>
          <p:spPr>
            <a:xfrm>
              <a:off x="6919518" y="817836"/>
              <a:ext cx="619554" cy="331744"/>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100"/>
            <p:cNvSpPr/>
            <p:nvPr/>
          </p:nvSpPr>
          <p:spPr>
            <a:xfrm>
              <a:off x="6758842" y="780198"/>
              <a:ext cx="1760217" cy="638698"/>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100"/>
            <p:cNvSpPr/>
            <p:nvPr/>
          </p:nvSpPr>
          <p:spPr>
            <a:xfrm>
              <a:off x="6742554" y="1129840"/>
              <a:ext cx="1699345" cy="739740"/>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1" name="Google Shape;2461;p100"/>
          <p:cNvGrpSpPr/>
          <p:nvPr/>
        </p:nvGrpSpPr>
        <p:grpSpPr>
          <a:xfrm rot="10623647">
            <a:off x="215001" y="329169"/>
            <a:ext cx="2060819" cy="1696064"/>
            <a:chOff x="5369742" y="603547"/>
            <a:chExt cx="1558582" cy="1282818"/>
          </a:xfrm>
        </p:grpSpPr>
        <p:sp>
          <p:nvSpPr>
            <p:cNvPr id="2462" name="Google Shape;2462;p100"/>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100"/>
            <p:cNvSpPr/>
            <p:nvPr/>
          </p:nvSpPr>
          <p:spPr>
            <a:xfrm>
              <a:off x="6161159" y="1353668"/>
              <a:ext cx="114131" cy="128669"/>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100"/>
            <p:cNvSpPr/>
            <p:nvPr/>
          </p:nvSpPr>
          <p:spPr>
            <a:xfrm>
              <a:off x="6190563" y="1365782"/>
              <a:ext cx="737761" cy="258622"/>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100"/>
            <p:cNvSpPr/>
            <p:nvPr/>
          </p:nvSpPr>
          <p:spPr>
            <a:xfrm>
              <a:off x="5975263" y="1007424"/>
              <a:ext cx="468934" cy="448743"/>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100"/>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100"/>
            <p:cNvSpPr/>
            <p:nvPr/>
          </p:nvSpPr>
          <p:spPr>
            <a:xfrm>
              <a:off x="5502960" y="1454839"/>
              <a:ext cx="473743" cy="333657"/>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100"/>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100"/>
            <p:cNvSpPr/>
            <p:nvPr/>
          </p:nvSpPr>
          <p:spPr>
            <a:xfrm>
              <a:off x="5767488" y="896672"/>
              <a:ext cx="452671" cy="314458"/>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100"/>
            <p:cNvSpPr/>
            <p:nvPr/>
          </p:nvSpPr>
          <p:spPr>
            <a:xfrm>
              <a:off x="5369742" y="1211088"/>
              <a:ext cx="397790" cy="439162"/>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100"/>
            <p:cNvSpPr/>
            <p:nvPr/>
          </p:nvSpPr>
          <p:spPr>
            <a:xfrm>
              <a:off x="5803904" y="1278414"/>
              <a:ext cx="115012" cy="113140"/>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100"/>
            <p:cNvSpPr/>
            <p:nvPr/>
          </p:nvSpPr>
          <p:spPr>
            <a:xfrm>
              <a:off x="5776115" y="603547"/>
              <a:ext cx="173124" cy="755639"/>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8"/>
        <p:cNvGrpSpPr/>
        <p:nvPr/>
      </p:nvGrpSpPr>
      <p:grpSpPr>
        <a:xfrm>
          <a:off x="0" y="0"/>
          <a:ext cx="0" cy="0"/>
          <a:chOff x="0" y="0"/>
          <a:chExt cx="0" cy="0"/>
        </a:xfrm>
      </p:grpSpPr>
      <p:sp>
        <p:nvSpPr>
          <p:cNvPr id="1939" name="Google Shape;1939;p91"/>
          <p:cNvSpPr txBox="1">
            <a:spLocks noGrp="1"/>
          </p:cNvSpPr>
          <p:nvPr>
            <p:ph type="title"/>
          </p:nvPr>
        </p:nvSpPr>
        <p:spPr>
          <a:xfrm>
            <a:off x="715100" y="535000"/>
            <a:ext cx="7713900" cy="482700"/>
          </a:xfrm>
          <a:prstGeom prst="rect">
            <a:avLst/>
          </a:prstGeom>
        </p:spPr>
        <p:txBody>
          <a:bodyPr spcFirstLastPara="1" wrap="square" lIns="91425" tIns="91425" rIns="91425" bIns="91425" anchor="ctr" anchorCtr="0">
            <a:noAutofit/>
          </a:bodyPr>
          <a:lstStyle/>
          <a:p>
            <a:pPr lvl="2" algn="ctr"/>
            <a:r>
              <a:rPr lang="en-US" b="1" dirty="0" err="1">
                <a:latin typeface="Segoe UI Black" panose="020B0A02040204020203" pitchFamily="34" charset="0"/>
                <a:ea typeface="Segoe UI Black" panose="020B0A02040204020203" pitchFamily="34" charset="0"/>
              </a:rPr>
              <a:t>Thiết</a:t>
            </a:r>
            <a:r>
              <a:rPr lang="en-US" b="1" dirty="0">
                <a:latin typeface="Segoe UI Black" panose="020B0A02040204020203" pitchFamily="34" charset="0"/>
                <a:ea typeface="Segoe UI Black" panose="020B0A02040204020203" pitchFamily="34" charset="0"/>
              </a:rPr>
              <a:t> </a:t>
            </a:r>
            <a:r>
              <a:rPr lang="en-US" b="1" dirty="0" err="1">
                <a:latin typeface="Segoe UI Black" panose="020B0A02040204020203" pitchFamily="34" charset="0"/>
                <a:ea typeface="Segoe UI Black" panose="020B0A02040204020203" pitchFamily="34" charset="0"/>
              </a:rPr>
              <a:t>kế</a:t>
            </a:r>
            <a:r>
              <a:rPr lang="en-US" b="1" dirty="0">
                <a:latin typeface="Segoe UI Black" panose="020B0A02040204020203" pitchFamily="34" charset="0"/>
                <a:ea typeface="Segoe UI Black" panose="020B0A02040204020203" pitchFamily="34" charset="0"/>
              </a:rPr>
              <a:t> </a:t>
            </a:r>
            <a:r>
              <a:rPr lang="en-US" b="1" dirty="0" err="1">
                <a:latin typeface="Segoe UI Black" panose="020B0A02040204020203" pitchFamily="34" charset="0"/>
                <a:ea typeface="Segoe UI Black" panose="020B0A02040204020203" pitchFamily="34" charset="0"/>
              </a:rPr>
              <a:t>cho</a:t>
            </a:r>
            <a:r>
              <a:rPr lang="en-US" b="1" dirty="0">
                <a:latin typeface="Segoe UI Black" panose="020B0A02040204020203" pitchFamily="34" charset="0"/>
                <a:ea typeface="Segoe UI Black" panose="020B0A02040204020203" pitchFamily="34" charset="0"/>
              </a:rPr>
              <a:t> </a:t>
            </a:r>
            <a:r>
              <a:rPr lang="en-US" b="1" dirty="0" err="1">
                <a:latin typeface="Segoe UI Black" panose="020B0A02040204020203" pitchFamily="34" charset="0"/>
                <a:ea typeface="Segoe UI Black" panose="020B0A02040204020203" pitchFamily="34" charset="0"/>
              </a:rPr>
              <a:t>hệ</a:t>
            </a:r>
            <a:r>
              <a:rPr lang="en-US" b="1" dirty="0">
                <a:latin typeface="Segoe UI Black" panose="020B0A02040204020203" pitchFamily="34" charset="0"/>
                <a:ea typeface="Segoe UI Black" panose="020B0A02040204020203" pitchFamily="34" charset="0"/>
              </a:rPr>
              <a:t> </a:t>
            </a:r>
            <a:r>
              <a:rPr lang="en-US" b="1" dirty="0" err="1">
                <a:latin typeface="Segoe UI Black" panose="020B0A02040204020203" pitchFamily="34" charset="0"/>
                <a:ea typeface="Segoe UI Black" panose="020B0A02040204020203" pitchFamily="34" charset="0"/>
              </a:rPr>
              <a:t>thống</a:t>
            </a:r>
            <a:endParaRPr lang="en-US" dirty="0">
              <a:latin typeface="Segoe UI Black" panose="020B0A02040204020203" pitchFamily="34" charset="0"/>
              <a:ea typeface="Segoe UI Black" panose="020B0A02040204020203" pitchFamily="34" charset="0"/>
            </a:endParaRPr>
          </a:p>
        </p:txBody>
      </p:sp>
      <p:sp>
        <p:nvSpPr>
          <p:cNvPr id="1942" name="Google Shape;1942;p91"/>
          <p:cNvSpPr txBox="1"/>
          <p:nvPr/>
        </p:nvSpPr>
        <p:spPr>
          <a:xfrm>
            <a:off x="4921681" y="1654055"/>
            <a:ext cx="4120568" cy="2739128"/>
          </a:xfrm>
          <a:prstGeom prst="rect">
            <a:avLst/>
          </a:prstGeom>
          <a:noFill/>
          <a:ln>
            <a:noFill/>
          </a:ln>
        </p:spPr>
        <p:txBody>
          <a:bodyPr spcFirstLastPara="1" wrap="square" lIns="91425" tIns="91425" rIns="91425" bIns="91425" anchor="t" anchorCtr="0">
            <a:noAutofit/>
          </a:bodyPr>
          <a:lstStyle/>
          <a:p>
            <a:r>
              <a:rPr lang="x-none" dirty="0">
                <a:solidFill>
                  <a:schemeClr val="tx2"/>
                </a:solidFill>
              </a:rPr>
              <a:t>Sơ đồ nguyên lý:</a:t>
            </a:r>
            <a:endParaRPr lang="en-US" sz="1600" dirty="0">
              <a:solidFill>
                <a:schemeClr val="tx2"/>
              </a:solidFill>
            </a:endParaRPr>
          </a:p>
          <a:p>
            <a:pPr marL="285750" lvl="3" indent="-285750">
              <a:buFontTx/>
              <a:buChar char="-"/>
            </a:pPr>
            <a:r>
              <a:rPr lang="x-none" dirty="0" smtClean="0">
                <a:solidFill>
                  <a:schemeClr val="tx2"/>
                </a:solidFill>
              </a:rPr>
              <a:t>Khối </a:t>
            </a:r>
            <a:r>
              <a:rPr lang="x-none" dirty="0">
                <a:solidFill>
                  <a:schemeClr val="tx2"/>
                </a:solidFill>
              </a:rPr>
              <a:t>điều khiển: PIC16</a:t>
            </a:r>
            <a:r>
              <a:rPr lang="en-US" dirty="0">
                <a:solidFill>
                  <a:schemeClr val="tx2"/>
                </a:solidFill>
              </a:rPr>
              <a:t>F877A</a:t>
            </a:r>
            <a:r>
              <a:rPr lang="x-none" dirty="0" smtClean="0">
                <a:solidFill>
                  <a:schemeClr val="tx2"/>
                </a:solidFill>
              </a:rPr>
              <a:t>.</a:t>
            </a:r>
            <a:endParaRPr lang="en-US" dirty="0" smtClean="0">
              <a:solidFill>
                <a:schemeClr val="tx2"/>
              </a:solidFill>
            </a:endParaRPr>
          </a:p>
          <a:p>
            <a:pPr marL="285750" lvl="3" indent="-285750">
              <a:buFontTx/>
              <a:buChar char="-"/>
            </a:pPr>
            <a:endParaRPr lang="en-US" dirty="0">
              <a:solidFill>
                <a:schemeClr val="tx2"/>
              </a:solidFill>
            </a:endParaRPr>
          </a:p>
          <a:p>
            <a:pPr marL="285750" lvl="3" indent="-285750">
              <a:buFontTx/>
              <a:buChar char="-"/>
            </a:pPr>
            <a:r>
              <a:rPr lang="x-none" dirty="0">
                <a:solidFill>
                  <a:schemeClr val="tx2"/>
                </a:solidFill>
              </a:rPr>
              <a:t>Khối Cảm biến: cảm biến nhiệt độ</a:t>
            </a:r>
            <a:r>
              <a:rPr lang="en-US" dirty="0">
                <a:solidFill>
                  <a:schemeClr val="tx2"/>
                </a:solidFill>
              </a:rPr>
              <a:t> </a:t>
            </a:r>
            <a:r>
              <a:rPr lang="en-US" dirty="0" err="1">
                <a:solidFill>
                  <a:schemeClr val="tx2"/>
                </a:solidFill>
              </a:rPr>
              <a:t>và</a:t>
            </a:r>
            <a:r>
              <a:rPr lang="en-US" dirty="0">
                <a:solidFill>
                  <a:schemeClr val="tx2"/>
                </a:solidFill>
              </a:rPr>
              <a:t> </a:t>
            </a:r>
            <a:r>
              <a:rPr lang="en-US" dirty="0" err="1">
                <a:solidFill>
                  <a:schemeClr val="tx2"/>
                </a:solidFill>
              </a:rPr>
              <a:t>độ</a:t>
            </a:r>
            <a:r>
              <a:rPr lang="en-US" dirty="0">
                <a:solidFill>
                  <a:schemeClr val="tx2"/>
                </a:solidFill>
              </a:rPr>
              <a:t> </a:t>
            </a:r>
            <a:r>
              <a:rPr lang="en-US" dirty="0" err="1">
                <a:solidFill>
                  <a:schemeClr val="tx2"/>
                </a:solidFill>
              </a:rPr>
              <a:t>ẩm</a:t>
            </a:r>
            <a:r>
              <a:rPr lang="en-US" dirty="0">
                <a:solidFill>
                  <a:schemeClr val="tx2"/>
                </a:solidFill>
              </a:rPr>
              <a:t> DTH11</a:t>
            </a:r>
            <a:r>
              <a:rPr lang="x-none" dirty="0">
                <a:solidFill>
                  <a:schemeClr val="tx2"/>
                </a:solidFill>
              </a:rPr>
              <a:t>.</a:t>
            </a:r>
            <a:endParaRPr lang="en-US" dirty="0">
              <a:solidFill>
                <a:schemeClr val="tx2"/>
              </a:solidFill>
            </a:endParaRPr>
          </a:p>
          <a:p>
            <a:pPr marL="285750" lvl="3" indent="-285750">
              <a:buFontTx/>
              <a:buChar char="-"/>
            </a:pPr>
            <a:endParaRPr lang="en-US" dirty="0" smtClean="0">
              <a:solidFill>
                <a:schemeClr val="tx2"/>
              </a:solidFill>
            </a:endParaRPr>
          </a:p>
          <a:p>
            <a:pPr marL="285750" lvl="3" indent="-285750">
              <a:buFontTx/>
              <a:buChar char="-"/>
            </a:pPr>
            <a:r>
              <a:rPr lang="x-none" dirty="0">
                <a:solidFill>
                  <a:schemeClr val="tx2"/>
                </a:solidFill>
              </a:rPr>
              <a:t>LCD: Màn hình LCD20x4 hiển thị chế độ hoạt động.</a:t>
            </a:r>
            <a:endParaRPr lang="en-US" dirty="0">
              <a:solidFill>
                <a:schemeClr val="tx2"/>
              </a:solidFill>
            </a:endParaRPr>
          </a:p>
          <a:p>
            <a:pPr marL="285750" lvl="3" indent="-285750">
              <a:buFontTx/>
              <a:buChar char="-"/>
            </a:pPr>
            <a:endParaRPr lang="en-US" dirty="0" smtClean="0">
              <a:solidFill>
                <a:schemeClr val="tx2"/>
              </a:solidFill>
            </a:endParaRPr>
          </a:p>
          <a:p>
            <a:pPr marL="285750" lvl="3" indent="-285750">
              <a:buFontTx/>
              <a:buChar char="-"/>
            </a:pPr>
            <a:r>
              <a:rPr lang="x-none" dirty="0">
                <a:solidFill>
                  <a:schemeClr val="tx2"/>
                </a:solidFill>
              </a:rPr>
              <a:t>Nút nhấn: 2 nút nhấn điều khiển và thay đổi chế độ hoạt động của hệ thống.</a:t>
            </a:r>
            <a:endParaRPr lang="en-US" dirty="0">
              <a:solidFill>
                <a:schemeClr val="tx2"/>
              </a:solidFill>
            </a:endParaRPr>
          </a:p>
          <a:p>
            <a:pPr lvl="3"/>
            <a:endParaRPr lang="en-US" dirty="0">
              <a:solidFill>
                <a:schemeClr val="tx2"/>
              </a:solidFill>
            </a:endParaRPr>
          </a:p>
        </p:txBody>
      </p:sp>
      <p:cxnSp>
        <p:nvCxnSpPr>
          <p:cNvPr id="1954" name="Google Shape;1954;p91"/>
          <p:cNvCxnSpPr/>
          <p:nvPr/>
        </p:nvCxnSpPr>
        <p:spPr>
          <a:xfrm>
            <a:off x="873800" y="2641250"/>
            <a:ext cx="2621400" cy="864000"/>
          </a:xfrm>
          <a:prstGeom prst="curvedConnector3">
            <a:avLst>
              <a:gd name="adj1" fmla="val 50000"/>
            </a:avLst>
          </a:prstGeom>
          <a:noFill/>
          <a:ln w="19050" cap="flat" cmpd="sng">
            <a:solidFill>
              <a:schemeClr val="accent4"/>
            </a:solidFill>
            <a:prstDash val="solid"/>
            <a:round/>
            <a:headEnd type="oval" w="med" len="med"/>
            <a:tailEnd type="oval" w="med" len="med"/>
          </a:ln>
        </p:spPr>
      </p:cxnSp>
      <p:cxnSp>
        <p:nvCxnSpPr>
          <p:cNvPr id="1955" name="Google Shape;1955;p91"/>
          <p:cNvCxnSpPr/>
          <p:nvPr/>
        </p:nvCxnSpPr>
        <p:spPr>
          <a:xfrm flipH="1">
            <a:off x="2482500" y="2710775"/>
            <a:ext cx="1350300" cy="893700"/>
          </a:xfrm>
          <a:prstGeom prst="curvedConnector3">
            <a:avLst>
              <a:gd name="adj1" fmla="val 50000"/>
            </a:avLst>
          </a:prstGeom>
          <a:noFill/>
          <a:ln w="19050" cap="flat" cmpd="sng">
            <a:solidFill>
              <a:schemeClr val="accent4"/>
            </a:solidFill>
            <a:prstDash val="solid"/>
            <a:round/>
            <a:headEnd type="oval" w="med" len="med"/>
            <a:tailEnd type="oval" w="med" len="med"/>
          </a:ln>
        </p:spPr>
      </p:cxnSp>
      <p:cxnSp>
        <p:nvCxnSpPr>
          <p:cNvPr id="1956" name="Google Shape;1956;p91"/>
          <p:cNvCxnSpPr/>
          <p:nvPr/>
        </p:nvCxnSpPr>
        <p:spPr>
          <a:xfrm>
            <a:off x="1231275" y="2095125"/>
            <a:ext cx="1727700" cy="496500"/>
          </a:xfrm>
          <a:prstGeom prst="curvedConnector3">
            <a:avLst>
              <a:gd name="adj1" fmla="val 50000"/>
            </a:avLst>
          </a:prstGeom>
          <a:noFill/>
          <a:ln w="19050" cap="flat" cmpd="sng">
            <a:solidFill>
              <a:schemeClr val="accent4"/>
            </a:solidFill>
            <a:prstDash val="solid"/>
            <a:round/>
            <a:headEnd type="oval" w="med" len="med"/>
            <a:tailEnd type="oval" w="med" len="med"/>
          </a:ln>
        </p:spPr>
      </p:cxnSp>
      <p:cxnSp>
        <p:nvCxnSpPr>
          <p:cNvPr id="1957" name="Google Shape;1957;p91"/>
          <p:cNvCxnSpPr/>
          <p:nvPr/>
        </p:nvCxnSpPr>
        <p:spPr>
          <a:xfrm rot="-5400000">
            <a:off x="1514325" y="2308550"/>
            <a:ext cx="1012800" cy="963300"/>
          </a:xfrm>
          <a:prstGeom prst="curvedConnector3">
            <a:avLst>
              <a:gd name="adj1" fmla="val 50000"/>
            </a:avLst>
          </a:prstGeom>
          <a:noFill/>
          <a:ln w="19050" cap="flat" cmpd="sng">
            <a:solidFill>
              <a:schemeClr val="accent4"/>
            </a:solidFill>
            <a:prstDash val="solid"/>
            <a:round/>
            <a:headEnd type="oval" w="med" len="med"/>
            <a:tailEnd type="oval" w="med" len="med"/>
          </a:ln>
        </p:spPr>
      </p:cxnSp>
      <p:sp>
        <p:nvSpPr>
          <p:cNvPr id="1958" name="Google Shape;1958;p91"/>
          <p:cNvSpPr/>
          <p:nvPr/>
        </p:nvSpPr>
        <p:spPr>
          <a:xfrm>
            <a:off x="-1555650" y="3669050"/>
            <a:ext cx="2920802" cy="293243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9" name="Google Shape;1959;p91"/>
          <p:cNvGrpSpPr/>
          <p:nvPr/>
        </p:nvGrpSpPr>
        <p:grpSpPr>
          <a:xfrm rot="-555927" flipH="1">
            <a:off x="1165968" y="4045934"/>
            <a:ext cx="470487" cy="545586"/>
            <a:chOff x="5320111" y="1881293"/>
            <a:chExt cx="470512" cy="545615"/>
          </a:xfrm>
        </p:grpSpPr>
        <p:sp>
          <p:nvSpPr>
            <p:cNvPr id="1960" name="Google Shape;1960;p91"/>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91"/>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91"/>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91"/>
          <p:cNvGrpSpPr/>
          <p:nvPr/>
        </p:nvGrpSpPr>
        <p:grpSpPr>
          <a:xfrm rot="691541" flipH="1">
            <a:off x="695448" y="4039323"/>
            <a:ext cx="315312" cy="376967"/>
            <a:chOff x="4040314" y="1769061"/>
            <a:chExt cx="315323" cy="376981"/>
          </a:xfrm>
        </p:grpSpPr>
        <p:sp>
          <p:nvSpPr>
            <p:cNvPr id="1964" name="Google Shape;1964;p91"/>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91"/>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91"/>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7" name="Google Shape;1967;p91"/>
          <p:cNvSpPr/>
          <p:nvPr/>
        </p:nvSpPr>
        <p:spPr>
          <a:xfrm>
            <a:off x="8090077" y="970748"/>
            <a:ext cx="339097" cy="33909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91"/>
          <p:cNvSpPr/>
          <p:nvPr/>
        </p:nvSpPr>
        <p:spPr>
          <a:xfrm>
            <a:off x="7832024" y="1159125"/>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9" name="Google Shape;1969;p91"/>
          <p:cNvGrpSpPr/>
          <p:nvPr/>
        </p:nvGrpSpPr>
        <p:grpSpPr>
          <a:xfrm rot="5400000" flipH="1">
            <a:off x="7981819" y="4168473"/>
            <a:ext cx="171535" cy="722609"/>
            <a:chOff x="8668080" y="2328029"/>
            <a:chExt cx="127488" cy="537136"/>
          </a:xfrm>
        </p:grpSpPr>
        <p:sp>
          <p:nvSpPr>
            <p:cNvPr id="1970" name="Google Shape;1970;p91"/>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91"/>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91"/>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91"/>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91"/>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91"/>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91"/>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91"/>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91"/>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91"/>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91"/>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91"/>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module-cam-bien-do-am-nhiet-do-dht11-uij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923" y="1365928"/>
            <a:ext cx="4405321"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49"/>
        <p:cNvGrpSpPr/>
        <p:nvPr/>
      </p:nvGrpSpPr>
      <p:grpSpPr>
        <a:xfrm>
          <a:off x="0" y="0"/>
          <a:ext cx="0" cy="0"/>
          <a:chOff x="0" y="0"/>
          <a:chExt cx="0" cy="0"/>
        </a:xfrm>
      </p:grpSpPr>
      <p:sp>
        <p:nvSpPr>
          <p:cNvPr id="3450" name="Google Shape;3450;p117"/>
          <p:cNvSpPr txBox="1">
            <a:spLocks noGrp="1"/>
          </p:cNvSpPr>
          <p:nvPr>
            <p:ph type="ctrTitle"/>
          </p:nvPr>
        </p:nvSpPr>
        <p:spPr>
          <a:xfrm>
            <a:off x="2175650" y="517425"/>
            <a:ext cx="4807500" cy="9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3451" name="Google Shape;3451;p117"/>
          <p:cNvSpPr txBox="1">
            <a:spLocks noGrp="1"/>
          </p:cNvSpPr>
          <p:nvPr>
            <p:ph type="subTitle" idx="1"/>
          </p:nvPr>
        </p:nvSpPr>
        <p:spPr>
          <a:xfrm>
            <a:off x="2425075" y="1628450"/>
            <a:ext cx="4293900" cy="13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2"/>
              </a:buClr>
              <a:buSzPts val="1100"/>
              <a:buFont typeface="Arial"/>
              <a:buNone/>
            </a:pPr>
            <a:r>
              <a:rPr lang="en" sz="1800" b="1" dirty="0">
                <a:solidFill>
                  <a:schemeClr val="lt2"/>
                </a:solidFill>
              </a:rPr>
              <a:t>Do you have any questions?</a:t>
            </a:r>
            <a:endParaRPr sz="1800" b="1" dirty="0">
              <a:solidFill>
                <a:schemeClr val="lt2"/>
              </a:solidFill>
            </a:endParaRPr>
          </a:p>
          <a:p>
            <a:pPr marL="0" lvl="0" indent="0" algn="ctr" rtl="0">
              <a:spcBef>
                <a:spcPts val="0"/>
              </a:spcBef>
              <a:spcAft>
                <a:spcPts val="0"/>
              </a:spcAft>
              <a:buClr>
                <a:schemeClr val="lt2"/>
              </a:buClr>
              <a:buSzPts val="1100"/>
              <a:buFont typeface="Arial"/>
              <a:buNone/>
            </a:pPr>
            <a:endParaRPr sz="1600" b="1" dirty="0">
              <a:solidFill>
                <a:schemeClr val="lt2"/>
              </a:solidFill>
            </a:endParaRPr>
          </a:p>
          <a:p>
            <a:pPr marL="0" lvl="0" indent="0" algn="ctr" rtl="0">
              <a:spcBef>
                <a:spcPts val="0"/>
              </a:spcBef>
              <a:spcAft>
                <a:spcPts val="0"/>
              </a:spcAft>
              <a:buClr>
                <a:schemeClr val="lt2"/>
              </a:buClr>
              <a:buSzPts val="1100"/>
              <a:buFont typeface="Arial"/>
              <a:buNone/>
            </a:pPr>
            <a:r>
              <a:rPr lang="en-US" sz="1600" dirty="0"/>
              <a:t>n</a:t>
            </a:r>
            <a:r>
              <a:rPr lang="en" sz="1600" dirty="0" smtClean="0">
                <a:solidFill>
                  <a:schemeClr val="lt2"/>
                </a:solidFill>
              </a:rPr>
              <a:t>guyenquangnam559@gmail.com.com </a:t>
            </a:r>
            <a:endParaRPr sz="1600" dirty="0">
              <a:solidFill>
                <a:schemeClr val="lt2"/>
              </a:solidFill>
            </a:endParaRPr>
          </a:p>
          <a:p>
            <a:pPr marL="0" lvl="0" indent="0" algn="ctr" rtl="0">
              <a:spcBef>
                <a:spcPts val="0"/>
              </a:spcBef>
              <a:spcAft>
                <a:spcPts val="0"/>
              </a:spcAft>
              <a:buClr>
                <a:schemeClr val="lt2"/>
              </a:buClr>
              <a:buSzPts val="1100"/>
              <a:buFont typeface="Arial"/>
              <a:buNone/>
            </a:pPr>
            <a:r>
              <a:rPr lang="en" sz="1600" dirty="0" smtClean="0">
                <a:solidFill>
                  <a:schemeClr val="lt2"/>
                </a:solidFill>
              </a:rPr>
              <a:t>+</a:t>
            </a:r>
            <a:r>
              <a:rPr lang="en-US" sz="1600" dirty="0" smtClean="0">
                <a:solidFill>
                  <a:schemeClr val="lt2"/>
                </a:solidFill>
              </a:rPr>
              <a:t>84 343817975</a:t>
            </a:r>
            <a:endParaRPr sz="1600" dirty="0">
              <a:solidFill>
                <a:schemeClr val="lt2"/>
              </a:solidFill>
            </a:endParaRPr>
          </a:p>
          <a:p>
            <a:pPr marL="0" lvl="0" indent="0" algn="ctr" rtl="0">
              <a:spcBef>
                <a:spcPts val="0"/>
              </a:spcBef>
              <a:spcAft>
                <a:spcPts val="0"/>
              </a:spcAft>
              <a:buNone/>
            </a:pPr>
            <a:r>
              <a:rPr lang="en" sz="1600" dirty="0" smtClean="0">
                <a:solidFill>
                  <a:schemeClr val="lt2"/>
                </a:solidFill>
              </a:rPr>
              <a:t>Facebook: Triệu Chân Nhân</a:t>
            </a:r>
          </a:p>
          <a:p>
            <a:pPr marL="0" lvl="0" indent="0" algn="ctr" rtl="0">
              <a:spcBef>
                <a:spcPts val="0"/>
              </a:spcBef>
              <a:spcAft>
                <a:spcPts val="0"/>
              </a:spcAft>
              <a:buNone/>
            </a:pPr>
            <a:r>
              <a:rPr lang="en" sz="1600" dirty="0" smtClean="0"/>
              <a:t>Instagram: mactuquan</a:t>
            </a:r>
            <a:endParaRPr dirty="0">
              <a:solidFill>
                <a:schemeClr val="lt2"/>
              </a:solidFill>
            </a:endParaRPr>
          </a:p>
        </p:txBody>
      </p:sp>
      <p:cxnSp>
        <p:nvCxnSpPr>
          <p:cNvPr id="3453" name="Google Shape;3453;p117"/>
          <p:cNvCxnSpPr/>
          <p:nvPr/>
        </p:nvCxnSpPr>
        <p:spPr>
          <a:xfrm>
            <a:off x="2186300" y="1549000"/>
            <a:ext cx="4786200" cy="0"/>
          </a:xfrm>
          <a:prstGeom prst="straightConnector1">
            <a:avLst/>
          </a:prstGeom>
          <a:noFill/>
          <a:ln w="19050" cap="flat" cmpd="sng">
            <a:solidFill>
              <a:schemeClr val="lt2"/>
            </a:solidFill>
            <a:prstDash val="solid"/>
            <a:round/>
            <a:headEnd type="none" w="med" len="med"/>
            <a:tailEnd type="none" w="med" len="med"/>
          </a:ln>
        </p:spPr>
      </p:cxnSp>
      <p:sp>
        <p:nvSpPr>
          <p:cNvPr id="3454" name="Google Shape;3454;p117"/>
          <p:cNvSpPr/>
          <p:nvPr/>
        </p:nvSpPr>
        <p:spPr>
          <a:xfrm>
            <a:off x="3459824" y="3157689"/>
            <a:ext cx="390743" cy="3911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5" name="Google Shape;3455;p117"/>
          <p:cNvGrpSpPr/>
          <p:nvPr/>
        </p:nvGrpSpPr>
        <p:grpSpPr>
          <a:xfrm>
            <a:off x="4070720" y="3157975"/>
            <a:ext cx="391181" cy="390750"/>
            <a:chOff x="3303268" y="3817349"/>
            <a:chExt cx="346056" cy="345674"/>
          </a:xfrm>
        </p:grpSpPr>
        <p:sp>
          <p:nvSpPr>
            <p:cNvPr id="3456" name="Google Shape;3456;p117"/>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7"/>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7"/>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7"/>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0" name="Google Shape;3460;p117"/>
          <p:cNvGrpSpPr/>
          <p:nvPr/>
        </p:nvGrpSpPr>
        <p:grpSpPr>
          <a:xfrm>
            <a:off x="4681947" y="3157975"/>
            <a:ext cx="391145" cy="390750"/>
            <a:chOff x="4201447" y="3817349"/>
            <a:chExt cx="346024" cy="345674"/>
          </a:xfrm>
        </p:grpSpPr>
        <p:sp>
          <p:nvSpPr>
            <p:cNvPr id="3461" name="Google Shape;3461;p117"/>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7"/>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3" name="Google Shape;3463;p117"/>
          <p:cNvGrpSpPr/>
          <p:nvPr/>
        </p:nvGrpSpPr>
        <p:grpSpPr>
          <a:xfrm>
            <a:off x="5293002" y="3157981"/>
            <a:ext cx="391181" cy="390750"/>
            <a:chOff x="2238181" y="4120624"/>
            <a:chExt cx="346056" cy="345674"/>
          </a:xfrm>
        </p:grpSpPr>
        <p:grpSp>
          <p:nvGrpSpPr>
            <p:cNvPr id="3464" name="Google Shape;3464;p117"/>
            <p:cNvGrpSpPr/>
            <p:nvPr/>
          </p:nvGrpSpPr>
          <p:grpSpPr>
            <a:xfrm>
              <a:off x="2309155" y="4177413"/>
              <a:ext cx="203862" cy="231903"/>
              <a:chOff x="1512725" y="258500"/>
              <a:chExt cx="4570900" cy="5199625"/>
            </a:xfrm>
          </p:grpSpPr>
          <p:sp>
            <p:nvSpPr>
              <p:cNvPr id="3465" name="Google Shape;3465;p117"/>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7"/>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7" name="Google Shape;3467;p117"/>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8" name="Google Shape;3468;p117"/>
          <p:cNvGrpSpPr/>
          <p:nvPr/>
        </p:nvGrpSpPr>
        <p:grpSpPr>
          <a:xfrm>
            <a:off x="752520" y="3610847"/>
            <a:ext cx="860520" cy="997821"/>
            <a:chOff x="5320111" y="1881293"/>
            <a:chExt cx="470512" cy="545615"/>
          </a:xfrm>
        </p:grpSpPr>
        <p:sp>
          <p:nvSpPr>
            <p:cNvPr id="3469" name="Google Shape;3469;p117"/>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7"/>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7"/>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2" name="Google Shape;3472;p117"/>
          <p:cNvGrpSpPr/>
          <p:nvPr/>
        </p:nvGrpSpPr>
        <p:grpSpPr>
          <a:xfrm>
            <a:off x="1135839" y="3164861"/>
            <a:ext cx="315323" cy="376981"/>
            <a:chOff x="4040314" y="1769061"/>
            <a:chExt cx="315323" cy="376981"/>
          </a:xfrm>
        </p:grpSpPr>
        <p:sp>
          <p:nvSpPr>
            <p:cNvPr id="3473" name="Google Shape;3473;p117"/>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7"/>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7"/>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6" name="Google Shape;3476;p117"/>
          <p:cNvGrpSpPr/>
          <p:nvPr/>
        </p:nvGrpSpPr>
        <p:grpSpPr>
          <a:xfrm rot="10800000">
            <a:off x="7568370" y="517436"/>
            <a:ext cx="860520" cy="997821"/>
            <a:chOff x="5320111" y="1881293"/>
            <a:chExt cx="470512" cy="545615"/>
          </a:xfrm>
        </p:grpSpPr>
        <p:sp>
          <p:nvSpPr>
            <p:cNvPr id="3477" name="Google Shape;3477;p117"/>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7"/>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7"/>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0" name="Google Shape;3480;p117"/>
          <p:cNvGrpSpPr/>
          <p:nvPr/>
        </p:nvGrpSpPr>
        <p:grpSpPr>
          <a:xfrm rot="10800000">
            <a:off x="7730248" y="1584263"/>
            <a:ext cx="315323" cy="376981"/>
            <a:chOff x="4040314" y="1769061"/>
            <a:chExt cx="315323" cy="376981"/>
          </a:xfrm>
        </p:grpSpPr>
        <p:sp>
          <p:nvSpPr>
            <p:cNvPr id="3481" name="Google Shape;3481;p117"/>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7"/>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7"/>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4" name="Google Shape;3484;p117"/>
          <p:cNvGrpSpPr/>
          <p:nvPr/>
        </p:nvGrpSpPr>
        <p:grpSpPr>
          <a:xfrm rot="10800000" flipH="1">
            <a:off x="8262506" y="3907475"/>
            <a:ext cx="166385" cy="701016"/>
            <a:chOff x="8668080" y="2328029"/>
            <a:chExt cx="127488" cy="537136"/>
          </a:xfrm>
        </p:grpSpPr>
        <p:sp>
          <p:nvSpPr>
            <p:cNvPr id="3485" name="Google Shape;3485;p117"/>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7"/>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7"/>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7"/>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7"/>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7"/>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7"/>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7"/>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7"/>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7"/>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7"/>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7"/>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7" name="Google Shape;3497;p117"/>
          <p:cNvGrpSpPr/>
          <p:nvPr/>
        </p:nvGrpSpPr>
        <p:grpSpPr>
          <a:xfrm rot="10800000" flipH="1">
            <a:off x="715106" y="535000"/>
            <a:ext cx="166385" cy="701016"/>
            <a:chOff x="8668080" y="2328029"/>
            <a:chExt cx="127488" cy="537136"/>
          </a:xfrm>
        </p:grpSpPr>
        <p:sp>
          <p:nvSpPr>
            <p:cNvPr id="3498" name="Google Shape;3498;p117"/>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7"/>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7"/>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7"/>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7"/>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7"/>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7"/>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117"/>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117"/>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117"/>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117"/>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17"/>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Stream Thanks For Listening music | Listen to songs, albums, playlists for  free on SoundCloud"/>
          <p:cNvPicPr>
            <a:picLocks noChangeAspect="1" noChangeArrowheads="1"/>
          </p:cNvPicPr>
          <p:nvPr/>
        </p:nvPicPr>
        <p:blipFill rotWithShape="1">
          <a:blip r:embed="rId3">
            <a:extLst>
              <a:ext uri="{28A0092B-C50C-407E-A947-70E740481C1C}">
                <a14:useLocalDpi xmlns:a14="http://schemas.microsoft.com/office/drawing/2010/main" val="0"/>
              </a:ext>
            </a:extLst>
          </a:blip>
          <a:srcRect l="-150" t="-1386" r="150" b="1386"/>
          <a:stretch/>
        </p:blipFill>
        <p:spPr bwMode="auto">
          <a:xfrm>
            <a:off x="2149290" y="3598172"/>
            <a:ext cx="4762500" cy="15453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9000">
              <a:schemeClr val="lt1"/>
            </a:gs>
            <a:gs pos="100000">
              <a:schemeClr val="accent6"/>
            </a:gs>
          </a:gsLst>
          <a:lin ang="8100019" scaled="0"/>
        </a:gradFill>
        <a:effectLst/>
      </p:bgPr>
    </p:bg>
    <p:spTree>
      <p:nvGrpSpPr>
        <p:cNvPr id="1" name="Shape 607"/>
        <p:cNvGrpSpPr/>
        <p:nvPr/>
      </p:nvGrpSpPr>
      <p:grpSpPr>
        <a:xfrm>
          <a:off x="0" y="0"/>
          <a:ext cx="0" cy="0"/>
          <a:chOff x="0" y="0"/>
          <a:chExt cx="0" cy="0"/>
        </a:xfrm>
      </p:grpSpPr>
      <p:sp>
        <p:nvSpPr>
          <p:cNvPr id="608" name="Google Shape;608;p63"/>
          <p:cNvSpPr txBox="1">
            <a:spLocks noGrp="1"/>
          </p:cNvSpPr>
          <p:nvPr>
            <p:ph type="title"/>
          </p:nvPr>
        </p:nvSpPr>
        <p:spPr>
          <a:xfrm>
            <a:off x="2437975" y="1491400"/>
            <a:ext cx="2510400" cy="720900"/>
          </a:xfrm>
          <a:prstGeom prst="rect">
            <a:avLst/>
          </a:prstGeom>
        </p:spPr>
        <p:txBody>
          <a:bodyPr spcFirstLastPara="1" wrap="square" lIns="91425" tIns="91425" rIns="91425" bIns="91425" anchor="ctr" anchorCtr="0">
            <a:noAutofit/>
          </a:bodyPr>
          <a:lstStyle/>
          <a:p>
            <a:pPr lvl="0"/>
            <a:r>
              <a:rPr lang="en" dirty="0">
                <a:latin typeface="Segoe UI Black" panose="020B0A02040204020203" pitchFamily="34" charset="0"/>
                <a:ea typeface="Segoe UI Black" panose="020B0A02040204020203" pitchFamily="34" charset="0"/>
              </a:rPr>
              <a:t>TỔNG QUAN ĐỀ TÀI</a:t>
            </a:r>
            <a:endParaRPr lang="en-US" dirty="0">
              <a:latin typeface="Segoe UI Black" panose="020B0A02040204020203" pitchFamily="34" charset="0"/>
              <a:ea typeface="Segoe UI Black" panose="020B0A02040204020203" pitchFamily="34" charset="0"/>
            </a:endParaRPr>
          </a:p>
        </p:txBody>
      </p:sp>
      <p:sp>
        <p:nvSpPr>
          <p:cNvPr id="609" name="Google Shape;609;p63"/>
          <p:cNvSpPr txBox="1">
            <a:spLocks noGrp="1"/>
          </p:cNvSpPr>
          <p:nvPr>
            <p:ph type="title" idx="3"/>
          </p:nvPr>
        </p:nvSpPr>
        <p:spPr>
          <a:xfrm>
            <a:off x="2437975" y="2583425"/>
            <a:ext cx="2358170" cy="720900"/>
          </a:xfrm>
          <a:prstGeom prst="rect">
            <a:avLst/>
          </a:prstGeom>
        </p:spPr>
        <p:txBody>
          <a:bodyPr spcFirstLastPara="1" wrap="square" lIns="91425" tIns="91425" rIns="91425" bIns="91425" anchor="ctr" anchorCtr="0">
            <a:noAutofit/>
          </a:bodyPr>
          <a:lstStyle/>
          <a:p>
            <a:pPr lvl="0"/>
            <a:r>
              <a:rPr lang="vi-VN" dirty="0">
                <a:latin typeface="Segoe UI Black" panose="020B0A02040204020203" pitchFamily="34" charset="0"/>
                <a:ea typeface="Segoe UI Black" panose="020B0A02040204020203" pitchFamily="34" charset="0"/>
              </a:rPr>
              <a:t>CƠ SỞ LÝ THUYẾT</a:t>
            </a:r>
            <a:endParaRPr lang="vi-VN" dirty="0">
              <a:latin typeface="Segoe UI Black" panose="020B0A02040204020203" pitchFamily="34" charset="0"/>
              <a:ea typeface="Segoe UI Black" panose="020B0A02040204020203" pitchFamily="34" charset="0"/>
            </a:endParaRPr>
          </a:p>
        </p:txBody>
      </p:sp>
      <p:sp>
        <p:nvSpPr>
          <p:cNvPr id="610" name="Google Shape;610;p63"/>
          <p:cNvSpPr txBox="1">
            <a:spLocks noGrp="1"/>
          </p:cNvSpPr>
          <p:nvPr>
            <p:ph type="title" idx="6"/>
          </p:nvPr>
        </p:nvSpPr>
        <p:spPr>
          <a:xfrm>
            <a:off x="2437975" y="3675300"/>
            <a:ext cx="2514600" cy="720900"/>
          </a:xfrm>
          <a:prstGeom prst="rect">
            <a:avLst/>
          </a:prstGeom>
        </p:spPr>
        <p:txBody>
          <a:bodyPr spcFirstLastPara="1" wrap="square" lIns="91425" tIns="91425" rIns="91425" bIns="91425" anchor="ctr" anchorCtr="0">
            <a:noAutofit/>
          </a:bodyPr>
          <a:lstStyle/>
          <a:p>
            <a:pPr lvl="0"/>
            <a:r>
              <a:rPr lang="en-US" dirty="0">
                <a:latin typeface="Segoe UI Black" panose="020B0A02040204020203" pitchFamily="34" charset="0"/>
                <a:ea typeface="Segoe UI Black" panose="020B0A02040204020203" pitchFamily="34" charset="0"/>
              </a:rPr>
              <a:t>THIẾT KẾ HỆ THỐNG</a:t>
            </a:r>
            <a:endParaRPr lang="en-US" dirty="0">
              <a:latin typeface="Segoe UI Black" panose="020B0A02040204020203" pitchFamily="34" charset="0"/>
              <a:ea typeface="Segoe UI Black" panose="020B0A02040204020203" pitchFamily="34" charset="0"/>
            </a:endParaRPr>
          </a:p>
        </p:txBody>
      </p:sp>
      <p:sp>
        <p:nvSpPr>
          <p:cNvPr id="611" name="Google Shape;611;p63"/>
          <p:cNvSpPr/>
          <p:nvPr/>
        </p:nvSpPr>
        <p:spPr>
          <a:xfrm>
            <a:off x="1539653" y="1502675"/>
            <a:ext cx="720900" cy="720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63"/>
          <p:cNvSpPr/>
          <p:nvPr/>
        </p:nvSpPr>
        <p:spPr>
          <a:xfrm>
            <a:off x="1539653" y="3675300"/>
            <a:ext cx="720900" cy="720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63"/>
          <p:cNvSpPr/>
          <p:nvPr/>
        </p:nvSpPr>
        <p:spPr>
          <a:xfrm>
            <a:off x="1539653" y="2588975"/>
            <a:ext cx="720900" cy="720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63"/>
          <p:cNvSpPr txBox="1">
            <a:spLocks noGrp="1"/>
          </p:cNvSpPr>
          <p:nvPr>
            <p:ph type="title" idx="2"/>
          </p:nvPr>
        </p:nvSpPr>
        <p:spPr>
          <a:xfrm>
            <a:off x="1491503" y="1599275"/>
            <a:ext cx="8172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15" name="Google Shape;615;p63"/>
          <p:cNvSpPr txBox="1">
            <a:spLocks noGrp="1"/>
          </p:cNvSpPr>
          <p:nvPr>
            <p:ph type="subTitle" idx="1"/>
          </p:nvPr>
        </p:nvSpPr>
        <p:spPr>
          <a:xfrm>
            <a:off x="5084091" y="1599275"/>
            <a:ext cx="2336400" cy="484800"/>
          </a:xfrm>
          <a:prstGeom prst="rect">
            <a:avLst/>
          </a:prstGeom>
        </p:spPr>
        <p:txBody>
          <a:bodyPr spcFirstLastPara="1" wrap="square" lIns="91425" tIns="91425" rIns="91425" bIns="91425" anchor="ctr" anchorCtr="0">
            <a:noAutofit/>
          </a:bodyPr>
          <a:lstStyle/>
          <a:p>
            <a:pPr marL="0" lvl="0" indent="0"/>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endParaRPr lang="en-US" dirty="0">
              <a:latin typeface="Times New Roman" panose="02020603050405020304" pitchFamily="18" charset="0"/>
              <a:cs typeface="Times New Roman" panose="02020603050405020304" pitchFamily="18" charset="0"/>
            </a:endParaRPr>
          </a:p>
        </p:txBody>
      </p:sp>
      <p:sp>
        <p:nvSpPr>
          <p:cNvPr id="616" name="Google Shape;616;p63"/>
          <p:cNvSpPr txBox="1">
            <a:spLocks noGrp="1"/>
          </p:cNvSpPr>
          <p:nvPr>
            <p:ph type="title" idx="4"/>
          </p:nvPr>
        </p:nvSpPr>
        <p:spPr>
          <a:xfrm>
            <a:off x="1491503" y="2685563"/>
            <a:ext cx="8172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17" name="Google Shape;617;p63"/>
          <p:cNvSpPr txBox="1">
            <a:spLocks noGrp="1"/>
          </p:cNvSpPr>
          <p:nvPr>
            <p:ph type="subTitle" idx="5"/>
          </p:nvPr>
        </p:nvSpPr>
        <p:spPr>
          <a:xfrm>
            <a:off x="5084091" y="2701382"/>
            <a:ext cx="2336400" cy="484800"/>
          </a:xfrm>
          <a:prstGeom prst="rect">
            <a:avLst/>
          </a:prstGeom>
        </p:spPr>
        <p:txBody>
          <a:bodyPr spcFirstLastPara="1" wrap="square" lIns="91425" tIns="91425" rIns="91425" bIns="91425" anchor="ctr" anchorCtr="0">
            <a:noAutofit/>
          </a:bodyPr>
          <a:lstStyle/>
          <a:p>
            <a:pPr marL="0" lvl="0" indent="0"/>
            <a:r>
              <a:rPr lang="vi-VN" dirty="0">
                <a:latin typeface="Times New Roman" panose="02020603050405020304" pitchFamily="18" charset="0"/>
                <a:cs typeface="Times New Roman" panose="02020603050405020304" pitchFamily="18" charset="0"/>
              </a:rPr>
              <a:t>Tìm hiểu về các linh kiện sẽ được sử dụng</a:t>
            </a:r>
            <a:endParaRPr lang="vi-VN" dirty="0">
              <a:latin typeface="Times New Roman" panose="02020603050405020304" pitchFamily="18" charset="0"/>
              <a:cs typeface="Times New Roman" panose="02020603050405020304" pitchFamily="18" charset="0"/>
            </a:endParaRPr>
          </a:p>
        </p:txBody>
      </p:sp>
      <p:sp>
        <p:nvSpPr>
          <p:cNvPr id="618" name="Google Shape;618;p63"/>
          <p:cNvSpPr txBox="1">
            <a:spLocks noGrp="1"/>
          </p:cNvSpPr>
          <p:nvPr>
            <p:ph type="title" idx="7"/>
          </p:nvPr>
        </p:nvSpPr>
        <p:spPr>
          <a:xfrm>
            <a:off x="1491503" y="3783550"/>
            <a:ext cx="8172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19" name="Google Shape;619;p63"/>
          <p:cNvSpPr txBox="1">
            <a:spLocks noGrp="1"/>
          </p:cNvSpPr>
          <p:nvPr>
            <p:ph type="subTitle" idx="8"/>
          </p:nvPr>
        </p:nvSpPr>
        <p:spPr>
          <a:xfrm>
            <a:off x="5084091" y="3786125"/>
            <a:ext cx="2336400" cy="484800"/>
          </a:xfrm>
          <a:prstGeom prst="rect">
            <a:avLst/>
          </a:prstGeom>
        </p:spPr>
        <p:txBody>
          <a:bodyPr spcFirstLastPara="1" wrap="square" lIns="91425" tIns="91425" rIns="91425" bIns="91425" anchor="ctr" anchorCtr="0">
            <a:noAutofit/>
          </a:bodyPr>
          <a:lstStyle/>
          <a:p>
            <a:pPr marL="0" lvl="0" indent="0"/>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phỏng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620" name="Google Shape;620;p63"/>
          <p:cNvSpPr txBox="1">
            <a:spLocks noGrp="1"/>
          </p:cNvSpPr>
          <p:nvPr>
            <p:ph type="title" idx="9"/>
          </p:nvPr>
        </p:nvSpPr>
        <p:spPr>
          <a:xfrm>
            <a:off x="720000" y="532925"/>
            <a:ext cx="7704000" cy="484800"/>
          </a:xfrm>
          <a:prstGeom prst="rect">
            <a:avLst/>
          </a:prstGeom>
        </p:spPr>
        <p:txBody>
          <a:bodyPr spcFirstLastPara="1" wrap="square" lIns="91425" tIns="91425" rIns="91425" bIns="91425" anchor="ctr" anchorCtr="0">
            <a:noAutofit/>
          </a:bodyPr>
          <a:lstStyle/>
          <a:p>
            <a:pPr lvl="0"/>
            <a:r>
              <a:rPr lang="en-US" dirty="0">
                <a:latin typeface="Segoe UI Black" panose="020B0A02040204020203" pitchFamily="34" charset="0"/>
                <a:ea typeface="Segoe UI Black" panose="020B0A02040204020203" pitchFamily="34" charset="0"/>
              </a:rPr>
              <a:t>CÁC MỤC TRONG TRÌNH BÀY</a:t>
            </a:r>
            <a:endParaRPr lang="en-US" dirty="0">
              <a:latin typeface="Segoe UI Black" panose="020B0A02040204020203" pitchFamily="34" charset="0"/>
              <a:ea typeface="Segoe UI Black" panose="020B0A02040204020203" pitchFamily="34" charset="0"/>
            </a:endParaRPr>
          </a:p>
        </p:txBody>
      </p:sp>
      <p:cxnSp>
        <p:nvCxnSpPr>
          <p:cNvPr id="621" name="Google Shape;621;p63"/>
          <p:cNvCxnSpPr/>
          <p:nvPr/>
        </p:nvCxnSpPr>
        <p:spPr>
          <a:xfrm>
            <a:off x="4948441" y="1565225"/>
            <a:ext cx="0" cy="590400"/>
          </a:xfrm>
          <a:prstGeom prst="straightConnector1">
            <a:avLst/>
          </a:prstGeom>
          <a:noFill/>
          <a:ln w="19050" cap="flat" cmpd="sng">
            <a:solidFill>
              <a:schemeClr val="lt2"/>
            </a:solidFill>
            <a:prstDash val="solid"/>
            <a:round/>
            <a:headEnd type="none" w="med" len="med"/>
            <a:tailEnd type="none" w="med" len="med"/>
          </a:ln>
        </p:spPr>
      </p:cxnSp>
      <p:cxnSp>
        <p:nvCxnSpPr>
          <p:cNvPr id="622" name="Google Shape;622;p63"/>
          <p:cNvCxnSpPr/>
          <p:nvPr/>
        </p:nvCxnSpPr>
        <p:spPr>
          <a:xfrm>
            <a:off x="4948453" y="3727175"/>
            <a:ext cx="0" cy="602700"/>
          </a:xfrm>
          <a:prstGeom prst="straightConnector1">
            <a:avLst/>
          </a:prstGeom>
          <a:noFill/>
          <a:ln w="19050" cap="flat" cmpd="sng">
            <a:solidFill>
              <a:schemeClr val="lt2"/>
            </a:solidFill>
            <a:prstDash val="solid"/>
            <a:round/>
            <a:headEnd type="none" w="med" len="med"/>
            <a:tailEnd type="none" w="med" len="med"/>
          </a:ln>
        </p:spPr>
      </p:cxnSp>
      <p:cxnSp>
        <p:nvCxnSpPr>
          <p:cNvPr id="623" name="Google Shape;623;p63"/>
          <p:cNvCxnSpPr/>
          <p:nvPr/>
        </p:nvCxnSpPr>
        <p:spPr>
          <a:xfrm>
            <a:off x="4948453" y="2640625"/>
            <a:ext cx="0" cy="606300"/>
          </a:xfrm>
          <a:prstGeom prst="straightConnector1">
            <a:avLst/>
          </a:prstGeom>
          <a:noFill/>
          <a:ln w="19050" cap="flat" cmpd="sng">
            <a:solidFill>
              <a:schemeClr val="lt2"/>
            </a:solidFill>
            <a:prstDash val="solid"/>
            <a:round/>
            <a:headEnd type="none" w="med" len="med"/>
            <a:tailEnd type="none" w="med" len="med"/>
          </a:ln>
        </p:spPr>
      </p:cxnSp>
      <p:grpSp>
        <p:nvGrpSpPr>
          <p:cNvPr id="624" name="Google Shape;624;p63"/>
          <p:cNvGrpSpPr/>
          <p:nvPr/>
        </p:nvGrpSpPr>
        <p:grpSpPr>
          <a:xfrm flipH="1">
            <a:off x="327786" y="756618"/>
            <a:ext cx="470512" cy="545615"/>
            <a:chOff x="6030486" y="487493"/>
            <a:chExt cx="470512" cy="545615"/>
          </a:xfrm>
        </p:grpSpPr>
        <p:sp>
          <p:nvSpPr>
            <p:cNvPr id="625" name="Google Shape;625;p63"/>
            <p:cNvSpPr/>
            <p:nvPr/>
          </p:nvSpPr>
          <p:spPr>
            <a:xfrm>
              <a:off x="6297437" y="4874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63"/>
            <p:cNvSpPr/>
            <p:nvPr/>
          </p:nvSpPr>
          <p:spPr>
            <a:xfrm>
              <a:off x="6030486" y="4874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63"/>
            <p:cNvSpPr/>
            <p:nvPr/>
          </p:nvSpPr>
          <p:spPr>
            <a:xfrm>
              <a:off x="6030486" y="8596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63"/>
          <p:cNvSpPr/>
          <p:nvPr/>
        </p:nvSpPr>
        <p:spPr>
          <a:xfrm>
            <a:off x="8424003" y="3028496"/>
            <a:ext cx="376044" cy="376044"/>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63"/>
          <p:cNvSpPr/>
          <p:nvPr/>
        </p:nvSpPr>
        <p:spPr>
          <a:xfrm>
            <a:off x="441272" y="530352"/>
            <a:ext cx="123080" cy="123080"/>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63"/>
          <p:cNvSpPr/>
          <p:nvPr/>
        </p:nvSpPr>
        <p:spPr>
          <a:xfrm>
            <a:off x="8237712" y="28011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63"/>
          <p:cNvSpPr/>
          <p:nvPr/>
        </p:nvSpPr>
        <p:spPr>
          <a:xfrm>
            <a:off x="8290234" y="28481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2" name="Google Shape;632;p63"/>
          <p:cNvGrpSpPr/>
          <p:nvPr/>
        </p:nvGrpSpPr>
        <p:grpSpPr>
          <a:xfrm rot="10800000">
            <a:off x="-84141" y="3995200"/>
            <a:ext cx="968928" cy="218950"/>
            <a:chOff x="2297800" y="638425"/>
            <a:chExt cx="758100" cy="218950"/>
          </a:xfrm>
        </p:grpSpPr>
        <p:sp>
          <p:nvSpPr>
            <p:cNvPr id="633" name="Google Shape;633;p63"/>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63"/>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63"/>
          <p:cNvGrpSpPr/>
          <p:nvPr/>
        </p:nvGrpSpPr>
        <p:grpSpPr>
          <a:xfrm>
            <a:off x="8237709" y="1320300"/>
            <a:ext cx="968928" cy="218950"/>
            <a:chOff x="2297800" y="638425"/>
            <a:chExt cx="758100" cy="218950"/>
          </a:xfrm>
        </p:grpSpPr>
        <p:sp>
          <p:nvSpPr>
            <p:cNvPr id="636" name="Google Shape;636;p63"/>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3"/>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11"/>
                                        </p:tgtEl>
                                        <p:attrNameLst>
                                          <p:attrName>style.visibility</p:attrName>
                                        </p:attrNameLst>
                                      </p:cBhvr>
                                      <p:to>
                                        <p:strVal val="visible"/>
                                      </p:to>
                                    </p:set>
                                    <p:animEffect transition="in" filter="fade">
                                      <p:cBhvr>
                                        <p:cTn id="7" dur="1000"/>
                                        <p:tgtEl>
                                          <p:spTgt spid="611"/>
                                        </p:tgtEl>
                                      </p:cBhvr>
                                    </p:animEffect>
                                  </p:childTnLst>
                                </p:cTn>
                              </p:par>
                              <p:par>
                                <p:cTn id="8" presetID="10" presetClass="entr" presetSubtype="0" fill="hold" nodeType="withEffect">
                                  <p:stCondLst>
                                    <p:cond delay="0"/>
                                  </p:stCondLst>
                                  <p:childTnLst>
                                    <p:set>
                                      <p:cBhvr>
                                        <p:cTn id="9" dur="1" fill="hold">
                                          <p:stCondLst>
                                            <p:cond delay="0"/>
                                          </p:stCondLst>
                                        </p:cTn>
                                        <p:tgtEl>
                                          <p:spTgt spid="608"/>
                                        </p:tgtEl>
                                        <p:attrNameLst>
                                          <p:attrName>style.visibility</p:attrName>
                                        </p:attrNameLst>
                                      </p:cBhvr>
                                      <p:to>
                                        <p:strVal val="visible"/>
                                      </p:to>
                                    </p:set>
                                    <p:animEffect transition="in" filter="fade">
                                      <p:cBhvr>
                                        <p:cTn id="10" dur="1000"/>
                                        <p:tgtEl>
                                          <p:spTgt spid="608"/>
                                        </p:tgtEl>
                                      </p:cBhvr>
                                    </p:animEffect>
                                  </p:childTnLst>
                                </p:cTn>
                              </p:par>
                              <p:par>
                                <p:cTn id="11" presetID="10" presetClass="entr" presetSubtype="0" fill="hold" nodeType="withEffect">
                                  <p:stCondLst>
                                    <p:cond delay="0"/>
                                  </p:stCondLst>
                                  <p:childTnLst>
                                    <p:set>
                                      <p:cBhvr>
                                        <p:cTn id="12" dur="1" fill="hold">
                                          <p:stCondLst>
                                            <p:cond delay="0"/>
                                          </p:stCondLst>
                                        </p:cTn>
                                        <p:tgtEl>
                                          <p:spTgt spid="614"/>
                                        </p:tgtEl>
                                        <p:attrNameLst>
                                          <p:attrName>style.visibility</p:attrName>
                                        </p:attrNameLst>
                                      </p:cBhvr>
                                      <p:to>
                                        <p:strVal val="visible"/>
                                      </p:to>
                                    </p:set>
                                    <p:animEffect transition="in" filter="fade">
                                      <p:cBhvr>
                                        <p:cTn id="13" dur="1000"/>
                                        <p:tgtEl>
                                          <p:spTgt spid="614"/>
                                        </p:tgtEl>
                                      </p:cBhvr>
                                    </p:animEffect>
                                  </p:childTnLst>
                                </p:cTn>
                              </p:par>
                              <p:par>
                                <p:cTn id="14" presetID="10" presetClass="entr" presetSubtype="0" fill="hold" nodeType="withEffect">
                                  <p:stCondLst>
                                    <p:cond delay="0"/>
                                  </p:stCondLst>
                                  <p:childTnLst>
                                    <p:set>
                                      <p:cBhvr>
                                        <p:cTn id="15" dur="1" fill="hold">
                                          <p:stCondLst>
                                            <p:cond delay="0"/>
                                          </p:stCondLst>
                                        </p:cTn>
                                        <p:tgtEl>
                                          <p:spTgt spid="615"/>
                                        </p:tgtEl>
                                        <p:attrNameLst>
                                          <p:attrName>style.visibility</p:attrName>
                                        </p:attrNameLst>
                                      </p:cBhvr>
                                      <p:to>
                                        <p:strVal val="visible"/>
                                      </p:to>
                                    </p:set>
                                    <p:animEffect transition="in" filter="fade">
                                      <p:cBhvr>
                                        <p:cTn id="16" dur="1000"/>
                                        <p:tgtEl>
                                          <p:spTgt spid="615"/>
                                        </p:tgtEl>
                                      </p:cBhvr>
                                    </p:animEffect>
                                  </p:childTnLst>
                                </p:cTn>
                              </p:par>
                              <p:par>
                                <p:cTn id="17" presetID="10" presetClass="entr" presetSubtype="0" fill="hold" nodeType="withEffect">
                                  <p:stCondLst>
                                    <p:cond delay="0"/>
                                  </p:stCondLst>
                                  <p:childTnLst>
                                    <p:set>
                                      <p:cBhvr>
                                        <p:cTn id="18" dur="1" fill="hold">
                                          <p:stCondLst>
                                            <p:cond delay="0"/>
                                          </p:stCondLst>
                                        </p:cTn>
                                        <p:tgtEl>
                                          <p:spTgt spid="621"/>
                                        </p:tgtEl>
                                        <p:attrNameLst>
                                          <p:attrName>style.visibility</p:attrName>
                                        </p:attrNameLst>
                                      </p:cBhvr>
                                      <p:to>
                                        <p:strVal val="visible"/>
                                      </p:to>
                                    </p:set>
                                    <p:animEffect transition="in" filter="fade">
                                      <p:cBhvr>
                                        <p:cTn id="19" dur="1000"/>
                                        <p:tgtEl>
                                          <p:spTgt spid="621"/>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613"/>
                                        </p:tgtEl>
                                        <p:attrNameLst>
                                          <p:attrName>style.visibility</p:attrName>
                                        </p:attrNameLst>
                                      </p:cBhvr>
                                      <p:to>
                                        <p:strVal val="visible"/>
                                      </p:to>
                                    </p:set>
                                    <p:animEffect transition="in" filter="fade">
                                      <p:cBhvr>
                                        <p:cTn id="23" dur="1000"/>
                                        <p:tgtEl>
                                          <p:spTgt spid="613"/>
                                        </p:tgtEl>
                                      </p:cBhvr>
                                    </p:animEffect>
                                  </p:childTnLst>
                                </p:cTn>
                              </p:par>
                              <p:par>
                                <p:cTn id="24" presetID="10" presetClass="entr" presetSubtype="0" fill="hold" nodeType="withEffect">
                                  <p:stCondLst>
                                    <p:cond delay="0"/>
                                  </p:stCondLst>
                                  <p:childTnLst>
                                    <p:set>
                                      <p:cBhvr>
                                        <p:cTn id="25" dur="1" fill="hold">
                                          <p:stCondLst>
                                            <p:cond delay="0"/>
                                          </p:stCondLst>
                                        </p:cTn>
                                        <p:tgtEl>
                                          <p:spTgt spid="609"/>
                                        </p:tgtEl>
                                        <p:attrNameLst>
                                          <p:attrName>style.visibility</p:attrName>
                                        </p:attrNameLst>
                                      </p:cBhvr>
                                      <p:to>
                                        <p:strVal val="visible"/>
                                      </p:to>
                                    </p:set>
                                    <p:animEffect transition="in" filter="fade">
                                      <p:cBhvr>
                                        <p:cTn id="26" dur="1000"/>
                                        <p:tgtEl>
                                          <p:spTgt spid="609"/>
                                        </p:tgtEl>
                                      </p:cBhvr>
                                    </p:animEffect>
                                  </p:childTnLst>
                                </p:cTn>
                              </p:par>
                              <p:par>
                                <p:cTn id="27" presetID="10" presetClass="entr" presetSubtype="0" fill="hold" nodeType="withEffect">
                                  <p:stCondLst>
                                    <p:cond delay="0"/>
                                  </p:stCondLst>
                                  <p:childTnLst>
                                    <p:set>
                                      <p:cBhvr>
                                        <p:cTn id="28" dur="1" fill="hold">
                                          <p:stCondLst>
                                            <p:cond delay="0"/>
                                          </p:stCondLst>
                                        </p:cTn>
                                        <p:tgtEl>
                                          <p:spTgt spid="616"/>
                                        </p:tgtEl>
                                        <p:attrNameLst>
                                          <p:attrName>style.visibility</p:attrName>
                                        </p:attrNameLst>
                                      </p:cBhvr>
                                      <p:to>
                                        <p:strVal val="visible"/>
                                      </p:to>
                                    </p:set>
                                    <p:animEffect transition="in" filter="fade">
                                      <p:cBhvr>
                                        <p:cTn id="29" dur="1000"/>
                                        <p:tgtEl>
                                          <p:spTgt spid="616"/>
                                        </p:tgtEl>
                                      </p:cBhvr>
                                    </p:animEffect>
                                  </p:childTnLst>
                                </p:cTn>
                              </p:par>
                              <p:par>
                                <p:cTn id="30" presetID="10" presetClass="entr" presetSubtype="0" fill="hold" nodeType="withEffect">
                                  <p:stCondLst>
                                    <p:cond delay="0"/>
                                  </p:stCondLst>
                                  <p:childTnLst>
                                    <p:set>
                                      <p:cBhvr>
                                        <p:cTn id="31" dur="1" fill="hold">
                                          <p:stCondLst>
                                            <p:cond delay="0"/>
                                          </p:stCondLst>
                                        </p:cTn>
                                        <p:tgtEl>
                                          <p:spTgt spid="617"/>
                                        </p:tgtEl>
                                        <p:attrNameLst>
                                          <p:attrName>style.visibility</p:attrName>
                                        </p:attrNameLst>
                                      </p:cBhvr>
                                      <p:to>
                                        <p:strVal val="visible"/>
                                      </p:to>
                                    </p:set>
                                    <p:animEffect transition="in" filter="fade">
                                      <p:cBhvr>
                                        <p:cTn id="32" dur="1000"/>
                                        <p:tgtEl>
                                          <p:spTgt spid="617"/>
                                        </p:tgtEl>
                                      </p:cBhvr>
                                    </p:animEffect>
                                  </p:childTnLst>
                                </p:cTn>
                              </p:par>
                              <p:par>
                                <p:cTn id="33" presetID="10" presetClass="entr" presetSubtype="0" fill="hold" nodeType="withEffect">
                                  <p:stCondLst>
                                    <p:cond delay="0"/>
                                  </p:stCondLst>
                                  <p:childTnLst>
                                    <p:set>
                                      <p:cBhvr>
                                        <p:cTn id="34" dur="1" fill="hold">
                                          <p:stCondLst>
                                            <p:cond delay="0"/>
                                          </p:stCondLst>
                                        </p:cTn>
                                        <p:tgtEl>
                                          <p:spTgt spid="623"/>
                                        </p:tgtEl>
                                        <p:attrNameLst>
                                          <p:attrName>style.visibility</p:attrName>
                                        </p:attrNameLst>
                                      </p:cBhvr>
                                      <p:to>
                                        <p:strVal val="visible"/>
                                      </p:to>
                                    </p:set>
                                    <p:animEffect transition="in" filter="fade">
                                      <p:cBhvr>
                                        <p:cTn id="35" dur="1000"/>
                                        <p:tgtEl>
                                          <p:spTgt spid="623"/>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612"/>
                                        </p:tgtEl>
                                        <p:attrNameLst>
                                          <p:attrName>style.visibility</p:attrName>
                                        </p:attrNameLst>
                                      </p:cBhvr>
                                      <p:to>
                                        <p:strVal val="visible"/>
                                      </p:to>
                                    </p:set>
                                    <p:animEffect transition="in" filter="fade">
                                      <p:cBhvr>
                                        <p:cTn id="39" dur="1000"/>
                                        <p:tgtEl>
                                          <p:spTgt spid="612"/>
                                        </p:tgtEl>
                                      </p:cBhvr>
                                    </p:animEffect>
                                  </p:childTnLst>
                                </p:cTn>
                              </p:par>
                              <p:par>
                                <p:cTn id="40" presetID="10" presetClass="entr" presetSubtype="0" fill="hold" nodeType="withEffect">
                                  <p:stCondLst>
                                    <p:cond delay="0"/>
                                  </p:stCondLst>
                                  <p:childTnLst>
                                    <p:set>
                                      <p:cBhvr>
                                        <p:cTn id="41" dur="1" fill="hold">
                                          <p:stCondLst>
                                            <p:cond delay="0"/>
                                          </p:stCondLst>
                                        </p:cTn>
                                        <p:tgtEl>
                                          <p:spTgt spid="610"/>
                                        </p:tgtEl>
                                        <p:attrNameLst>
                                          <p:attrName>style.visibility</p:attrName>
                                        </p:attrNameLst>
                                      </p:cBhvr>
                                      <p:to>
                                        <p:strVal val="visible"/>
                                      </p:to>
                                    </p:set>
                                    <p:animEffect transition="in" filter="fade">
                                      <p:cBhvr>
                                        <p:cTn id="42" dur="1000"/>
                                        <p:tgtEl>
                                          <p:spTgt spid="610"/>
                                        </p:tgtEl>
                                      </p:cBhvr>
                                    </p:animEffect>
                                  </p:childTnLst>
                                </p:cTn>
                              </p:par>
                              <p:par>
                                <p:cTn id="43" presetID="10" presetClass="entr" presetSubtype="0" fill="hold" nodeType="withEffect">
                                  <p:stCondLst>
                                    <p:cond delay="0"/>
                                  </p:stCondLst>
                                  <p:childTnLst>
                                    <p:set>
                                      <p:cBhvr>
                                        <p:cTn id="44" dur="1" fill="hold">
                                          <p:stCondLst>
                                            <p:cond delay="0"/>
                                          </p:stCondLst>
                                        </p:cTn>
                                        <p:tgtEl>
                                          <p:spTgt spid="618"/>
                                        </p:tgtEl>
                                        <p:attrNameLst>
                                          <p:attrName>style.visibility</p:attrName>
                                        </p:attrNameLst>
                                      </p:cBhvr>
                                      <p:to>
                                        <p:strVal val="visible"/>
                                      </p:to>
                                    </p:set>
                                    <p:animEffect transition="in" filter="fade">
                                      <p:cBhvr>
                                        <p:cTn id="45" dur="1000"/>
                                        <p:tgtEl>
                                          <p:spTgt spid="618"/>
                                        </p:tgtEl>
                                      </p:cBhvr>
                                    </p:animEffect>
                                  </p:childTnLst>
                                </p:cTn>
                              </p:par>
                              <p:par>
                                <p:cTn id="46" presetID="10" presetClass="entr" presetSubtype="0" fill="hold" nodeType="withEffect">
                                  <p:stCondLst>
                                    <p:cond delay="0"/>
                                  </p:stCondLst>
                                  <p:childTnLst>
                                    <p:set>
                                      <p:cBhvr>
                                        <p:cTn id="47" dur="1" fill="hold">
                                          <p:stCondLst>
                                            <p:cond delay="0"/>
                                          </p:stCondLst>
                                        </p:cTn>
                                        <p:tgtEl>
                                          <p:spTgt spid="619"/>
                                        </p:tgtEl>
                                        <p:attrNameLst>
                                          <p:attrName>style.visibility</p:attrName>
                                        </p:attrNameLst>
                                      </p:cBhvr>
                                      <p:to>
                                        <p:strVal val="visible"/>
                                      </p:to>
                                    </p:set>
                                    <p:animEffect transition="in" filter="fade">
                                      <p:cBhvr>
                                        <p:cTn id="48" dur="1000"/>
                                        <p:tgtEl>
                                          <p:spTgt spid="619"/>
                                        </p:tgtEl>
                                      </p:cBhvr>
                                    </p:animEffect>
                                  </p:childTnLst>
                                </p:cTn>
                              </p:par>
                              <p:par>
                                <p:cTn id="49" presetID="10" presetClass="entr" presetSubtype="0" fill="hold" nodeType="withEffect">
                                  <p:stCondLst>
                                    <p:cond delay="0"/>
                                  </p:stCondLst>
                                  <p:childTnLst>
                                    <p:set>
                                      <p:cBhvr>
                                        <p:cTn id="50" dur="1" fill="hold">
                                          <p:stCondLst>
                                            <p:cond delay="0"/>
                                          </p:stCondLst>
                                        </p:cTn>
                                        <p:tgtEl>
                                          <p:spTgt spid="622"/>
                                        </p:tgtEl>
                                        <p:attrNameLst>
                                          <p:attrName>style.visibility</p:attrName>
                                        </p:attrNameLst>
                                      </p:cBhvr>
                                      <p:to>
                                        <p:strVal val="visible"/>
                                      </p:to>
                                    </p:set>
                                    <p:animEffect transition="in" filter="fade">
                                      <p:cBhvr>
                                        <p:cTn id="51" dur="1000"/>
                                        <p:tgtEl>
                                          <p:spTgt spid="622"/>
                                        </p:tgtEl>
                                      </p:cBhvr>
                                    </p:animEffect>
                                  </p:childTnLst>
                                </p:cTn>
                              </p:par>
                            </p:childTnLst>
                          </p:cTn>
                        </p:par>
                        <p:par>
                          <p:cTn id="52" fill="hold">
                            <p:stCondLst>
                              <p:cond delay="3000"/>
                            </p:stCondLst>
                            <p:childTnLst>
                              <p:par>
                                <p:cTn id="53" presetID="10" presetClass="entr" presetSubtype="0" fill="hold" nodeType="afterEffect">
                                  <p:stCondLst>
                                    <p:cond delay="0"/>
                                  </p:stCondLst>
                                  <p:childTnLst>
                                    <p:set>
                                      <p:cBhvr>
                                        <p:cTn id="54" dur="1" fill="hold">
                                          <p:stCondLst>
                                            <p:cond delay="0"/>
                                          </p:stCondLst>
                                        </p:cTn>
                                        <p:tgtEl>
                                          <p:spTgt spid="624"/>
                                        </p:tgtEl>
                                        <p:attrNameLst>
                                          <p:attrName>style.visibility</p:attrName>
                                        </p:attrNameLst>
                                      </p:cBhvr>
                                      <p:to>
                                        <p:strVal val="visible"/>
                                      </p:to>
                                    </p:set>
                                    <p:animEffect transition="in" filter="fade">
                                      <p:cBhvr>
                                        <p:cTn id="55" dur="400"/>
                                        <p:tgtEl>
                                          <p:spTgt spid="624"/>
                                        </p:tgtEl>
                                      </p:cBhvr>
                                    </p:animEffect>
                                  </p:childTnLst>
                                </p:cTn>
                              </p:par>
                              <p:par>
                                <p:cTn id="56" presetID="10" presetClass="entr" presetSubtype="0" fill="hold" nodeType="withEffect">
                                  <p:stCondLst>
                                    <p:cond delay="0"/>
                                  </p:stCondLst>
                                  <p:childTnLst>
                                    <p:set>
                                      <p:cBhvr>
                                        <p:cTn id="57" dur="1" fill="hold">
                                          <p:stCondLst>
                                            <p:cond delay="0"/>
                                          </p:stCondLst>
                                        </p:cTn>
                                        <p:tgtEl>
                                          <p:spTgt spid="628"/>
                                        </p:tgtEl>
                                        <p:attrNameLst>
                                          <p:attrName>style.visibility</p:attrName>
                                        </p:attrNameLst>
                                      </p:cBhvr>
                                      <p:to>
                                        <p:strVal val="visible"/>
                                      </p:to>
                                    </p:set>
                                    <p:animEffect transition="in" filter="fade">
                                      <p:cBhvr>
                                        <p:cTn id="58" dur="500"/>
                                        <p:tgtEl>
                                          <p:spTgt spid="628"/>
                                        </p:tgtEl>
                                      </p:cBhvr>
                                    </p:animEffect>
                                  </p:childTnLst>
                                </p:cTn>
                              </p:par>
                              <p:par>
                                <p:cTn id="59" presetID="10" presetClass="entr" presetSubtype="0" fill="hold" nodeType="withEffect">
                                  <p:stCondLst>
                                    <p:cond delay="0"/>
                                  </p:stCondLst>
                                  <p:childTnLst>
                                    <p:set>
                                      <p:cBhvr>
                                        <p:cTn id="60" dur="1" fill="hold">
                                          <p:stCondLst>
                                            <p:cond delay="0"/>
                                          </p:stCondLst>
                                        </p:cTn>
                                        <p:tgtEl>
                                          <p:spTgt spid="630"/>
                                        </p:tgtEl>
                                        <p:attrNameLst>
                                          <p:attrName>style.visibility</p:attrName>
                                        </p:attrNameLst>
                                      </p:cBhvr>
                                      <p:to>
                                        <p:strVal val="visible"/>
                                      </p:to>
                                    </p:set>
                                    <p:animEffect transition="in" filter="fade">
                                      <p:cBhvr>
                                        <p:cTn id="61" dur="500"/>
                                        <p:tgtEl>
                                          <p:spTgt spid="630"/>
                                        </p:tgtEl>
                                      </p:cBhvr>
                                    </p:animEffect>
                                  </p:childTnLst>
                                </p:cTn>
                              </p:par>
                              <p:par>
                                <p:cTn id="62" presetID="10" presetClass="entr" presetSubtype="0" fill="hold" nodeType="withEffect">
                                  <p:stCondLst>
                                    <p:cond delay="0"/>
                                  </p:stCondLst>
                                  <p:childTnLst>
                                    <p:set>
                                      <p:cBhvr>
                                        <p:cTn id="63" dur="1" fill="hold">
                                          <p:stCondLst>
                                            <p:cond delay="0"/>
                                          </p:stCondLst>
                                        </p:cTn>
                                        <p:tgtEl>
                                          <p:spTgt spid="631"/>
                                        </p:tgtEl>
                                        <p:attrNameLst>
                                          <p:attrName>style.visibility</p:attrName>
                                        </p:attrNameLst>
                                      </p:cBhvr>
                                      <p:to>
                                        <p:strVal val="visible"/>
                                      </p:to>
                                    </p:set>
                                    <p:animEffect transition="in" filter="fade">
                                      <p:cBhvr>
                                        <p:cTn id="64" dur="400"/>
                                        <p:tgtEl>
                                          <p:spTgt spid="631"/>
                                        </p:tgtEl>
                                      </p:cBhvr>
                                    </p:animEffect>
                                  </p:childTnLst>
                                </p:cTn>
                              </p:par>
                              <p:par>
                                <p:cTn id="65" presetID="10" presetClass="entr" presetSubtype="0" fill="hold" nodeType="withEffect">
                                  <p:stCondLst>
                                    <p:cond delay="0"/>
                                  </p:stCondLst>
                                  <p:childTnLst>
                                    <p:set>
                                      <p:cBhvr>
                                        <p:cTn id="66" dur="1" fill="hold">
                                          <p:stCondLst>
                                            <p:cond delay="0"/>
                                          </p:stCondLst>
                                        </p:cTn>
                                        <p:tgtEl>
                                          <p:spTgt spid="632"/>
                                        </p:tgtEl>
                                        <p:attrNameLst>
                                          <p:attrName>style.visibility</p:attrName>
                                        </p:attrNameLst>
                                      </p:cBhvr>
                                      <p:to>
                                        <p:strVal val="visible"/>
                                      </p:to>
                                    </p:set>
                                    <p:animEffect transition="in" filter="fade">
                                      <p:cBhvr>
                                        <p:cTn id="67" dur="600"/>
                                        <p:tgtEl>
                                          <p:spTgt spid="632"/>
                                        </p:tgtEl>
                                      </p:cBhvr>
                                    </p:animEffect>
                                  </p:childTnLst>
                                </p:cTn>
                              </p:par>
                              <p:par>
                                <p:cTn id="68" presetID="10" presetClass="entr" presetSubtype="0" fill="hold" nodeType="withEffect">
                                  <p:stCondLst>
                                    <p:cond delay="0"/>
                                  </p:stCondLst>
                                  <p:childTnLst>
                                    <p:set>
                                      <p:cBhvr>
                                        <p:cTn id="69" dur="1" fill="hold">
                                          <p:stCondLst>
                                            <p:cond delay="0"/>
                                          </p:stCondLst>
                                        </p:cTn>
                                        <p:tgtEl>
                                          <p:spTgt spid="635"/>
                                        </p:tgtEl>
                                        <p:attrNameLst>
                                          <p:attrName>style.visibility</p:attrName>
                                        </p:attrNameLst>
                                      </p:cBhvr>
                                      <p:to>
                                        <p:strVal val="visible"/>
                                      </p:to>
                                    </p:set>
                                    <p:animEffect transition="in" filter="fade">
                                      <p:cBhvr>
                                        <p:cTn id="70" dur="500"/>
                                        <p:tgtEl>
                                          <p:spTgt spid="635"/>
                                        </p:tgtEl>
                                      </p:cBhvr>
                                    </p:animEffect>
                                  </p:childTnLst>
                                </p:cTn>
                              </p:par>
                              <p:par>
                                <p:cTn id="71" presetID="10" presetClass="entr" presetSubtype="0" fill="hold" nodeType="withEffect">
                                  <p:stCondLst>
                                    <p:cond delay="0"/>
                                  </p:stCondLst>
                                  <p:childTnLst>
                                    <p:set>
                                      <p:cBhvr>
                                        <p:cTn id="72" dur="1" fill="hold">
                                          <p:stCondLst>
                                            <p:cond delay="0"/>
                                          </p:stCondLst>
                                        </p:cTn>
                                        <p:tgtEl>
                                          <p:spTgt spid="629"/>
                                        </p:tgtEl>
                                        <p:attrNameLst>
                                          <p:attrName>style.visibility</p:attrName>
                                        </p:attrNameLst>
                                      </p:cBhvr>
                                      <p:to>
                                        <p:strVal val="visible"/>
                                      </p:to>
                                    </p:set>
                                    <p:animEffect transition="in" filter="fade">
                                      <p:cBhvr>
                                        <p:cTn id="73" dur="500"/>
                                        <p:tgtEl>
                                          <p:spTgt spid="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grpSp>
        <p:nvGrpSpPr>
          <p:cNvPr id="642" name="Google Shape;642;p64"/>
          <p:cNvGrpSpPr/>
          <p:nvPr/>
        </p:nvGrpSpPr>
        <p:grpSpPr>
          <a:xfrm>
            <a:off x="6990438" y="274225"/>
            <a:ext cx="1521661" cy="1635628"/>
            <a:chOff x="6990438" y="274225"/>
            <a:chExt cx="1521661" cy="1635628"/>
          </a:xfrm>
        </p:grpSpPr>
        <p:sp>
          <p:nvSpPr>
            <p:cNvPr id="643" name="Google Shape;643;p64"/>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64"/>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4"/>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64"/>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4"/>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4"/>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9" name="Google Shape;649;p64"/>
          <p:cNvSpPr txBox="1">
            <a:spLocks noGrp="1"/>
          </p:cNvSpPr>
          <p:nvPr>
            <p:ph type="title"/>
          </p:nvPr>
        </p:nvSpPr>
        <p:spPr>
          <a:xfrm>
            <a:off x="720000" y="2036975"/>
            <a:ext cx="4205100" cy="1226100"/>
          </a:xfrm>
          <a:prstGeom prst="rect">
            <a:avLst/>
          </a:prstGeom>
        </p:spPr>
        <p:txBody>
          <a:bodyPr spcFirstLastPara="1" wrap="square" lIns="91425" tIns="91425" rIns="91425" bIns="91425" anchor="ctr" anchorCtr="0">
            <a:noAutofit/>
          </a:bodyPr>
          <a:lstStyle/>
          <a:p>
            <a:pPr lvl="0"/>
            <a:r>
              <a:rPr lang="en" dirty="0">
                <a:latin typeface="Segoe UI Black" panose="020B0A02040204020203" pitchFamily="34" charset="0"/>
                <a:ea typeface="Segoe UI Black" panose="020B0A02040204020203" pitchFamily="34" charset="0"/>
              </a:rPr>
              <a:t>TỔNG QUAN ĐỀ TÀI</a:t>
            </a:r>
            <a:endParaRPr dirty="0"/>
          </a:p>
        </p:txBody>
      </p:sp>
      <p:sp>
        <p:nvSpPr>
          <p:cNvPr id="650" name="Google Shape;650;p64"/>
          <p:cNvSpPr txBox="1">
            <a:spLocks noGrp="1"/>
          </p:cNvSpPr>
          <p:nvPr>
            <p:ph type="title" idx="2"/>
          </p:nvPr>
        </p:nvSpPr>
        <p:spPr>
          <a:xfrm>
            <a:off x="720000" y="1195175"/>
            <a:ext cx="4205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651" name="Google Shape;651;p64"/>
          <p:cNvSpPr txBox="1">
            <a:spLocks noGrp="1"/>
          </p:cNvSpPr>
          <p:nvPr>
            <p:ph type="subTitle" idx="1"/>
          </p:nvPr>
        </p:nvSpPr>
        <p:spPr>
          <a:xfrm>
            <a:off x="720000" y="3545575"/>
            <a:ext cx="4360200" cy="393600"/>
          </a:xfrm>
          <a:prstGeom prst="rect">
            <a:avLst/>
          </a:prstGeom>
        </p:spPr>
        <p:txBody>
          <a:bodyPr spcFirstLastPara="1" wrap="square" lIns="91425" tIns="91425" rIns="91425" bIns="91425" anchor="ctr" anchorCtr="0">
            <a:noAutofit/>
          </a:bodyPr>
          <a:lstStyle/>
          <a:p>
            <a:pPr marL="0" lvl="0" indent="0"/>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tài</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cxnSp>
        <p:nvCxnSpPr>
          <p:cNvPr id="652" name="Google Shape;652;p64"/>
          <p:cNvCxnSpPr/>
          <p:nvPr/>
        </p:nvCxnSpPr>
        <p:spPr>
          <a:xfrm>
            <a:off x="724850" y="3412125"/>
            <a:ext cx="4508100" cy="0"/>
          </a:xfrm>
          <a:prstGeom prst="straightConnector1">
            <a:avLst/>
          </a:prstGeom>
          <a:noFill/>
          <a:ln w="19050" cap="flat" cmpd="sng">
            <a:solidFill>
              <a:schemeClr val="lt2"/>
            </a:solidFill>
            <a:prstDash val="solid"/>
            <a:round/>
            <a:headEnd type="none" w="med" len="med"/>
            <a:tailEnd type="none" w="med" len="med"/>
          </a:ln>
        </p:spPr>
      </p:cxnSp>
      <p:grpSp>
        <p:nvGrpSpPr>
          <p:cNvPr id="653" name="Google Shape;653;p64"/>
          <p:cNvGrpSpPr/>
          <p:nvPr/>
        </p:nvGrpSpPr>
        <p:grpSpPr>
          <a:xfrm>
            <a:off x="5683433" y="535005"/>
            <a:ext cx="2745461" cy="2737923"/>
            <a:chOff x="4840150" y="1975425"/>
            <a:chExt cx="2862837" cy="2854977"/>
          </a:xfrm>
        </p:grpSpPr>
        <p:sp>
          <p:nvSpPr>
            <p:cNvPr id="654" name="Google Shape;654;p64"/>
            <p:cNvSpPr/>
            <p:nvPr/>
          </p:nvSpPr>
          <p:spPr>
            <a:xfrm>
              <a:off x="6214070" y="2744654"/>
              <a:ext cx="717276" cy="1069233"/>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4"/>
            <p:cNvSpPr/>
            <p:nvPr/>
          </p:nvSpPr>
          <p:spPr>
            <a:xfrm>
              <a:off x="6504487" y="3153729"/>
              <a:ext cx="178301" cy="201012"/>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64"/>
            <p:cNvSpPr/>
            <p:nvPr/>
          </p:nvSpPr>
          <p:spPr>
            <a:xfrm>
              <a:off x="6550424" y="3172654"/>
              <a:ext cx="1152563" cy="404031"/>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4"/>
            <p:cNvSpPr/>
            <p:nvPr/>
          </p:nvSpPr>
          <p:spPr>
            <a:xfrm>
              <a:off x="6214070" y="2612808"/>
              <a:ext cx="732589" cy="701046"/>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4"/>
            <p:cNvSpPr/>
            <p:nvPr/>
          </p:nvSpPr>
          <p:spPr>
            <a:xfrm>
              <a:off x="5645680" y="3311784"/>
              <a:ext cx="1041247" cy="674149"/>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4"/>
            <p:cNvSpPr/>
            <p:nvPr/>
          </p:nvSpPr>
          <p:spPr>
            <a:xfrm>
              <a:off x="5476212" y="3311784"/>
              <a:ext cx="740102" cy="521254"/>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4"/>
            <p:cNvSpPr/>
            <p:nvPr/>
          </p:nvSpPr>
          <p:spPr>
            <a:xfrm>
              <a:off x="5645680" y="2744654"/>
              <a:ext cx="815058" cy="741249"/>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4"/>
            <p:cNvSpPr/>
            <p:nvPr/>
          </p:nvSpPr>
          <p:spPr>
            <a:xfrm>
              <a:off x="5889472" y="2439784"/>
              <a:ext cx="707183" cy="491260"/>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4"/>
            <p:cNvSpPr/>
            <p:nvPr/>
          </p:nvSpPr>
          <p:spPr>
            <a:xfrm>
              <a:off x="5268091" y="2930983"/>
              <a:ext cx="621445" cy="686078"/>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4"/>
            <p:cNvSpPr/>
            <p:nvPr/>
          </p:nvSpPr>
          <p:spPr>
            <a:xfrm>
              <a:off x="5946363" y="3036162"/>
              <a:ext cx="179678" cy="176753"/>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4"/>
            <p:cNvSpPr/>
            <p:nvPr/>
          </p:nvSpPr>
          <p:spPr>
            <a:xfrm>
              <a:off x="5902949" y="1981848"/>
              <a:ext cx="270463" cy="1180492"/>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4"/>
            <p:cNvSpPr/>
            <p:nvPr/>
          </p:nvSpPr>
          <p:spPr>
            <a:xfrm>
              <a:off x="5607600" y="3978014"/>
              <a:ext cx="318006" cy="851590"/>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4"/>
            <p:cNvSpPr/>
            <p:nvPr/>
          </p:nvSpPr>
          <p:spPr>
            <a:xfrm>
              <a:off x="5190555" y="3978014"/>
              <a:ext cx="635151" cy="595064"/>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4"/>
            <p:cNvSpPr/>
            <p:nvPr/>
          </p:nvSpPr>
          <p:spPr>
            <a:xfrm>
              <a:off x="5190555" y="4559423"/>
              <a:ext cx="735055" cy="270979"/>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64"/>
            <p:cNvSpPr/>
            <p:nvPr/>
          </p:nvSpPr>
          <p:spPr>
            <a:xfrm>
              <a:off x="5059339" y="2229426"/>
              <a:ext cx="568224" cy="365836"/>
            </a:xfrm>
            <a:custGeom>
              <a:avLst/>
              <a:gdLst/>
              <a:ahLst/>
              <a:cxnLst/>
              <a:rect l="l" t="t" r="r" b="b"/>
              <a:pathLst>
                <a:path w="9908" h="6379" extrusionOk="0">
                  <a:moveTo>
                    <a:pt x="0" y="1719"/>
                  </a:moveTo>
                  <a:lnTo>
                    <a:pt x="4926" y="1"/>
                  </a:lnTo>
                  <a:lnTo>
                    <a:pt x="9908" y="63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64"/>
            <p:cNvSpPr/>
            <p:nvPr/>
          </p:nvSpPr>
          <p:spPr>
            <a:xfrm>
              <a:off x="5341785" y="1975425"/>
              <a:ext cx="285775" cy="619839"/>
            </a:xfrm>
            <a:custGeom>
              <a:avLst/>
              <a:gdLst/>
              <a:ahLst/>
              <a:cxnLst/>
              <a:rect l="l" t="t" r="r" b="b"/>
              <a:pathLst>
                <a:path w="4983" h="10808" extrusionOk="0">
                  <a:moveTo>
                    <a:pt x="4983" y="10808"/>
                  </a:moveTo>
                  <a:lnTo>
                    <a:pt x="1" y="4430"/>
                  </a:lnTo>
                  <a:lnTo>
                    <a:pt x="2963"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64"/>
            <p:cNvSpPr/>
            <p:nvPr/>
          </p:nvSpPr>
          <p:spPr>
            <a:xfrm>
              <a:off x="5059339" y="1975425"/>
              <a:ext cx="452377" cy="352588"/>
            </a:xfrm>
            <a:custGeom>
              <a:avLst/>
              <a:gdLst/>
              <a:ahLst/>
              <a:cxnLst/>
              <a:rect l="l" t="t" r="r" b="b"/>
              <a:pathLst>
                <a:path w="7888" h="6148" extrusionOk="0">
                  <a:moveTo>
                    <a:pt x="7888" y="0"/>
                  </a:moveTo>
                  <a:lnTo>
                    <a:pt x="4926" y="4430"/>
                  </a:lnTo>
                  <a:lnTo>
                    <a:pt x="0" y="6148"/>
                  </a:lnTo>
                  <a:lnTo>
                    <a:pt x="2754" y="169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64"/>
            <p:cNvSpPr/>
            <p:nvPr/>
          </p:nvSpPr>
          <p:spPr>
            <a:xfrm>
              <a:off x="4840150" y="2541178"/>
              <a:ext cx="205428" cy="253028"/>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64"/>
            <p:cNvSpPr/>
            <p:nvPr/>
          </p:nvSpPr>
          <p:spPr>
            <a:xfrm>
              <a:off x="4840150" y="2688452"/>
              <a:ext cx="313934" cy="10667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64"/>
            <p:cNvSpPr/>
            <p:nvPr/>
          </p:nvSpPr>
          <p:spPr>
            <a:xfrm>
              <a:off x="5023611" y="2541178"/>
              <a:ext cx="130471" cy="253946"/>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64"/>
          <p:cNvSpPr/>
          <p:nvPr/>
        </p:nvSpPr>
        <p:spPr>
          <a:xfrm>
            <a:off x="3596455" y="88723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4"/>
          <p:cNvSpPr/>
          <p:nvPr/>
        </p:nvSpPr>
        <p:spPr>
          <a:xfrm>
            <a:off x="3323331" y="76285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64"/>
          <p:cNvGrpSpPr/>
          <p:nvPr/>
        </p:nvGrpSpPr>
        <p:grpSpPr>
          <a:xfrm>
            <a:off x="8345706" y="3882964"/>
            <a:ext cx="166385" cy="701016"/>
            <a:chOff x="8668080" y="2328029"/>
            <a:chExt cx="127488" cy="537136"/>
          </a:xfrm>
        </p:grpSpPr>
        <p:sp>
          <p:nvSpPr>
            <p:cNvPr id="677" name="Google Shape;677;p6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6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6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6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6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6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6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6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6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6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6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64"/>
          <p:cNvGrpSpPr/>
          <p:nvPr/>
        </p:nvGrpSpPr>
        <p:grpSpPr>
          <a:xfrm rot="5400000">
            <a:off x="992156" y="184489"/>
            <a:ext cx="166385" cy="701016"/>
            <a:chOff x="8668080" y="2328029"/>
            <a:chExt cx="127488" cy="537136"/>
          </a:xfrm>
        </p:grpSpPr>
        <p:sp>
          <p:nvSpPr>
            <p:cNvPr id="690" name="Google Shape;690;p6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6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6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6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6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6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6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6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64"/>
          <p:cNvGrpSpPr/>
          <p:nvPr/>
        </p:nvGrpSpPr>
        <p:grpSpPr>
          <a:xfrm>
            <a:off x="6009387" y="4170971"/>
            <a:ext cx="274389" cy="287882"/>
            <a:chOff x="6009387" y="4170971"/>
            <a:chExt cx="274389" cy="287882"/>
          </a:xfrm>
        </p:grpSpPr>
        <p:sp>
          <p:nvSpPr>
            <p:cNvPr id="703" name="Google Shape;703;p64"/>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4"/>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1532" name="Google Shape;1532;p82"/>
          <p:cNvSpPr/>
          <p:nvPr/>
        </p:nvSpPr>
        <p:spPr>
          <a:xfrm>
            <a:off x="5323275" y="539325"/>
            <a:ext cx="3117600" cy="2074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82"/>
          <p:cNvSpPr txBox="1">
            <a:spLocks noGrp="1"/>
          </p:cNvSpPr>
          <p:nvPr>
            <p:ph type="title"/>
          </p:nvPr>
        </p:nvSpPr>
        <p:spPr>
          <a:xfrm>
            <a:off x="733776" y="1213615"/>
            <a:ext cx="4587600" cy="1916400"/>
          </a:xfrm>
          <a:prstGeom prst="rect">
            <a:avLst/>
          </a:prstGeom>
        </p:spPr>
        <p:txBody>
          <a:bodyPr spcFirstLastPara="1" wrap="square" lIns="91425" tIns="91425" rIns="91425" bIns="91425" anchor="ctr" anchorCtr="0">
            <a:noAutofit/>
          </a:bodyPr>
          <a:lstStyle/>
          <a:p>
            <a:pPr lvl="0"/>
            <a:r>
              <a:rPr lang="en-US" dirty="0" err="1">
                <a:latin typeface="Segoe UI Black" panose="020B0A02040204020203" pitchFamily="34" charset="0"/>
                <a:ea typeface="Segoe UI Black" panose="020B0A02040204020203" pitchFamily="34" charset="0"/>
              </a:rPr>
              <a:t>Lò</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ấp</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trứng</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là</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một</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thiết</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bị</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quan</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trọng</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trong</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việc</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ấp</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trứng</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gia</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cầm</a:t>
            </a:r>
            <a:endParaRPr dirty="0">
              <a:latin typeface="Segoe UI Black" panose="020B0A02040204020203" pitchFamily="34" charset="0"/>
              <a:ea typeface="Segoe UI Black" panose="020B0A02040204020203" pitchFamily="34" charset="0"/>
            </a:endParaRPr>
          </a:p>
        </p:txBody>
      </p:sp>
      <p:sp>
        <p:nvSpPr>
          <p:cNvPr id="1534" name="Google Shape;1534;p82"/>
          <p:cNvSpPr txBox="1">
            <a:spLocks noGrp="1"/>
          </p:cNvSpPr>
          <p:nvPr>
            <p:ph type="subTitle" idx="1"/>
          </p:nvPr>
        </p:nvSpPr>
        <p:spPr>
          <a:xfrm>
            <a:off x="715100" y="3634200"/>
            <a:ext cx="4587600" cy="974100"/>
          </a:xfrm>
          <a:prstGeom prst="rect">
            <a:avLst/>
          </a:prstGeom>
        </p:spPr>
        <p:txBody>
          <a:bodyPr spcFirstLastPara="1" wrap="square" lIns="91425" tIns="91425" rIns="91425" bIns="91425" anchor="ctr" anchorCtr="0">
            <a:noAutofit/>
          </a:bodyPr>
          <a:lstStyle/>
          <a:p>
            <a:pPr marL="0" lvl="0" indent="0"/>
            <a:r>
              <a:rPr lang="en-US" dirty="0" err="1"/>
              <a:t>T</a:t>
            </a:r>
            <a:r>
              <a:rPr lang="en-US" dirty="0" err="1" smtClean="0"/>
              <a:t>hiết</a:t>
            </a:r>
            <a:r>
              <a:rPr lang="en-US" dirty="0" smtClean="0"/>
              <a:t> </a:t>
            </a:r>
            <a:r>
              <a:rPr lang="en-US" dirty="0" err="1"/>
              <a:t>kế</a:t>
            </a:r>
            <a:r>
              <a:rPr lang="en-US" dirty="0"/>
              <a:t> </a:t>
            </a:r>
            <a:r>
              <a:rPr lang="en-US" dirty="0" err="1"/>
              <a:t>và</a:t>
            </a:r>
            <a:r>
              <a:rPr lang="en-US" dirty="0"/>
              <a:t> </a:t>
            </a:r>
            <a:r>
              <a:rPr lang="en-US" dirty="0" err="1"/>
              <a:t>lập</a:t>
            </a:r>
            <a:r>
              <a:rPr lang="en-US" dirty="0"/>
              <a:t> </a:t>
            </a:r>
            <a:r>
              <a:rPr lang="en-US" dirty="0" err="1"/>
              <a:t>trình</a:t>
            </a:r>
            <a:r>
              <a:rPr lang="en-US" dirty="0"/>
              <a:t> </a:t>
            </a:r>
            <a:r>
              <a:rPr lang="en-US" dirty="0" err="1"/>
              <a:t>lò</a:t>
            </a:r>
            <a:r>
              <a:rPr lang="en-US" dirty="0"/>
              <a:t> </a:t>
            </a:r>
            <a:r>
              <a:rPr lang="en-US" dirty="0" err="1"/>
              <a:t>ấp</a:t>
            </a:r>
            <a:r>
              <a:rPr lang="en-US" dirty="0"/>
              <a:t> </a:t>
            </a:r>
            <a:r>
              <a:rPr lang="en-US" dirty="0" err="1"/>
              <a:t>trứng</a:t>
            </a:r>
            <a:r>
              <a:rPr lang="en-US" dirty="0"/>
              <a:t> </a:t>
            </a:r>
            <a:r>
              <a:rPr lang="en-US" dirty="0" err="1"/>
              <a:t>có</a:t>
            </a:r>
            <a:r>
              <a:rPr lang="en-US" dirty="0"/>
              <a:t> </a:t>
            </a:r>
            <a:r>
              <a:rPr lang="en-US" dirty="0" err="1"/>
              <a:t>hiển</a:t>
            </a:r>
            <a:r>
              <a:rPr lang="en-US" dirty="0"/>
              <a:t> </a:t>
            </a:r>
            <a:r>
              <a:rPr lang="en-US" dirty="0" err="1"/>
              <a:t>thị</a:t>
            </a:r>
            <a:r>
              <a:rPr lang="en-US" dirty="0"/>
              <a:t> LCD </a:t>
            </a:r>
            <a:r>
              <a:rPr lang="en-US" dirty="0" err="1"/>
              <a:t>là</a:t>
            </a:r>
            <a:r>
              <a:rPr lang="en-US" dirty="0"/>
              <a:t> </a:t>
            </a:r>
            <a:r>
              <a:rPr lang="en-US" dirty="0" err="1"/>
              <a:t>một</a:t>
            </a:r>
            <a:r>
              <a:rPr lang="en-US" dirty="0"/>
              <a:t> </a:t>
            </a:r>
            <a:r>
              <a:rPr lang="en-US" dirty="0" err="1"/>
              <a:t>giải</a:t>
            </a:r>
            <a:r>
              <a:rPr lang="en-US" dirty="0"/>
              <a:t> </a:t>
            </a:r>
            <a:r>
              <a:rPr lang="en-US" dirty="0" err="1"/>
              <a:t>pháp</a:t>
            </a:r>
            <a:r>
              <a:rPr lang="en-US" dirty="0"/>
              <a:t> </a:t>
            </a:r>
            <a:r>
              <a:rPr lang="en-US" dirty="0" err="1"/>
              <a:t>cần</a:t>
            </a:r>
            <a:r>
              <a:rPr lang="en-US" dirty="0"/>
              <a:t> </a:t>
            </a:r>
            <a:r>
              <a:rPr lang="en-US" dirty="0" err="1"/>
              <a:t>thiết</a:t>
            </a:r>
            <a:r>
              <a:rPr lang="en-US" dirty="0"/>
              <a:t> </a:t>
            </a:r>
            <a:r>
              <a:rPr lang="en-US" dirty="0" err="1"/>
              <a:t>để</a:t>
            </a:r>
            <a:r>
              <a:rPr lang="en-US" dirty="0"/>
              <a:t> </a:t>
            </a:r>
            <a:r>
              <a:rPr lang="en-US" dirty="0" err="1"/>
              <a:t>nâng</a:t>
            </a:r>
            <a:r>
              <a:rPr lang="en-US" dirty="0"/>
              <a:t> </a:t>
            </a:r>
            <a:r>
              <a:rPr lang="en-US" dirty="0" err="1"/>
              <a:t>cao</a:t>
            </a:r>
            <a:r>
              <a:rPr lang="en-US" dirty="0"/>
              <a:t> </a:t>
            </a:r>
            <a:r>
              <a:rPr lang="en-US" dirty="0" err="1"/>
              <a:t>hiệu</a:t>
            </a:r>
            <a:r>
              <a:rPr lang="en-US" dirty="0"/>
              <a:t> </a:t>
            </a:r>
            <a:r>
              <a:rPr lang="en-US" dirty="0" err="1"/>
              <a:t>quả</a:t>
            </a:r>
            <a:r>
              <a:rPr lang="en-US" dirty="0"/>
              <a:t> </a:t>
            </a:r>
            <a:r>
              <a:rPr lang="en-US" dirty="0" err="1"/>
              <a:t>ấp</a:t>
            </a:r>
            <a:r>
              <a:rPr lang="en-US" dirty="0"/>
              <a:t> </a:t>
            </a:r>
            <a:r>
              <a:rPr lang="en-US" dirty="0" err="1"/>
              <a:t>trứng</a:t>
            </a:r>
            <a:r>
              <a:rPr lang="en-US" dirty="0"/>
              <a:t>.</a:t>
            </a:r>
            <a:endParaRPr dirty="0"/>
          </a:p>
        </p:txBody>
      </p:sp>
      <p:cxnSp>
        <p:nvCxnSpPr>
          <p:cNvPr id="1535" name="Google Shape;1535;p82"/>
          <p:cNvCxnSpPr/>
          <p:nvPr/>
        </p:nvCxnSpPr>
        <p:spPr>
          <a:xfrm>
            <a:off x="733776" y="3332229"/>
            <a:ext cx="4587600" cy="0"/>
          </a:xfrm>
          <a:prstGeom prst="straightConnector1">
            <a:avLst/>
          </a:prstGeom>
          <a:noFill/>
          <a:ln w="19050" cap="flat" cmpd="sng">
            <a:solidFill>
              <a:schemeClr val="lt2"/>
            </a:solidFill>
            <a:prstDash val="solid"/>
            <a:round/>
            <a:headEnd type="none" w="med" len="med"/>
            <a:tailEnd type="none" w="med" len="med"/>
          </a:ln>
        </p:spPr>
      </p:cxnSp>
      <p:grpSp>
        <p:nvGrpSpPr>
          <p:cNvPr id="1537" name="Google Shape;1537;p82"/>
          <p:cNvGrpSpPr/>
          <p:nvPr/>
        </p:nvGrpSpPr>
        <p:grpSpPr>
          <a:xfrm rot="-5400000">
            <a:off x="7992813" y="4161436"/>
            <a:ext cx="171535" cy="722609"/>
            <a:chOff x="8668080" y="2328029"/>
            <a:chExt cx="127488" cy="537136"/>
          </a:xfrm>
        </p:grpSpPr>
        <p:sp>
          <p:nvSpPr>
            <p:cNvPr id="1538" name="Google Shape;1538;p82"/>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82"/>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82"/>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82"/>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82"/>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82"/>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82"/>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82"/>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82"/>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82"/>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82"/>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82"/>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0" name="Google Shape;1550;p82"/>
          <p:cNvGrpSpPr/>
          <p:nvPr/>
        </p:nvGrpSpPr>
        <p:grpSpPr>
          <a:xfrm rot="7352464">
            <a:off x="6408830" y="3179175"/>
            <a:ext cx="470509" cy="545611"/>
            <a:chOff x="5320111" y="1881293"/>
            <a:chExt cx="470512" cy="545615"/>
          </a:xfrm>
        </p:grpSpPr>
        <p:sp>
          <p:nvSpPr>
            <p:cNvPr id="1551" name="Google Shape;1551;p82"/>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82"/>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82"/>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1554;p82"/>
          <p:cNvGrpSpPr/>
          <p:nvPr/>
        </p:nvGrpSpPr>
        <p:grpSpPr>
          <a:xfrm rot="-92090">
            <a:off x="6925346" y="3542125"/>
            <a:ext cx="344303" cy="399261"/>
            <a:chOff x="5320111" y="1881293"/>
            <a:chExt cx="470512" cy="545615"/>
          </a:xfrm>
        </p:grpSpPr>
        <p:sp>
          <p:nvSpPr>
            <p:cNvPr id="1555" name="Google Shape;1555;p82"/>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82"/>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82"/>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8" name="Google Shape;1558;p82"/>
          <p:cNvSpPr/>
          <p:nvPr/>
        </p:nvSpPr>
        <p:spPr>
          <a:xfrm>
            <a:off x="1249840" y="450762"/>
            <a:ext cx="308279" cy="308294"/>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82"/>
          <p:cNvSpPr/>
          <p:nvPr/>
        </p:nvSpPr>
        <p:spPr>
          <a:xfrm>
            <a:off x="734775" y="654850"/>
            <a:ext cx="463703" cy="463703"/>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2700" y="249382"/>
            <a:ext cx="3137186" cy="27752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5"/>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latin typeface="Segoe UI Black" panose="020B0A02040204020203" pitchFamily="34" charset="0"/>
                <a:ea typeface="Segoe UI Black" panose="020B0A02040204020203" pitchFamily="34" charset="0"/>
              </a:rPr>
              <a:t>MỤC TIÊU</a:t>
            </a:r>
            <a:endParaRPr dirty="0">
              <a:latin typeface="Segoe UI Black" panose="020B0A02040204020203" pitchFamily="34" charset="0"/>
              <a:ea typeface="Segoe UI Black" panose="020B0A02040204020203" pitchFamily="34" charset="0"/>
            </a:endParaRPr>
          </a:p>
        </p:txBody>
      </p:sp>
      <p:sp>
        <p:nvSpPr>
          <p:cNvPr id="710" name="Google Shape;710;p65"/>
          <p:cNvSpPr txBox="1">
            <a:spLocks noGrp="1"/>
          </p:cNvSpPr>
          <p:nvPr>
            <p:ph type="body" idx="1"/>
          </p:nvPr>
        </p:nvSpPr>
        <p:spPr>
          <a:xfrm>
            <a:off x="720000" y="1207475"/>
            <a:ext cx="5475900" cy="2675400"/>
          </a:xfrm>
          <a:prstGeom prst="rect">
            <a:avLst/>
          </a:prstGeom>
        </p:spPr>
        <p:txBody>
          <a:bodyPr spcFirstLastPara="1" wrap="square" lIns="91425" tIns="91425" rIns="91425" bIns="91425" anchor="t" anchorCtr="0">
            <a:noAutofit/>
          </a:bodyPr>
          <a:lstStyle/>
          <a:p>
            <a:pPr marL="0" lvl="0" indent="0">
              <a:buClr>
                <a:srgbClr val="273D40"/>
              </a:buClr>
              <a:buSzPts val="600"/>
              <a:buNone/>
            </a:pPr>
            <a:r>
              <a:rPr lang="en-US" sz="1800" dirty="0" err="1">
                <a:latin typeface="Times New Roman" panose="02020603050405020304" pitchFamily="18" charset="0"/>
                <a:cs typeface="Times New Roman" panose="02020603050405020304" pitchFamily="18" charset="0"/>
              </a:rPr>
              <a:t>Mục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tiêu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kế</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lập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lò</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ấp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thị</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LCD </a:t>
            </a:r>
            <a:r>
              <a:rPr lang="en-US" sz="1800" dirty="0" err="1" smtClean="0">
                <a:latin typeface="Times New Roman" panose="02020603050405020304" pitchFamily="18" charset="0"/>
                <a:cs typeface="Times New Roman" panose="02020603050405020304" pitchFamily="18" charset="0"/>
              </a:rPr>
              <a:t>là</a:t>
            </a:r>
            <a:r>
              <a:rPr lang="en-US" sz="1800" dirty="0" smtClean="0">
                <a:latin typeface="Times New Roman" panose="02020603050405020304" pitchFamily="18" charset="0"/>
                <a:cs typeface="Times New Roman" panose="02020603050405020304" pitchFamily="18" charset="0"/>
              </a:rPr>
              <a:t>:</a:t>
            </a:r>
            <a:endParaRPr lang="en-US" sz="1800" dirty="0" smtClean="0">
              <a:solidFill>
                <a:schemeClr val="lt2"/>
              </a:solidFill>
              <a:latin typeface="Times New Roman" panose="02020603050405020304" pitchFamily="18" charset="0"/>
              <a:ea typeface="Lato"/>
              <a:cs typeface="Times New Roman" panose="02020603050405020304" pitchFamily="18" charset="0"/>
              <a:sym typeface="Lato"/>
            </a:endParaRPr>
          </a:p>
          <a:p>
            <a:pPr marL="241300" lvl="0" indent="-228600">
              <a:spcBef>
                <a:spcPts val="1600"/>
              </a:spcBef>
              <a:buClr>
                <a:schemeClr val="accent4"/>
              </a:buClr>
              <a:buSzPts val="1600"/>
            </a:pPr>
            <a:r>
              <a:rPr lang="vi-VN" sz="1800" dirty="0">
                <a:latin typeface="Times New Roman" panose="02020603050405020304" pitchFamily="18" charset="0"/>
                <a:cs typeface="Times New Roman" panose="02020603050405020304" pitchFamily="18" charset="0"/>
              </a:rPr>
              <a:t>Cung cấp một thiết bị ấp trứng có độ chính xác cao, đáp ứng nhu cầu của người chăn </a:t>
            </a:r>
            <a:r>
              <a:rPr lang="vi-VN" sz="1800" dirty="0" smtClean="0">
                <a:latin typeface="Times New Roman" panose="02020603050405020304" pitchFamily="18" charset="0"/>
                <a:cs typeface="Times New Roman" panose="02020603050405020304" pitchFamily="18" charset="0"/>
              </a:rPr>
              <a:t>nuôi</a:t>
            </a:r>
            <a:r>
              <a:rPr lang="en-US" sz="1800" dirty="0" smtClean="0">
                <a:latin typeface="Times New Roman" panose="02020603050405020304" pitchFamily="18" charset="0"/>
                <a:cs typeface="Times New Roman" panose="02020603050405020304" pitchFamily="18" charset="0"/>
              </a:rPr>
              <a:t>.</a:t>
            </a:r>
          </a:p>
          <a:p>
            <a:pPr marL="241300" indent="-228600">
              <a:spcBef>
                <a:spcPts val="1600"/>
              </a:spcBef>
              <a:buClr>
                <a:schemeClr val="accent4"/>
              </a:buClr>
              <a:buSzPts val="1600"/>
            </a:pPr>
            <a:r>
              <a:rPr lang="vi-VN" sz="1800" dirty="0">
                <a:latin typeface="Times New Roman" panose="02020603050405020304" pitchFamily="18" charset="0"/>
                <a:cs typeface="Times New Roman" panose="02020603050405020304" pitchFamily="18" charset="0"/>
              </a:rPr>
              <a:t>Giúp người dùng dễ dàng theo dõi các thông số nhiệt độ, độ ẩm trong lò ấp.</a:t>
            </a:r>
          </a:p>
          <a:p>
            <a:pPr marL="241300" indent="-228600">
              <a:spcBef>
                <a:spcPts val="1600"/>
              </a:spcBef>
              <a:buClr>
                <a:schemeClr val="accent4"/>
              </a:buClr>
              <a:buSzPts val="1600"/>
            </a:pPr>
            <a:r>
              <a:rPr lang="vi-VN" sz="1800" dirty="0">
                <a:latin typeface="Times New Roman" panose="02020603050405020304" pitchFamily="18" charset="0"/>
                <a:cs typeface="Times New Roman" panose="02020603050405020304" pitchFamily="18" charset="0"/>
              </a:rPr>
              <a:t>Nâng cao tỷ lệ nở trứng, mang lại hiệu quả kinh tế cao cho người chăn nuôi</a:t>
            </a:r>
            <a:r>
              <a:rPr lang="vi-VN" sz="1800" dirty="0" smtClean="0">
                <a:latin typeface="Times New Roman" panose="02020603050405020304" pitchFamily="18" charset="0"/>
                <a:cs typeface="Times New Roman" panose="02020603050405020304" pitchFamily="18" charset="0"/>
              </a:rPr>
              <a:t>.</a:t>
            </a:r>
            <a:endParaRPr lang="vi-VN" sz="1800" dirty="0">
              <a:latin typeface="Times New Roman" panose="02020603050405020304" pitchFamily="18" charset="0"/>
              <a:cs typeface="Times New Roman" panose="02020603050405020304" pitchFamily="18" charset="0"/>
            </a:endParaRPr>
          </a:p>
        </p:txBody>
      </p:sp>
      <p:grpSp>
        <p:nvGrpSpPr>
          <p:cNvPr id="711" name="Google Shape;711;p65"/>
          <p:cNvGrpSpPr/>
          <p:nvPr/>
        </p:nvGrpSpPr>
        <p:grpSpPr>
          <a:xfrm>
            <a:off x="6376876" y="2012838"/>
            <a:ext cx="2052018" cy="1943116"/>
            <a:chOff x="2956625" y="695323"/>
            <a:chExt cx="1049357" cy="993667"/>
          </a:xfrm>
        </p:grpSpPr>
        <p:sp>
          <p:nvSpPr>
            <p:cNvPr id="712" name="Google Shape;712;p65"/>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5"/>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5"/>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5"/>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5"/>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5"/>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5"/>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5"/>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5"/>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5"/>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5"/>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5"/>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5"/>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5"/>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 name="Google Shape;728;p65"/>
          <p:cNvGrpSpPr/>
          <p:nvPr/>
        </p:nvGrpSpPr>
        <p:grpSpPr>
          <a:xfrm rot="5400000">
            <a:off x="7990306" y="4257989"/>
            <a:ext cx="166385" cy="701016"/>
            <a:chOff x="8668080" y="2328029"/>
            <a:chExt cx="127488" cy="537136"/>
          </a:xfrm>
        </p:grpSpPr>
        <p:sp>
          <p:nvSpPr>
            <p:cNvPr id="729" name="Google Shape;729;p6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1" name="Google Shape;741;p65"/>
          <p:cNvCxnSpPr/>
          <p:nvPr/>
        </p:nvCxnSpPr>
        <p:spPr>
          <a:xfrm rot="10800000">
            <a:off x="608604" y="4581441"/>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742" name="Google Shape;742;p65"/>
          <p:cNvGrpSpPr/>
          <p:nvPr/>
        </p:nvGrpSpPr>
        <p:grpSpPr>
          <a:xfrm>
            <a:off x="7234974" y="1844047"/>
            <a:ext cx="198233" cy="168803"/>
            <a:chOff x="3080599" y="534997"/>
            <a:chExt cx="198233" cy="168803"/>
          </a:xfrm>
        </p:grpSpPr>
        <p:sp>
          <p:nvSpPr>
            <p:cNvPr id="743" name="Google Shape;743;p65"/>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5"/>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5"/>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65"/>
          <p:cNvGrpSpPr/>
          <p:nvPr/>
        </p:nvGrpSpPr>
        <p:grpSpPr>
          <a:xfrm>
            <a:off x="8054217" y="2319399"/>
            <a:ext cx="200951" cy="162552"/>
            <a:chOff x="5095817" y="961574"/>
            <a:chExt cx="200951" cy="162552"/>
          </a:xfrm>
        </p:grpSpPr>
        <p:sp>
          <p:nvSpPr>
            <p:cNvPr id="747" name="Google Shape;747;p65"/>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5"/>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5"/>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0" name="Google Shape;750;p65"/>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65"/>
          <p:cNvGrpSpPr/>
          <p:nvPr/>
        </p:nvGrpSpPr>
        <p:grpSpPr>
          <a:xfrm>
            <a:off x="88081" y="3292812"/>
            <a:ext cx="310599" cy="294704"/>
            <a:chOff x="2327131" y="3148937"/>
            <a:chExt cx="310599" cy="294704"/>
          </a:xfrm>
        </p:grpSpPr>
        <p:sp>
          <p:nvSpPr>
            <p:cNvPr id="752" name="Google Shape;752;p6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45"/>
        <p:cNvGrpSpPr/>
        <p:nvPr/>
      </p:nvGrpSpPr>
      <p:grpSpPr>
        <a:xfrm>
          <a:off x="0" y="0"/>
          <a:ext cx="0" cy="0"/>
          <a:chOff x="0" y="0"/>
          <a:chExt cx="0" cy="0"/>
        </a:xfrm>
      </p:grpSpPr>
      <p:sp>
        <p:nvSpPr>
          <p:cNvPr id="2246" name="Google Shape;2246;p97"/>
          <p:cNvSpPr txBox="1">
            <a:spLocks noGrp="1"/>
          </p:cNvSpPr>
          <p:nvPr>
            <p:ph type="title"/>
          </p:nvPr>
        </p:nvSpPr>
        <p:spPr>
          <a:xfrm flipH="1">
            <a:off x="4151700" y="2036975"/>
            <a:ext cx="4205100" cy="1226100"/>
          </a:xfrm>
          <a:prstGeom prst="rect">
            <a:avLst/>
          </a:prstGeom>
        </p:spPr>
        <p:txBody>
          <a:bodyPr spcFirstLastPara="1" wrap="square" lIns="91425" tIns="91425" rIns="91425" bIns="91425" anchor="ctr" anchorCtr="0">
            <a:noAutofit/>
          </a:bodyPr>
          <a:lstStyle/>
          <a:p>
            <a:pPr lvl="0"/>
            <a:r>
              <a:rPr lang="vi-VN" dirty="0">
                <a:latin typeface="Segoe UI Black" panose="020B0A02040204020203" pitchFamily="34" charset="0"/>
                <a:ea typeface="Segoe UI Black" panose="020B0A02040204020203" pitchFamily="34" charset="0"/>
              </a:rPr>
              <a:t>CƠ SỞ LÝ THUYẾT</a:t>
            </a:r>
            <a:endParaRPr lang="vi-VN" dirty="0">
              <a:latin typeface="Segoe UI Black" panose="020B0A02040204020203" pitchFamily="34" charset="0"/>
              <a:ea typeface="Segoe UI Black" panose="020B0A02040204020203" pitchFamily="34" charset="0"/>
            </a:endParaRPr>
          </a:p>
        </p:txBody>
      </p:sp>
      <p:sp>
        <p:nvSpPr>
          <p:cNvPr id="2247" name="Google Shape;2247;p97"/>
          <p:cNvSpPr txBox="1">
            <a:spLocks noGrp="1"/>
          </p:cNvSpPr>
          <p:nvPr>
            <p:ph type="subTitle" idx="1"/>
          </p:nvPr>
        </p:nvSpPr>
        <p:spPr>
          <a:xfrm flipH="1">
            <a:off x="3996600" y="3554725"/>
            <a:ext cx="4360200" cy="393600"/>
          </a:xfrm>
          <a:prstGeom prst="rect">
            <a:avLst/>
          </a:prstGeom>
        </p:spPr>
        <p:txBody>
          <a:bodyPr spcFirstLastPara="1" wrap="square" lIns="91425" tIns="91425" rIns="91425" bIns="91425" anchor="ctr" anchorCtr="0">
            <a:noAutofit/>
          </a:bodyPr>
          <a:lstStyle/>
          <a:p>
            <a:pPr marL="0" lvl="0" indent="0"/>
            <a:r>
              <a:rPr lang="vi-VN" sz="1800" dirty="0">
                <a:latin typeface="Times New Roman" panose="02020603050405020304" pitchFamily="18" charset="0"/>
                <a:cs typeface="Times New Roman" panose="02020603050405020304" pitchFamily="18" charset="0"/>
              </a:rPr>
              <a:t>Tìm hiểu về các linh kiện sẽ được sử dụng</a:t>
            </a:r>
            <a:endParaRPr lang="vi-VN" sz="1800" dirty="0">
              <a:latin typeface="Times New Roman" panose="02020603050405020304" pitchFamily="18" charset="0"/>
              <a:cs typeface="Times New Roman" panose="02020603050405020304" pitchFamily="18" charset="0"/>
            </a:endParaRPr>
          </a:p>
        </p:txBody>
      </p:sp>
      <p:sp>
        <p:nvSpPr>
          <p:cNvPr id="2248" name="Google Shape;2248;p97"/>
          <p:cNvSpPr txBox="1">
            <a:spLocks noGrp="1"/>
          </p:cNvSpPr>
          <p:nvPr>
            <p:ph type="title" idx="2"/>
          </p:nvPr>
        </p:nvSpPr>
        <p:spPr>
          <a:xfrm>
            <a:off x="3996600" y="1195175"/>
            <a:ext cx="4205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cxnSp>
        <p:nvCxnSpPr>
          <p:cNvPr id="2249" name="Google Shape;2249;p97"/>
          <p:cNvCxnSpPr/>
          <p:nvPr/>
        </p:nvCxnSpPr>
        <p:spPr>
          <a:xfrm>
            <a:off x="4072800" y="3367175"/>
            <a:ext cx="4343700" cy="0"/>
          </a:xfrm>
          <a:prstGeom prst="straightConnector1">
            <a:avLst/>
          </a:prstGeom>
          <a:noFill/>
          <a:ln w="19050" cap="flat" cmpd="sng">
            <a:solidFill>
              <a:schemeClr val="lt2"/>
            </a:solidFill>
            <a:prstDash val="solid"/>
            <a:round/>
            <a:headEnd type="none" w="med" len="med"/>
            <a:tailEnd type="none" w="med" len="med"/>
          </a:ln>
        </p:spPr>
      </p:cxnSp>
      <p:grpSp>
        <p:nvGrpSpPr>
          <p:cNvPr id="2250" name="Google Shape;2250;p97"/>
          <p:cNvGrpSpPr/>
          <p:nvPr/>
        </p:nvGrpSpPr>
        <p:grpSpPr>
          <a:xfrm flipH="1">
            <a:off x="724840" y="274225"/>
            <a:ext cx="1521661" cy="1635628"/>
            <a:chOff x="6990438" y="274225"/>
            <a:chExt cx="1521661" cy="1635628"/>
          </a:xfrm>
        </p:grpSpPr>
        <p:sp>
          <p:nvSpPr>
            <p:cNvPr id="2251" name="Google Shape;2251;p97"/>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97"/>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97"/>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97"/>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97"/>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97"/>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7" name="Google Shape;2257;p97"/>
          <p:cNvSpPr/>
          <p:nvPr/>
        </p:nvSpPr>
        <p:spPr>
          <a:xfrm flipH="1">
            <a:off x="5422467" y="88723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97"/>
          <p:cNvSpPr/>
          <p:nvPr/>
        </p:nvSpPr>
        <p:spPr>
          <a:xfrm flipH="1">
            <a:off x="5789225" y="76285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9" name="Google Shape;2259;p97"/>
          <p:cNvGrpSpPr/>
          <p:nvPr/>
        </p:nvGrpSpPr>
        <p:grpSpPr>
          <a:xfrm flipH="1">
            <a:off x="724849" y="3882964"/>
            <a:ext cx="166385" cy="701016"/>
            <a:chOff x="8668080" y="2328029"/>
            <a:chExt cx="127488" cy="537136"/>
          </a:xfrm>
        </p:grpSpPr>
        <p:sp>
          <p:nvSpPr>
            <p:cNvPr id="2260" name="Google Shape;2260;p97"/>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97"/>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97"/>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97"/>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97"/>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97"/>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97"/>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97"/>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97"/>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97"/>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97"/>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97"/>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2" name="Google Shape;2272;p97"/>
          <p:cNvGrpSpPr/>
          <p:nvPr/>
        </p:nvGrpSpPr>
        <p:grpSpPr>
          <a:xfrm rot="-5400000" flipH="1">
            <a:off x="8078399" y="184489"/>
            <a:ext cx="166385" cy="701016"/>
            <a:chOff x="8668080" y="2328029"/>
            <a:chExt cx="127488" cy="537136"/>
          </a:xfrm>
        </p:grpSpPr>
        <p:sp>
          <p:nvSpPr>
            <p:cNvPr id="2273" name="Google Shape;2273;p97"/>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97"/>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97"/>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97"/>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97"/>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97"/>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97"/>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97"/>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97"/>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97"/>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97"/>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97"/>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5" name="Google Shape;2285;p97"/>
          <p:cNvGrpSpPr/>
          <p:nvPr/>
        </p:nvGrpSpPr>
        <p:grpSpPr>
          <a:xfrm flipH="1">
            <a:off x="2953163" y="4170971"/>
            <a:ext cx="274389" cy="287882"/>
            <a:chOff x="6009387" y="4170971"/>
            <a:chExt cx="274389" cy="287882"/>
          </a:xfrm>
        </p:grpSpPr>
        <p:sp>
          <p:nvSpPr>
            <p:cNvPr id="2286" name="Google Shape;2286;p97"/>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97"/>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8" name="Google Shape;2288;p97"/>
          <p:cNvGrpSpPr/>
          <p:nvPr/>
        </p:nvGrpSpPr>
        <p:grpSpPr>
          <a:xfrm>
            <a:off x="891220" y="618200"/>
            <a:ext cx="2107202" cy="2256195"/>
            <a:chOff x="279450" y="571167"/>
            <a:chExt cx="1533626" cy="1642063"/>
          </a:xfrm>
        </p:grpSpPr>
        <p:sp>
          <p:nvSpPr>
            <p:cNvPr id="2289" name="Google Shape;2289;p97"/>
            <p:cNvSpPr/>
            <p:nvPr/>
          </p:nvSpPr>
          <p:spPr>
            <a:xfrm>
              <a:off x="328046" y="591443"/>
              <a:ext cx="1470248" cy="1255737"/>
            </a:xfrm>
            <a:custGeom>
              <a:avLst/>
              <a:gdLst/>
              <a:ahLst/>
              <a:cxnLst/>
              <a:rect l="l" t="t" r="r" b="b"/>
              <a:pathLst>
                <a:path w="38574" h="32946" extrusionOk="0">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97"/>
            <p:cNvSpPr/>
            <p:nvPr/>
          </p:nvSpPr>
          <p:spPr>
            <a:xfrm>
              <a:off x="1161610" y="949375"/>
              <a:ext cx="508950" cy="987369"/>
            </a:xfrm>
            <a:custGeom>
              <a:avLst/>
              <a:gdLst/>
              <a:ahLst/>
              <a:cxnLst/>
              <a:rect l="l" t="t" r="r" b="b"/>
              <a:pathLst>
                <a:path w="13353" h="25905" extrusionOk="0">
                  <a:moveTo>
                    <a:pt x="3512" y="0"/>
                  </a:moveTo>
                  <a:lnTo>
                    <a:pt x="1" y="14288"/>
                  </a:lnTo>
                  <a:lnTo>
                    <a:pt x="13352" y="25905"/>
                  </a:lnTo>
                  <a:lnTo>
                    <a:pt x="13352" y="25905"/>
                  </a:lnTo>
                  <a:lnTo>
                    <a:pt x="3512" y="0"/>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97"/>
            <p:cNvSpPr/>
            <p:nvPr/>
          </p:nvSpPr>
          <p:spPr>
            <a:xfrm>
              <a:off x="474253" y="949375"/>
              <a:ext cx="821264" cy="544625"/>
            </a:xfrm>
            <a:custGeom>
              <a:avLst/>
              <a:gdLst/>
              <a:ahLst/>
              <a:cxnLst/>
              <a:rect l="l" t="t" r="r" b="b"/>
              <a:pathLst>
                <a:path w="21547" h="14289" extrusionOk="0">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97"/>
            <p:cNvSpPr/>
            <p:nvPr/>
          </p:nvSpPr>
          <p:spPr>
            <a:xfrm>
              <a:off x="474253" y="1445889"/>
              <a:ext cx="1196316" cy="767331"/>
            </a:xfrm>
            <a:custGeom>
              <a:avLst/>
              <a:gdLst/>
              <a:ahLst/>
              <a:cxnLst/>
              <a:rect l="l" t="t" r="r" b="b"/>
              <a:pathLst>
                <a:path w="31387" h="20132" extrusionOk="0">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97"/>
            <p:cNvSpPr/>
            <p:nvPr/>
          </p:nvSpPr>
          <p:spPr>
            <a:xfrm>
              <a:off x="969437" y="1493952"/>
              <a:ext cx="701125" cy="719268"/>
            </a:xfrm>
            <a:custGeom>
              <a:avLst/>
              <a:gdLst/>
              <a:ahLst/>
              <a:cxnLst/>
              <a:rect l="l" t="t" r="r" b="b"/>
              <a:pathLst>
                <a:path w="18395" h="18871" extrusionOk="0">
                  <a:moveTo>
                    <a:pt x="5043" y="0"/>
                  </a:moveTo>
                  <a:lnTo>
                    <a:pt x="1" y="18871"/>
                  </a:lnTo>
                  <a:lnTo>
                    <a:pt x="18394" y="11617"/>
                  </a:lnTo>
                  <a:lnTo>
                    <a:pt x="504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97"/>
            <p:cNvSpPr/>
            <p:nvPr/>
          </p:nvSpPr>
          <p:spPr>
            <a:xfrm>
              <a:off x="969437" y="949375"/>
              <a:ext cx="701125" cy="1263855"/>
            </a:xfrm>
            <a:custGeom>
              <a:avLst/>
              <a:gdLst/>
              <a:ahLst/>
              <a:cxnLst/>
              <a:rect l="l" t="t" r="r" b="b"/>
              <a:pathLst>
                <a:path w="18395" h="33159" extrusionOk="0">
                  <a:moveTo>
                    <a:pt x="8554" y="0"/>
                  </a:moveTo>
                  <a:lnTo>
                    <a:pt x="5043" y="14288"/>
                  </a:lnTo>
                  <a:lnTo>
                    <a:pt x="1" y="33159"/>
                  </a:lnTo>
                  <a:lnTo>
                    <a:pt x="18394" y="25905"/>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97"/>
            <p:cNvSpPr/>
            <p:nvPr/>
          </p:nvSpPr>
          <p:spPr>
            <a:xfrm>
              <a:off x="279450" y="1498868"/>
              <a:ext cx="1471963" cy="348981"/>
            </a:xfrm>
            <a:custGeom>
              <a:avLst/>
              <a:gdLst/>
              <a:ahLst/>
              <a:cxnLst/>
              <a:rect l="l" t="t" r="r" b="b"/>
              <a:pathLst>
                <a:path w="38619" h="9156" extrusionOk="0">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97"/>
            <p:cNvSpPr/>
            <p:nvPr/>
          </p:nvSpPr>
          <p:spPr>
            <a:xfrm>
              <a:off x="809927" y="571167"/>
              <a:ext cx="1003149" cy="895512"/>
            </a:xfrm>
            <a:custGeom>
              <a:avLst/>
              <a:gdLst/>
              <a:ahLst/>
              <a:cxnLst/>
              <a:rect l="l" t="t" r="r" b="b"/>
              <a:pathLst>
                <a:path w="26319" h="23495" extrusionOk="0">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sp>
        <p:nvSpPr>
          <p:cNvPr id="1564" name="Google Shape;1564;p83"/>
          <p:cNvSpPr/>
          <p:nvPr/>
        </p:nvSpPr>
        <p:spPr>
          <a:xfrm>
            <a:off x="714125" y="1006749"/>
            <a:ext cx="3117600" cy="3129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83"/>
          <p:cNvSpPr txBox="1">
            <a:spLocks noGrp="1"/>
          </p:cNvSpPr>
          <p:nvPr>
            <p:ph type="title"/>
          </p:nvPr>
        </p:nvSpPr>
        <p:spPr>
          <a:xfrm>
            <a:off x="5057774" y="1188275"/>
            <a:ext cx="3353325" cy="1699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latin typeface="Segoe UI Black" panose="020B0A02040204020203" pitchFamily="34" charset="0"/>
                <a:ea typeface="Segoe UI Black" panose="020B0A02040204020203" pitchFamily="34" charset="0"/>
              </a:rPr>
              <a:t>VI ĐIỀU KHIỂN PIC16F877A</a:t>
            </a:r>
            <a:endParaRPr dirty="0">
              <a:latin typeface="Segoe UI Black" panose="020B0A02040204020203" pitchFamily="34" charset="0"/>
              <a:ea typeface="Segoe UI Black" panose="020B0A02040204020203" pitchFamily="34" charset="0"/>
            </a:endParaRPr>
          </a:p>
        </p:txBody>
      </p:sp>
      <p:sp>
        <p:nvSpPr>
          <p:cNvPr id="1566" name="Google Shape;1566;p83"/>
          <p:cNvSpPr txBox="1">
            <a:spLocks noGrp="1"/>
          </p:cNvSpPr>
          <p:nvPr>
            <p:ph type="subTitle" idx="1"/>
          </p:nvPr>
        </p:nvSpPr>
        <p:spPr>
          <a:xfrm>
            <a:off x="3823500" y="2981025"/>
            <a:ext cx="4587600" cy="974100"/>
          </a:xfrm>
          <a:prstGeom prst="rect">
            <a:avLst/>
          </a:prstGeom>
        </p:spPr>
        <p:txBody>
          <a:bodyPr spcFirstLastPara="1" wrap="square" lIns="91425" tIns="91425" rIns="91425" bIns="91425" anchor="ctr" anchorCtr="0">
            <a:noAutofit/>
          </a:bodyPr>
          <a:lstStyle/>
          <a:p>
            <a:pPr marL="0" lvl="0" indent="0"/>
            <a:r>
              <a:rPr lang="vi-VN" dirty="0">
                <a:latin typeface="+mj-lt"/>
              </a:rPr>
              <a:t>Pic16F877A là một vi điều khiển mạnh mẽ và linh hoạt, có thể được sử dụng trong nhiều ứng dụng khác nhau. Nó là một lựa chọn phổ biến cho các kỹ sư và nhà thiết kế điện tử</a:t>
            </a:r>
            <a:r>
              <a:rPr lang="vi-VN" dirty="0"/>
              <a:t>.</a:t>
            </a:r>
            <a:endParaRPr dirty="0"/>
          </a:p>
        </p:txBody>
      </p:sp>
      <p:cxnSp>
        <p:nvCxnSpPr>
          <p:cNvPr id="1567" name="Google Shape;1567;p83"/>
          <p:cNvCxnSpPr/>
          <p:nvPr/>
        </p:nvCxnSpPr>
        <p:spPr>
          <a:xfrm>
            <a:off x="4240538" y="2667081"/>
            <a:ext cx="4233000" cy="0"/>
          </a:xfrm>
          <a:prstGeom prst="straightConnector1">
            <a:avLst/>
          </a:prstGeom>
          <a:noFill/>
          <a:ln w="19050" cap="flat" cmpd="sng">
            <a:solidFill>
              <a:schemeClr val="lt2"/>
            </a:solidFill>
            <a:prstDash val="solid"/>
            <a:round/>
            <a:headEnd type="none" w="med" len="med"/>
            <a:tailEnd type="none" w="med" len="med"/>
          </a:ln>
        </p:spPr>
      </p:cxnSp>
      <p:sp>
        <p:nvSpPr>
          <p:cNvPr id="1569" name="Google Shape;1569;p83"/>
          <p:cNvSpPr/>
          <p:nvPr/>
        </p:nvSpPr>
        <p:spPr>
          <a:xfrm>
            <a:off x="3307840" y="3668487"/>
            <a:ext cx="308279" cy="308294"/>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83"/>
          <p:cNvSpPr/>
          <p:nvPr/>
        </p:nvSpPr>
        <p:spPr>
          <a:xfrm>
            <a:off x="3616125" y="3940850"/>
            <a:ext cx="463703" cy="463703"/>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1" name="Google Shape;1571;p83"/>
          <p:cNvGrpSpPr/>
          <p:nvPr/>
        </p:nvGrpSpPr>
        <p:grpSpPr>
          <a:xfrm rot="10800000">
            <a:off x="-151416" y="1399475"/>
            <a:ext cx="968928" cy="218950"/>
            <a:chOff x="2297800" y="638425"/>
            <a:chExt cx="758100" cy="218950"/>
          </a:xfrm>
        </p:grpSpPr>
        <p:sp>
          <p:nvSpPr>
            <p:cNvPr id="1572" name="Google Shape;1572;p83"/>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83"/>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4" name="Google Shape;1574;p83"/>
          <p:cNvGrpSpPr/>
          <p:nvPr/>
        </p:nvGrpSpPr>
        <p:grpSpPr>
          <a:xfrm>
            <a:off x="8331709" y="4151025"/>
            <a:ext cx="968928" cy="218950"/>
            <a:chOff x="2297800" y="638425"/>
            <a:chExt cx="758100" cy="218950"/>
          </a:xfrm>
        </p:grpSpPr>
        <p:sp>
          <p:nvSpPr>
            <p:cNvPr id="1575" name="Google Shape;1575;p83"/>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83"/>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124" y="1006749"/>
            <a:ext cx="3117601" cy="31442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66"/>
                                        </p:tgtEl>
                                        <p:attrNameLst>
                                          <p:attrName>style.visibility</p:attrName>
                                        </p:attrNameLst>
                                      </p:cBhvr>
                                      <p:to>
                                        <p:strVal val="visible"/>
                                      </p:to>
                                    </p:set>
                                    <p:animEffect transition="in" filter="fade">
                                      <p:cBhvr>
                                        <p:cTn id="7" dur="1000"/>
                                        <p:tgtEl>
                                          <p:spTgt spid="1566"/>
                                        </p:tgtEl>
                                      </p:cBhvr>
                                    </p:animEffect>
                                  </p:childTnLst>
                                </p:cTn>
                              </p:par>
                              <p:par>
                                <p:cTn id="8" presetID="10" presetClass="entr" presetSubtype="0" fill="hold" nodeType="withEffect">
                                  <p:stCondLst>
                                    <p:cond delay="0"/>
                                  </p:stCondLst>
                                  <p:childTnLst>
                                    <p:set>
                                      <p:cBhvr>
                                        <p:cTn id="9" dur="1" fill="hold">
                                          <p:stCondLst>
                                            <p:cond delay="0"/>
                                          </p:stCondLst>
                                        </p:cTn>
                                        <p:tgtEl>
                                          <p:spTgt spid="1567"/>
                                        </p:tgtEl>
                                        <p:attrNameLst>
                                          <p:attrName>style.visibility</p:attrName>
                                        </p:attrNameLst>
                                      </p:cBhvr>
                                      <p:to>
                                        <p:strVal val="visible"/>
                                      </p:to>
                                    </p:set>
                                    <p:animEffect transition="in" filter="fade">
                                      <p:cBhvr>
                                        <p:cTn id="10" dur="1000"/>
                                        <p:tgtEl>
                                          <p:spTgt spid="1567"/>
                                        </p:tgtEl>
                                      </p:cBhvr>
                                    </p:animEffect>
                                  </p:childTnLst>
                                </p:cTn>
                              </p:par>
                              <p:par>
                                <p:cTn id="11" presetID="10" presetClass="entr" presetSubtype="0" fill="hold" nodeType="withEffect">
                                  <p:stCondLst>
                                    <p:cond delay="0"/>
                                  </p:stCondLst>
                                  <p:childTnLst>
                                    <p:set>
                                      <p:cBhvr>
                                        <p:cTn id="12" dur="1" fill="hold">
                                          <p:stCondLst>
                                            <p:cond delay="0"/>
                                          </p:stCondLst>
                                        </p:cTn>
                                        <p:tgtEl>
                                          <p:spTgt spid="1565"/>
                                        </p:tgtEl>
                                        <p:attrNameLst>
                                          <p:attrName>style.visibility</p:attrName>
                                        </p:attrNameLst>
                                      </p:cBhvr>
                                      <p:to>
                                        <p:strVal val="visible"/>
                                      </p:to>
                                    </p:set>
                                    <p:animEffect transition="in" filter="fade">
                                      <p:cBhvr>
                                        <p:cTn id="13" dur="1000"/>
                                        <p:tgtEl>
                                          <p:spTgt spid="1565"/>
                                        </p:tgtEl>
                                      </p:cBhvr>
                                    </p:animEffect>
                                  </p:childTnLst>
                                </p:cTn>
                              </p:par>
                              <p:par>
                                <p:cTn id="14" presetID="2" presetClass="entr" presetSubtype="8" fill="hold" nodeType="withEffect">
                                  <p:stCondLst>
                                    <p:cond delay="0"/>
                                  </p:stCondLst>
                                  <p:childTnLst>
                                    <p:set>
                                      <p:cBhvr>
                                        <p:cTn id="15" dur="1" fill="hold">
                                          <p:stCondLst>
                                            <p:cond delay="0"/>
                                          </p:stCondLst>
                                        </p:cTn>
                                        <p:tgtEl>
                                          <p:spTgt spid="1564"/>
                                        </p:tgtEl>
                                        <p:attrNameLst>
                                          <p:attrName>style.visibility</p:attrName>
                                        </p:attrNameLst>
                                      </p:cBhvr>
                                      <p:to>
                                        <p:strVal val="visible"/>
                                      </p:to>
                                    </p:set>
                                    <p:anim calcmode="lin" valueType="num">
                                      <p:cBhvr additive="base">
                                        <p:cTn id="16" dur="1000"/>
                                        <p:tgtEl>
                                          <p:spTgt spid="1564"/>
                                        </p:tgtEl>
                                        <p:attrNameLst>
                                          <p:attrName>ppt_x</p:attrName>
                                        </p:attrNameLst>
                                      </p:cBhvr>
                                      <p:tavLst>
                                        <p:tav tm="0">
                                          <p:val>
                                            <p:strVal val="#ppt_x-1"/>
                                          </p:val>
                                        </p:tav>
                                        <p:tav tm="100000">
                                          <p:val>
                                            <p:strVal val="#ppt_x"/>
                                          </p:val>
                                        </p:tav>
                                      </p:tavLst>
                                    </p:anim>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569"/>
                                        </p:tgtEl>
                                        <p:attrNameLst>
                                          <p:attrName>style.visibility</p:attrName>
                                        </p:attrNameLst>
                                      </p:cBhvr>
                                      <p:to>
                                        <p:strVal val="visible"/>
                                      </p:to>
                                    </p:set>
                                    <p:animEffect transition="in" filter="fade">
                                      <p:cBhvr>
                                        <p:cTn id="20" dur="1000"/>
                                        <p:tgtEl>
                                          <p:spTgt spid="1569"/>
                                        </p:tgtEl>
                                      </p:cBhvr>
                                    </p:animEffect>
                                  </p:childTnLst>
                                </p:cTn>
                              </p:par>
                              <p:par>
                                <p:cTn id="21" presetID="10" presetClass="entr" presetSubtype="0" fill="hold" nodeType="withEffect">
                                  <p:stCondLst>
                                    <p:cond delay="0"/>
                                  </p:stCondLst>
                                  <p:childTnLst>
                                    <p:set>
                                      <p:cBhvr>
                                        <p:cTn id="22" dur="1" fill="hold">
                                          <p:stCondLst>
                                            <p:cond delay="0"/>
                                          </p:stCondLst>
                                        </p:cTn>
                                        <p:tgtEl>
                                          <p:spTgt spid="1570"/>
                                        </p:tgtEl>
                                        <p:attrNameLst>
                                          <p:attrName>style.visibility</p:attrName>
                                        </p:attrNameLst>
                                      </p:cBhvr>
                                      <p:to>
                                        <p:strVal val="visible"/>
                                      </p:to>
                                    </p:set>
                                    <p:animEffect transition="in" filter="fade">
                                      <p:cBhvr>
                                        <p:cTn id="23" dur="1000"/>
                                        <p:tgtEl>
                                          <p:spTgt spid="1570"/>
                                        </p:tgtEl>
                                      </p:cBhvr>
                                    </p:animEffect>
                                  </p:childTnLst>
                                </p:cTn>
                              </p:par>
                              <p:par>
                                <p:cTn id="24" presetID="10" presetClass="entr" presetSubtype="0" fill="hold" nodeType="withEffect">
                                  <p:stCondLst>
                                    <p:cond delay="0"/>
                                  </p:stCondLst>
                                  <p:childTnLst>
                                    <p:set>
                                      <p:cBhvr>
                                        <p:cTn id="25" dur="1" fill="hold">
                                          <p:stCondLst>
                                            <p:cond delay="0"/>
                                          </p:stCondLst>
                                        </p:cTn>
                                        <p:tgtEl>
                                          <p:spTgt spid="1571"/>
                                        </p:tgtEl>
                                        <p:attrNameLst>
                                          <p:attrName>style.visibility</p:attrName>
                                        </p:attrNameLst>
                                      </p:cBhvr>
                                      <p:to>
                                        <p:strVal val="visible"/>
                                      </p:to>
                                    </p:set>
                                    <p:animEffect transition="in" filter="fade">
                                      <p:cBhvr>
                                        <p:cTn id="26" dur="1000"/>
                                        <p:tgtEl>
                                          <p:spTgt spid="1571"/>
                                        </p:tgtEl>
                                      </p:cBhvr>
                                    </p:animEffect>
                                  </p:childTnLst>
                                </p:cTn>
                              </p:par>
                              <p:par>
                                <p:cTn id="27" presetID="10" presetClass="entr" presetSubtype="0" fill="hold" nodeType="withEffect">
                                  <p:stCondLst>
                                    <p:cond delay="0"/>
                                  </p:stCondLst>
                                  <p:childTnLst>
                                    <p:set>
                                      <p:cBhvr>
                                        <p:cTn id="28" dur="1" fill="hold">
                                          <p:stCondLst>
                                            <p:cond delay="0"/>
                                          </p:stCondLst>
                                        </p:cTn>
                                        <p:tgtEl>
                                          <p:spTgt spid="1574"/>
                                        </p:tgtEl>
                                        <p:attrNameLst>
                                          <p:attrName>style.visibility</p:attrName>
                                        </p:attrNameLst>
                                      </p:cBhvr>
                                      <p:to>
                                        <p:strVal val="visible"/>
                                      </p:to>
                                    </p:set>
                                    <p:animEffect transition="in" filter="fade">
                                      <p:cBhvr>
                                        <p:cTn id="29" dur="1000"/>
                                        <p:tgtEl>
                                          <p:spTgt spid="1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sp>
        <p:nvSpPr>
          <p:cNvPr id="1564" name="Google Shape;1564;p83"/>
          <p:cNvSpPr/>
          <p:nvPr/>
        </p:nvSpPr>
        <p:spPr>
          <a:xfrm>
            <a:off x="714125" y="1006749"/>
            <a:ext cx="3117600" cy="3129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83"/>
          <p:cNvSpPr txBox="1">
            <a:spLocks noGrp="1"/>
          </p:cNvSpPr>
          <p:nvPr>
            <p:ph type="title"/>
          </p:nvPr>
        </p:nvSpPr>
        <p:spPr>
          <a:xfrm>
            <a:off x="5057774" y="1188275"/>
            <a:ext cx="3353325" cy="1699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latin typeface="Segoe UI Black" panose="020B0A02040204020203" pitchFamily="34" charset="0"/>
                <a:ea typeface="Segoe UI Black" panose="020B0A02040204020203" pitchFamily="34" charset="0"/>
              </a:rPr>
              <a:t>Màn hình hiển thị LCD 16x2</a:t>
            </a:r>
            <a:endParaRPr dirty="0">
              <a:latin typeface="Segoe UI Black" panose="020B0A02040204020203" pitchFamily="34" charset="0"/>
              <a:ea typeface="Segoe UI Black" panose="020B0A02040204020203" pitchFamily="34" charset="0"/>
            </a:endParaRPr>
          </a:p>
        </p:txBody>
      </p:sp>
      <p:sp>
        <p:nvSpPr>
          <p:cNvPr id="1566" name="Google Shape;1566;p83"/>
          <p:cNvSpPr txBox="1">
            <a:spLocks noGrp="1"/>
          </p:cNvSpPr>
          <p:nvPr>
            <p:ph type="subTitle" idx="1"/>
          </p:nvPr>
        </p:nvSpPr>
        <p:spPr>
          <a:xfrm>
            <a:off x="3823500" y="2981025"/>
            <a:ext cx="4587600" cy="974100"/>
          </a:xfrm>
          <a:prstGeom prst="rect">
            <a:avLst/>
          </a:prstGeom>
        </p:spPr>
        <p:txBody>
          <a:bodyPr spcFirstLastPara="1" wrap="square" lIns="91425" tIns="91425" rIns="91425" bIns="91425" anchor="ctr" anchorCtr="0">
            <a:noAutofit/>
          </a:bodyPr>
          <a:lstStyle/>
          <a:p>
            <a:pPr marL="0" lvl="0" indent="0"/>
            <a:r>
              <a:rPr lang="vi-VN" dirty="0">
                <a:latin typeface="Times New Roman" panose="02020603050405020304" pitchFamily="18" charset="0"/>
                <a:cs typeface="Times New Roman" panose="02020603050405020304" pitchFamily="18" charset="0"/>
              </a:rPr>
              <a:t>Màn hình LCD 16x2 là một linh kiện điện tử đơn giản và dễ sử dụng. Nó có thể được sử dụng trong nhiều ứng dụng khác nhau, mang lại nhiều lợi ích cho người dùng.</a:t>
            </a:r>
            <a:endParaRPr dirty="0">
              <a:latin typeface="Times New Roman" panose="02020603050405020304" pitchFamily="18" charset="0"/>
              <a:cs typeface="Times New Roman" panose="02020603050405020304" pitchFamily="18" charset="0"/>
            </a:endParaRPr>
          </a:p>
        </p:txBody>
      </p:sp>
      <p:cxnSp>
        <p:nvCxnSpPr>
          <p:cNvPr id="1567" name="Google Shape;1567;p83"/>
          <p:cNvCxnSpPr/>
          <p:nvPr/>
        </p:nvCxnSpPr>
        <p:spPr>
          <a:xfrm>
            <a:off x="4240538" y="2667081"/>
            <a:ext cx="4233000" cy="0"/>
          </a:xfrm>
          <a:prstGeom prst="straightConnector1">
            <a:avLst/>
          </a:prstGeom>
          <a:noFill/>
          <a:ln w="19050" cap="flat" cmpd="sng">
            <a:solidFill>
              <a:schemeClr val="lt2"/>
            </a:solidFill>
            <a:prstDash val="solid"/>
            <a:round/>
            <a:headEnd type="none" w="med" len="med"/>
            <a:tailEnd type="none" w="med" len="med"/>
          </a:ln>
        </p:spPr>
      </p:cxnSp>
      <p:sp>
        <p:nvSpPr>
          <p:cNvPr id="1569" name="Google Shape;1569;p83"/>
          <p:cNvSpPr/>
          <p:nvPr/>
        </p:nvSpPr>
        <p:spPr>
          <a:xfrm>
            <a:off x="3307840" y="3668487"/>
            <a:ext cx="308279" cy="308294"/>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83"/>
          <p:cNvSpPr/>
          <p:nvPr/>
        </p:nvSpPr>
        <p:spPr>
          <a:xfrm>
            <a:off x="3616125" y="3940850"/>
            <a:ext cx="463703" cy="463703"/>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1" name="Google Shape;1571;p83"/>
          <p:cNvGrpSpPr/>
          <p:nvPr/>
        </p:nvGrpSpPr>
        <p:grpSpPr>
          <a:xfrm rot="10800000">
            <a:off x="-151416" y="1399475"/>
            <a:ext cx="968928" cy="218950"/>
            <a:chOff x="2297800" y="638425"/>
            <a:chExt cx="758100" cy="218950"/>
          </a:xfrm>
        </p:grpSpPr>
        <p:sp>
          <p:nvSpPr>
            <p:cNvPr id="1572" name="Google Shape;1572;p83"/>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83"/>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4" name="Google Shape;1574;p83"/>
          <p:cNvGrpSpPr/>
          <p:nvPr/>
        </p:nvGrpSpPr>
        <p:grpSpPr>
          <a:xfrm>
            <a:off x="8331709" y="4151025"/>
            <a:ext cx="968928" cy="218950"/>
            <a:chOff x="2297800" y="638425"/>
            <a:chExt cx="758100" cy="218950"/>
          </a:xfrm>
        </p:grpSpPr>
        <p:sp>
          <p:nvSpPr>
            <p:cNvPr id="1575" name="Google Shape;1575;p83"/>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83"/>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125" y="1006748"/>
            <a:ext cx="3117600" cy="31442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8039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66"/>
                                        </p:tgtEl>
                                        <p:attrNameLst>
                                          <p:attrName>style.visibility</p:attrName>
                                        </p:attrNameLst>
                                      </p:cBhvr>
                                      <p:to>
                                        <p:strVal val="visible"/>
                                      </p:to>
                                    </p:set>
                                    <p:animEffect transition="in" filter="fade">
                                      <p:cBhvr>
                                        <p:cTn id="7" dur="1000"/>
                                        <p:tgtEl>
                                          <p:spTgt spid="1566"/>
                                        </p:tgtEl>
                                      </p:cBhvr>
                                    </p:animEffect>
                                  </p:childTnLst>
                                </p:cTn>
                              </p:par>
                              <p:par>
                                <p:cTn id="8" presetID="10" presetClass="entr" presetSubtype="0" fill="hold" nodeType="withEffect">
                                  <p:stCondLst>
                                    <p:cond delay="0"/>
                                  </p:stCondLst>
                                  <p:childTnLst>
                                    <p:set>
                                      <p:cBhvr>
                                        <p:cTn id="9" dur="1" fill="hold">
                                          <p:stCondLst>
                                            <p:cond delay="0"/>
                                          </p:stCondLst>
                                        </p:cTn>
                                        <p:tgtEl>
                                          <p:spTgt spid="1567"/>
                                        </p:tgtEl>
                                        <p:attrNameLst>
                                          <p:attrName>style.visibility</p:attrName>
                                        </p:attrNameLst>
                                      </p:cBhvr>
                                      <p:to>
                                        <p:strVal val="visible"/>
                                      </p:to>
                                    </p:set>
                                    <p:animEffect transition="in" filter="fade">
                                      <p:cBhvr>
                                        <p:cTn id="10" dur="1000"/>
                                        <p:tgtEl>
                                          <p:spTgt spid="1567"/>
                                        </p:tgtEl>
                                      </p:cBhvr>
                                    </p:animEffect>
                                  </p:childTnLst>
                                </p:cTn>
                              </p:par>
                              <p:par>
                                <p:cTn id="11" presetID="10" presetClass="entr" presetSubtype="0" fill="hold" nodeType="withEffect">
                                  <p:stCondLst>
                                    <p:cond delay="0"/>
                                  </p:stCondLst>
                                  <p:childTnLst>
                                    <p:set>
                                      <p:cBhvr>
                                        <p:cTn id="12" dur="1" fill="hold">
                                          <p:stCondLst>
                                            <p:cond delay="0"/>
                                          </p:stCondLst>
                                        </p:cTn>
                                        <p:tgtEl>
                                          <p:spTgt spid="1565"/>
                                        </p:tgtEl>
                                        <p:attrNameLst>
                                          <p:attrName>style.visibility</p:attrName>
                                        </p:attrNameLst>
                                      </p:cBhvr>
                                      <p:to>
                                        <p:strVal val="visible"/>
                                      </p:to>
                                    </p:set>
                                    <p:animEffect transition="in" filter="fade">
                                      <p:cBhvr>
                                        <p:cTn id="13" dur="1000"/>
                                        <p:tgtEl>
                                          <p:spTgt spid="1565"/>
                                        </p:tgtEl>
                                      </p:cBhvr>
                                    </p:animEffect>
                                  </p:childTnLst>
                                </p:cTn>
                              </p:par>
                              <p:par>
                                <p:cTn id="14" presetID="2" presetClass="entr" presetSubtype="8" fill="hold" nodeType="withEffect">
                                  <p:stCondLst>
                                    <p:cond delay="0"/>
                                  </p:stCondLst>
                                  <p:childTnLst>
                                    <p:set>
                                      <p:cBhvr>
                                        <p:cTn id="15" dur="1" fill="hold">
                                          <p:stCondLst>
                                            <p:cond delay="0"/>
                                          </p:stCondLst>
                                        </p:cTn>
                                        <p:tgtEl>
                                          <p:spTgt spid="1564"/>
                                        </p:tgtEl>
                                        <p:attrNameLst>
                                          <p:attrName>style.visibility</p:attrName>
                                        </p:attrNameLst>
                                      </p:cBhvr>
                                      <p:to>
                                        <p:strVal val="visible"/>
                                      </p:to>
                                    </p:set>
                                    <p:anim calcmode="lin" valueType="num">
                                      <p:cBhvr additive="base">
                                        <p:cTn id="16" dur="1000"/>
                                        <p:tgtEl>
                                          <p:spTgt spid="1564"/>
                                        </p:tgtEl>
                                        <p:attrNameLst>
                                          <p:attrName>ppt_x</p:attrName>
                                        </p:attrNameLst>
                                      </p:cBhvr>
                                      <p:tavLst>
                                        <p:tav tm="0">
                                          <p:val>
                                            <p:strVal val="#ppt_x-1"/>
                                          </p:val>
                                        </p:tav>
                                        <p:tav tm="100000">
                                          <p:val>
                                            <p:strVal val="#ppt_x"/>
                                          </p:val>
                                        </p:tav>
                                      </p:tavLst>
                                    </p:anim>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569"/>
                                        </p:tgtEl>
                                        <p:attrNameLst>
                                          <p:attrName>style.visibility</p:attrName>
                                        </p:attrNameLst>
                                      </p:cBhvr>
                                      <p:to>
                                        <p:strVal val="visible"/>
                                      </p:to>
                                    </p:set>
                                    <p:animEffect transition="in" filter="fade">
                                      <p:cBhvr>
                                        <p:cTn id="20" dur="1000"/>
                                        <p:tgtEl>
                                          <p:spTgt spid="1569"/>
                                        </p:tgtEl>
                                      </p:cBhvr>
                                    </p:animEffect>
                                  </p:childTnLst>
                                </p:cTn>
                              </p:par>
                              <p:par>
                                <p:cTn id="21" presetID="10" presetClass="entr" presetSubtype="0" fill="hold" nodeType="withEffect">
                                  <p:stCondLst>
                                    <p:cond delay="0"/>
                                  </p:stCondLst>
                                  <p:childTnLst>
                                    <p:set>
                                      <p:cBhvr>
                                        <p:cTn id="22" dur="1" fill="hold">
                                          <p:stCondLst>
                                            <p:cond delay="0"/>
                                          </p:stCondLst>
                                        </p:cTn>
                                        <p:tgtEl>
                                          <p:spTgt spid="1570"/>
                                        </p:tgtEl>
                                        <p:attrNameLst>
                                          <p:attrName>style.visibility</p:attrName>
                                        </p:attrNameLst>
                                      </p:cBhvr>
                                      <p:to>
                                        <p:strVal val="visible"/>
                                      </p:to>
                                    </p:set>
                                    <p:animEffect transition="in" filter="fade">
                                      <p:cBhvr>
                                        <p:cTn id="23" dur="1000"/>
                                        <p:tgtEl>
                                          <p:spTgt spid="1570"/>
                                        </p:tgtEl>
                                      </p:cBhvr>
                                    </p:animEffect>
                                  </p:childTnLst>
                                </p:cTn>
                              </p:par>
                              <p:par>
                                <p:cTn id="24" presetID="10" presetClass="entr" presetSubtype="0" fill="hold" nodeType="withEffect">
                                  <p:stCondLst>
                                    <p:cond delay="0"/>
                                  </p:stCondLst>
                                  <p:childTnLst>
                                    <p:set>
                                      <p:cBhvr>
                                        <p:cTn id="25" dur="1" fill="hold">
                                          <p:stCondLst>
                                            <p:cond delay="0"/>
                                          </p:stCondLst>
                                        </p:cTn>
                                        <p:tgtEl>
                                          <p:spTgt spid="1571"/>
                                        </p:tgtEl>
                                        <p:attrNameLst>
                                          <p:attrName>style.visibility</p:attrName>
                                        </p:attrNameLst>
                                      </p:cBhvr>
                                      <p:to>
                                        <p:strVal val="visible"/>
                                      </p:to>
                                    </p:set>
                                    <p:animEffect transition="in" filter="fade">
                                      <p:cBhvr>
                                        <p:cTn id="26" dur="1000"/>
                                        <p:tgtEl>
                                          <p:spTgt spid="1571"/>
                                        </p:tgtEl>
                                      </p:cBhvr>
                                    </p:animEffect>
                                  </p:childTnLst>
                                </p:cTn>
                              </p:par>
                              <p:par>
                                <p:cTn id="27" presetID="10" presetClass="entr" presetSubtype="0" fill="hold" nodeType="withEffect">
                                  <p:stCondLst>
                                    <p:cond delay="0"/>
                                  </p:stCondLst>
                                  <p:childTnLst>
                                    <p:set>
                                      <p:cBhvr>
                                        <p:cTn id="28" dur="1" fill="hold">
                                          <p:stCondLst>
                                            <p:cond delay="0"/>
                                          </p:stCondLst>
                                        </p:cTn>
                                        <p:tgtEl>
                                          <p:spTgt spid="1574"/>
                                        </p:tgtEl>
                                        <p:attrNameLst>
                                          <p:attrName>style.visibility</p:attrName>
                                        </p:attrNameLst>
                                      </p:cBhvr>
                                      <p:to>
                                        <p:strVal val="visible"/>
                                      </p:to>
                                    </p:set>
                                    <p:animEffect transition="in" filter="fade">
                                      <p:cBhvr>
                                        <p:cTn id="29" dur="1000"/>
                                        <p:tgtEl>
                                          <p:spTgt spid="1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sp>
        <p:nvSpPr>
          <p:cNvPr id="1564" name="Google Shape;1564;p83"/>
          <p:cNvSpPr/>
          <p:nvPr/>
        </p:nvSpPr>
        <p:spPr>
          <a:xfrm>
            <a:off x="714125" y="1006749"/>
            <a:ext cx="3117600" cy="3129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83"/>
          <p:cNvSpPr txBox="1">
            <a:spLocks noGrp="1"/>
          </p:cNvSpPr>
          <p:nvPr>
            <p:ph type="title"/>
          </p:nvPr>
        </p:nvSpPr>
        <p:spPr>
          <a:xfrm>
            <a:off x="4240538" y="1188275"/>
            <a:ext cx="4170561" cy="1699200"/>
          </a:xfrm>
          <a:prstGeom prst="rect">
            <a:avLst/>
          </a:prstGeom>
        </p:spPr>
        <p:txBody>
          <a:bodyPr spcFirstLastPara="1" wrap="square" lIns="91425" tIns="91425" rIns="91425" bIns="91425" anchor="ctr" anchorCtr="0">
            <a:noAutofit/>
          </a:bodyPr>
          <a:lstStyle/>
          <a:p>
            <a:pPr lvl="0"/>
            <a:r>
              <a:rPr lang="en-US" dirty="0" err="1" smtClean="0">
                <a:latin typeface="Segoe UI Black" panose="020B0A02040204020203" pitchFamily="34" charset="0"/>
                <a:ea typeface="Segoe UI Black" panose="020B0A02040204020203" pitchFamily="34" charset="0"/>
              </a:rPr>
              <a:t>Cảm</a:t>
            </a:r>
            <a:r>
              <a:rPr lang="en-US" dirty="0" smtClean="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biến</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nhiệt</a:t>
            </a:r>
            <a:r>
              <a:rPr lang="en-US" dirty="0">
                <a:latin typeface="Segoe UI Black" panose="020B0A02040204020203" pitchFamily="34" charset="0"/>
                <a:ea typeface="Segoe UI Black" panose="020B0A02040204020203" pitchFamily="34" charset="0"/>
              </a:rPr>
              <a:t> </a:t>
            </a:r>
            <a:r>
              <a:rPr lang="en-US" dirty="0" err="1" smtClean="0">
                <a:latin typeface="Segoe UI Black" panose="020B0A02040204020203" pitchFamily="34" charset="0"/>
                <a:ea typeface="Segoe UI Black" panose="020B0A02040204020203" pitchFamily="34" charset="0"/>
              </a:rPr>
              <a:t>độ</a:t>
            </a:r>
            <a:r>
              <a:rPr lang="en-US" dirty="0" smtClean="0">
                <a:latin typeface="Segoe UI Black" panose="020B0A02040204020203" pitchFamily="34" charset="0"/>
                <a:ea typeface="Segoe UI Black" panose="020B0A02040204020203" pitchFamily="34" charset="0"/>
              </a:rPr>
              <a:t> </a:t>
            </a:r>
            <a:r>
              <a:rPr lang="en-US" dirty="0" err="1" smtClean="0">
                <a:latin typeface="Segoe UI Black" panose="020B0A02040204020203" pitchFamily="34" charset="0"/>
                <a:ea typeface="Segoe UI Black" panose="020B0A02040204020203" pitchFamily="34" charset="0"/>
              </a:rPr>
              <a:t>và</a:t>
            </a:r>
            <a:r>
              <a:rPr lang="en-US" dirty="0" smtClean="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độ</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ẩm</a:t>
            </a:r>
            <a:r>
              <a:rPr lang="en-US" dirty="0">
                <a:latin typeface="Segoe UI Black" panose="020B0A02040204020203" pitchFamily="34" charset="0"/>
                <a:ea typeface="Segoe UI Black" panose="020B0A02040204020203" pitchFamily="34" charset="0"/>
              </a:rPr>
              <a:t> </a:t>
            </a:r>
            <a:r>
              <a:rPr lang="en-US" dirty="0" smtClean="0">
                <a:latin typeface="Segoe UI Black" panose="020B0A02040204020203" pitchFamily="34" charset="0"/>
                <a:ea typeface="Segoe UI Black" panose="020B0A02040204020203" pitchFamily="34" charset="0"/>
              </a:rPr>
              <a:t>DHT11</a:t>
            </a:r>
            <a:endParaRPr dirty="0">
              <a:latin typeface="Segoe UI Black" panose="020B0A02040204020203" pitchFamily="34" charset="0"/>
              <a:ea typeface="Segoe UI Black" panose="020B0A02040204020203" pitchFamily="34" charset="0"/>
            </a:endParaRPr>
          </a:p>
        </p:txBody>
      </p:sp>
      <p:sp>
        <p:nvSpPr>
          <p:cNvPr id="1566" name="Google Shape;1566;p83"/>
          <p:cNvSpPr txBox="1">
            <a:spLocks noGrp="1"/>
          </p:cNvSpPr>
          <p:nvPr>
            <p:ph type="subTitle" idx="1"/>
          </p:nvPr>
        </p:nvSpPr>
        <p:spPr>
          <a:xfrm>
            <a:off x="3823500" y="2981025"/>
            <a:ext cx="4587600" cy="974100"/>
          </a:xfrm>
          <a:prstGeom prst="rect">
            <a:avLst/>
          </a:prstGeom>
        </p:spPr>
        <p:txBody>
          <a:bodyPr spcFirstLastPara="1" wrap="square" lIns="91425" tIns="91425" rIns="91425" bIns="91425" anchor="ctr" anchorCtr="0">
            <a:noAutofit/>
          </a:bodyPr>
          <a:lstStyle/>
          <a:p>
            <a:pPr marL="0" lvl="0" indent="0"/>
            <a:r>
              <a:rPr lang="vi-VN" dirty="0">
                <a:latin typeface="Times New Roman" panose="02020603050405020304" pitchFamily="18" charset="0"/>
                <a:cs typeface="Times New Roman" panose="02020603050405020304" pitchFamily="18" charset="0"/>
              </a:rPr>
              <a:t>Cảm biến nhiệt độ độ ẩm DHT11 là một cảm biến điện tử có thể được sử dụng để đo cả nhiệt độ và độ ẩm</a:t>
            </a:r>
            <a:endParaRPr dirty="0">
              <a:latin typeface="Times New Roman" panose="02020603050405020304" pitchFamily="18" charset="0"/>
              <a:cs typeface="Times New Roman" panose="02020603050405020304" pitchFamily="18" charset="0"/>
            </a:endParaRPr>
          </a:p>
        </p:txBody>
      </p:sp>
      <p:cxnSp>
        <p:nvCxnSpPr>
          <p:cNvPr id="1567" name="Google Shape;1567;p83"/>
          <p:cNvCxnSpPr/>
          <p:nvPr/>
        </p:nvCxnSpPr>
        <p:spPr>
          <a:xfrm>
            <a:off x="4240538" y="2667081"/>
            <a:ext cx="4233000" cy="0"/>
          </a:xfrm>
          <a:prstGeom prst="straightConnector1">
            <a:avLst/>
          </a:prstGeom>
          <a:noFill/>
          <a:ln w="19050" cap="flat" cmpd="sng">
            <a:solidFill>
              <a:schemeClr val="lt2"/>
            </a:solidFill>
            <a:prstDash val="solid"/>
            <a:round/>
            <a:headEnd type="none" w="med" len="med"/>
            <a:tailEnd type="none" w="med" len="med"/>
          </a:ln>
        </p:spPr>
      </p:cxnSp>
      <p:sp>
        <p:nvSpPr>
          <p:cNvPr id="1569" name="Google Shape;1569;p83"/>
          <p:cNvSpPr/>
          <p:nvPr/>
        </p:nvSpPr>
        <p:spPr>
          <a:xfrm>
            <a:off x="3307840" y="3668487"/>
            <a:ext cx="308279" cy="308294"/>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83"/>
          <p:cNvSpPr/>
          <p:nvPr/>
        </p:nvSpPr>
        <p:spPr>
          <a:xfrm>
            <a:off x="3616125" y="3940850"/>
            <a:ext cx="463703" cy="463703"/>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1" name="Google Shape;1571;p83"/>
          <p:cNvGrpSpPr/>
          <p:nvPr/>
        </p:nvGrpSpPr>
        <p:grpSpPr>
          <a:xfrm rot="10800000">
            <a:off x="-151416" y="1399475"/>
            <a:ext cx="968928" cy="218950"/>
            <a:chOff x="2297800" y="638425"/>
            <a:chExt cx="758100" cy="218950"/>
          </a:xfrm>
        </p:grpSpPr>
        <p:sp>
          <p:nvSpPr>
            <p:cNvPr id="1572" name="Google Shape;1572;p83"/>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83"/>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4" name="Google Shape;1574;p83"/>
          <p:cNvGrpSpPr/>
          <p:nvPr/>
        </p:nvGrpSpPr>
        <p:grpSpPr>
          <a:xfrm>
            <a:off x="8331709" y="4151025"/>
            <a:ext cx="968928" cy="218950"/>
            <a:chOff x="2297800" y="638425"/>
            <a:chExt cx="758100" cy="218950"/>
          </a:xfrm>
        </p:grpSpPr>
        <p:sp>
          <p:nvSpPr>
            <p:cNvPr id="1575" name="Google Shape;1575;p83"/>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83"/>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350" y="1006749"/>
            <a:ext cx="3109375" cy="31442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0835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66"/>
                                        </p:tgtEl>
                                        <p:attrNameLst>
                                          <p:attrName>style.visibility</p:attrName>
                                        </p:attrNameLst>
                                      </p:cBhvr>
                                      <p:to>
                                        <p:strVal val="visible"/>
                                      </p:to>
                                    </p:set>
                                    <p:animEffect transition="in" filter="fade">
                                      <p:cBhvr>
                                        <p:cTn id="7" dur="1000"/>
                                        <p:tgtEl>
                                          <p:spTgt spid="1566"/>
                                        </p:tgtEl>
                                      </p:cBhvr>
                                    </p:animEffect>
                                  </p:childTnLst>
                                </p:cTn>
                              </p:par>
                              <p:par>
                                <p:cTn id="8" presetID="10" presetClass="entr" presetSubtype="0" fill="hold" nodeType="withEffect">
                                  <p:stCondLst>
                                    <p:cond delay="0"/>
                                  </p:stCondLst>
                                  <p:childTnLst>
                                    <p:set>
                                      <p:cBhvr>
                                        <p:cTn id="9" dur="1" fill="hold">
                                          <p:stCondLst>
                                            <p:cond delay="0"/>
                                          </p:stCondLst>
                                        </p:cTn>
                                        <p:tgtEl>
                                          <p:spTgt spid="1567"/>
                                        </p:tgtEl>
                                        <p:attrNameLst>
                                          <p:attrName>style.visibility</p:attrName>
                                        </p:attrNameLst>
                                      </p:cBhvr>
                                      <p:to>
                                        <p:strVal val="visible"/>
                                      </p:to>
                                    </p:set>
                                    <p:animEffect transition="in" filter="fade">
                                      <p:cBhvr>
                                        <p:cTn id="10" dur="1000"/>
                                        <p:tgtEl>
                                          <p:spTgt spid="1567"/>
                                        </p:tgtEl>
                                      </p:cBhvr>
                                    </p:animEffect>
                                  </p:childTnLst>
                                </p:cTn>
                              </p:par>
                              <p:par>
                                <p:cTn id="11" presetID="10" presetClass="entr" presetSubtype="0" fill="hold" nodeType="withEffect">
                                  <p:stCondLst>
                                    <p:cond delay="0"/>
                                  </p:stCondLst>
                                  <p:childTnLst>
                                    <p:set>
                                      <p:cBhvr>
                                        <p:cTn id="12" dur="1" fill="hold">
                                          <p:stCondLst>
                                            <p:cond delay="0"/>
                                          </p:stCondLst>
                                        </p:cTn>
                                        <p:tgtEl>
                                          <p:spTgt spid="1565"/>
                                        </p:tgtEl>
                                        <p:attrNameLst>
                                          <p:attrName>style.visibility</p:attrName>
                                        </p:attrNameLst>
                                      </p:cBhvr>
                                      <p:to>
                                        <p:strVal val="visible"/>
                                      </p:to>
                                    </p:set>
                                    <p:animEffect transition="in" filter="fade">
                                      <p:cBhvr>
                                        <p:cTn id="13" dur="1000"/>
                                        <p:tgtEl>
                                          <p:spTgt spid="1565"/>
                                        </p:tgtEl>
                                      </p:cBhvr>
                                    </p:animEffect>
                                  </p:childTnLst>
                                </p:cTn>
                              </p:par>
                              <p:par>
                                <p:cTn id="14" presetID="2" presetClass="entr" presetSubtype="8" fill="hold" nodeType="withEffect">
                                  <p:stCondLst>
                                    <p:cond delay="0"/>
                                  </p:stCondLst>
                                  <p:childTnLst>
                                    <p:set>
                                      <p:cBhvr>
                                        <p:cTn id="15" dur="1" fill="hold">
                                          <p:stCondLst>
                                            <p:cond delay="0"/>
                                          </p:stCondLst>
                                        </p:cTn>
                                        <p:tgtEl>
                                          <p:spTgt spid="1564"/>
                                        </p:tgtEl>
                                        <p:attrNameLst>
                                          <p:attrName>style.visibility</p:attrName>
                                        </p:attrNameLst>
                                      </p:cBhvr>
                                      <p:to>
                                        <p:strVal val="visible"/>
                                      </p:to>
                                    </p:set>
                                    <p:anim calcmode="lin" valueType="num">
                                      <p:cBhvr additive="base">
                                        <p:cTn id="16" dur="1000"/>
                                        <p:tgtEl>
                                          <p:spTgt spid="1564"/>
                                        </p:tgtEl>
                                        <p:attrNameLst>
                                          <p:attrName>ppt_x</p:attrName>
                                        </p:attrNameLst>
                                      </p:cBhvr>
                                      <p:tavLst>
                                        <p:tav tm="0">
                                          <p:val>
                                            <p:strVal val="#ppt_x-1"/>
                                          </p:val>
                                        </p:tav>
                                        <p:tav tm="100000">
                                          <p:val>
                                            <p:strVal val="#ppt_x"/>
                                          </p:val>
                                        </p:tav>
                                      </p:tavLst>
                                    </p:anim>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569"/>
                                        </p:tgtEl>
                                        <p:attrNameLst>
                                          <p:attrName>style.visibility</p:attrName>
                                        </p:attrNameLst>
                                      </p:cBhvr>
                                      <p:to>
                                        <p:strVal val="visible"/>
                                      </p:to>
                                    </p:set>
                                    <p:animEffect transition="in" filter="fade">
                                      <p:cBhvr>
                                        <p:cTn id="20" dur="1000"/>
                                        <p:tgtEl>
                                          <p:spTgt spid="1569"/>
                                        </p:tgtEl>
                                      </p:cBhvr>
                                    </p:animEffect>
                                  </p:childTnLst>
                                </p:cTn>
                              </p:par>
                              <p:par>
                                <p:cTn id="21" presetID="10" presetClass="entr" presetSubtype="0" fill="hold" nodeType="withEffect">
                                  <p:stCondLst>
                                    <p:cond delay="0"/>
                                  </p:stCondLst>
                                  <p:childTnLst>
                                    <p:set>
                                      <p:cBhvr>
                                        <p:cTn id="22" dur="1" fill="hold">
                                          <p:stCondLst>
                                            <p:cond delay="0"/>
                                          </p:stCondLst>
                                        </p:cTn>
                                        <p:tgtEl>
                                          <p:spTgt spid="1570"/>
                                        </p:tgtEl>
                                        <p:attrNameLst>
                                          <p:attrName>style.visibility</p:attrName>
                                        </p:attrNameLst>
                                      </p:cBhvr>
                                      <p:to>
                                        <p:strVal val="visible"/>
                                      </p:to>
                                    </p:set>
                                    <p:animEffect transition="in" filter="fade">
                                      <p:cBhvr>
                                        <p:cTn id="23" dur="1000"/>
                                        <p:tgtEl>
                                          <p:spTgt spid="1570"/>
                                        </p:tgtEl>
                                      </p:cBhvr>
                                    </p:animEffect>
                                  </p:childTnLst>
                                </p:cTn>
                              </p:par>
                              <p:par>
                                <p:cTn id="24" presetID="10" presetClass="entr" presetSubtype="0" fill="hold" nodeType="withEffect">
                                  <p:stCondLst>
                                    <p:cond delay="0"/>
                                  </p:stCondLst>
                                  <p:childTnLst>
                                    <p:set>
                                      <p:cBhvr>
                                        <p:cTn id="25" dur="1" fill="hold">
                                          <p:stCondLst>
                                            <p:cond delay="0"/>
                                          </p:stCondLst>
                                        </p:cTn>
                                        <p:tgtEl>
                                          <p:spTgt spid="1571"/>
                                        </p:tgtEl>
                                        <p:attrNameLst>
                                          <p:attrName>style.visibility</p:attrName>
                                        </p:attrNameLst>
                                      </p:cBhvr>
                                      <p:to>
                                        <p:strVal val="visible"/>
                                      </p:to>
                                    </p:set>
                                    <p:animEffect transition="in" filter="fade">
                                      <p:cBhvr>
                                        <p:cTn id="26" dur="1000"/>
                                        <p:tgtEl>
                                          <p:spTgt spid="1571"/>
                                        </p:tgtEl>
                                      </p:cBhvr>
                                    </p:animEffect>
                                  </p:childTnLst>
                                </p:cTn>
                              </p:par>
                              <p:par>
                                <p:cTn id="27" presetID="10" presetClass="entr" presetSubtype="0" fill="hold" nodeType="withEffect">
                                  <p:stCondLst>
                                    <p:cond delay="0"/>
                                  </p:stCondLst>
                                  <p:childTnLst>
                                    <p:set>
                                      <p:cBhvr>
                                        <p:cTn id="28" dur="1" fill="hold">
                                          <p:stCondLst>
                                            <p:cond delay="0"/>
                                          </p:stCondLst>
                                        </p:cTn>
                                        <p:tgtEl>
                                          <p:spTgt spid="1574"/>
                                        </p:tgtEl>
                                        <p:attrNameLst>
                                          <p:attrName>style.visibility</p:attrName>
                                        </p:attrNameLst>
                                      </p:cBhvr>
                                      <p:to>
                                        <p:strVal val="visible"/>
                                      </p:to>
                                    </p:set>
                                    <p:animEffect transition="in" filter="fade">
                                      <p:cBhvr>
                                        <p:cTn id="29" dur="1000"/>
                                        <p:tgtEl>
                                          <p:spTgt spid="1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ternet of Things XL by Slidesgo">
  <a:themeElements>
    <a:clrScheme name="Simple Light">
      <a:dk1>
        <a:srgbClr val="DB73CB"/>
      </a:dk1>
      <a:lt1>
        <a:srgbClr val="FEA8C3"/>
      </a:lt1>
      <a:dk2>
        <a:srgbClr val="E7D47B"/>
      </a:dk2>
      <a:lt2>
        <a:srgbClr val="FFFFFF"/>
      </a:lt2>
      <a:accent1>
        <a:srgbClr val="5229B7"/>
      </a:accent1>
      <a:accent2>
        <a:srgbClr val="9B69A5"/>
      </a:accent2>
      <a:accent3>
        <a:srgbClr val="78F0F9"/>
      </a:accent3>
      <a:accent4>
        <a:srgbClr val="C954FA"/>
      </a:accent4>
      <a:accent5>
        <a:srgbClr val="F7ABB7"/>
      </a:accent5>
      <a:accent6>
        <a:srgbClr val="FFD38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691</Words>
  <Application>Microsoft Office PowerPoint</Application>
  <PresentationFormat>On-screen Show (16:9)</PresentationFormat>
  <Paragraphs>68</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Days One</vt:lpstr>
      <vt:lpstr>Times New Roman</vt:lpstr>
      <vt:lpstr>Bebas Neue</vt:lpstr>
      <vt:lpstr>Arial</vt:lpstr>
      <vt:lpstr>Lato</vt:lpstr>
      <vt:lpstr>Poppins</vt:lpstr>
      <vt:lpstr>Segoe UI Black</vt:lpstr>
      <vt:lpstr>Roboto Condensed</vt:lpstr>
      <vt:lpstr>Internet of Things XL by Slidesgo</vt:lpstr>
      <vt:lpstr>Đồ án 2 IOT</vt:lpstr>
      <vt:lpstr>TỔNG QUAN ĐỀ TÀI</vt:lpstr>
      <vt:lpstr>TỔNG QUAN ĐỀ TÀI</vt:lpstr>
      <vt:lpstr>Lò ấp trứng là một thiết bị quan trọng trong việc ấp trứng gia cầm</vt:lpstr>
      <vt:lpstr>MỤC TIÊU</vt:lpstr>
      <vt:lpstr>CƠ SỞ LÝ THUYẾT</vt:lpstr>
      <vt:lpstr>VI ĐIỀU KHIỂN PIC16F877A</vt:lpstr>
      <vt:lpstr>Màn hình hiển thị LCD 16x2</vt:lpstr>
      <vt:lpstr>Cảm biến nhiệt độ và độ ẩm DHT11</vt:lpstr>
      <vt:lpstr>THIẾT KẾ HỆ THỐNG</vt:lpstr>
      <vt:lpstr>Thiết kế cho hệ thống</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2 IOT</dc:title>
  <cp:lastModifiedBy>84866</cp:lastModifiedBy>
  <cp:revision>8</cp:revision>
  <dcterms:modified xsi:type="dcterms:W3CDTF">2023-12-28T08:37:47Z</dcterms:modified>
</cp:coreProperties>
</file>