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3" r:id="rId6"/>
    <p:sldId id="259"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986F6B-5BDA-4BA0-9810-1080F302295A}"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48DB0-E949-4435-BF8A-AE17EE2FD4B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986F6B-5BDA-4BA0-9810-1080F302295A}"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48DB0-E949-4435-BF8A-AE17EE2FD4B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986F6B-5BDA-4BA0-9810-1080F302295A}"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48DB0-E949-4435-BF8A-AE17EE2FD4B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986F6B-5BDA-4BA0-9810-1080F302295A}"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48DB0-E949-4435-BF8A-AE17EE2FD4B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986F6B-5BDA-4BA0-9810-1080F302295A}"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48DB0-E949-4435-BF8A-AE17EE2FD4B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986F6B-5BDA-4BA0-9810-1080F302295A}"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48DB0-E949-4435-BF8A-AE17EE2FD4B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986F6B-5BDA-4BA0-9810-1080F302295A}"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D48DB0-E949-4435-BF8A-AE17EE2FD4B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986F6B-5BDA-4BA0-9810-1080F302295A}"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D48DB0-E949-4435-BF8A-AE17EE2FD4B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86F6B-5BDA-4BA0-9810-1080F302295A}" type="datetimeFigureOut">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D48DB0-E949-4435-BF8A-AE17EE2FD4B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986F6B-5BDA-4BA0-9810-1080F302295A}"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48DB0-E949-4435-BF8A-AE17EE2FD4B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5986F6B-5BDA-4BA0-9810-1080F302295A}" type="datetimeFigureOut">
              <a:rPr lang="en-US" smtClean="0"/>
              <a:t>12/6/2018</a:t>
            </a:fld>
            <a:endParaRPr lang="en-US"/>
          </a:p>
        </p:txBody>
      </p:sp>
      <p:sp>
        <p:nvSpPr>
          <p:cNvPr id="9" name="Slide Number Placeholder 8"/>
          <p:cNvSpPr>
            <a:spLocks noGrp="1"/>
          </p:cNvSpPr>
          <p:nvPr>
            <p:ph type="sldNum" sz="quarter" idx="11"/>
          </p:nvPr>
        </p:nvSpPr>
        <p:spPr/>
        <p:txBody>
          <a:bodyPr/>
          <a:lstStyle/>
          <a:p>
            <a:fld id="{83D48DB0-E949-4435-BF8A-AE17EE2FD4B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3D48DB0-E949-4435-BF8A-AE17EE2FD4B6}"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5986F6B-5BDA-4BA0-9810-1080F302295A}" type="datetimeFigureOut">
              <a:rPr lang="en-US" smtClean="0"/>
              <a:t>12/6/2018</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7543800" cy="2593975"/>
          </a:xfrm>
        </p:spPr>
        <p:txBody>
          <a:bodyPr/>
          <a:lstStyle/>
          <a:p>
            <a:pPr algn="ctr"/>
            <a:r>
              <a:rPr lang="en-US" b="1" dirty="0" smtClean="0"/>
              <a:t>Activity and life cycler of activity</a:t>
            </a:r>
            <a:endParaRPr lang="en-US" b="1" dirty="0"/>
          </a:p>
        </p:txBody>
      </p:sp>
      <p:sp>
        <p:nvSpPr>
          <p:cNvPr id="3" name="Subtitle 2"/>
          <p:cNvSpPr>
            <a:spLocks noGrp="1"/>
          </p:cNvSpPr>
          <p:nvPr>
            <p:ph type="subTitle" idx="1"/>
          </p:nvPr>
        </p:nvSpPr>
        <p:spPr>
          <a:xfrm>
            <a:off x="1981200" y="6172200"/>
            <a:ext cx="6461760" cy="1066800"/>
          </a:xfrm>
        </p:spPr>
        <p:txBody>
          <a:bodyPr/>
          <a:lstStyle/>
          <a:p>
            <a:pPr algn="r"/>
            <a:r>
              <a:rPr lang="fr-FR" b="1" dirty="0" smtClean="0"/>
              <a:t>Nguyen </a:t>
            </a:r>
            <a:r>
              <a:rPr lang="fr-FR" b="1" dirty="0" err="1" smtClean="0"/>
              <a:t>Quoc</a:t>
            </a:r>
            <a:r>
              <a:rPr lang="fr-FR" b="1" dirty="0" smtClean="0"/>
              <a:t> Bao (T2-M; T3-M; T4-M; T5-M; T6-M)</a:t>
            </a:r>
            <a:endParaRPr lang="en-US" dirty="0"/>
          </a:p>
        </p:txBody>
      </p:sp>
    </p:spTree>
    <p:extLst>
      <p:ext uri="{BB962C8B-B14F-4D97-AF65-F5344CB8AC3E}">
        <p14:creationId xmlns:p14="http://schemas.microsoft.com/office/powerpoint/2010/main" val="1507927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r>
              <a:rPr lang="en-US" sz="2800" dirty="0" smtClean="0"/>
              <a:t>1.What is the activity?</a:t>
            </a:r>
          </a:p>
          <a:p>
            <a:r>
              <a:rPr lang="en-US" sz="2800" dirty="0" smtClean="0"/>
              <a:t>2.Class activity</a:t>
            </a:r>
          </a:p>
          <a:p>
            <a:r>
              <a:rPr lang="en-US" sz="2800" dirty="0" smtClean="0"/>
              <a:t>2.Life cycler activity</a:t>
            </a:r>
            <a:endParaRPr lang="en-US" sz="2800" dirty="0"/>
          </a:p>
        </p:txBody>
      </p:sp>
    </p:spTree>
    <p:extLst>
      <p:ext uri="{BB962C8B-B14F-4D97-AF65-F5344CB8AC3E}">
        <p14:creationId xmlns:p14="http://schemas.microsoft.com/office/powerpoint/2010/main" val="2060937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1.What is the activity?</a:t>
            </a:r>
            <a:br>
              <a:rPr lang="en-US" sz="4800" dirty="0"/>
            </a:br>
            <a:endParaRPr lang="en-US" dirty="0"/>
          </a:p>
        </p:txBody>
      </p:sp>
      <p:pic>
        <p:nvPicPr>
          <p:cNvPr id="4" name="Picture 4" descr="C:\Users\PHI LONG\Desktop\SceneTransi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90600"/>
            <a:ext cx="4419600" cy="4191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09600" y="5334000"/>
            <a:ext cx="7315200" cy="1200329"/>
          </a:xfrm>
          <a:prstGeom prst="rect">
            <a:avLst/>
          </a:prstGeom>
        </p:spPr>
        <p:txBody>
          <a:bodyPr wrap="square">
            <a:spAutoFit/>
          </a:bodyPr>
          <a:lstStyle/>
          <a:p>
            <a:r>
              <a:rPr lang="vi-VN" dirty="0"/>
              <a:t>Activity là một thành phần ứng dụng cung cấp màn hình giao diện đến người dùng, người dùng có thể tương tác để thực hiện điều gì đó(gọi dt, chụp ảnh, gửi mail..) . Một ứng dụng có thể có nhiều hơn một activity</a:t>
            </a:r>
            <a:endParaRPr lang="en-US" dirty="0"/>
          </a:p>
        </p:txBody>
      </p:sp>
    </p:spTree>
    <p:extLst>
      <p:ext uri="{BB962C8B-B14F-4D97-AF65-F5344CB8AC3E}">
        <p14:creationId xmlns:p14="http://schemas.microsoft.com/office/powerpoint/2010/main" val="988443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Xu</a:t>
            </a:r>
            <a:r>
              <a:rPr lang="en-US" dirty="0" smtClean="0"/>
              <a:t> </a:t>
            </a:r>
            <a:r>
              <a:rPr lang="en-US" dirty="0" err="1" smtClean="0"/>
              <a:t>hướng</a:t>
            </a:r>
            <a:r>
              <a:rPr lang="en-US" dirty="0" smtClean="0"/>
              <a:t> </a:t>
            </a:r>
            <a:r>
              <a:rPr lang="en-US" dirty="0" err="1" smtClean="0"/>
              <a:t>hiện</a:t>
            </a:r>
            <a:r>
              <a:rPr lang="en-US" dirty="0" smtClean="0"/>
              <a:t> nay </a:t>
            </a:r>
            <a:r>
              <a:rPr lang="en-US" dirty="0" err="1" smtClean="0"/>
              <a:t>là</a:t>
            </a:r>
            <a:r>
              <a:rPr lang="en-US" dirty="0" smtClean="0"/>
              <a:t> </a:t>
            </a:r>
            <a:r>
              <a:rPr lang="en-US" dirty="0" err="1" smtClean="0"/>
              <a:t>chỉ</a:t>
            </a:r>
            <a:r>
              <a:rPr lang="en-US" dirty="0" smtClean="0"/>
              <a:t> </a:t>
            </a:r>
            <a:r>
              <a:rPr lang="en-US" dirty="0" err="1" smtClean="0"/>
              <a:t>làm</a:t>
            </a:r>
            <a:r>
              <a:rPr lang="en-US" dirty="0" smtClean="0"/>
              <a:t> 1 hay </a:t>
            </a:r>
            <a:r>
              <a:rPr lang="en-US" dirty="0" err="1" smtClean="0"/>
              <a:t>vài</a:t>
            </a:r>
            <a:r>
              <a:rPr lang="en-US" dirty="0" smtClean="0"/>
              <a:t> activity </a:t>
            </a:r>
            <a:r>
              <a:rPr lang="en-US" dirty="0" err="1" smtClean="0"/>
              <a:t>thôi</a:t>
            </a:r>
            <a:r>
              <a:rPr lang="en-US" dirty="0" smtClean="0"/>
              <a:t> </a:t>
            </a:r>
            <a:r>
              <a:rPr lang="en-US" dirty="0" err="1" smtClean="0"/>
              <a:t>sau</a:t>
            </a:r>
            <a:r>
              <a:rPr lang="en-US" dirty="0" smtClean="0"/>
              <a:t> </a:t>
            </a:r>
            <a:r>
              <a:rPr lang="en-US" dirty="0" err="1" smtClean="0"/>
              <a:t>đó</a:t>
            </a:r>
            <a:r>
              <a:rPr lang="en-US" dirty="0" smtClean="0"/>
              <a:t> </a:t>
            </a:r>
            <a:r>
              <a:rPr lang="en-US" dirty="0" err="1" smtClean="0"/>
              <a:t>sử</a:t>
            </a:r>
            <a:r>
              <a:rPr lang="en-US" dirty="0" smtClean="0"/>
              <a:t> </a:t>
            </a:r>
            <a:r>
              <a:rPr lang="en-US" dirty="0" err="1" smtClean="0"/>
              <a:t>dụng</a:t>
            </a:r>
            <a:r>
              <a:rPr lang="en-US" dirty="0" smtClean="0"/>
              <a:t> fragment chia </a:t>
            </a:r>
            <a:r>
              <a:rPr lang="en-US" dirty="0" err="1" smtClean="0"/>
              <a:t>thành</a:t>
            </a:r>
            <a:r>
              <a:rPr lang="en-US" dirty="0" smtClean="0"/>
              <a:t> </a:t>
            </a:r>
            <a:r>
              <a:rPr lang="en-US" dirty="0" err="1" smtClean="0"/>
              <a:t>nhiều</a:t>
            </a:r>
            <a:r>
              <a:rPr lang="en-US" dirty="0" smtClean="0"/>
              <a:t> </a:t>
            </a:r>
            <a:r>
              <a:rPr lang="en-US" dirty="0" err="1" smtClean="0"/>
              <a:t>mảnh</a:t>
            </a:r>
            <a:r>
              <a:rPr lang="en-US" dirty="0" smtClean="0"/>
              <a:t> </a:t>
            </a:r>
            <a:r>
              <a:rPr lang="en-US" dirty="0" err="1" smtClean="0"/>
              <a:t>rồi</a:t>
            </a:r>
            <a:r>
              <a:rPr lang="en-US" dirty="0" smtClean="0"/>
              <a:t> add </a:t>
            </a:r>
            <a:r>
              <a:rPr lang="en-US" dirty="0" err="1" smtClean="0"/>
              <a:t>vào</a:t>
            </a:r>
            <a:r>
              <a:rPr lang="en-US" dirty="0" smtClean="0"/>
              <a:t> activity</a:t>
            </a:r>
          </a:p>
        </p:txBody>
      </p:sp>
    </p:spTree>
    <p:extLst>
      <p:ext uri="{BB962C8B-B14F-4D97-AF65-F5344CB8AC3E}">
        <p14:creationId xmlns:p14="http://schemas.microsoft.com/office/powerpoint/2010/main" val="998605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2.Class activity</a:t>
            </a:r>
            <a:r>
              <a:rPr lang="en-US" sz="4800" dirty="0"/>
              <a:t/>
            </a:r>
            <a:br>
              <a:rPr lang="en-US" sz="4800" dirty="0"/>
            </a:br>
            <a:endParaRPr lang="en-US" dirty="0"/>
          </a:p>
        </p:txBody>
      </p:sp>
      <p:sp>
        <p:nvSpPr>
          <p:cNvPr id="5" name="Rectangle 4"/>
          <p:cNvSpPr/>
          <p:nvPr/>
        </p:nvSpPr>
        <p:spPr>
          <a:xfrm>
            <a:off x="609600" y="5334000"/>
            <a:ext cx="7315200" cy="646331"/>
          </a:xfrm>
          <a:prstGeom prst="rect">
            <a:avLst/>
          </a:prstGeom>
        </p:spPr>
        <p:txBody>
          <a:bodyPr wrap="square">
            <a:spAutoFit/>
          </a:bodyPr>
          <a:lstStyle/>
          <a:p>
            <a:r>
              <a:rPr lang="en-US" dirty="0" err="1" smtClean="0"/>
              <a:t>Một</a:t>
            </a:r>
            <a:r>
              <a:rPr lang="en-US" dirty="0" smtClean="0"/>
              <a:t> class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activity </a:t>
            </a:r>
            <a:r>
              <a:rPr lang="en-US" dirty="0" err="1" smtClean="0"/>
              <a:t>khi</a:t>
            </a:r>
            <a:r>
              <a:rPr lang="en-US" dirty="0" smtClean="0"/>
              <a:t> </a:t>
            </a:r>
            <a:r>
              <a:rPr lang="en-US" dirty="0" err="1" smtClean="0"/>
              <a:t>nó</a:t>
            </a:r>
            <a:r>
              <a:rPr lang="en-US" dirty="0" smtClean="0"/>
              <a:t> extend </a:t>
            </a:r>
            <a:r>
              <a:rPr lang="en-US" dirty="0" err="1" smtClean="0"/>
              <a:t>từ</a:t>
            </a:r>
            <a:r>
              <a:rPr lang="en-US" dirty="0" smtClean="0"/>
              <a:t> </a:t>
            </a:r>
            <a:r>
              <a:rPr lang="en-US" dirty="0" err="1" smtClean="0"/>
              <a:t>những</a:t>
            </a:r>
            <a:r>
              <a:rPr lang="en-US" dirty="0" smtClean="0"/>
              <a:t> class cha </a:t>
            </a:r>
            <a:r>
              <a:rPr lang="en-US" dirty="0" err="1" smtClean="0"/>
              <a:t>như</a:t>
            </a:r>
            <a:r>
              <a:rPr lang="en-US" dirty="0" smtClean="0"/>
              <a:t> : </a:t>
            </a:r>
            <a:r>
              <a:rPr lang="en-US" dirty="0" err="1" smtClean="0"/>
              <a:t>AppcompatActivity,Activity,FragmentActivity</a:t>
            </a:r>
            <a:r>
              <a:rPr lang="en-US" dirty="0" smtClean="0"/>
              <a:t>…</a:t>
            </a:r>
            <a:endParaRPr lang="en-US"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7" t="13888" r="28631" b="53770"/>
          <a:stretch/>
        </p:blipFill>
        <p:spPr bwMode="auto">
          <a:xfrm>
            <a:off x="228600" y="1219200"/>
            <a:ext cx="8229599"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12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t>3.Life </a:t>
            </a:r>
            <a:r>
              <a:rPr lang="en-US" sz="4800" dirty="0"/>
              <a:t>cycler activity</a:t>
            </a:r>
            <a:br>
              <a:rPr lang="en-US" sz="4800" dirty="0"/>
            </a:br>
            <a:endParaRPr lang="en-US" dirty="0"/>
          </a:p>
        </p:txBody>
      </p:sp>
      <p:pic>
        <p:nvPicPr>
          <p:cNvPr id="3075" name="Picture 3" descr="E:\activity\04fig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990600"/>
            <a:ext cx="3429000"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939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7" t="13888" r="28631" b="53770"/>
          <a:stretch/>
        </p:blipFill>
        <p:spPr bwMode="auto">
          <a:xfrm>
            <a:off x="0" y="1640114"/>
            <a:ext cx="9274629" cy="2365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25525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119</TotalTime>
  <Words>131</Words>
  <Application>Microsoft Office PowerPoint</Application>
  <PresentationFormat>On-screen Show (4:3)</PresentationFormat>
  <Paragraphs>12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Adjacency</vt:lpstr>
      <vt:lpstr>Activity and life cycler of activity</vt:lpstr>
      <vt:lpstr>Content</vt:lpstr>
      <vt:lpstr>1.What is the activity? </vt:lpstr>
      <vt:lpstr>PowerPoint Presentation</vt:lpstr>
      <vt:lpstr>2.Class activity </vt:lpstr>
      <vt:lpstr>3.Life cycler activity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9</cp:revision>
  <dcterms:created xsi:type="dcterms:W3CDTF">2018-12-06T02:45:59Z</dcterms:created>
  <dcterms:modified xsi:type="dcterms:W3CDTF">2018-12-06T04:45:32Z</dcterms:modified>
</cp:coreProperties>
</file>