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wdp" ContentType="image/vnd.ms-photo"/>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57" r:id="rId4"/>
    <p:sldId id="258" r:id="rId5"/>
    <p:sldId id="267" r:id="rId6"/>
    <p:sldId id="295" r:id="rId7"/>
    <p:sldId id="268" r:id="rId8"/>
    <p:sldId id="272" r:id="rId9"/>
    <p:sldId id="291" r:id="rId10"/>
    <p:sldId id="283" r:id="rId11"/>
    <p:sldId id="292" r:id="rId12"/>
    <p:sldId id="289"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94687" autoAdjust="0"/>
  </p:normalViewPr>
  <p:slideViewPr>
    <p:cSldViewPr snapToGrid="0" snapToObjects="1">
      <p:cViewPr varScale="1">
        <p:scale>
          <a:sx n="53" d="100"/>
          <a:sy n="53" d="100"/>
        </p:scale>
        <p:origin x="36"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7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Shape 26"/>
          <p:cNvSpPr>
            <a:spLocks noGrp="1" noRot="1" noChangeAspect="1"/>
          </p:cNvSpPr>
          <p:nvPr>
            <p:ph type="sldImg"/>
          </p:nvPr>
        </p:nvSpPr>
        <p:spPr>
          <a:xfrm>
            <a:off x="1143000" y="685800"/>
            <a:ext cx="4572000" cy="3429000"/>
          </a:xfrm>
          <a:prstGeom prst="rect">
            <a:avLst/>
          </a:prstGeom>
        </p:spPr>
        <p:txBody>
          <a:bodyPr/>
          <a:lstStyle/>
          <a:p/>
        </p:txBody>
      </p:sp>
      <p:sp>
        <p:nvSpPr>
          <p:cNvPr id="27" name="Shape 27"/>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a:ea typeface="Helvetica Neue"/>
        <a:cs typeface="Helvetica Neue"/>
        <a:sym typeface="Helvetica Neue"/>
      </a:defRPr>
    </a:lvl1pPr>
    <a:lvl2pPr indent="228600" defTabSz="457200" latinLnBrk="0">
      <a:lnSpc>
        <a:spcPct val="118000"/>
      </a:lnSpc>
      <a:defRPr sz="2200">
        <a:latin typeface="Helvetica Neue"/>
        <a:ea typeface="Helvetica Neue"/>
        <a:cs typeface="Helvetica Neue"/>
        <a:sym typeface="Helvetica Neue"/>
      </a:defRPr>
    </a:lvl2pPr>
    <a:lvl3pPr indent="457200" defTabSz="457200" latinLnBrk="0">
      <a:lnSpc>
        <a:spcPct val="118000"/>
      </a:lnSpc>
      <a:defRPr sz="2200">
        <a:latin typeface="Helvetica Neue"/>
        <a:ea typeface="Helvetica Neue"/>
        <a:cs typeface="Helvetica Neue"/>
        <a:sym typeface="Helvetica Neue"/>
      </a:defRPr>
    </a:lvl3pPr>
    <a:lvl4pPr indent="685800" defTabSz="457200" latinLnBrk="0">
      <a:lnSpc>
        <a:spcPct val="118000"/>
      </a:lnSpc>
      <a:defRPr sz="2200">
        <a:latin typeface="Helvetica Neue"/>
        <a:ea typeface="Helvetica Neue"/>
        <a:cs typeface="Helvetica Neue"/>
        <a:sym typeface="Helvetica Neue"/>
      </a:defRPr>
    </a:lvl4pPr>
    <a:lvl5pPr indent="914400" defTabSz="457200" latinLnBrk="0">
      <a:lnSpc>
        <a:spcPct val="118000"/>
      </a:lnSpc>
      <a:defRPr sz="2200">
        <a:latin typeface="Helvetica Neue"/>
        <a:ea typeface="Helvetica Neue"/>
        <a:cs typeface="Helvetica Neue"/>
        <a:sym typeface="Helvetica Neue"/>
      </a:defRPr>
    </a:lvl5pPr>
    <a:lvl6pPr indent="1143000" defTabSz="457200" latinLnBrk="0">
      <a:lnSpc>
        <a:spcPct val="118000"/>
      </a:lnSpc>
      <a:defRPr sz="2200">
        <a:latin typeface="Helvetica Neue"/>
        <a:ea typeface="Helvetica Neue"/>
        <a:cs typeface="Helvetica Neue"/>
        <a:sym typeface="Helvetica Neue"/>
      </a:defRPr>
    </a:lvl6pPr>
    <a:lvl7pPr indent="1371600" defTabSz="457200" latinLnBrk="0">
      <a:lnSpc>
        <a:spcPct val="118000"/>
      </a:lnSpc>
      <a:defRPr sz="2200">
        <a:latin typeface="Helvetica Neue"/>
        <a:ea typeface="Helvetica Neue"/>
        <a:cs typeface="Helvetica Neue"/>
        <a:sym typeface="Helvetica Neue"/>
      </a:defRPr>
    </a:lvl7pPr>
    <a:lvl8pPr indent="1600200" defTabSz="457200" latinLnBrk="0">
      <a:lnSpc>
        <a:spcPct val="118000"/>
      </a:lnSpc>
      <a:defRPr sz="2200">
        <a:latin typeface="Helvetica Neue"/>
        <a:ea typeface="Helvetica Neue"/>
        <a:cs typeface="Helvetica Neue"/>
        <a:sym typeface="Helvetica Neue"/>
      </a:defRPr>
    </a:lvl8pPr>
    <a:lvl9pPr indent="1828800" defTabSz="457200" latinLnBrk="0">
      <a:lnSpc>
        <a:spcPct val="118000"/>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 photo">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rPr/>
            </a:fld>
            <a:endParaRPr/>
          </a:p>
        </p:txBody>
      </p:sp>
      <p:sp>
        <p:nvSpPr>
          <p:cNvPr id="3" name="Рисунок 2"/>
          <p:cNvSpPr>
            <a:spLocks noGrp="1"/>
          </p:cNvSpPr>
          <p:nvPr>
            <p:ph type="pic" sz="quarter" idx="10" hasCustomPrompt="1"/>
          </p:nvPr>
        </p:nvSpPr>
        <p:spPr>
          <a:xfrm>
            <a:off x="2843213" y="2524401"/>
            <a:ext cx="2862262" cy="2862263"/>
          </a:xfrm>
          <a:solidFill>
            <a:schemeClr val="bg2"/>
          </a:solidFill>
        </p:spPr>
        <p:txBody>
          <a:bodyPr/>
          <a:lstStyle>
            <a:lvl1pPr marL="0" indent="0">
              <a:buNone/>
              <a:defRPr/>
            </a:lvl1pPr>
          </a:lstStyle>
          <a:p>
            <a:r>
              <a:rPr lang="en-US" dirty="0" err="1"/>
              <a:t>img</a:t>
            </a:r>
            <a:endParaRPr lang="en-US" dirty="0"/>
          </a:p>
        </p:txBody>
      </p:sp>
      <p:sp>
        <p:nvSpPr>
          <p:cNvPr id="5" name="Рисунок 2"/>
          <p:cNvSpPr>
            <a:spLocks noGrp="1"/>
          </p:cNvSpPr>
          <p:nvPr>
            <p:ph type="pic" sz="quarter" idx="11" hasCustomPrompt="1"/>
          </p:nvPr>
        </p:nvSpPr>
        <p:spPr>
          <a:xfrm>
            <a:off x="6096621" y="2524400"/>
            <a:ext cx="2862262" cy="2862263"/>
          </a:xfrm>
          <a:solidFill>
            <a:schemeClr val="bg2"/>
          </a:solidFill>
        </p:spPr>
        <p:txBody>
          <a:bodyPr/>
          <a:lstStyle>
            <a:lvl1pPr marL="0" indent="0">
              <a:buNone/>
              <a:defRPr/>
            </a:lvl1pPr>
          </a:lstStyle>
          <a:p>
            <a:r>
              <a:rPr lang="en-US" dirty="0" err="1"/>
              <a:t>img</a:t>
            </a:r>
            <a:endParaRPr lang="en-US" dirty="0"/>
          </a:p>
        </p:txBody>
      </p:sp>
      <p:sp>
        <p:nvSpPr>
          <p:cNvPr id="6" name="Рисунок 2"/>
          <p:cNvSpPr>
            <a:spLocks noGrp="1"/>
          </p:cNvSpPr>
          <p:nvPr>
            <p:ph type="pic" sz="quarter" idx="12" hasCustomPrompt="1"/>
          </p:nvPr>
        </p:nvSpPr>
        <p:spPr>
          <a:xfrm>
            <a:off x="9350029" y="2524401"/>
            <a:ext cx="2862262" cy="2862263"/>
          </a:xfrm>
          <a:solidFill>
            <a:schemeClr val="bg2"/>
          </a:solidFill>
        </p:spPr>
        <p:txBody>
          <a:bodyPr/>
          <a:lstStyle>
            <a:lvl1pPr marL="0" indent="0">
              <a:buNone/>
              <a:defRPr/>
            </a:lvl1pPr>
          </a:lstStyle>
          <a:p>
            <a:r>
              <a:rPr lang="en-US" dirty="0" err="1"/>
              <a:t>img</a:t>
            </a:r>
            <a:endParaRPr lang="en-US" dirty="0"/>
          </a:p>
        </p:txBody>
      </p:sp>
      <p:sp>
        <p:nvSpPr>
          <p:cNvPr id="7" name="Рисунок 2"/>
          <p:cNvSpPr>
            <a:spLocks noGrp="1"/>
          </p:cNvSpPr>
          <p:nvPr>
            <p:ph type="pic" sz="quarter" idx="13" hasCustomPrompt="1"/>
          </p:nvPr>
        </p:nvSpPr>
        <p:spPr>
          <a:xfrm>
            <a:off x="12603437" y="2524400"/>
            <a:ext cx="2862262" cy="2862263"/>
          </a:xfrm>
          <a:solidFill>
            <a:schemeClr val="bg2"/>
          </a:solidFill>
        </p:spPr>
        <p:txBody>
          <a:bodyPr/>
          <a:lstStyle>
            <a:lvl1pPr marL="0" indent="0">
              <a:buNone/>
              <a:defRPr/>
            </a:lvl1pPr>
          </a:lstStyle>
          <a:p>
            <a:r>
              <a:rPr lang="en-US" dirty="0" err="1"/>
              <a:t>img</a:t>
            </a:r>
            <a:endParaRPr lang="en-US" dirty="0"/>
          </a:p>
        </p:txBody>
      </p:sp>
      <p:sp>
        <p:nvSpPr>
          <p:cNvPr id="8" name="Рисунок 2"/>
          <p:cNvSpPr>
            <a:spLocks noGrp="1"/>
          </p:cNvSpPr>
          <p:nvPr>
            <p:ph type="pic" sz="quarter" idx="14" hasCustomPrompt="1"/>
          </p:nvPr>
        </p:nvSpPr>
        <p:spPr>
          <a:xfrm>
            <a:off x="15856845" y="2524400"/>
            <a:ext cx="2862262" cy="2862263"/>
          </a:xfrm>
          <a:solidFill>
            <a:schemeClr val="bg2"/>
          </a:solidFill>
        </p:spPr>
        <p:txBody>
          <a:bodyPr/>
          <a:lstStyle>
            <a:lvl1pPr marL="0" indent="0">
              <a:buNone/>
              <a:defRPr/>
            </a:lvl1pPr>
          </a:lstStyle>
          <a:p>
            <a:r>
              <a:rPr lang="en-US" dirty="0" err="1"/>
              <a:t>img</a:t>
            </a:r>
            <a:endParaRPr lang="en-US" dirty="0"/>
          </a:p>
        </p:txBody>
      </p:sp>
      <p:sp>
        <p:nvSpPr>
          <p:cNvPr id="9" name="Рисунок 2"/>
          <p:cNvSpPr>
            <a:spLocks noGrp="1"/>
          </p:cNvSpPr>
          <p:nvPr>
            <p:ph type="pic" sz="quarter" idx="15" hasCustomPrompt="1"/>
          </p:nvPr>
        </p:nvSpPr>
        <p:spPr>
          <a:xfrm>
            <a:off x="19110253" y="2524399"/>
            <a:ext cx="2862262" cy="2862263"/>
          </a:xfrm>
          <a:solidFill>
            <a:schemeClr val="bg2"/>
          </a:solidFill>
        </p:spPr>
        <p:txBody>
          <a:bodyPr/>
          <a:lstStyle>
            <a:lvl1pPr marL="0" indent="0">
              <a:buNone/>
              <a:defRPr/>
            </a:lvl1pPr>
          </a:lstStyle>
          <a:p>
            <a:r>
              <a:rPr lang="en-US" dirty="0" err="1"/>
              <a:t>img</a:t>
            </a:r>
            <a:endParaRPr lang="en-US" dirty="0"/>
          </a:p>
        </p:txBody>
      </p:sp>
      <p:sp>
        <p:nvSpPr>
          <p:cNvPr id="10" name="Рисунок 2"/>
          <p:cNvSpPr>
            <a:spLocks noGrp="1"/>
          </p:cNvSpPr>
          <p:nvPr>
            <p:ph type="pic" sz="quarter" idx="16" hasCustomPrompt="1"/>
          </p:nvPr>
        </p:nvSpPr>
        <p:spPr>
          <a:xfrm>
            <a:off x="2843213" y="5738053"/>
            <a:ext cx="2862262" cy="2862263"/>
          </a:xfrm>
          <a:solidFill>
            <a:schemeClr val="bg2"/>
          </a:solidFill>
        </p:spPr>
        <p:txBody>
          <a:bodyPr/>
          <a:lstStyle>
            <a:lvl1pPr marL="0" indent="0">
              <a:buNone/>
              <a:defRPr/>
            </a:lvl1pPr>
          </a:lstStyle>
          <a:p>
            <a:r>
              <a:rPr lang="en-US" dirty="0" err="1"/>
              <a:t>img</a:t>
            </a:r>
            <a:endParaRPr lang="en-US" dirty="0"/>
          </a:p>
        </p:txBody>
      </p:sp>
      <p:sp>
        <p:nvSpPr>
          <p:cNvPr id="11" name="Рисунок 2"/>
          <p:cNvSpPr>
            <a:spLocks noGrp="1"/>
          </p:cNvSpPr>
          <p:nvPr>
            <p:ph type="pic" sz="quarter" idx="17" hasCustomPrompt="1"/>
          </p:nvPr>
        </p:nvSpPr>
        <p:spPr>
          <a:xfrm>
            <a:off x="6096621" y="5738052"/>
            <a:ext cx="2862262" cy="2862263"/>
          </a:xfrm>
          <a:solidFill>
            <a:schemeClr val="bg2"/>
          </a:solidFill>
        </p:spPr>
        <p:txBody>
          <a:bodyPr/>
          <a:lstStyle>
            <a:lvl1pPr marL="0" indent="0">
              <a:buNone/>
              <a:defRPr/>
            </a:lvl1pPr>
          </a:lstStyle>
          <a:p>
            <a:r>
              <a:rPr lang="en-US" dirty="0" err="1"/>
              <a:t>img</a:t>
            </a:r>
            <a:endParaRPr lang="en-US" dirty="0"/>
          </a:p>
        </p:txBody>
      </p:sp>
      <p:sp>
        <p:nvSpPr>
          <p:cNvPr id="12" name="Рисунок 2"/>
          <p:cNvSpPr>
            <a:spLocks noGrp="1"/>
          </p:cNvSpPr>
          <p:nvPr>
            <p:ph type="pic" sz="quarter" idx="18" hasCustomPrompt="1"/>
          </p:nvPr>
        </p:nvSpPr>
        <p:spPr>
          <a:xfrm>
            <a:off x="9350029" y="5738053"/>
            <a:ext cx="2862262" cy="2862263"/>
          </a:xfrm>
          <a:solidFill>
            <a:schemeClr val="bg2"/>
          </a:solidFill>
        </p:spPr>
        <p:txBody>
          <a:bodyPr/>
          <a:lstStyle>
            <a:lvl1pPr marL="0" indent="0">
              <a:buNone/>
              <a:defRPr/>
            </a:lvl1pPr>
          </a:lstStyle>
          <a:p>
            <a:r>
              <a:rPr lang="en-US" dirty="0" err="1"/>
              <a:t>img</a:t>
            </a:r>
            <a:endParaRPr lang="en-US" dirty="0"/>
          </a:p>
        </p:txBody>
      </p:sp>
      <p:sp>
        <p:nvSpPr>
          <p:cNvPr id="13" name="Рисунок 2"/>
          <p:cNvSpPr>
            <a:spLocks noGrp="1"/>
          </p:cNvSpPr>
          <p:nvPr>
            <p:ph type="pic" sz="quarter" idx="19" hasCustomPrompt="1"/>
          </p:nvPr>
        </p:nvSpPr>
        <p:spPr>
          <a:xfrm>
            <a:off x="12603437" y="5738052"/>
            <a:ext cx="2862262" cy="2862263"/>
          </a:xfrm>
          <a:solidFill>
            <a:schemeClr val="bg2"/>
          </a:solidFill>
        </p:spPr>
        <p:txBody>
          <a:bodyPr/>
          <a:lstStyle>
            <a:lvl1pPr marL="0" indent="0">
              <a:buNone/>
              <a:defRPr/>
            </a:lvl1pPr>
          </a:lstStyle>
          <a:p>
            <a:r>
              <a:rPr lang="en-US" dirty="0" err="1"/>
              <a:t>img</a:t>
            </a:r>
            <a:endParaRPr lang="en-US" dirty="0"/>
          </a:p>
        </p:txBody>
      </p:sp>
      <p:sp>
        <p:nvSpPr>
          <p:cNvPr id="14" name="Рисунок 2"/>
          <p:cNvSpPr>
            <a:spLocks noGrp="1"/>
          </p:cNvSpPr>
          <p:nvPr>
            <p:ph type="pic" sz="quarter" idx="20" hasCustomPrompt="1"/>
          </p:nvPr>
        </p:nvSpPr>
        <p:spPr>
          <a:xfrm>
            <a:off x="15856845" y="5738052"/>
            <a:ext cx="2862262" cy="2862263"/>
          </a:xfrm>
          <a:solidFill>
            <a:schemeClr val="bg2"/>
          </a:solidFill>
        </p:spPr>
        <p:txBody>
          <a:bodyPr/>
          <a:lstStyle>
            <a:lvl1pPr marL="0" indent="0">
              <a:buNone/>
              <a:defRPr/>
            </a:lvl1pPr>
          </a:lstStyle>
          <a:p>
            <a:r>
              <a:rPr lang="en-US" dirty="0" err="1"/>
              <a:t>img</a:t>
            </a:r>
            <a:endParaRPr lang="en-US" dirty="0"/>
          </a:p>
        </p:txBody>
      </p:sp>
      <p:sp>
        <p:nvSpPr>
          <p:cNvPr id="15" name="Рисунок 2"/>
          <p:cNvSpPr>
            <a:spLocks noGrp="1"/>
          </p:cNvSpPr>
          <p:nvPr>
            <p:ph type="pic" sz="quarter" idx="21" hasCustomPrompt="1"/>
          </p:nvPr>
        </p:nvSpPr>
        <p:spPr>
          <a:xfrm>
            <a:off x="19110253" y="5738051"/>
            <a:ext cx="2862262" cy="2862263"/>
          </a:xfrm>
          <a:solidFill>
            <a:schemeClr val="bg2"/>
          </a:solidFill>
        </p:spPr>
        <p:txBody>
          <a:bodyPr/>
          <a:lstStyle>
            <a:lvl1pPr marL="0" indent="0">
              <a:buNone/>
              <a:defRPr/>
            </a:lvl1pPr>
          </a:lstStyle>
          <a:p>
            <a:r>
              <a:rPr lang="en-US" dirty="0" err="1"/>
              <a:t>img</a:t>
            </a:r>
            <a:endParaRPr lang="en-US"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with photo">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rPr/>
            </a:fld>
            <a:endParaRPr/>
          </a:p>
        </p:txBody>
      </p:sp>
      <p:sp>
        <p:nvSpPr>
          <p:cNvPr id="3" name="Рисунок 2"/>
          <p:cNvSpPr>
            <a:spLocks noGrp="1"/>
          </p:cNvSpPr>
          <p:nvPr>
            <p:ph type="pic" sz="quarter" idx="10" hasCustomPrompt="1"/>
          </p:nvPr>
        </p:nvSpPr>
        <p:spPr>
          <a:xfrm>
            <a:off x="342162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17" name="Рисунок 2"/>
          <p:cNvSpPr>
            <a:spLocks noGrp="1"/>
          </p:cNvSpPr>
          <p:nvPr>
            <p:ph type="pic" sz="quarter" idx="11" hasCustomPrompt="1"/>
          </p:nvPr>
        </p:nvSpPr>
        <p:spPr>
          <a:xfrm>
            <a:off x="636675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18" name="Рисунок 2"/>
          <p:cNvSpPr>
            <a:spLocks noGrp="1"/>
          </p:cNvSpPr>
          <p:nvPr>
            <p:ph type="pic" sz="quarter" idx="12" hasCustomPrompt="1"/>
          </p:nvPr>
        </p:nvSpPr>
        <p:spPr>
          <a:xfrm>
            <a:off x="931188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19" name="Рисунок 2"/>
          <p:cNvSpPr>
            <a:spLocks noGrp="1"/>
          </p:cNvSpPr>
          <p:nvPr>
            <p:ph type="pic" sz="quarter" idx="13" hasCustomPrompt="1"/>
          </p:nvPr>
        </p:nvSpPr>
        <p:spPr>
          <a:xfrm>
            <a:off x="1225701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1" name="Рисунок 2"/>
          <p:cNvSpPr>
            <a:spLocks noGrp="1"/>
          </p:cNvSpPr>
          <p:nvPr>
            <p:ph type="pic" sz="quarter" idx="14" hasCustomPrompt="1"/>
          </p:nvPr>
        </p:nvSpPr>
        <p:spPr>
          <a:xfrm>
            <a:off x="1520214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2" name="Рисунок 2"/>
          <p:cNvSpPr>
            <a:spLocks noGrp="1"/>
          </p:cNvSpPr>
          <p:nvPr>
            <p:ph type="pic" sz="quarter" idx="15" hasCustomPrompt="1"/>
          </p:nvPr>
        </p:nvSpPr>
        <p:spPr>
          <a:xfrm>
            <a:off x="1814727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3" name="Рисунок 2"/>
          <p:cNvSpPr>
            <a:spLocks noGrp="1"/>
          </p:cNvSpPr>
          <p:nvPr>
            <p:ph type="pic" sz="quarter" idx="16" hasCustomPrompt="1"/>
          </p:nvPr>
        </p:nvSpPr>
        <p:spPr>
          <a:xfrm>
            <a:off x="342162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4" name="Рисунок 2"/>
          <p:cNvSpPr>
            <a:spLocks noGrp="1"/>
          </p:cNvSpPr>
          <p:nvPr>
            <p:ph type="pic" sz="quarter" idx="17" hasCustomPrompt="1"/>
          </p:nvPr>
        </p:nvSpPr>
        <p:spPr>
          <a:xfrm>
            <a:off x="636675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5" name="Рисунок 2"/>
          <p:cNvSpPr>
            <a:spLocks noGrp="1"/>
          </p:cNvSpPr>
          <p:nvPr>
            <p:ph type="pic" sz="quarter" idx="18" hasCustomPrompt="1"/>
          </p:nvPr>
        </p:nvSpPr>
        <p:spPr>
          <a:xfrm>
            <a:off x="931188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6" name="Рисунок 2"/>
          <p:cNvSpPr>
            <a:spLocks noGrp="1"/>
          </p:cNvSpPr>
          <p:nvPr>
            <p:ph type="pic" sz="quarter" idx="19" hasCustomPrompt="1"/>
          </p:nvPr>
        </p:nvSpPr>
        <p:spPr>
          <a:xfrm>
            <a:off x="1225701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7" name="Рисунок 2"/>
          <p:cNvSpPr>
            <a:spLocks noGrp="1"/>
          </p:cNvSpPr>
          <p:nvPr>
            <p:ph type="pic" sz="quarter" idx="20" hasCustomPrompt="1"/>
          </p:nvPr>
        </p:nvSpPr>
        <p:spPr>
          <a:xfrm>
            <a:off x="1520214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8" name="Рисунок 2"/>
          <p:cNvSpPr>
            <a:spLocks noGrp="1"/>
          </p:cNvSpPr>
          <p:nvPr>
            <p:ph type="pic" sz="quarter" idx="21" hasCustomPrompt="1"/>
          </p:nvPr>
        </p:nvSpPr>
        <p:spPr>
          <a:xfrm>
            <a:off x="1814727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9" name="Рисунок 2"/>
          <p:cNvSpPr>
            <a:spLocks noGrp="1"/>
          </p:cNvSpPr>
          <p:nvPr>
            <p:ph type="pic" sz="quarter" idx="22" hasCustomPrompt="1"/>
          </p:nvPr>
        </p:nvSpPr>
        <p:spPr>
          <a:xfrm>
            <a:off x="342162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0" name="Рисунок 2"/>
          <p:cNvSpPr>
            <a:spLocks noGrp="1"/>
          </p:cNvSpPr>
          <p:nvPr>
            <p:ph type="pic" sz="quarter" idx="23" hasCustomPrompt="1"/>
          </p:nvPr>
        </p:nvSpPr>
        <p:spPr>
          <a:xfrm>
            <a:off x="636675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1" name="Рисунок 2"/>
          <p:cNvSpPr>
            <a:spLocks noGrp="1"/>
          </p:cNvSpPr>
          <p:nvPr>
            <p:ph type="pic" sz="quarter" idx="24" hasCustomPrompt="1"/>
          </p:nvPr>
        </p:nvSpPr>
        <p:spPr>
          <a:xfrm>
            <a:off x="931188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2" name="Рисунок 2"/>
          <p:cNvSpPr>
            <a:spLocks noGrp="1"/>
          </p:cNvSpPr>
          <p:nvPr>
            <p:ph type="pic" sz="quarter" idx="25" hasCustomPrompt="1"/>
          </p:nvPr>
        </p:nvSpPr>
        <p:spPr>
          <a:xfrm>
            <a:off x="1225701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3" name="Рисунок 2"/>
          <p:cNvSpPr>
            <a:spLocks noGrp="1"/>
          </p:cNvSpPr>
          <p:nvPr>
            <p:ph type="pic" sz="quarter" idx="26" hasCustomPrompt="1"/>
          </p:nvPr>
        </p:nvSpPr>
        <p:spPr>
          <a:xfrm>
            <a:off x="1520214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4" name="Рисунок 2"/>
          <p:cNvSpPr>
            <a:spLocks noGrp="1"/>
          </p:cNvSpPr>
          <p:nvPr>
            <p:ph type="pic" sz="quarter" idx="27" hasCustomPrompt="1"/>
          </p:nvPr>
        </p:nvSpPr>
        <p:spPr>
          <a:xfrm>
            <a:off x="1814727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689100" y="355600"/>
            <a:ext cx="21005800" cy="2286000"/>
          </a:xfrm>
          <a:prstGeom prst="rect">
            <a:avLst/>
          </a:prstGeom>
          <a:ln w="12700">
            <a:miter lim="400000"/>
          </a:ln>
        </p:spPr>
        <p:txBody>
          <a:bodyPr lIns="50800" tIns="50800" rIns="50800" bIns="50800" anchor="ctr">
            <a:normAutofit/>
          </a:bodyPr>
          <a:lstStyle/>
          <a:p>
            <a:r>
              <a:t>Текст заголовка</a:t>
            </a:r>
          </a:p>
        </p:txBody>
      </p:sp>
      <p:sp>
        <p:nvSpPr>
          <p:cNvPr id="3" name="Уровень текста 1…"/>
          <p:cNvSpPr txBox="1">
            <a:spLocks noGrp="1"/>
          </p:cNvSpPr>
          <p:nvPr>
            <p:ph type="body" idx="1"/>
          </p:nvPr>
        </p:nvSpPr>
        <p:spPr>
          <a:xfrm>
            <a:off x="1689100" y="3149600"/>
            <a:ext cx="21005800" cy="9296400"/>
          </a:xfrm>
          <a:prstGeom prst="rect">
            <a:avLst/>
          </a:prstGeom>
          <a:ln w="12700">
            <a:miter lim="400000"/>
          </a:ln>
        </p:spPr>
        <p:txBody>
          <a:bodyPr lIns="50800" tIns="50800" rIns="50800" bIns="50800"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a:defRPr>
      </a:lvl9pPr>
    </p:titleStyle>
    <p:bodyStyle>
      <a:lvl1pPr marL="344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Open Sans"/>
          <a:ea typeface="Open Sans"/>
          <a:cs typeface="Open Sans"/>
          <a:sym typeface="Open Sans"/>
        </a:defRPr>
      </a:lvl1pPr>
      <a:lvl2pPr marL="979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Open Sans"/>
          <a:ea typeface="Open Sans"/>
          <a:cs typeface="Open Sans"/>
          <a:sym typeface="Open Sans"/>
        </a:defRPr>
      </a:lvl2pPr>
      <a:lvl3pPr marL="1614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Open Sans"/>
          <a:ea typeface="Open Sans"/>
          <a:cs typeface="Open Sans"/>
          <a:sym typeface="Open Sans"/>
        </a:defRPr>
      </a:lvl3pPr>
      <a:lvl4pPr marL="2249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Open Sans"/>
          <a:ea typeface="Open Sans"/>
          <a:cs typeface="Open Sans"/>
          <a:sym typeface="Open Sans"/>
        </a:defRPr>
      </a:lvl4pPr>
      <a:lvl5pPr marL="2884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Open Sans"/>
          <a:ea typeface="Open Sans"/>
          <a:cs typeface="Open Sans"/>
          <a:sym typeface="Open Sans"/>
        </a:defRPr>
      </a:lvl5pPr>
      <a:lvl6pPr marL="3519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Open Sans"/>
          <a:ea typeface="Open Sans"/>
          <a:cs typeface="Open Sans"/>
          <a:sym typeface="Open Sans"/>
        </a:defRPr>
      </a:lvl6pPr>
      <a:lvl7pPr marL="4154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Open Sans"/>
          <a:ea typeface="Open Sans"/>
          <a:cs typeface="Open Sans"/>
          <a:sym typeface="Open Sans"/>
        </a:defRPr>
      </a:lvl7pPr>
      <a:lvl8pPr marL="4789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Open Sans"/>
          <a:ea typeface="Open Sans"/>
          <a:cs typeface="Open Sans"/>
          <a:sym typeface="Open Sans"/>
        </a:defRPr>
      </a:lvl8pPr>
      <a:lvl9pPr marL="5424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Open Sans"/>
          <a:ea typeface="Open Sans"/>
          <a:cs typeface="Open Sans"/>
          <a:sym typeface="Open Sans"/>
        </a:defRPr>
      </a:lvl9pPr>
    </p:bodyStyle>
    <p:otherStyle>
      <a:lvl1pPr marL="0" marR="0" indent="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4.jpe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hyperlink" Target="http://HiSlide.io"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1">
            <a:extLst>
              <a:ext uri="{BEBA8EAE-BF5A-486C-A8C5-ECC9F3942E4B}">
                <a14:imgProps xmlns:a14="http://schemas.microsoft.com/office/drawing/2010/main">
                  <a14:imgLayer r:embed="rId2">
                    <a14:imgEffect>
                      <a14:colorTemperature colorTemp="11200"/>
                    </a14:imgEffect>
                    <a14:imgEffect>
                      <a14:saturation sat="33000"/>
                    </a14:imgEffect>
                  </a14:imgLayer>
                </a14:imgProps>
              </a:ext>
              <a:ext uri="{28A0092B-C50C-407E-A947-70E740481C1C}">
                <a14:useLocalDpi xmlns:a14="http://schemas.microsoft.com/office/drawing/2010/main" val="0"/>
              </a:ext>
            </a:extLst>
          </a:blip>
          <a:stretch>
            <a:fillRect/>
          </a:stretch>
        </p:blipFill>
        <p:spPr>
          <a:xfrm>
            <a:off x="10225895" y="3837586"/>
            <a:ext cx="3932210" cy="3410881"/>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17" name="TextBox 16"/>
          <p:cNvSpPr txBox="1"/>
          <p:nvPr/>
        </p:nvSpPr>
        <p:spPr>
          <a:xfrm>
            <a:off x="0" y="8212989"/>
            <a:ext cx="24384000"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vi-VN" sz="4000" dirty="0">
                <a:solidFill>
                  <a:schemeClr val="tx1"/>
                </a:solidFill>
              </a:rPr>
              <a:t>Student management app</a:t>
            </a:r>
            <a:endParaRPr lang="vi-VN" sz="4000" dirty="0">
              <a:solidFill>
                <a:schemeClr val="tx1"/>
              </a:solidFill>
            </a:endParaRPr>
          </a:p>
        </p:txBody>
      </p:sp>
      <p:grpSp>
        <p:nvGrpSpPr>
          <p:cNvPr id="27" name="Группа"/>
          <p:cNvGrpSpPr/>
          <p:nvPr/>
        </p:nvGrpSpPr>
        <p:grpSpPr>
          <a:xfrm>
            <a:off x="15534594" y="8208621"/>
            <a:ext cx="850405" cy="449760"/>
            <a:chOff x="0" y="0"/>
            <a:chExt cx="850404" cy="449759"/>
          </a:xfrm>
        </p:grpSpPr>
        <p:sp>
          <p:nvSpPr>
            <p:cNvPr id="28" name="Закругленный прямоугольник"/>
            <p:cNvSpPr/>
            <p:nvPr/>
          </p:nvSpPr>
          <p:spPr>
            <a:xfrm>
              <a:off x="0" y="0"/>
              <a:ext cx="850404" cy="449759"/>
            </a:xfrm>
            <a:prstGeom prst="roundRect">
              <a:avLst>
                <a:gd name="adj" fmla="val 18045"/>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p>
          </p:txBody>
        </p:sp>
        <p:sp>
          <p:nvSpPr>
            <p:cNvPr id="36" name="PRO"/>
            <p:cNvSpPr txBox="1"/>
            <p:nvPr/>
          </p:nvSpPr>
          <p:spPr>
            <a:xfrm>
              <a:off x="137642" y="35084"/>
              <a:ext cx="600521" cy="379590"/>
            </a:xfrm>
            <a:prstGeom prst="rect">
              <a:avLst/>
            </a:prstGeom>
            <a:noFill/>
            <a:ln w="12700" cap="flat">
              <a:noFill/>
              <a:miter lim="400000"/>
            </a:ln>
            <a:effectLst/>
          </p:spPr>
          <p:txBody>
            <a:bodyPr wrap="square" lIns="50800" tIns="50800" rIns="50800" bIns="50800" numCol="1" anchor="ctr">
              <a:spAutoFit/>
            </a:bodyPr>
            <a:lstStyle>
              <a:lvl1pPr>
                <a:defRPr sz="1800">
                  <a:solidFill>
                    <a:srgbClr val="646979"/>
                  </a:solidFill>
                  <a:latin typeface="OpenSans-Bold"/>
                  <a:ea typeface="OpenSans-Bold"/>
                  <a:cs typeface="OpenSans-Bold"/>
                  <a:sym typeface="OpenSans-Bold"/>
                </a:defRPr>
              </a:lvl1pPr>
            </a:lstStyle>
            <a:p>
              <a:r>
                <a:rPr dirty="0">
                  <a:solidFill>
                    <a:schemeClr val="bg2"/>
                  </a:solidFill>
                </a:rPr>
                <a:t>PRO</a:t>
              </a:r>
              <a:endParaRPr dirty="0">
                <a:solidFill>
                  <a:schemeClr val="bg2"/>
                </a:solidFill>
              </a:endParaRPr>
            </a:p>
          </p:txBody>
        </p:sp>
      </p:grpSp>
      <p:sp>
        <p:nvSpPr>
          <p:cNvPr id="37" name="TextBox 36"/>
          <p:cNvSpPr txBox="1"/>
          <p:nvPr/>
        </p:nvSpPr>
        <p:spPr>
          <a:xfrm>
            <a:off x="6096000" y="10330789"/>
            <a:ext cx="12192000" cy="584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vi-VN" sz="3200" dirty="0">
                <a:solidFill>
                  <a:schemeClr val="tx1"/>
                </a:solidFill>
              </a:rPr>
              <a:t>By group NQV</a:t>
            </a:r>
            <a:endParaRPr lang="vi-VN" sz="32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69" name="Title text slide"/>
          <p:cNvSpPr txBox="1"/>
          <p:nvPr/>
        </p:nvSpPr>
        <p:spPr>
          <a:xfrm>
            <a:off x="0" y="2312932"/>
            <a:ext cx="9112176" cy="840105"/>
          </a:xfrm>
          <a:prstGeom prst="rect">
            <a:avLst/>
          </a:prstGeom>
          <a:ln w="12700">
            <a:miter lim="400000"/>
          </a:ln>
        </p:spPr>
        <p:txBody>
          <a:bodyPr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vi-VN" sz="4800" dirty="0">
                <a:latin typeface="Times New Roman" panose="02020603050405020304" charset="0"/>
                <a:cs typeface="Times New Roman" panose="02020603050405020304" charset="0"/>
              </a:rPr>
              <a:t>Công cụ làm việc nhóm:</a:t>
            </a:r>
            <a:endParaRPr lang="vi-VN" sz="4800" dirty="0">
              <a:latin typeface="Times New Roman" panose="02020603050405020304" charset="0"/>
              <a:cs typeface="Times New Roman" panose="02020603050405020304" charset="0"/>
            </a:endParaRPr>
          </a:p>
        </p:txBody>
      </p:sp>
      <p:sp>
        <p:nvSpPr>
          <p:cNvPr id="13" name="Lorem ipsum sed dolor sit sed amet, consectetur adipiscing elit, sed quis do eiusmod tempor incididunt ut labore et dolore minim veniam, laboris quis nostrud exercitation ullamco d tempor incididunt ut labore et dolore magna aliqua. Ut enim ad minim veniam, laboris quis nostrud exercitation ullamco l"/>
          <p:cNvSpPr txBox="1"/>
          <p:nvPr/>
        </p:nvSpPr>
        <p:spPr>
          <a:xfrm>
            <a:off x="0" y="3705708"/>
            <a:ext cx="12252371" cy="651717"/>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pPr marL="514350" indent="-514350">
              <a:buFont typeface="+mj-lt"/>
              <a:buAutoNum type="arabicPeriod"/>
            </a:pPr>
            <a:r>
              <a:rPr lang="vi-VN" sz="3200" dirty="0">
                <a:solidFill>
                  <a:schemeClr val="tx1"/>
                </a:solidFill>
                <a:latin typeface="Times New Roman" panose="02020603050405020304" charset="0"/>
                <a:cs typeface="Times New Roman" panose="02020603050405020304" charset="0"/>
              </a:rPr>
              <a:t>Trello</a:t>
            </a:r>
            <a:endParaRPr lang="vi-VN" sz="3200" dirty="0">
              <a:solidFill>
                <a:schemeClr val="tx1"/>
              </a:solidFill>
              <a:latin typeface="Times New Roman" panose="02020603050405020304" charset="0"/>
              <a:cs typeface="Times New Roman" panose="02020603050405020304" charset="0"/>
            </a:endParaRPr>
          </a:p>
        </p:txBody>
      </p:sp>
      <p:sp>
        <p:nvSpPr>
          <p:cNvPr id="14" name="Lorem ipsum sed dolor sit sed amet, consectetur adipiscing elit, sed quis do eiusmod tempor incididunt ut labore et dolore minim veniam, laboris quis nostrud exercitation ullamco d tempor incididunt ut labore et dolore magna aliqua. Ut enim ad minim veniam, laboris quis nostrud exercitation ullamco l"/>
          <p:cNvSpPr txBox="1"/>
          <p:nvPr/>
        </p:nvSpPr>
        <p:spPr>
          <a:xfrm>
            <a:off x="0" y="4909521"/>
            <a:ext cx="12252371" cy="651717"/>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vi-VN" sz="3200" dirty="0">
                <a:solidFill>
                  <a:schemeClr val="tx1"/>
                </a:solidFill>
                <a:latin typeface="Times New Roman" panose="02020603050405020304" charset="0"/>
                <a:cs typeface="Times New Roman" panose="02020603050405020304" charset="0"/>
              </a:rPr>
              <a:t>2.  GitHub</a:t>
            </a:r>
            <a:endParaRPr lang="vi-VN" sz="3200" dirty="0">
              <a:solidFill>
                <a:schemeClr val="tx1"/>
              </a:solidFill>
              <a:latin typeface="Times New Roman" panose="02020603050405020304" charset="0"/>
              <a:cs typeface="Times New Roman" panose="02020603050405020304" charset="0"/>
            </a:endParaRPr>
          </a:p>
        </p:txBody>
      </p:sp>
      <p:sp>
        <p:nvSpPr>
          <p:cNvPr id="16" name="Lorem ipsum sed dolor sit sed amet, consectetur adipiscing elit, sed quis do eiusmod tempor incididunt ut labore et dolore minim veniam, laboris quis nostrud exercitation ullamco d tempor incididunt ut labore et dolore magna aliqua. Ut enim ad minim veniam, laboris quis nostrud exercitation ullamco l"/>
          <p:cNvSpPr txBox="1"/>
          <p:nvPr/>
        </p:nvSpPr>
        <p:spPr>
          <a:xfrm>
            <a:off x="-60371" y="6212771"/>
            <a:ext cx="12252371" cy="651717"/>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vi-VN" sz="3200" dirty="0">
                <a:solidFill>
                  <a:schemeClr val="tx1"/>
                </a:solidFill>
                <a:latin typeface="Times New Roman" panose="02020603050405020304" charset="0"/>
                <a:cs typeface="Times New Roman" panose="02020603050405020304" charset="0"/>
              </a:rPr>
              <a:t>3.   Discord</a:t>
            </a:r>
            <a:endParaRPr lang="vi-VN" sz="3200" dirty="0">
              <a:solidFill>
                <a:schemeClr val="tx1"/>
              </a:solidFill>
              <a:latin typeface="Times New Roman" panose="02020603050405020304" charset="0"/>
              <a:cs typeface="Times New Roman" panose="02020603050405020304" charset="0"/>
            </a:endParaRPr>
          </a:p>
        </p:txBody>
      </p:sp>
      <p:sp>
        <p:nvSpPr>
          <p:cNvPr id="17" name="Lorem ipsum sed dolor sit sed amet, consectetur adipiscing elit, sed quis do eiusmod tempor incididunt ut labore et dolore minim veniam, laboris quis nostrud exercitation ullamco d tempor incididunt ut labore et dolore magna aliqua. Ut enim ad minim veniam, laboris quis nostrud exercitation ullamco l"/>
          <p:cNvSpPr txBox="1"/>
          <p:nvPr/>
        </p:nvSpPr>
        <p:spPr>
          <a:xfrm>
            <a:off x="0" y="7651333"/>
            <a:ext cx="12252371" cy="651717"/>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vi-VN" sz="3200" dirty="0">
                <a:solidFill>
                  <a:schemeClr val="tx1"/>
                </a:solidFill>
                <a:latin typeface="Times New Roman" panose="02020603050405020304" charset="0"/>
                <a:cs typeface="Times New Roman" panose="02020603050405020304" charset="0"/>
              </a:rPr>
              <a:t>4.  Teamviewer</a:t>
            </a:r>
            <a:endParaRPr lang="vi-VN" sz="3200" dirty="0">
              <a:solidFill>
                <a:schemeClr val="tx1"/>
              </a:solidFill>
              <a:latin typeface="Times New Roman" panose="02020603050405020304" charset="0"/>
              <a:cs typeface="Times New Roman" panose="02020603050405020304" charset="0"/>
            </a:endParaRPr>
          </a:p>
        </p:txBody>
      </p:sp>
      <p:pic>
        <p:nvPicPr>
          <p:cNvPr id="24" name="Picture Placeholder 2"/>
          <p:cNvPicPr>
            <a:picLocks noGrp="1" noChangeAspect="1"/>
          </p:cNvPicPr>
          <p:nvPr>
            <p:ph type="pic" sz="quarter" idx="10"/>
          </p:nvPr>
        </p:nvPicPr>
        <p:blipFill>
          <a:blip r:embed="rId1">
            <a:extLst>
              <a:ext uri="{28A0092B-C50C-407E-A947-70E740481C1C}">
                <a14:useLocalDpi xmlns:a14="http://schemas.microsoft.com/office/drawing/2010/main" val="0"/>
              </a:ext>
            </a:extLst>
          </a:blip>
          <a:srcRect t="4507" b="4507"/>
          <a:stretch>
            <a:fillRect/>
          </a:stretch>
        </p:blipFill>
        <p:spPr>
          <a:xfrm>
            <a:off x="12252371" y="2860236"/>
            <a:ext cx="5264664" cy="3587936"/>
          </a:xfrm>
        </p:spPr>
      </p:pic>
      <p:pic>
        <p:nvPicPr>
          <p:cNvPr id="25" name="Picture Placeholder 6"/>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8890" r="8890"/>
          <a:stretch>
            <a:fillRect/>
          </a:stretch>
        </p:blipFill>
        <p:spPr>
          <a:xfrm>
            <a:off x="12191999" y="6521301"/>
            <a:ext cx="5325035" cy="3557942"/>
          </a:xfrm>
        </p:spPr>
      </p:pic>
      <p:pic>
        <p:nvPicPr>
          <p:cNvPr id="26" name="Picture Placeholder 11"/>
          <p:cNvPicPr>
            <a:picLocks noChangeAspect="1"/>
          </p:cNvPicPr>
          <p:nvPr/>
        </p:nvPicPr>
        <p:blipFill>
          <a:blip r:embed="rId3">
            <a:extLst>
              <a:ext uri="{28A0092B-C50C-407E-A947-70E740481C1C}">
                <a14:useLocalDpi xmlns:a14="http://schemas.microsoft.com/office/drawing/2010/main" val="0"/>
              </a:ext>
            </a:extLst>
          </a:blip>
          <a:srcRect t="15924" b="15924"/>
          <a:stretch>
            <a:fillRect/>
          </a:stretch>
        </p:blipFill>
        <p:spPr>
          <a:xfrm>
            <a:off x="17552078" y="6491306"/>
            <a:ext cx="5195227" cy="3587937"/>
          </a:xfrm>
          <a:prstGeom prst="roundRect">
            <a:avLst>
              <a:gd name="adj" fmla="val 8074"/>
            </a:avLst>
          </a:prstGeom>
          <a:solidFill>
            <a:schemeClr val="bg2"/>
          </a:solidFill>
          <a:ln w="12700">
            <a:miter lim="400000"/>
            <a:headEnd/>
            <a:tailEnd/>
          </a:ln>
        </p:spPr>
      </p:pic>
      <p:pic>
        <p:nvPicPr>
          <p:cNvPr id="27" name="Picture Placeholder 13"/>
          <p:cNvPicPr>
            <a:picLocks noChangeAspect="1"/>
          </p:cNvPicPr>
          <p:nvPr/>
        </p:nvPicPr>
        <p:blipFill>
          <a:blip r:embed="rId4">
            <a:extLst>
              <a:ext uri="{28A0092B-C50C-407E-A947-70E740481C1C}">
                <a14:useLocalDpi xmlns:a14="http://schemas.microsoft.com/office/drawing/2010/main" val="0"/>
              </a:ext>
            </a:extLst>
          </a:blip>
          <a:srcRect t="15924" b="15924"/>
          <a:stretch>
            <a:fillRect/>
          </a:stretch>
        </p:blipFill>
        <p:spPr>
          <a:xfrm>
            <a:off x="17470302" y="2860235"/>
            <a:ext cx="5277003" cy="3587937"/>
          </a:xfrm>
          <a:prstGeom prst="roundRect">
            <a:avLst>
              <a:gd name="adj" fmla="val 8074"/>
            </a:avLst>
          </a:prstGeom>
          <a:solidFill>
            <a:schemeClr val="bg2"/>
          </a:solidFill>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834" name="Группа"/>
          <p:cNvGrpSpPr/>
          <p:nvPr/>
        </p:nvGrpSpPr>
        <p:grpSpPr>
          <a:xfrm>
            <a:off x="1296441" y="1017041"/>
            <a:ext cx="11681919" cy="11681919"/>
            <a:chOff x="0" y="0"/>
            <a:chExt cx="11681917" cy="11681917"/>
          </a:xfrm>
        </p:grpSpPr>
        <p:sp>
          <p:nvSpPr>
            <p:cNvPr id="826" name="Кружок"/>
            <p:cNvSpPr/>
            <p:nvPr/>
          </p:nvSpPr>
          <p:spPr>
            <a:xfrm>
              <a:off x="0" y="0"/>
              <a:ext cx="11681917" cy="11681917"/>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latin typeface="Times New Roman" panose="02020603050405020304" charset="0"/>
                <a:cs typeface="Times New Roman" panose="02020603050405020304" charset="0"/>
              </a:endParaRPr>
            </a:p>
          </p:txBody>
        </p:sp>
        <p:sp>
          <p:nvSpPr>
            <p:cNvPr id="827" name="Thank you!"/>
            <p:cNvSpPr txBox="1"/>
            <p:nvPr/>
          </p:nvSpPr>
          <p:spPr>
            <a:xfrm>
              <a:off x="1662912" y="4325322"/>
              <a:ext cx="8356093" cy="1892301"/>
            </a:xfrm>
            <a:prstGeom prst="rect">
              <a:avLst/>
            </a:prstGeom>
            <a:noFill/>
            <a:ln w="12700" cap="flat">
              <a:noFill/>
              <a:miter lim="400000"/>
            </a:ln>
            <a:effectLst/>
          </p:spPr>
          <p:txBody>
            <a:bodyPr wrap="none" lIns="50800" tIns="50800" rIns="50800" bIns="50800" numCol="1" anchor="ctr">
              <a:spAutoFit/>
            </a:bodyPr>
            <a:lstStyle>
              <a:lvl1pPr>
                <a:defRPr sz="12000" b="0">
                  <a:solidFill>
                    <a:srgbClr val="FFFFFF"/>
                  </a:solidFill>
                  <a:latin typeface="Maven Pro Bold"/>
                  <a:ea typeface="Maven Pro Bold"/>
                  <a:cs typeface="Maven Pro Bold"/>
                  <a:sym typeface="Maven Pro Bold"/>
                </a:defRPr>
              </a:lvl1pPr>
            </a:lstStyle>
            <a:p>
              <a:r>
                <a:rPr dirty="0">
                  <a:latin typeface="Times New Roman" panose="02020603050405020304" charset="0"/>
                  <a:cs typeface="Times New Roman" panose="02020603050405020304" charset="0"/>
                </a:rPr>
                <a:t>Thank you!</a:t>
              </a:r>
              <a:endParaRPr dirty="0">
                <a:latin typeface="Times New Roman" panose="02020603050405020304" charset="0"/>
                <a:cs typeface="Times New Roman" panose="02020603050405020304" charset="0"/>
              </a:endParaRPr>
            </a:p>
          </p:txBody>
        </p:sp>
        <p:sp>
          <p:nvSpPr>
            <p:cNvPr id="828" name="More Professional PowerPoint, Keynote, Google Slides Templates - HiSlide.io"/>
            <p:cNvSpPr txBox="1"/>
            <p:nvPr/>
          </p:nvSpPr>
          <p:spPr>
            <a:xfrm>
              <a:off x="2392089" y="6653268"/>
              <a:ext cx="6897738" cy="656590"/>
            </a:xfrm>
            <a:prstGeom prst="rect">
              <a:avLst/>
            </a:prstGeom>
            <a:noFill/>
            <a:ln w="12700" cap="flat">
              <a:noFill/>
              <a:miter lim="400000"/>
            </a:ln>
            <a:effectLst/>
          </p:spPr>
          <p:txBody>
            <a:bodyPr wrap="square" lIns="50800" tIns="50800" rIns="50800" bIns="50800" numCol="1" anchor="ctr">
              <a:spAutoFit/>
            </a:bodyPr>
            <a:lstStyle/>
            <a:p>
              <a:pPr>
                <a:defRPr sz="2000" b="0">
                  <a:solidFill>
                    <a:srgbClr val="EEF4FE"/>
                  </a:solidFill>
                  <a:latin typeface="OpenSans-Regular"/>
                  <a:ea typeface="OpenSans-Regular"/>
                  <a:cs typeface="OpenSans-Regular"/>
                  <a:sym typeface="OpenSans-Regular"/>
                </a:defRPr>
              </a:pPr>
              <a:r>
                <a:rPr lang="vi-VN" sz="3600" u="sng">
                  <a:solidFill>
                    <a:schemeClr val="tx1">
                      <a:lumMod val="75000"/>
                    </a:schemeClr>
                  </a:solidFill>
                  <a:latin typeface="Times New Roman" panose="02020603050405020304" charset="0"/>
                  <a:cs typeface="Times New Roman" panose="02020603050405020304" charset="0"/>
                  <a:hlinkClick r:id="rId1"/>
                </a:rPr>
                <a:t>By group </a:t>
              </a:r>
              <a:r>
                <a:rPr lang="vi-VN" sz="3600" u="sng" dirty="0">
                  <a:solidFill>
                    <a:schemeClr val="tx1">
                      <a:lumMod val="75000"/>
                    </a:schemeClr>
                  </a:solidFill>
                  <a:latin typeface="Times New Roman" panose="02020603050405020304" charset="0"/>
                  <a:cs typeface="Times New Roman" panose="02020603050405020304" charset="0"/>
                  <a:hlinkClick r:id="rId1"/>
                </a:rPr>
                <a:t>NQV</a:t>
              </a:r>
              <a:endParaRPr sz="3600" u="sng" dirty="0">
                <a:solidFill>
                  <a:schemeClr val="tx1">
                    <a:lumMod val="75000"/>
                  </a:schemeClr>
                </a:solidFill>
                <a:latin typeface="Times New Roman" panose="02020603050405020304" charset="0"/>
                <a:cs typeface="Times New Roman" panose="02020603050405020304" charset="0"/>
                <a:hlinkClick r:id="rId1"/>
              </a:endParaRPr>
            </a:p>
          </p:txBody>
        </p:sp>
        <p:sp>
          <p:nvSpPr>
            <p:cNvPr id="830" name="Freeform 15"/>
            <p:cNvSpPr/>
            <p:nvPr/>
          </p:nvSpPr>
          <p:spPr>
            <a:xfrm rot="5400000">
              <a:off x="5592866" y="8422720"/>
              <a:ext cx="496185" cy="499765"/>
            </a:xfrm>
            <a:custGeom>
              <a:avLst/>
              <a:gdLst/>
              <a:ahLst/>
              <a:cxnLst>
                <a:cxn ang="0">
                  <a:pos x="wd2" y="hd2"/>
                </a:cxn>
                <a:cxn ang="5400000">
                  <a:pos x="wd2" y="hd2"/>
                </a:cxn>
                <a:cxn ang="10800000">
                  <a:pos x="wd2" y="hd2"/>
                </a:cxn>
                <a:cxn ang="16200000">
                  <a:pos x="wd2" y="hd2"/>
                </a:cxn>
              </a:cxnLst>
              <a:rect l="0" t="0" r="r" b="b"/>
              <a:pathLst>
                <a:path w="21600" h="21600" extrusionOk="0">
                  <a:moveTo>
                    <a:pt x="10942" y="0"/>
                  </a:moveTo>
                  <a:lnTo>
                    <a:pt x="8852" y="1817"/>
                  </a:lnTo>
                  <a:lnTo>
                    <a:pt x="16678" y="9507"/>
                  </a:lnTo>
                  <a:lnTo>
                    <a:pt x="0" y="9507"/>
                  </a:lnTo>
                  <a:lnTo>
                    <a:pt x="0" y="12093"/>
                  </a:lnTo>
                  <a:lnTo>
                    <a:pt x="16678" y="12093"/>
                  </a:lnTo>
                  <a:lnTo>
                    <a:pt x="8852" y="19538"/>
                  </a:lnTo>
                  <a:lnTo>
                    <a:pt x="10942" y="21600"/>
                  </a:lnTo>
                  <a:lnTo>
                    <a:pt x="21600" y="10800"/>
                  </a:lnTo>
                  <a:lnTo>
                    <a:pt x="10942" y="0"/>
                  </a:lnTo>
                </a:path>
              </a:pathLst>
            </a:custGeom>
            <a:solidFill>
              <a:srgbClr val="EEF4FC"/>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latin typeface="Times New Roman" panose="02020603050405020304" charset="0"/>
                <a:cs typeface="Times New Roman" panose="02020603050405020304" charset="0"/>
              </a:endParaRPr>
            </a:p>
          </p:txBody>
        </p:sp>
        <p:grpSp>
          <p:nvGrpSpPr>
            <p:cNvPr id="833" name="Группа"/>
            <p:cNvGrpSpPr/>
            <p:nvPr/>
          </p:nvGrpSpPr>
          <p:grpSpPr>
            <a:xfrm>
              <a:off x="3886448" y="9525443"/>
              <a:ext cx="3909022" cy="792363"/>
              <a:chOff x="0" y="0"/>
              <a:chExt cx="3909021" cy="792361"/>
            </a:xfrm>
          </p:grpSpPr>
          <p:sp>
            <p:nvSpPr>
              <p:cNvPr id="831" name="Закругленный прямоугольник"/>
              <p:cNvSpPr/>
              <p:nvPr/>
            </p:nvSpPr>
            <p:spPr>
              <a:xfrm>
                <a:off x="0" y="0"/>
                <a:ext cx="3909021" cy="792361"/>
              </a:xfrm>
              <a:prstGeom prst="roundRect">
                <a:avLst>
                  <a:gd name="adj" fmla="val 13215"/>
                </a:avLst>
              </a:prstGeom>
              <a:solidFill>
                <a:srgbClr val="EEF4FD"/>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latin typeface="Times New Roman" panose="02020603050405020304" charset="0"/>
                  <a:cs typeface="Times New Roman" panose="02020603050405020304" charset="0"/>
                </a:endParaRPr>
              </a:p>
            </p:txBody>
          </p:sp>
          <p:sp>
            <p:nvSpPr>
              <p:cNvPr id="832" name="Go! HiSlide.io"/>
              <p:cNvSpPr txBox="1"/>
              <p:nvPr/>
            </p:nvSpPr>
            <p:spPr>
              <a:xfrm>
                <a:off x="37461" y="129649"/>
                <a:ext cx="3834098" cy="502701"/>
              </a:xfrm>
              <a:prstGeom prst="rect">
                <a:avLst/>
              </a:prstGeom>
              <a:noFill/>
              <a:ln w="12700" cap="flat">
                <a:noFill/>
                <a:miter lim="400000"/>
              </a:ln>
              <a:effectLst/>
            </p:spPr>
            <p:txBody>
              <a:bodyPr wrap="square" lIns="50800" tIns="50800" rIns="50800" bIns="50800" numCol="1" anchor="ctr">
                <a:spAutoFit/>
              </a:bodyPr>
              <a:lstStyle/>
              <a:p>
                <a:pPr>
                  <a:defRPr sz="2600" b="0" cap="all">
                    <a:solidFill>
                      <a:srgbClr val="6575D7"/>
                    </a:solidFill>
                    <a:latin typeface="Maven Pro Medium"/>
                    <a:ea typeface="Maven Pro Medium"/>
                    <a:cs typeface="Maven Pro Medium"/>
                    <a:sym typeface="Maven Pro Medium"/>
                  </a:defRPr>
                </a:pPr>
                <a:endParaRPr u="sng" dirty="0">
                  <a:latin typeface="Times New Roman" panose="02020603050405020304" charset="0"/>
                  <a:cs typeface="Times New Roman" panose="02020603050405020304" charset="0"/>
                  <a:hlinkClick r:id="rId1"/>
                </a:endParaRPr>
              </a:p>
            </p:txBody>
          </p:sp>
        </p:grpSp>
      </p:grpSp>
      <p:sp>
        <p:nvSpPr>
          <p:cNvPr id="835" name="Закругленный прямоугольник"/>
          <p:cNvSpPr/>
          <p:nvPr/>
        </p:nvSpPr>
        <p:spPr>
          <a:xfrm>
            <a:off x="14732000" y="1016000"/>
            <a:ext cx="18115658" cy="11684000"/>
          </a:xfrm>
          <a:prstGeom prst="roundRect">
            <a:avLst>
              <a:gd name="adj" fmla="val 50000"/>
            </a:avLst>
          </a:prstGeom>
          <a:solidFill>
            <a:schemeClr val="tx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Times New Roman" panose="02020603050405020304" charset="0"/>
              <a:cs typeface="Times New Roman" panose="02020603050405020304" charset="0"/>
            </a:endParaRPr>
          </a:p>
        </p:txBody>
      </p:sp>
      <p:sp>
        <p:nvSpPr>
          <p:cNvPr id="836" name="Кружок"/>
          <p:cNvSpPr/>
          <p:nvPr/>
        </p:nvSpPr>
        <p:spPr>
          <a:xfrm>
            <a:off x="15976600" y="10906167"/>
            <a:ext cx="1031833" cy="1031834"/>
          </a:xfrm>
          <a:prstGeom prst="ellipse">
            <a:avLst/>
          </a:prstGeom>
          <a:solidFill>
            <a:schemeClr val="bg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Times New Roman" panose="02020603050405020304" charset="0"/>
              <a:cs typeface="Times New Roman" panose="02020603050405020304" charset="0"/>
            </a:endParaRPr>
          </a:p>
        </p:txBody>
      </p:sp>
      <p:sp>
        <p:nvSpPr>
          <p:cNvPr id="837" name="Кружок"/>
          <p:cNvSpPr/>
          <p:nvPr/>
        </p:nvSpPr>
        <p:spPr>
          <a:xfrm>
            <a:off x="17276709" y="10906167"/>
            <a:ext cx="1031834" cy="1031834"/>
          </a:xfrm>
          <a:prstGeom prst="ellipse">
            <a:avLst/>
          </a:prstGeom>
          <a:solidFill>
            <a:schemeClr val="tx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Times New Roman" panose="02020603050405020304" charset="0"/>
              <a:cs typeface="Times New Roman" panose="02020603050405020304" charset="0"/>
            </a:endParaRPr>
          </a:p>
        </p:txBody>
      </p:sp>
      <p:sp>
        <p:nvSpPr>
          <p:cNvPr id="838" name="Кружок"/>
          <p:cNvSpPr/>
          <p:nvPr/>
        </p:nvSpPr>
        <p:spPr>
          <a:xfrm>
            <a:off x="18576818" y="10906167"/>
            <a:ext cx="1031833" cy="1031834"/>
          </a:xfrm>
          <a:prstGeom prst="ellipse">
            <a:avLst/>
          </a:prstGeom>
          <a:solidFill>
            <a:srgbClr val="FFFF00"/>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highlight>
                <a:srgbClr val="FFFF00"/>
              </a:highlight>
              <a:latin typeface="Times New Roman" panose="02020603050405020304" charset="0"/>
              <a:cs typeface="Times New Roman" panose="02020603050405020304" charset="0"/>
            </a:endParaRPr>
          </a:p>
        </p:txBody>
      </p:sp>
      <p:sp>
        <p:nvSpPr>
          <p:cNvPr id="839" name="Кружок"/>
          <p:cNvSpPr/>
          <p:nvPr/>
        </p:nvSpPr>
        <p:spPr>
          <a:xfrm>
            <a:off x="19876926" y="10906167"/>
            <a:ext cx="1031833" cy="1031834"/>
          </a:xfrm>
          <a:prstGeom prst="ellipse">
            <a:avLst/>
          </a:pr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Times New Roman" panose="02020603050405020304" charset="0"/>
              <a:cs typeface="Times New Roman" panose="02020603050405020304" charset="0"/>
            </a:endParaRPr>
          </a:p>
        </p:txBody>
      </p:sp>
      <p:sp>
        <p:nvSpPr>
          <p:cNvPr id="840" name="Кружок"/>
          <p:cNvSpPr/>
          <p:nvPr/>
        </p:nvSpPr>
        <p:spPr>
          <a:xfrm>
            <a:off x="21177036" y="10906167"/>
            <a:ext cx="1031833" cy="1031834"/>
          </a:xfrm>
          <a:prstGeom prst="ellipse">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Times New Roman" panose="02020603050405020304" charset="0"/>
              <a:cs typeface="Times New Roman" panose="02020603050405020304" charset="0"/>
            </a:endParaRPr>
          </a:p>
        </p:txBody>
      </p:sp>
      <p:sp>
        <p:nvSpPr>
          <p:cNvPr id="841" name="Кружок"/>
          <p:cNvSpPr/>
          <p:nvPr/>
        </p:nvSpPr>
        <p:spPr>
          <a:xfrm>
            <a:off x="22477145" y="10906167"/>
            <a:ext cx="1031834" cy="1031834"/>
          </a:xfrm>
          <a:prstGeom prst="ellipse">
            <a:avLst/>
          </a:prstGeom>
          <a:solidFill>
            <a:schemeClr val="accent6"/>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Times New Roman" panose="02020603050405020304" charset="0"/>
              <a:cs typeface="Times New Roman" panose="02020603050405020304" charset="0"/>
            </a:endParaRPr>
          </a:p>
        </p:txBody>
      </p:sp>
      <p:sp>
        <p:nvSpPr>
          <p:cNvPr id="842" name="Кружок"/>
          <p:cNvSpPr/>
          <p:nvPr/>
        </p:nvSpPr>
        <p:spPr>
          <a:xfrm>
            <a:off x="23777254" y="10906167"/>
            <a:ext cx="1031833" cy="1031834"/>
          </a:xfrm>
          <a:prstGeom prst="ellipse">
            <a:avLst/>
          </a:prstGeom>
          <a:solidFill>
            <a:schemeClr val="accent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Times New Roman" panose="02020603050405020304" charset="0"/>
              <a:cs typeface="Times New Roman" panose="02020603050405020304" charset="0"/>
            </a:endParaRPr>
          </a:p>
        </p:txBody>
      </p:sp>
      <p:pic>
        <p:nvPicPr>
          <p:cNvPr id="19" name="Picture 18"/>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Effect>
                      <a14:saturation sat="33000"/>
                    </a14:imgEffect>
                  </a14:imgLayer>
                </a14:imgProps>
              </a:ext>
              <a:ext uri="{28A0092B-C50C-407E-A947-70E740481C1C}">
                <a14:useLocalDpi xmlns:a14="http://schemas.microsoft.com/office/drawing/2010/main" val="0"/>
              </a:ext>
            </a:extLst>
          </a:blip>
          <a:stretch>
            <a:fillRect/>
          </a:stretch>
        </p:blipFill>
        <p:spPr>
          <a:xfrm>
            <a:off x="5122241" y="1963959"/>
            <a:ext cx="3932210" cy="3410881"/>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Рисунок 1"/>
          <p:cNvSpPr>
            <a:spLocks noGrp="1"/>
          </p:cNvSpPr>
          <p:nvPr>
            <p:ph type="pic" sz="quarter" idx="10"/>
          </p:nvPr>
        </p:nvSpPr>
        <p:spPr>
          <a:xfrm>
            <a:off x="2781399" y="1333698"/>
            <a:ext cx="27589956" cy="11048604"/>
          </a:xfrm>
          <a:prstGeom prst="roundRect">
            <a:avLst>
              <a:gd name="adj" fmla="val 50000"/>
            </a:avLst>
          </a:prstGeom>
          <a:solidFill>
            <a:schemeClr val="bg1">
              <a:lumMod val="95000"/>
            </a:schemeClr>
          </a:solidFill>
        </p:spPr>
      </p:sp>
      <p:sp>
        <p:nvSpPr>
          <p:cNvPr id="38" name="Кружок"/>
          <p:cNvSpPr/>
          <p:nvPr/>
        </p:nvSpPr>
        <p:spPr>
          <a:xfrm>
            <a:off x="3706961" y="2119477"/>
            <a:ext cx="9400878" cy="9400879"/>
          </a:xfrm>
          <a:prstGeom prst="ellipse">
            <a:avLst/>
          </a:pr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a:p>
        </p:txBody>
      </p:sp>
      <p:sp>
        <p:nvSpPr>
          <p:cNvPr id="41" name="Premium PowerPoint, Keynote, Google Slides Template"/>
          <p:cNvSpPr txBox="1"/>
          <p:nvPr/>
        </p:nvSpPr>
        <p:spPr>
          <a:xfrm>
            <a:off x="6164932" y="9048282"/>
            <a:ext cx="4484936" cy="410369"/>
          </a:xfrm>
          <a:prstGeom prst="rect">
            <a:avLst/>
          </a:prstGeom>
          <a:ln w="12700">
            <a:miter lim="400000"/>
          </a:ln>
        </p:spPr>
        <p:txBody>
          <a:bodyPr lIns="50800" tIns="50800" rIns="50800" bIns="50800" anchor="ctr">
            <a:spAutoFit/>
          </a:bodyPr>
          <a:lstStyle>
            <a:lvl1pPr>
              <a:defRPr sz="2000" b="0">
                <a:solidFill>
                  <a:srgbClr val="646979"/>
                </a:solidFill>
                <a:latin typeface="OpenSans-Regular"/>
                <a:ea typeface="OpenSans-Regular"/>
                <a:cs typeface="OpenSans-Regular"/>
                <a:sym typeface="OpenSans-Regular"/>
              </a:defRPr>
            </a:lvl1pPr>
          </a:lstStyle>
          <a:p>
            <a:endParaRPr dirty="0">
              <a:solidFill>
                <a:schemeClr val="bg2"/>
              </a:solidFill>
            </a:endParaRPr>
          </a:p>
        </p:txBody>
      </p:sp>
      <p:grpSp>
        <p:nvGrpSpPr>
          <p:cNvPr id="44" name="Группа"/>
          <p:cNvGrpSpPr/>
          <p:nvPr/>
        </p:nvGrpSpPr>
        <p:grpSpPr>
          <a:xfrm>
            <a:off x="11522508" y="6819916"/>
            <a:ext cx="850405" cy="449760"/>
            <a:chOff x="0" y="0"/>
            <a:chExt cx="850404" cy="449759"/>
          </a:xfrm>
        </p:grpSpPr>
        <p:sp>
          <p:nvSpPr>
            <p:cNvPr id="42" name="Закругленный прямоугольник"/>
            <p:cNvSpPr/>
            <p:nvPr/>
          </p:nvSpPr>
          <p:spPr>
            <a:xfrm>
              <a:off x="0" y="0"/>
              <a:ext cx="850404" cy="449759"/>
            </a:xfrm>
            <a:prstGeom prst="roundRect">
              <a:avLst>
                <a:gd name="adj" fmla="val 18045"/>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p>
          </p:txBody>
        </p:sp>
        <p:sp>
          <p:nvSpPr>
            <p:cNvPr id="43" name="PRO"/>
            <p:cNvSpPr txBox="1"/>
            <p:nvPr/>
          </p:nvSpPr>
          <p:spPr>
            <a:xfrm>
              <a:off x="124941" y="35084"/>
              <a:ext cx="600521" cy="379590"/>
            </a:xfrm>
            <a:prstGeom prst="rect">
              <a:avLst/>
            </a:prstGeom>
            <a:noFill/>
            <a:ln w="12700" cap="flat">
              <a:noFill/>
              <a:miter lim="400000"/>
            </a:ln>
            <a:effectLst/>
          </p:spPr>
          <p:txBody>
            <a:bodyPr wrap="square" lIns="50800" tIns="50800" rIns="50800" bIns="50800" numCol="1" anchor="ctr">
              <a:spAutoFit/>
            </a:bodyPr>
            <a:lstStyle>
              <a:lvl1pPr>
                <a:defRPr sz="1800">
                  <a:solidFill>
                    <a:srgbClr val="646979"/>
                  </a:solidFill>
                  <a:latin typeface="OpenSans-Bold"/>
                  <a:ea typeface="OpenSans-Bold"/>
                  <a:cs typeface="OpenSans-Bold"/>
                  <a:sym typeface="OpenSans-Bold"/>
                </a:defRPr>
              </a:lvl1pPr>
            </a:lstStyle>
            <a:p>
              <a:r>
                <a:rPr dirty="0">
                  <a:solidFill>
                    <a:schemeClr val="bg2"/>
                  </a:solidFill>
                </a:rPr>
                <a:t>PRO</a:t>
              </a:r>
              <a:endParaRPr dirty="0">
                <a:solidFill>
                  <a:schemeClr val="bg2"/>
                </a:solidFill>
              </a:endParaRPr>
            </a:p>
          </p:txBody>
        </p:sp>
      </p:grpSp>
      <p:pic>
        <p:nvPicPr>
          <p:cNvPr id="11" name="Picture 10"/>
          <p:cNvPicPr>
            <a:picLocks noChangeAspect="1"/>
          </p:cNvPicPr>
          <p:nvPr/>
        </p:nvPicPr>
        <p:blipFill>
          <a:blip r:embed="rId1">
            <a:extLst>
              <a:ext uri="{BEBA8EAE-BF5A-486C-A8C5-ECC9F3942E4B}">
                <a14:imgProps xmlns:a14="http://schemas.microsoft.com/office/drawing/2010/main">
                  <a14:imgLayer r:embed="rId2">
                    <a14:imgEffect>
                      <a14:colorTemperature colorTemp="11200"/>
                    </a14:imgEffect>
                    <a14:imgEffect>
                      <a14:saturation sat="33000"/>
                    </a14:imgEffect>
                  </a14:imgLayer>
                </a14:imgProps>
              </a:ext>
              <a:ext uri="{28A0092B-C50C-407E-A947-70E740481C1C}">
                <a14:useLocalDpi xmlns:a14="http://schemas.microsoft.com/office/drawing/2010/main" val="0"/>
              </a:ext>
            </a:extLst>
          </a:blip>
          <a:stretch>
            <a:fillRect/>
          </a:stretch>
        </p:blipFill>
        <p:spPr>
          <a:xfrm>
            <a:off x="6484827" y="3570388"/>
            <a:ext cx="3932210" cy="341088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2" name="TextBox 11"/>
          <p:cNvSpPr txBox="1"/>
          <p:nvPr/>
        </p:nvSpPr>
        <p:spPr>
          <a:xfrm>
            <a:off x="3750493" y="7229239"/>
            <a:ext cx="9400878"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vi-VN" sz="4000" dirty="0">
                <a:solidFill>
                  <a:schemeClr val="tx1"/>
                </a:solidFill>
              </a:rPr>
              <a:t>Student management app</a:t>
            </a:r>
            <a:endParaRPr lang="vi-VN" sz="4000" dirty="0">
              <a:solidFill>
                <a:schemeClr val="tx1"/>
              </a:solidFill>
            </a:endParaRPr>
          </a:p>
        </p:txBody>
      </p:sp>
      <p:sp>
        <p:nvSpPr>
          <p:cNvPr id="15" name="TextBox 14"/>
          <p:cNvSpPr txBox="1"/>
          <p:nvPr/>
        </p:nvSpPr>
        <p:spPr>
          <a:xfrm>
            <a:off x="3750493" y="8511274"/>
            <a:ext cx="9400878"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vi-VN" sz="2800" dirty="0">
                <a:solidFill>
                  <a:schemeClr val="tx1"/>
                </a:solidFill>
              </a:rPr>
              <a:t>By group NQV</a:t>
            </a:r>
            <a:endParaRPr lang="vi-VN" sz="2800" dirty="0">
              <a:solidFill>
                <a:schemeClr val="tx1"/>
              </a:solidFill>
            </a:endParaRPr>
          </a:p>
        </p:txBody>
      </p:sp>
      <p:sp>
        <p:nvSpPr>
          <p:cNvPr id="14" name="TextBox 13"/>
          <p:cNvSpPr txBox="1"/>
          <p:nvPr/>
        </p:nvSpPr>
        <p:spPr>
          <a:xfrm>
            <a:off x="14983122" y="3250034"/>
            <a:ext cx="9400878" cy="1487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825500" rtl="0" fontAlgn="auto" latinLnBrk="0" hangingPunct="0">
              <a:lnSpc>
                <a:spcPct val="100000"/>
              </a:lnSpc>
              <a:spcBef>
                <a:spcPts val="0"/>
              </a:spcBef>
              <a:spcAft>
                <a:spcPts val="0"/>
              </a:spcAft>
              <a:buClrTx/>
              <a:buSzTx/>
              <a:buFont typeface="Wingdings" panose="05000000000000000000" pitchFamily="2" charset="2"/>
              <a:buChar char="ü"/>
            </a:pPr>
            <a:r>
              <a:rPr lang="vi-VN" dirty="0"/>
              <a:t>Dể tiếp cận tới nhiều đối tượng</a:t>
            </a:r>
            <a:endParaRPr kumimoji="0" lang="vi-VN"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0" marR="0" indent="0" algn="l" defTabSz="825500" rtl="0" fontAlgn="auto" latinLnBrk="0" hangingPunct="0">
              <a:lnSpc>
                <a:spcPct val="100000"/>
              </a:lnSpc>
              <a:spcBef>
                <a:spcPts val="0"/>
              </a:spcBef>
              <a:spcAft>
                <a:spcPts val="0"/>
              </a:spcAft>
              <a:buClrTx/>
              <a:buSzTx/>
              <a:buFontTx/>
              <a:buNone/>
            </a:pPr>
            <a:endParaRPr kumimoji="0" lang="vi-VN"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0" marR="0" indent="0" algn="ctr" defTabSz="825500" rtl="0" fontAlgn="auto" latinLnBrk="0" hangingPunct="0">
              <a:lnSpc>
                <a:spcPct val="100000"/>
              </a:lnSpc>
              <a:spcBef>
                <a:spcPts val="0"/>
              </a:spcBef>
              <a:spcAft>
                <a:spcPts val="0"/>
              </a:spcAft>
              <a:buClrTx/>
              <a:buSzTx/>
              <a:buFontTx/>
              <a:buNone/>
            </a:pPr>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23" name="TextBox 22"/>
          <p:cNvSpPr txBox="1"/>
          <p:nvPr/>
        </p:nvSpPr>
        <p:spPr>
          <a:xfrm>
            <a:off x="14983122" y="4665198"/>
            <a:ext cx="9400878"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825500" rtl="0" fontAlgn="auto" latinLnBrk="0" hangingPunct="0">
              <a:lnSpc>
                <a:spcPct val="100000"/>
              </a:lnSpc>
              <a:spcBef>
                <a:spcPts val="0"/>
              </a:spcBef>
              <a:spcAft>
                <a:spcPts val="0"/>
              </a:spcAft>
              <a:buClrTx/>
              <a:buSzTx/>
              <a:buFont typeface="Wingdings" panose="05000000000000000000" pitchFamily="2" charset="2"/>
              <a:buChar char="ü"/>
            </a:pPr>
            <a:r>
              <a:rPr lang="vi-VN" dirty="0"/>
              <a:t>Học sinh và giáo viên có thể dể dàng sử dụng</a:t>
            </a:r>
            <a:endParaRPr kumimoji="0" lang="vi-VN"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0" marR="0" indent="0" algn="l" defTabSz="825500" rtl="0" fontAlgn="auto" latinLnBrk="0" hangingPunct="0">
              <a:lnSpc>
                <a:spcPct val="100000"/>
              </a:lnSpc>
              <a:spcBef>
                <a:spcPts val="0"/>
              </a:spcBef>
              <a:spcAft>
                <a:spcPts val="0"/>
              </a:spcAft>
              <a:buClrTx/>
              <a:buSzTx/>
              <a:buFontTx/>
              <a:buNone/>
            </a:pPr>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24" name="TextBox 23"/>
          <p:cNvSpPr txBox="1"/>
          <p:nvPr/>
        </p:nvSpPr>
        <p:spPr>
          <a:xfrm>
            <a:off x="14983122" y="6001915"/>
            <a:ext cx="9400878"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825500" rtl="0" fontAlgn="auto" latinLnBrk="0" hangingPunct="0">
              <a:lnSpc>
                <a:spcPct val="100000"/>
              </a:lnSpc>
              <a:spcBef>
                <a:spcPts val="0"/>
              </a:spcBef>
              <a:spcAft>
                <a:spcPts val="0"/>
              </a:spcAft>
              <a:buClrTx/>
              <a:buSzTx/>
              <a:buFont typeface="Wingdings" panose="05000000000000000000" pitchFamily="2" charset="2"/>
              <a:buChar char="ü"/>
            </a:pPr>
            <a:r>
              <a:rPr lang="vi-VN" dirty="0"/>
              <a:t>Có hệ thống database lưu trử dử liệu</a:t>
            </a:r>
            <a:endParaRPr kumimoji="0" lang="vi-VN"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0" marR="0" indent="0" algn="l" defTabSz="825500" rtl="0" fontAlgn="auto" latinLnBrk="0" hangingPunct="0">
              <a:lnSpc>
                <a:spcPct val="100000"/>
              </a:lnSpc>
              <a:spcBef>
                <a:spcPts val="0"/>
              </a:spcBef>
              <a:spcAft>
                <a:spcPts val="0"/>
              </a:spcAft>
              <a:buClrTx/>
              <a:buSzTx/>
              <a:buFontTx/>
              <a:buNone/>
            </a:pPr>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25" name="TextBox 24"/>
          <p:cNvSpPr txBox="1"/>
          <p:nvPr/>
        </p:nvSpPr>
        <p:spPr>
          <a:xfrm>
            <a:off x="14983122" y="7566246"/>
            <a:ext cx="9400878"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825500" rtl="0" fontAlgn="auto" latinLnBrk="0" hangingPunct="0">
              <a:lnSpc>
                <a:spcPct val="100000"/>
              </a:lnSpc>
              <a:spcBef>
                <a:spcPts val="0"/>
              </a:spcBef>
              <a:spcAft>
                <a:spcPts val="0"/>
              </a:spcAft>
              <a:buClrTx/>
              <a:buSzTx/>
              <a:buFont typeface="Wingdings" panose="05000000000000000000" pitchFamily="2" charset="2"/>
              <a:buChar char="ü"/>
            </a:pPr>
            <a:r>
              <a:rPr lang="vi-VN" dirty="0"/>
              <a:t>Truy cập dể dàng nhanh chóng</a:t>
            </a:r>
            <a:endParaRPr kumimoji="0" lang="vi-VN"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0" marR="0" indent="0" algn="l" defTabSz="825500" rtl="0" fontAlgn="auto" latinLnBrk="0" hangingPunct="0">
              <a:lnSpc>
                <a:spcPct val="100000"/>
              </a:lnSpc>
              <a:spcBef>
                <a:spcPts val="0"/>
              </a:spcBef>
              <a:spcAft>
                <a:spcPts val="0"/>
              </a:spcAft>
              <a:buClrTx/>
              <a:buSzTx/>
              <a:buFontTx/>
              <a:buNone/>
            </a:pPr>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6" name="Title text slide"/>
          <p:cNvSpPr txBox="1"/>
          <p:nvPr/>
        </p:nvSpPr>
        <p:spPr>
          <a:xfrm>
            <a:off x="2394564" y="2066868"/>
            <a:ext cx="9112176" cy="1332230"/>
          </a:xfrm>
          <a:prstGeom prst="rect">
            <a:avLst/>
          </a:prstGeom>
          <a:ln w="12700">
            <a:miter lim="400000"/>
          </a:ln>
        </p:spPr>
        <p:txBody>
          <a:bodyPr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vi-VN" dirty="0">
                <a:latin typeface="Times New Roman" panose="02020603050405020304" charset="0"/>
                <a:cs typeface="Times New Roman" panose="02020603050405020304" charset="0"/>
              </a:rPr>
              <a:t>Thành viên nhóm</a:t>
            </a:r>
            <a:endParaRPr dirty="0">
              <a:latin typeface="Times New Roman" panose="02020603050405020304" charset="0"/>
              <a:cs typeface="Times New Roman" panose="020206030504050203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94564" y="4472578"/>
            <a:ext cx="5421249" cy="39391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2309" y="9680275"/>
            <a:ext cx="5605758" cy="39391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968753" y="4472578"/>
            <a:ext cx="6293223"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kumimoji="0" lang="vi-VN" sz="3000" b="1" i="0" u="none" strike="noStrike" cap="none" spc="0" normalizeH="0" baseline="0" dirty="0">
                <a:ln>
                  <a:noFill/>
                </a:ln>
                <a:solidFill>
                  <a:srgbClr val="000000"/>
                </a:solidFill>
                <a:effectLst/>
                <a:uFillTx/>
                <a:latin typeface="Helvetica Neue"/>
                <a:ea typeface="Helvetica Neue"/>
                <a:cs typeface="Helvetica Neue"/>
                <a:sym typeface="Helvetica Neue"/>
              </a:rPr>
              <a:t>Nhóm trưởng : Nguyễn Quốc việt</a:t>
            </a:r>
            <a:endParaRPr kumimoji="0" lang="vi-VN"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0" name="TextBox 9"/>
          <p:cNvSpPr txBox="1"/>
          <p:nvPr/>
        </p:nvSpPr>
        <p:spPr>
          <a:xfrm>
            <a:off x="9968753" y="9680275"/>
            <a:ext cx="9484658" cy="5539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l" defTabSz="825500" rtl="0" fontAlgn="auto" latinLnBrk="0" hangingPunct="0">
              <a:lnSpc>
                <a:spcPct val="100000"/>
              </a:lnSpc>
              <a:spcBef>
                <a:spcPts val="0"/>
              </a:spcBef>
              <a:spcAft>
                <a:spcPts val="0"/>
              </a:spcAft>
              <a:buClrTx/>
              <a:buSzTx/>
              <a:buFontTx/>
              <a:buNone/>
            </a:pPr>
            <a:r>
              <a:rPr lang="vi-VN"/>
              <a:t>Thành viên</a:t>
            </a:r>
            <a:r>
              <a:rPr kumimoji="0" lang="vi-VN" sz="3000" b="1" i="0" u="none" strike="noStrike" cap="none" spc="0" normalizeH="0" baseline="0">
                <a:ln>
                  <a:noFill/>
                </a:ln>
                <a:solidFill>
                  <a:srgbClr val="000000"/>
                </a:solidFill>
                <a:effectLst/>
                <a:uFillTx/>
                <a:latin typeface="Helvetica Neue"/>
                <a:ea typeface="Helvetica Neue"/>
                <a:cs typeface="Helvetica Neue"/>
                <a:sym typeface="Helvetica Neue"/>
              </a:rPr>
              <a:t> : Hồ Bình An</a:t>
            </a:r>
            <a:endParaRPr kumimoji="0" lang="vi-VN"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43" name="Кружок"/>
          <p:cNvSpPr/>
          <p:nvPr/>
        </p:nvSpPr>
        <p:spPr>
          <a:xfrm>
            <a:off x="3351541" y="-482719"/>
            <a:ext cx="17477880" cy="17477880"/>
          </a:xfrm>
          <a:prstGeom prst="ellipse">
            <a:avLst/>
          </a:pr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Times New Roman" panose="02020603050405020304" charset="0"/>
              <a:cs typeface="Times New Roman" panose="02020603050405020304" charset="0"/>
            </a:endParaRPr>
          </a:p>
        </p:txBody>
      </p:sp>
      <p:sp>
        <p:nvSpPr>
          <p:cNvPr id="155" name="D."/>
          <p:cNvSpPr txBox="1"/>
          <p:nvPr/>
        </p:nvSpPr>
        <p:spPr>
          <a:xfrm>
            <a:off x="17081028" y="2257692"/>
            <a:ext cx="632936" cy="595035"/>
          </a:xfrm>
          <a:prstGeom prst="rect">
            <a:avLst/>
          </a:prstGeom>
          <a:noFill/>
          <a:ln w="12700" cap="flat">
            <a:noFill/>
            <a:miter lim="400000"/>
          </a:ln>
          <a:effectLst/>
        </p:spPr>
        <p:txBody>
          <a:bodyPr wrap="square" lIns="50800" tIns="50800" rIns="50800" bIns="50800" numCol="1" anchor="ctr">
            <a:spAutoFit/>
          </a:bodyPr>
          <a:lstStyle>
            <a:lvl1pPr algn="l">
              <a:defRPr sz="3200" b="0">
                <a:solidFill>
                  <a:srgbClr val="6362CD"/>
                </a:solidFill>
                <a:latin typeface="Maven Pro Medium"/>
                <a:ea typeface="Maven Pro Medium"/>
                <a:cs typeface="Maven Pro Medium"/>
                <a:sym typeface="Maven Pro Medium"/>
              </a:defRPr>
            </a:lvl1pPr>
          </a:lstStyle>
          <a:p>
            <a:r>
              <a:rPr lang="vi-VN" dirty="0">
                <a:solidFill>
                  <a:schemeClr val="accent1"/>
                </a:solidFill>
                <a:latin typeface="Times New Roman" panose="02020603050405020304" charset="0"/>
                <a:cs typeface="Times New Roman" panose="02020603050405020304" charset="0"/>
              </a:rPr>
              <a:t>3</a:t>
            </a:r>
            <a:r>
              <a:rPr dirty="0">
                <a:solidFill>
                  <a:schemeClr val="accent1"/>
                </a:solidFill>
                <a:latin typeface="Times New Roman" panose="02020603050405020304" charset="0"/>
                <a:cs typeface="Times New Roman" panose="02020603050405020304" charset="0"/>
              </a:rPr>
              <a:t>.</a:t>
            </a:r>
            <a:endParaRPr dirty="0">
              <a:solidFill>
                <a:schemeClr val="accent1"/>
              </a:solidFill>
              <a:latin typeface="Times New Roman" panose="02020603050405020304" charset="0"/>
              <a:cs typeface="Times New Roman" panose="02020603050405020304" charset="0"/>
            </a:endParaRPr>
          </a:p>
        </p:txBody>
      </p:sp>
      <p:sp>
        <p:nvSpPr>
          <p:cNvPr id="156" name="Lorem ipsum dolor sit amet, consectetur adipisg elit, sed do eiusmod tempor incididunt ut labore et dolore magna aliqua."/>
          <p:cNvSpPr txBox="1"/>
          <p:nvPr/>
        </p:nvSpPr>
        <p:spPr>
          <a:xfrm>
            <a:off x="17137832" y="3086129"/>
            <a:ext cx="5005111" cy="1509003"/>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vi-VN" dirty="0">
                <a:latin typeface="Times New Roman" panose="02020603050405020304" charset="0"/>
                <a:cs typeface="Times New Roman" panose="02020603050405020304" charset="0"/>
              </a:rPr>
              <a:t>Tài khoản được phân quyền giáo viên có thể tương tác ở mục này.</a:t>
            </a:r>
            <a:endParaRPr lang="vi-VN" dirty="0">
              <a:latin typeface="Times New Roman" panose="02020603050405020304" charset="0"/>
              <a:cs typeface="Times New Roman" panose="02020603050405020304" charset="0"/>
            </a:endParaRPr>
          </a:p>
        </p:txBody>
      </p:sp>
      <p:sp>
        <p:nvSpPr>
          <p:cNvPr id="157" name="Subtitle text"/>
          <p:cNvSpPr txBox="1"/>
          <p:nvPr/>
        </p:nvSpPr>
        <p:spPr>
          <a:xfrm>
            <a:off x="17792228" y="2257692"/>
            <a:ext cx="3029169" cy="595035"/>
          </a:xfrm>
          <a:prstGeom prst="rect">
            <a:avLst/>
          </a:prstGeom>
          <a:noFill/>
          <a:ln w="12700" cap="flat">
            <a:noFill/>
            <a:miter lim="400000"/>
          </a:ln>
          <a:effectLst/>
        </p:spPr>
        <p:txBody>
          <a:bodyPr wrap="square" lIns="50800" tIns="50800" rIns="50800" bIns="50800" numCol="1" anchor="ctr">
            <a:spAutoFit/>
          </a:bodyPr>
          <a:lstStyle>
            <a:lvl1pPr algn="l">
              <a:defRPr sz="3200" b="0">
                <a:solidFill>
                  <a:srgbClr val="31333D"/>
                </a:solidFill>
                <a:latin typeface="Maven Pro Medium"/>
                <a:ea typeface="Maven Pro Medium"/>
                <a:cs typeface="Maven Pro Medium"/>
                <a:sym typeface="Maven Pro Medium"/>
              </a:defRPr>
            </a:lvl1pPr>
          </a:lstStyle>
          <a:p>
            <a:r>
              <a:rPr lang="vi-VN" dirty="0">
                <a:latin typeface="Times New Roman" panose="02020603050405020304" charset="0"/>
                <a:cs typeface="Times New Roman" panose="02020603050405020304" charset="0"/>
              </a:rPr>
              <a:t>Giáo viên</a:t>
            </a:r>
            <a:endParaRPr lang="vi-VN" dirty="0">
              <a:latin typeface="Times New Roman" panose="02020603050405020304" charset="0"/>
              <a:cs typeface="Times New Roman" panose="02020603050405020304" charset="0"/>
            </a:endParaRPr>
          </a:p>
        </p:txBody>
      </p:sp>
      <p:sp>
        <p:nvSpPr>
          <p:cNvPr id="159" name="E."/>
          <p:cNvSpPr txBox="1"/>
          <p:nvPr/>
        </p:nvSpPr>
        <p:spPr>
          <a:xfrm>
            <a:off x="17081028" y="8455292"/>
            <a:ext cx="632936" cy="595035"/>
          </a:xfrm>
          <a:prstGeom prst="rect">
            <a:avLst/>
          </a:prstGeom>
          <a:noFill/>
          <a:ln w="12700" cap="flat">
            <a:noFill/>
            <a:miter lim="400000"/>
          </a:ln>
          <a:effectLst/>
        </p:spPr>
        <p:txBody>
          <a:bodyPr wrap="square" lIns="50800" tIns="50800" rIns="50800" bIns="50800" numCol="1" anchor="ctr">
            <a:spAutoFit/>
          </a:bodyPr>
          <a:lstStyle>
            <a:lvl1pPr algn="l">
              <a:defRPr sz="3200" b="0">
                <a:solidFill>
                  <a:srgbClr val="6362CD"/>
                </a:solidFill>
                <a:latin typeface="Maven Pro Medium"/>
                <a:ea typeface="Maven Pro Medium"/>
                <a:cs typeface="Maven Pro Medium"/>
                <a:sym typeface="Maven Pro Medium"/>
              </a:defRPr>
            </a:lvl1pPr>
          </a:lstStyle>
          <a:p>
            <a:r>
              <a:rPr lang="vi-VN" dirty="0">
                <a:solidFill>
                  <a:schemeClr val="accent1"/>
                </a:solidFill>
                <a:latin typeface="Times New Roman" panose="02020603050405020304" charset="0"/>
                <a:cs typeface="Times New Roman" panose="02020603050405020304" charset="0"/>
              </a:rPr>
              <a:t>4</a:t>
            </a:r>
            <a:r>
              <a:rPr dirty="0">
                <a:solidFill>
                  <a:schemeClr val="accent1"/>
                </a:solidFill>
                <a:latin typeface="Times New Roman" panose="02020603050405020304" charset="0"/>
                <a:cs typeface="Times New Roman" panose="02020603050405020304" charset="0"/>
              </a:rPr>
              <a:t>.</a:t>
            </a:r>
            <a:endParaRPr dirty="0">
              <a:solidFill>
                <a:schemeClr val="accent1"/>
              </a:solidFill>
              <a:latin typeface="Times New Roman" panose="02020603050405020304" charset="0"/>
              <a:cs typeface="Times New Roman" panose="02020603050405020304" charset="0"/>
            </a:endParaRPr>
          </a:p>
        </p:txBody>
      </p:sp>
      <p:sp>
        <p:nvSpPr>
          <p:cNvPr id="160" name="Lorem ipsum dolor sit amet, consectetur adipisg elit, sed do eiusmod tempor incididunt ut labore et dolore magna aliqua."/>
          <p:cNvSpPr txBox="1"/>
          <p:nvPr/>
        </p:nvSpPr>
        <p:spPr>
          <a:xfrm>
            <a:off x="17137832" y="9283729"/>
            <a:ext cx="5005111" cy="1509003"/>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vi-VN" dirty="0">
                <a:latin typeface="Times New Roman" panose="02020603050405020304" charset="0"/>
                <a:cs typeface="Times New Roman" panose="02020603050405020304" charset="0"/>
              </a:rPr>
              <a:t>Tài khoản được phân quyền sinh viên có thể tướng tác ở mục này.</a:t>
            </a:r>
            <a:endParaRPr lang="vi-VN" dirty="0">
              <a:latin typeface="Times New Roman" panose="02020603050405020304" charset="0"/>
              <a:cs typeface="Times New Roman" panose="02020603050405020304" charset="0"/>
            </a:endParaRPr>
          </a:p>
        </p:txBody>
      </p:sp>
      <p:sp>
        <p:nvSpPr>
          <p:cNvPr id="161" name="Subtitle text"/>
          <p:cNvSpPr txBox="1"/>
          <p:nvPr/>
        </p:nvSpPr>
        <p:spPr>
          <a:xfrm>
            <a:off x="17792228" y="8455292"/>
            <a:ext cx="3029169" cy="595035"/>
          </a:xfrm>
          <a:prstGeom prst="rect">
            <a:avLst/>
          </a:prstGeom>
          <a:noFill/>
          <a:ln w="12700" cap="flat">
            <a:noFill/>
            <a:miter lim="400000"/>
          </a:ln>
          <a:effectLst/>
        </p:spPr>
        <p:txBody>
          <a:bodyPr wrap="square" lIns="50800" tIns="50800" rIns="50800" bIns="50800" numCol="1" anchor="ctr">
            <a:spAutoFit/>
          </a:bodyPr>
          <a:lstStyle>
            <a:lvl1pPr algn="l">
              <a:defRPr sz="3200" b="0">
                <a:solidFill>
                  <a:srgbClr val="31333D"/>
                </a:solidFill>
                <a:latin typeface="Maven Pro Medium"/>
                <a:ea typeface="Maven Pro Medium"/>
                <a:cs typeface="Maven Pro Medium"/>
                <a:sym typeface="Maven Pro Medium"/>
              </a:defRPr>
            </a:lvl1pPr>
          </a:lstStyle>
          <a:p>
            <a:r>
              <a:rPr lang="vi-VN" dirty="0">
                <a:latin typeface="Times New Roman" panose="02020603050405020304" charset="0"/>
                <a:cs typeface="Times New Roman" panose="02020603050405020304" charset="0"/>
              </a:rPr>
              <a:t>Sinh viên</a:t>
            </a:r>
            <a:endParaRPr lang="vi-VN" dirty="0">
              <a:latin typeface="Times New Roman" panose="02020603050405020304" charset="0"/>
              <a:cs typeface="Times New Roman" panose="02020603050405020304" charset="0"/>
            </a:endParaRPr>
          </a:p>
        </p:txBody>
      </p:sp>
      <p:sp>
        <p:nvSpPr>
          <p:cNvPr id="163" name="B."/>
          <p:cNvSpPr txBox="1"/>
          <p:nvPr/>
        </p:nvSpPr>
        <p:spPr>
          <a:xfrm>
            <a:off x="2393458" y="2239912"/>
            <a:ext cx="632936" cy="595035"/>
          </a:xfrm>
          <a:prstGeom prst="rect">
            <a:avLst/>
          </a:prstGeom>
          <a:noFill/>
          <a:ln w="12700" cap="flat">
            <a:noFill/>
            <a:miter lim="400000"/>
          </a:ln>
          <a:effectLst/>
        </p:spPr>
        <p:txBody>
          <a:bodyPr wrap="square" lIns="50800" tIns="50800" rIns="50800" bIns="50800" numCol="1" anchor="ctr">
            <a:spAutoFit/>
          </a:bodyPr>
          <a:lstStyle>
            <a:lvl1pPr algn="l">
              <a:defRPr sz="3200" b="0">
                <a:solidFill>
                  <a:srgbClr val="6362CD"/>
                </a:solidFill>
                <a:latin typeface="Maven Pro Medium"/>
                <a:ea typeface="Maven Pro Medium"/>
                <a:cs typeface="Maven Pro Medium"/>
                <a:sym typeface="Maven Pro Medium"/>
              </a:defRPr>
            </a:lvl1pPr>
          </a:lstStyle>
          <a:p>
            <a:r>
              <a:rPr lang="vi-VN" dirty="0">
                <a:solidFill>
                  <a:schemeClr val="accent1"/>
                </a:solidFill>
                <a:latin typeface="Times New Roman" panose="02020603050405020304" charset="0"/>
                <a:cs typeface="Times New Roman" panose="02020603050405020304" charset="0"/>
              </a:rPr>
              <a:t>1</a:t>
            </a:r>
            <a:r>
              <a:rPr dirty="0">
                <a:solidFill>
                  <a:schemeClr val="accent1"/>
                </a:solidFill>
                <a:latin typeface="Times New Roman" panose="02020603050405020304" charset="0"/>
                <a:cs typeface="Times New Roman" panose="02020603050405020304" charset="0"/>
              </a:rPr>
              <a:t>.</a:t>
            </a:r>
            <a:endParaRPr dirty="0">
              <a:solidFill>
                <a:schemeClr val="accent1"/>
              </a:solidFill>
              <a:latin typeface="Times New Roman" panose="02020603050405020304" charset="0"/>
              <a:cs typeface="Times New Roman" panose="02020603050405020304" charset="0"/>
            </a:endParaRPr>
          </a:p>
        </p:txBody>
      </p:sp>
      <p:sp>
        <p:nvSpPr>
          <p:cNvPr id="164" name="Lorem ipsum dolor sit amet, consectetur adipisg elit, sed do eiusmod tempor incididunt ut labore et dolore magna aliqua."/>
          <p:cNvSpPr txBox="1"/>
          <p:nvPr/>
        </p:nvSpPr>
        <p:spPr>
          <a:xfrm>
            <a:off x="2450262" y="3068349"/>
            <a:ext cx="5005111" cy="1028871"/>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vi-VN" dirty="0">
                <a:latin typeface="Times New Roman" panose="02020603050405020304" charset="0"/>
                <a:cs typeface="Times New Roman" panose="02020603050405020304" charset="0"/>
              </a:rPr>
              <a:t>Đăng ký hoặc đăng nhập để có thể sử dụng phần mềm. </a:t>
            </a:r>
            <a:r>
              <a:rPr dirty="0">
                <a:latin typeface="Times New Roman" panose="02020603050405020304" charset="0"/>
                <a:cs typeface="Times New Roman" panose="02020603050405020304" charset="0"/>
              </a:rPr>
              <a:t> </a:t>
            </a:r>
            <a:endParaRPr dirty="0">
              <a:latin typeface="Times New Roman" panose="02020603050405020304" charset="0"/>
              <a:cs typeface="Times New Roman" panose="02020603050405020304" charset="0"/>
            </a:endParaRPr>
          </a:p>
        </p:txBody>
      </p:sp>
      <p:sp>
        <p:nvSpPr>
          <p:cNvPr id="165" name="Subtitle text"/>
          <p:cNvSpPr txBox="1"/>
          <p:nvPr/>
        </p:nvSpPr>
        <p:spPr>
          <a:xfrm>
            <a:off x="3104658" y="2239912"/>
            <a:ext cx="3029169" cy="595035"/>
          </a:xfrm>
          <a:prstGeom prst="rect">
            <a:avLst/>
          </a:prstGeom>
          <a:noFill/>
          <a:ln w="12700" cap="flat">
            <a:noFill/>
            <a:miter lim="400000"/>
          </a:ln>
          <a:effectLst/>
        </p:spPr>
        <p:txBody>
          <a:bodyPr wrap="square" lIns="50800" tIns="50800" rIns="50800" bIns="50800" numCol="1" anchor="ctr">
            <a:spAutoFit/>
          </a:bodyPr>
          <a:lstStyle>
            <a:lvl1pPr algn="l">
              <a:defRPr sz="3200" b="0">
                <a:solidFill>
                  <a:srgbClr val="31333D"/>
                </a:solidFill>
                <a:latin typeface="Maven Pro Medium"/>
                <a:ea typeface="Maven Pro Medium"/>
                <a:cs typeface="Maven Pro Medium"/>
                <a:sym typeface="Maven Pro Medium"/>
              </a:defRPr>
            </a:lvl1pPr>
          </a:lstStyle>
          <a:p>
            <a:r>
              <a:rPr lang="vi-VN" dirty="0">
                <a:latin typeface="Times New Roman" panose="02020603050405020304" charset="0"/>
                <a:cs typeface="Times New Roman" panose="02020603050405020304" charset="0"/>
              </a:rPr>
              <a:t>Đăng nhập</a:t>
            </a:r>
            <a:endParaRPr lang="vi-VN" dirty="0">
              <a:latin typeface="Times New Roman" panose="02020603050405020304" charset="0"/>
              <a:cs typeface="Times New Roman" panose="02020603050405020304" charset="0"/>
            </a:endParaRPr>
          </a:p>
        </p:txBody>
      </p:sp>
      <p:sp>
        <p:nvSpPr>
          <p:cNvPr id="167" name="A."/>
          <p:cNvSpPr txBox="1"/>
          <p:nvPr/>
        </p:nvSpPr>
        <p:spPr>
          <a:xfrm>
            <a:off x="2393458" y="8437513"/>
            <a:ext cx="632936" cy="595035"/>
          </a:xfrm>
          <a:prstGeom prst="rect">
            <a:avLst/>
          </a:prstGeom>
          <a:noFill/>
          <a:ln w="12700" cap="flat">
            <a:noFill/>
            <a:miter lim="400000"/>
          </a:ln>
          <a:effectLst/>
        </p:spPr>
        <p:txBody>
          <a:bodyPr wrap="square" lIns="50800" tIns="50800" rIns="50800" bIns="50800" numCol="1" anchor="ctr">
            <a:spAutoFit/>
          </a:bodyPr>
          <a:lstStyle>
            <a:lvl1pPr algn="l">
              <a:defRPr sz="3200" b="0">
                <a:solidFill>
                  <a:srgbClr val="6362CD"/>
                </a:solidFill>
                <a:latin typeface="Maven Pro Medium"/>
                <a:ea typeface="Maven Pro Medium"/>
                <a:cs typeface="Maven Pro Medium"/>
                <a:sym typeface="Maven Pro Medium"/>
              </a:defRPr>
            </a:lvl1pPr>
          </a:lstStyle>
          <a:p>
            <a:r>
              <a:rPr lang="vi-VN" dirty="0">
                <a:solidFill>
                  <a:schemeClr val="accent1"/>
                </a:solidFill>
                <a:latin typeface="Times New Roman" panose="02020603050405020304" charset="0"/>
                <a:cs typeface="Times New Roman" panose="02020603050405020304" charset="0"/>
              </a:rPr>
              <a:t>2</a:t>
            </a:r>
            <a:r>
              <a:rPr dirty="0">
                <a:solidFill>
                  <a:schemeClr val="accent1"/>
                </a:solidFill>
                <a:latin typeface="Times New Roman" panose="02020603050405020304" charset="0"/>
                <a:cs typeface="Times New Roman" panose="02020603050405020304" charset="0"/>
              </a:rPr>
              <a:t>.</a:t>
            </a:r>
            <a:endParaRPr dirty="0">
              <a:solidFill>
                <a:schemeClr val="accent1"/>
              </a:solidFill>
              <a:latin typeface="Times New Roman" panose="02020603050405020304" charset="0"/>
              <a:cs typeface="Times New Roman" panose="02020603050405020304" charset="0"/>
            </a:endParaRPr>
          </a:p>
        </p:txBody>
      </p:sp>
      <p:sp>
        <p:nvSpPr>
          <p:cNvPr id="168" name="Lorem ipsum dolor sit amet, consectetur adipisg elit, sed do eiusmod tempor incididunt ut labore et dolore magna aliqua."/>
          <p:cNvSpPr txBox="1"/>
          <p:nvPr/>
        </p:nvSpPr>
        <p:spPr>
          <a:xfrm>
            <a:off x="2450262" y="9265949"/>
            <a:ext cx="5005111" cy="1509003"/>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vi-VN" dirty="0">
                <a:latin typeface="Times New Roman" panose="02020603050405020304" charset="0"/>
                <a:cs typeface="Times New Roman" panose="02020603050405020304" charset="0"/>
              </a:rPr>
              <a:t>Người dùng có thể chọn các lựa chọn khác nhau để trải nghiệm ứng dụng.</a:t>
            </a:r>
            <a:endParaRPr lang="vi-VN" dirty="0">
              <a:latin typeface="Times New Roman" panose="02020603050405020304" charset="0"/>
              <a:cs typeface="Times New Roman" panose="02020603050405020304" charset="0"/>
            </a:endParaRPr>
          </a:p>
        </p:txBody>
      </p:sp>
      <p:sp>
        <p:nvSpPr>
          <p:cNvPr id="169" name="Subtitle text"/>
          <p:cNvSpPr txBox="1"/>
          <p:nvPr/>
        </p:nvSpPr>
        <p:spPr>
          <a:xfrm>
            <a:off x="3104658" y="8437513"/>
            <a:ext cx="3029169" cy="595035"/>
          </a:xfrm>
          <a:prstGeom prst="rect">
            <a:avLst/>
          </a:prstGeom>
          <a:noFill/>
          <a:ln w="12700" cap="flat">
            <a:noFill/>
            <a:miter lim="400000"/>
          </a:ln>
          <a:effectLst/>
        </p:spPr>
        <p:txBody>
          <a:bodyPr wrap="square" lIns="50800" tIns="50800" rIns="50800" bIns="50800" numCol="1" anchor="ctr">
            <a:spAutoFit/>
          </a:bodyPr>
          <a:lstStyle>
            <a:lvl1pPr algn="l">
              <a:defRPr sz="3200" b="0">
                <a:solidFill>
                  <a:srgbClr val="31333D"/>
                </a:solidFill>
                <a:latin typeface="Maven Pro Medium"/>
                <a:ea typeface="Maven Pro Medium"/>
                <a:cs typeface="Maven Pro Medium"/>
                <a:sym typeface="Maven Pro Medium"/>
              </a:defRPr>
            </a:lvl1pPr>
          </a:lstStyle>
          <a:p>
            <a:r>
              <a:rPr lang="vi-VN" dirty="0">
                <a:latin typeface="Times New Roman" panose="02020603050405020304" charset="0"/>
                <a:cs typeface="Times New Roman" panose="02020603050405020304" charset="0"/>
              </a:rPr>
              <a:t>Giao diện chính</a:t>
            </a:r>
            <a:endParaRPr lang="vi-VN" dirty="0">
              <a:latin typeface="Times New Roman" panose="02020603050405020304" charset="0"/>
              <a:cs typeface="Times New Roman" panose="02020603050405020304" charset="0"/>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71594" y="2263109"/>
            <a:ext cx="9441091" cy="83845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174" name="Группа"/>
          <p:cNvGrpSpPr/>
          <p:nvPr/>
        </p:nvGrpSpPr>
        <p:grpSpPr>
          <a:xfrm>
            <a:off x="13997939" y="7303192"/>
            <a:ext cx="10088979" cy="4073526"/>
            <a:chOff x="0" y="0"/>
            <a:chExt cx="10088978" cy="4073525"/>
          </a:xfrm>
        </p:grpSpPr>
        <p:sp>
          <p:nvSpPr>
            <p:cNvPr id="172" name="Закругленный прямоугольник"/>
            <p:cNvSpPr/>
            <p:nvPr/>
          </p:nvSpPr>
          <p:spPr>
            <a:xfrm>
              <a:off x="1045765" y="0"/>
              <a:ext cx="9043213" cy="4073525"/>
            </a:xfrm>
            <a:prstGeom prst="roundRect">
              <a:avLst>
                <a:gd name="adj" fmla="val 5346"/>
              </a:avLst>
            </a:prstGeom>
            <a:solidFill>
              <a:schemeClr val="bg2">
                <a:lumMod val="40000"/>
                <a:lumOff val="60000"/>
              </a:scheme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000">
                <a:latin typeface="Times New Roman" panose="02020603050405020304" charset="0"/>
                <a:cs typeface="Times New Roman" panose="02020603050405020304" charset="0"/>
              </a:endParaRPr>
            </a:p>
          </p:txBody>
        </p:sp>
        <p:sp>
          <p:nvSpPr>
            <p:cNvPr id="173" name="Треугольник"/>
            <p:cNvSpPr/>
            <p:nvPr/>
          </p:nvSpPr>
          <p:spPr>
            <a:xfrm rot="10800000">
              <a:off x="0" y="0"/>
              <a:ext cx="1270000" cy="12700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bg1">
                <a:lumMod val="75000"/>
              </a:scheme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000">
                <a:latin typeface="Times New Roman" panose="02020603050405020304" charset="0"/>
                <a:cs typeface="Times New Roman" panose="02020603050405020304" charset="0"/>
              </a:endParaRPr>
            </a:p>
          </p:txBody>
        </p:sp>
      </p:grpSp>
      <p:sp>
        <p:nvSpPr>
          <p:cNvPr id="175" name="Alexander…"/>
          <p:cNvSpPr txBox="1"/>
          <p:nvPr/>
        </p:nvSpPr>
        <p:spPr>
          <a:xfrm>
            <a:off x="14794844" y="3944244"/>
            <a:ext cx="9112176" cy="563245"/>
          </a:xfrm>
          <a:prstGeom prst="rect">
            <a:avLst/>
          </a:prstGeom>
          <a:ln w="12700">
            <a:miter lim="400000"/>
          </a:ln>
        </p:spPr>
        <p:txBody>
          <a:bodyPr lIns="50800" tIns="50800" rIns="50800" bIns="50800" anchor="ctr">
            <a:spAutoFit/>
          </a:bodyPr>
          <a:lstStyle/>
          <a:p>
            <a:pPr algn="l">
              <a:defRPr sz="8000" b="0">
                <a:solidFill>
                  <a:srgbClr val="31333D"/>
                </a:solidFill>
                <a:latin typeface="Maven Pro Medium"/>
                <a:ea typeface="Maven Pro Medium"/>
                <a:cs typeface="Maven Pro Medium"/>
                <a:sym typeface="Maven Pro Medium"/>
              </a:defRPr>
            </a:pPr>
            <a:r>
              <a:rPr lang="en-US" altLang="vi-VN" sz="3000" dirty="0">
                <a:latin typeface="Times New Roman" panose="02020603050405020304" charset="0"/>
                <a:cs typeface="Times New Roman" panose="02020603050405020304" charset="0"/>
              </a:rPr>
              <a:t>Đăng Nhập</a:t>
            </a:r>
            <a:endParaRPr lang="en-US" altLang="vi-VN" sz="3000" dirty="0">
              <a:latin typeface="Times New Roman" panose="02020603050405020304" charset="0"/>
              <a:cs typeface="Times New Roman" panose="02020603050405020304" charset="0"/>
            </a:endParaRPr>
          </a:p>
        </p:txBody>
      </p:sp>
      <p:sp>
        <p:nvSpPr>
          <p:cNvPr id="176" name="Фигура"/>
          <p:cNvSpPr/>
          <p:nvPr/>
        </p:nvSpPr>
        <p:spPr>
          <a:xfrm>
            <a:off x="14589629" y="5860720"/>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000">
              <a:latin typeface="Times New Roman" panose="02020603050405020304" charset="0"/>
              <a:cs typeface="Times New Roman" panose="02020603050405020304" charset="0"/>
            </a:endParaRPr>
          </a:p>
        </p:txBody>
      </p:sp>
      <p:sp>
        <p:nvSpPr>
          <p:cNvPr id="177" name="Ut enim ad minim veniam, quis nostrud exercitaton ullamco laboris nisi ut aliquip ex ea commo conset. Duis aute irure dolor in reprehenderit in Lorem ips dolor sit amet, consectetur sed adipiscing elit, sed do eiusmod tempor incididunt ut labore et dolore"/>
          <p:cNvSpPr txBox="1"/>
          <p:nvPr/>
        </p:nvSpPr>
        <p:spPr>
          <a:xfrm>
            <a:off x="15548542" y="8127739"/>
            <a:ext cx="8032770" cy="2052955"/>
          </a:xfrm>
          <a:prstGeom prst="rect">
            <a:avLst/>
          </a:prstGeom>
          <a:ln w="12700">
            <a:miter lim="400000"/>
          </a:ln>
        </p:spPr>
        <p:txBody>
          <a:bodyPr lIns="50800" tIns="50800" rIns="50800" bIns="50800">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altLang="vi-VN" dirty="0">
                <a:latin typeface="Times New Roman" panose="02020603050405020304" charset="0"/>
                <a:cs typeface="Times New Roman" panose="02020603050405020304" charset="0"/>
              </a:rPr>
              <a:t>Nhớ tài khoản mật khẩu	</a:t>
            </a:r>
            <a:r>
              <a:rPr lang="vi-VN" dirty="0">
                <a:latin typeface="Times New Roman" panose="02020603050405020304" charset="0"/>
                <a:cs typeface="Times New Roman" panose="02020603050405020304" charset="0"/>
              </a:rPr>
              <a:t> </a:t>
            </a:r>
            <a:endParaRPr lang="vi-VN" dirty="0">
              <a:latin typeface="Times New Roman" panose="02020603050405020304" charset="0"/>
              <a:cs typeface="Times New Roman" panose="02020603050405020304" charset="0"/>
            </a:endParaRPr>
          </a:p>
          <a:p>
            <a:r>
              <a:rPr lang="vi-VN" dirty="0">
                <a:latin typeface="Times New Roman" panose="02020603050405020304" charset="0"/>
                <a:cs typeface="Times New Roman" panose="02020603050405020304" charset="0"/>
              </a:rPr>
              <a:t>đăng</a:t>
            </a:r>
            <a:r>
              <a:rPr lang="en-US" altLang="vi-VN" dirty="0">
                <a:latin typeface="Times New Roman" panose="02020603050405020304" charset="0"/>
                <a:cs typeface="Times New Roman" panose="02020603050405020304" charset="0"/>
              </a:rPr>
              <a:t> ký</a:t>
            </a:r>
            <a:endParaRPr lang="en-US" altLang="vi-VN"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quên mật khẩu</a:t>
            </a:r>
            <a:endParaRPr lang="en-US" dirty="0">
              <a:latin typeface="Times New Roman" panose="02020603050405020304" charset="0"/>
              <a:cs typeface="Times New Roman" panose="02020603050405020304" charset="0"/>
            </a:endParaRPr>
          </a:p>
        </p:txBody>
      </p:sp>
      <p:graphicFrame>
        <p:nvGraphicFramePr>
          <p:cNvPr id="17" name="Picture Placeholder 16"/>
          <p:cNvGraphicFramePr/>
          <p:nvPr>
            <p:ph type="pic" sz="quarter" idx="10"/>
          </p:nvPr>
        </p:nvGraphicFramePr>
        <p:xfrm>
          <a:off x="322580" y="1507490"/>
          <a:ext cx="13675360" cy="9869170"/>
        </p:xfrm>
        <a:graphic>
          <a:graphicData uri="http://schemas.openxmlformats.org/presentationml/2006/ole">
            <mc:AlternateContent xmlns:mc="http://schemas.openxmlformats.org/markup-compatibility/2006">
              <mc:Choice xmlns:v="urn:schemas-microsoft-com:vml" Requires="v">
                <p:oleObj spid="_x0000_s18" name="" r:id="rId1" imgW="11353165" imgH="7181850" progId="Paint.Picture">
                  <p:embed/>
                </p:oleObj>
              </mc:Choice>
              <mc:Fallback>
                <p:oleObj name="" r:id="rId1" imgW="11353165" imgH="7181850" progId="Paint.Picture">
                  <p:embed/>
                  <p:pic>
                    <p:nvPicPr>
                      <p:cNvPr id="0" name="Picture 17"/>
                      <p:cNvPicPr/>
                      <p:nvPr/>
                    </p:nvPicPr>
                    <p:blipFill>
                      <a:blip r:embed="rId2"/>
                      <a:stretch>
                        <a:fillRect/>
                      </a:stretch>
                    </p:blipFill>
                    <p:spPr>
                      <a:xfrm>
                        <a:off x="322580" y="1507490"/>
                        <a:ext cx="13675360" cy="986917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174" name="Группа"/>
          <p:cNvGrpSpPr/>
          <p:nvPr/>
        </p:nvGrpSpPr>
        <p:grpSpPr>
          <a:xfrm>
            <a:off x="11861799" y="7211117"/>
            <a:ext cx="10088979" cy="4073526"/>
            <a:chOff x="0" y="0"/>
            <a:chExt cx="10088978" cy="4073525"/>
          </a:xfrm>
        </p:grpSpPr>
        <p:sp>
          <p:nvSpPr>
            <p:cNvPr id="172" name="Закругленный прямоугольник"/>
            <p:cNvSpPr/>
            <p:nvPr/>
          </p:nvSpPr>
          <p:spPr>
            <a:xfrm>
              <a:off x="1045765" y="0"/>
              <a:ext cx="9043213" cy="4073525"/>
            </a:xfrm>
            <a:prstGeom prst="roundRect">
              <a:avLst>
                <a:gd name="adj" fmla="val 5346"/>
              </a:avLst>
            </a:prstGeom>
            <a:solidFill>
              <a:schemeClr val="bg2">
                <a:lumMod val="40000"/>
                <a:lumOff val="60000"/>
              </a:scheme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latin typeface="Times New Roman" panose="02020603050405020304" charset="0"/>
                <a:cs typeface="Times New Roman" panose="02020603050405020304" charset="0"/>
              </a:endParaRPr>
            </a:p>
          </p:txBody>
        </p:sp>
        <p:sp>
          <p:nvSpPr>
            <p:cNvPr id="173" name="Треугольник"/>
            <p:cNvSpPr/>
            <p:nvPr/>
          </p:nvSpPr>
          <p:spPr>
            <a:xfrm rot="10800000">
              <a:off x="0" y="0"/>
              <a:ext cx="1270000" cy="12700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bg1">
                <a:lumMod val="75000"/>
              </a:scheme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latin typeface="Times New Roman" panose="02020603050405020304" charset="0"/>
                <a:cs typeface="Times New Roman" panose="02020603050405020304" charset="0"/>
              </a:endParaRPr>
            </a:p>
          </p:txBody>
        </p:sp>
      </p:grpSp>
      <p:sp>
        <p:nvSpPr>
          <p:cNvPr id="175" name="Alexander…"/>
          <p:cNvSpPr txBox="1"/>
          <p:nvPr/>
        </p:nvSpPr>
        <p:spPr>
          <a:xfrm>
            <a:off x="12910164" y="2777332"/>
            <a:ext cx="9112176" cy="1333698"/>
          </a:xfrm>
          <a:prstGeom prst="rect">
            <a:avLst/>
          </a:prstGeom>
          <a:ln w="12700">
            <a:miter lim="400000"/>
          </a:ln>
        </p:spPr>
        <p:txBody>
          <a:bodyPr lIns="50800" tIns="50800" rIns="50800" bIns="50800" anchor="ctr">
            <a:spAutoFit/>
          </a:bodyPr>
          <a:lstStyle/>
          <a:p>
            <a:pPr algn="l">
              <a:defRPr sz="8000" b="0">
                <a:solidFill>
                  <a:srgbClr val="31333D"/>
                </a:solidFill>
                <a:latin typeface="Maven Pro Medium"/>
                <a:ea typeface="Maven Pro Medium"/>
                <a:cs typeface="Maven Pro Medium"/>
                <a:sym typeface="Maven Pro Medium"/>
              </a:defRPr>
            </a:pPr>
            <a:r>
              <a:rPr lang="vi-VN" dirty="0">
                <a:latin typeface="Times New Roman" panose="02020603050405020304" charset="0"/>
                <a:cs typeface="Times New Roman" panose="02020603050405020304" charset="0"/>
              </a:rPr>
              <a:t>Giao diện chính</a:t>
            </a:r>
            <a:endParaRPr lang="vi-VN" dirty="0">
              <a:latin typeface="Times New Roman" panose="02020603050405020304" charset="0"/>
              <a:cs typeface="Times New Roman" panose="02020603050405020304" charset="0"/>
            </a:endParaRPr>
          </a:p>
        </p:txBody>
      </p:sp>
      <p:sp>
        <p:nvSpPr>
          <p:cNvPr id="176" name="Фигура"/>
          <p:cNvSpPr/>
          <p:nvPr/>
        </p:nvSpPr>
        <p:spPr>
          <a:xfrm>
            <a:off x="12991969" y="59185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Times New Roman" panose="02020603050405020304" charset="0"/>
              <a:cs typeface="Times New Roman" panose="02020603050405020304" charset="0"/>
            </a:endParaRPr>
          </a:p>
        </p:txBody>
      </p:sp>
      <p:sp>
        <p:nvSpPr>
          <p:cNvPr id="177" name="Ut enim ad minim veniam, quis nostrud exercitaton ullamco laboris nisi ut aliquip ex ea commo conset. Duis aute irure dolor in reprehenderit in Lorem ips dolor sit amet, consectetur sed adipiscing elit, sed do eiusmod tempor incididunt ut labore et dolore"/>
          <p:cNvSpPr txBox="1"/>
          <p:nvPr/>
        </p:nvSpPr>
        <p:spPr>
          <a:xfrm>
            <a:off x="13475267" y="7896599"/>
            <a:ext cx="8032770" cy="2021964"/>
          </a:xfrm>
          <a:prstGeom prst="rect">
            <a:avLst/>
          </a:prstGeom>
          <a:ln w="12700">
            <a:miter lim="400000"/>
          </a:ln>
        </p:spPr>
        <p:txBody>
          <a:bodyPr lIns="50800" tIns="50800" rIns="50800" bIns="50800">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vi-VN" dirty="0">
                <a:latin typeface="Times New Roman" panose="02020603050405020304" charset="0"/>
                <a:cs typeface="Times New Roman" panose="02020603050405020304" charset="0"/>
              </a:rPr>
              <a:t>Hệ thống </a:t>
            </a:r>
            <a:endParaRPr lang="vi-VN" dirty="0">
              <a:latin typeface="Times New Roman" panose="02020603050405020304" charset="0"/>
              <a:cs typeface="Times New Roman" panose="02020603050405020304" charset="0"/>
            </a:endParaRPr>
          </a:p>
          <a:p>
            <a:r>
              <a:rPr lang="vi-VN" dirty="0">
                <a:latin typeface="Times New Roman" panose="02020603050405020304" charset="0"/>
                <a:cs typeface="Times New Roman" panose="02020603050405020304" charset="0"/>
              </a:rPr>
              <a:t>Sinh viên</a:t>
            </a:r>
            <a:endParaRPr lang="vi-VN" dirty="0">
              <a:latin typeface="Times New Roman" panose="02020603050405020304" charset="0"/>
              <a:cs typeface="Times New Roman" panose="02020603050405020304" charset="0"/>
            </a:endParaRPr>
          </a:p>
          <a:p>
            <a:r>
              <a:rPr lang="vi-VN" dirty="0">
                <a:latin typeface="Times New Roman" panose="02020603050405020304" charset="0"/>
                <a:cs typeface="Times New Roman" panose="02020603050405020304" charset="0"/>
              </a:rPr>
              <a:t>Giáo viên</a:t>
            </a:r>
            <a:endParaRPr dirty="0">
              <a:latin typeface="Times New Roman" panose="02020603050405020304" charset="0"/>
              <a:cs typeface="Times New Roman" panose="02020603050405020304" charset="0"/>
            </a:endParaRPr>
          </a:p>
        </p:txBody>
      </p:sp>
      <p:sp>
        <p:nvSpPr>
          <p:cNvPr id="179" name="DIRECTOR"/>
          <p:cNvSpPr txBox="1"/>
          <p:nvPr/>
        </p:nvSpPr>
        <p:spPr>
          <a:xfrm>
            <a:off x="12966061" y="4823693"/>
            <a:ext cx="3834098" cy="502702"/>
          </a:xfrm>
          <a:prstGeom prst="rect">
            <a:avLst/>
          </a:prstGeom>
          <a:ln w="12700">
            <a:miter lim="400000"/>
          </a:ln>
        </p:spPr>
        <p:txBody>
          <a:bodyPr lIns="50800" tIns="50800" rIns="50800" bIns="50800" anchor="ctr">
            <a:spAutoFit/>
          </a:bodyPr>
          <a:lstStyle>
            <a:lvl1pPr algn="l">
              <a:defRPr sz="2600" b="0" cap="all">
                <a:solidFill>
                  <a:srgbClr val="646879"/>
                </a:solidFill>
                <a:latin typeface="Maven Pro Medium"/>
                <a:ea typeface="Maven Pro Medium"/>
                <a:cs typeface="Maven Pro Medium"/>
                <a:sym typeface="Maven Pro Medium"/>
              </a:defRPr>
            </a:lvl1pPr>
          </a:lstStyle>
          <a:p>
            <a:r>
              <a:rPr lang="vi-VN" dirty="0">
                <a:latin typeface="Times New Roman" panose="02020603050405020304" charset="0"/>
                <a:cs typeface="Times New Roman" panose="02020603050405020304" charset="0"/>
              </a:rPr>
              <a:t>Main</a:t>
            </a:r>
            <a:endParaRPr lang="vi-VN" dirty="0">
              <a:latin typeface="Times New Roman" panose="02020603050405020304" charset="0"/>
              <a:cs typeface="Times New Roman" panose="02020603050405020304" charset="0"/>
            </a:endParaRPr>
          </a:p>
        </p:txBody>
      </p:sp>
      <p:pic>
        <p:nvPicPr>
          <p:cNvPr id="410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199581"/>
            <a:ext cx="12066494" cy="90850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298" name="Группа"/>
          <p:cNvGrpSpPr/>
          <p:nvPr/>
        </p:nvGrpSpPr>
        <p:grpSpPr>
          <a:xfrm>
            <a:off x="13443563" y="4032856"/>
            <a:ext cx="8791153" cy="8955760"/>
            <a:chOff x="0" y="-18414"/>
            <a:chExt cx="8791151" cy="8955759"/>
          </a:xfrm>
        </p:grpSpPr>
        <p:sp>
          <p:nvSpPr>
            <p:cNvPr id="296" name="Title text slide"/>
            <p:cNvSpPr txBox="1"/>
            <p:nvPr/>
          </p:nvSpPr>
          <p:spPr>
            <a:xfrm>
              <a:off x="0" y="-18414"/>
              <a:ext cx="8527777" cy="1332230"/>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vi-VN" dirty="0">
                  <a:solidFill>
                    <a:schemeClr val="tx1"/>
                  </a:solidFill>
                  <a:latin typeface="Times New Roman" panose="02020603050405020304" charset="0"/>
                  <a:cs typeface="Times New Roman" panose="02020603050405020304" charset="0"/>
                </a:rPr>
                <a:t>Giáo viên</a:t>
              </a:r>
              <a:endParaRPr lang="vi-VN" dirty="0">
                <a:solidFill>
                  <a:schemeClr val="tx1"/>
                </a:solidFill>
                <a:latin typeface="Times New Roman" panose="02020603050405020304" charset="0"/>
                <a:cs typeface="Times New Roman" panose="02020603050405020304" charset="0"/>
              </a:endParaRPr>
            </a:p>
          </p:txBody>
        </p:sp>
        <p:sp>
          <p:nvSpPr>
            <p:cNvPr id="297"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
            <p:cNvSpPr txBox="1"/>
            <p:nvPr/>
          </p:nvSpPr>
          <p:spPr>
            <a:xfrm>
              <a:off x="56805" y="1762818"/>
              <a:ext cx="8734346" cy="7174527"/>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vi-VN" sz="3200" dirty="0">
                  <a:latin typeface="Times New Roman" panose="02020603050405020304" charset="0"/>
                  <a:cs typeface="Times New Roman" panose="02020603050405020304" charset="0"/>
                </a:rPr>
                <a:t>Tài khoản giáo viên có thể thao tác các chức năng:</a:t>
              </a:r>
              <a:endParaRPr lang="vi-VN" sz="3200" dirty="0">
                <a:latin typeface="Times New Roman" panose="02020603050405020304" charset="0"/>
                <a:cs typeface="Times New Roman" panose="02020603050405020304" charset="0"/>
              </a:endParaRPr>
            </a:p>
            <a:p>
              <a:pPr marL="457200" indent="-457200">
                <a:buFont typeface="Wingdings" panose="05000000000000000000" pitchFamily="2" charset="2"/>
                <a:buChar char="ü"/>
              </a:pPr>
              <a:r>
                <a:rPr lang="vi-VN" sz="3200" dirty="0">
                  <a:latin typeface="Times New Roman" panose="02020603050405020304" charset="0"/>
                  <a:cs typeface="Times New Roman" panose="02020603050405020304" charset="0"/>
                </a:rPr>
                <a:t>Quản lý môn học </a:t>
              </a:r>
              <a:endParaRPr lang="vi-VN" sz="3200" dirty="0">
                <a:latin typeface="Times New Roman" panose="02020603050405020304" charset="0"/>
                <a:cs typeface="Times New Roman" panose="02020603050405020304" charset="0"/>
              </a:endParaRPr>
            </a:p>
            <a:p>
              <a:pPr marL="457200" indent="-457200">
                <a:buFont typeface="Wingdings" panose="05000000000000000000" pitchFamily="2" charset="2"/>
                <a:buChar char="ü"/>
              </a:pPr>
              <a:r>
                <a:rPr lang="vi-VN" sz="3200" dirty="0">
                  <a:latin typeface="Times New Roman" panose="02020603050405020304" charset="0"/>
                  <a:cs typeface="Times New Roman" panose="02020603050405020304" charset="0"/>
                </a:rPr>
                <a:t>Quản lý khoa</a:t>
              </a:r>
              <a:endParaRPr lang="vi-VN" sz="3200" dirty="0">
                <a:latin typeface="Times New Roman" panose="02020603050405020304" charset="0"/>
                <a:cs typeface="Times New Roman" panose="02020603050405020304" charset="0"/>
              </a:endParaRPr>
            </a:p>
            <a:p>
              <a:pPr marL="457200" indent="-457200">
                <a:buFont typeface="Wingdings" panose="05000000000000000000" pitchFamily="2" charset="2"/>
                <a:buChar char="ü"/>
              </a:pPr>
              <a:r>
                <a:rPr lang="vi-VN" sz="3200" dirty="0">
                  <a:latin typeface="Times New Roman" panose="02020603050405020304" charset="0"/>
                  <a:cs typeface="Times New Roman" panose="02020603050405020304" charset="0"/>
                </a:rPr>
                <a:t>Quản lý điểm </a:t>
              </a:r>
              <a:endParaRPr lang="vi-VN" sz="3200" dirty="0">
                <a:latin typeface="Times New Roman" panose="02020603050405020304" charset="0"/>
                <a:cs typeface="Times New Roman" panose="02020603050405020304" charset="0"/>
              </a:endParaRPr>
            </a:p>
            <a:p>
              <a:pPr marL="457200" indent="-457200">
                <a:buFont typeface="Wingdings" panose="05000000000000000000" pitchFamily="2" charset="2"/>
                <a:buChar char="ü"/>
              </a:pPr>
              <a:r>
                <a:rPr lang="vi-VN" sz="3200" dirty="0">
                  <a:latin typeface="Times New Roman" panose="02020603050405020304" charset="0"/>
                  <a:cs typeface="Times New Roman" panose="02020603050405020304" charset="0"/>
                </a:rPr>
                <a:t>Quản lý lớp</a:t>
              </a:r>
              <a:endParaRPr lang="vi-VN" sz="3200" dirty="0">
                <a:latin typeface="Times New Roman" panose="02020603050405020304" charset="0"/>
                <a:cs typeface="Times New Roman" panose="02020603050405020304" charset="0"/>
              </a:endParaRPr>
            </a:p>
            <a:p>
              <a:pPr marL="457200" indent="-457200">
                <a:buFont typeface="Wingdings" panose="05000000000000000000" pitchFamily="2" charset="2"/>
                <a:buChar char="ü"/>
              </a:pPr>
              <a:r>
                <a:rPr lang="vi-VN" sz="3200" dirty="0">
                  <a:latin typeface="Times New Roman" panose="02020603050405020304" charset="0"/>
                  <a:cs typeface="Times New Roman" panose="02020603050405020304" charset="0"/>
                </a:rPr>
                <a:t>Quản lý sinh viên</a:t>
              </a:r>
              <a:endParaRPr lang="vi-VN" sz="3200" dirty="0">
                <a:latin typeface="Times New Roman" panose="02020603050405020304" charset="0"/>
                <a:cs typeface="Times New Roman" panose="02020603050405020304" charset="0"/>
              </a:endParaRPr>
            </a:p>
            <a:p>
              <a:pPr marL="457200" indent="-457200">
                <a:buFont typeface="Wingdings" panose="05000000000000000000" pitchFamily="2" charset="2"/>
                <a:buChar char="ü"/>
              </a:pPr>
              <a:r>
                <a:rPr lang="vi-VN" sz="3200" dirty="0">
                  <a:latin typeface="Times New Roman" panose="02020603050405020304" charset="0"/>
                  <a:cs typeface="Times New Roman" panose="02020603050405020304" charset="0"/>
                </a:rPr>
                <a:t>Dánh sách sinh viên rớt môn</a:t>
              </a:r>
              <a:endParaRPr lang="vi-VN" sz="3200" dirty="0">
                <a:latin typeface="Times New Roman" panose="02020603050405020304" charset="0"/>
                <a:cs typeface="Times New Roman" panose="02020603050405020304" charset="0"/>
              </a:endParaRPr>
            </a:p>
            <a:p>
              <a:pPr marL="457200" indent="-457200">
                <a:buFont typeface="Wingdings" panose="05000000000000000000" pitchFamily="2" charset="2"/>
                <a:buChar char="ü"/>
              </a:pPr>
              <a:r>
                <a:rPr lang="vi-VN" sz="3200" dirty="0">
                  <a:latin typeface="Times New Roman" panose="02020603050405020304" charset="0"/>
                  <a:cs typeface="Times New Roman" panose="02020603050405020304" charset="0"/>
                </a:rPr>
                <a:t>Danh sách thi </a:t>
              </a:r>
              <a:endParaRPr sz="3200" dirty="0">
                <a:latin typeface="Times New Roman" panose="02020603050405020304" charset="0"/>
                <a:cs typeface="Times New Roman" panose="02020603050405020304" charset="0"/>
              </a:endParaRPr>
            </a:p>
          </p:txBody>
        </p:sp>
      </p:grpSp>
      <p:grpSp>
        <p:nvGrpSpPr>
          <p:cNvPr id="302" name="Группа"/>
          <p:cNvGrpSpPr/>
          <p:nvPr/>
        </p:nvGrpSpPr>
        <p:grpSpPr>
          <a:xfrm>
            <a:off x="8831970" y="5656313"/>
            <a:ext cx="2403376" cy="2403376"/>
            <a:chOff x="0" y="0"/>
            <a:chExt cx="2403375" cy="2403375"/>
          </a:xfrm>
        </p:grpSpPr>
        <p:sp>
          <p:nvSpPr>
            <p:cNvPr id="300" name="Кружок"/>
            <p:cNvSpPr/>
            <p:nvPr/>
          </p:nvSpPr>
          <p:spPr>
            <a:xfrm>
              <a:off x="0" y="0"/>
              <a:ext cx="2403376" cy="2403376"/>
            </a:xfrm>
            <a:prstGeom prst="ellipse">
              <a:avLst/>
            </a:pr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dirty="0">
                <a:latin typeface="Times New Roman" panose="02020603050405020304" charset="0"/>
                <a:cs typeface="Times New Roman" panose="02020603050405020304" charset="0"/>
              </a:endParaRPr>
            </a:p>
          </p:txBody>
        </p:sp>
        <p:sp>
          <p:nvSpPr>
            <p:cNvPr id="301" name="Freeform 11"/>
            <p:cNvSpPr/>
            <p:nvPr/>
          </p:nvSpPr>
          <p:spPr>
            <a:xfrm rot="10800000">
              <a:off x="837541" y="834915"/>
              <a:ext cx="728293" cy="733545"/>
            </a:xfrm>
            <a:custGeom>
              <a:avLst/>
              <a:gdLst/>
              <a:ahLst/>
              <a:cxnLst>
                <a:cxn ang="0">
                  <a:pos x="wd2" y="hd2"/>
                </a:cxn>
                <a:cxn ang="5400000">
                  <a:pos x="wd2" y="hd2"/>
                </a:cxn>
                <a:cxn ang="10800000">
                  <a:pos x="wd2" y="hd2"/>
                </a:cxn>
                <a:cxn ang="16200000">
                  <a:pos x="wd2" y="hd2"/>
                </a:cxn>
              </a:cxnLst>
              <a:rect l="0" t="0" r="r" b="b"/>
              <a:pathLst>
                <a:path w="21600" h="21600" extrusionOk="0">
                  <a:moveTo>
                    <a:pt x="21600" y="9507"/>
                  </a:moveTo>
                  <a:lnTo>
                    <a:pt x="4949" y="9507"/>
                  </a:lnTo>
                  <a:lnTo>
                    <a:pt x="12762" y="1817"/>
                  </a:lnTo>
                  <a:lnTo>
                    <a:pt x="10676" y="0"/>
                  </a:lnTo>
                  <a:lnTo>
                    <a:pt x="0" y="10800"/>
                  </a:lnTo>
                  <a:lnTo>
                    <a:pt x="10676" y="21600"/>
                  </a:lnTo>
                  <a:lnTo>
                    <a:pt x="12762" y="19538"/>
                  </a:lnTo>
                  <a:lnTo>
                    <a:pt x="4949" y="12093"/>
                  </a:lnTo>
                  <a:lnTo>
                    <a:pt x="21600" y="12093"/>
                  </a:lnTo>
                  <a:lnTo>
                    <a:pt x="21600" y="9507"/>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latin typeface="Times New Roman" panose="02020603050405020304" charset="0"/>
                <a:cs typeface="Times New Roman" panose="02020603050405020304" charset="0"/>
              </a:endParaRPr>
            </a:p>
          </p:txBody>
        </p:sp>
      </p:grpSp>
      <p:pic>
        <p:nvPicPr>
          <p:cNvPr id="5126"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8831969" cy="1371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grpSp>
        <p:nvGrpSpPr>
          <p:cNvPr id="298" name="Группа"/>
          <p:cNvGrpSpPr/>
          <p:nvPr/>
        </p:nvGrpSpPr>
        <p:grpSpPr>
          <a:xfrm>
            <a:off x="7722124" y="3820218"/>
            <a:ext cx="11534349" cy="6708197"/>
            <a:chOff x="0" y="-18414"/>
            <a:chExt cx="8791151" cy="6708196"/>
          </a:xfrm>
        </p:grpSpPr>
        <p:sp>
          <p:nvSpPr>
            <p:cNvPr id="296" name="Title text slide"/>
            <p:cNvSpPr txBox="1"/>
            <p:nvPr/>
          </p:nvSpPr>
          <p:spPr>
            <a:xfrm>
              <a:off x="0" y="-18414"/>
              <a:ext cx="8527777" cy="1332230"/>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vi-VN" dirty="0">
                  <a:solidFill>
                    <a:schemeClr val="tx1"/>
                  </a:solidFill>
                  <a:latin typeface="Times New Roman" panose="02020603050405020304" charset="0"/>
                  <a:cs typeface="Times New Roman" panose="02020603050405020304" charset="0"/>
                </a:rPr>
                <a:t>Sinh viên</a:t>
              </a:r>
              <a:endParaRPr dirty="0">
                <a:solidFill>
                  <a:schemeClr val="tx1"/>
                </a:solidFill>
                <a:latin typeface="Times New Roman" panose="02020603050405020304" charset="0"/>
                <a:cs typeface="Times New Roman" panose="02020603050405020304" charset="0"/>
              </a:endParaRPr>
            </a:p>
          </p:txBody>
        </p:sp>
        <p:sp>
          <p:nvSpPr>
            <p:cNvPr id="297"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
            <p:cNvSpPr txBox="1"/>
            <p:nvPr/>
          </p:nvSpPr>
          <p:spPr>
            <a:xfrm>
              <a:off x="56805" y="1762818"/>
              <a:ext cx="8734346" cy="4926964"/>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vi-VN" sz="3200" dirty="0">
                  <a:latin typeface="Times New Roman" panose="02020603050405020304" charset="0"/>
                  <a:cs typeface="Times New Roman" panose="02020603050405020304" charset="0"/>
                </a:rPr>
                <a:t>Tài khoản sinh viên có thể thao tác các chức năng:</a:t>
              </a:r>
              <a:endParaRPr lang="vi-VN" sz="3200" dirty="0">
                <a:latin typeface="Times New Roman" panose="02020603050405020304" charset="0"/>
                <a:cs typeface="Times New Roman" panose="02020603050405020304" charset="0"/>
              </a:endParaRPr>
            </a:p>
            <a:p>
              <a:pPr marL="457200" indent="-457200">
                <a:buFont typeface="Wingdings" panose="05000000000000000000" pitchFamily="2" charset="2"/>
                <a:buChar char="ü"/>
              </a:pPr>
              <a:r>
                <a:rPr lang="vi-VN" sz="3200" dirty="0">
                  <a:latin typeface="Times New Roman" panose="02020603050405020304" charset="0"/>
                  <a:cs typeface="Times New Roman" panose="02020603050405020304" charset="0"/>
                </a:rPr>
                <a:t>Xem điểm</a:t>
              </a:r>
              <a:endParaRPr lang="vi-VN" sz="3200" dirty="0">
                <a:latin typeface="Times New Roman" panose="02020603050405020304" charset="0"/>
                <a:cs typeface="Times New Roman" panose="02020603050405020304" charset="0"/>
              </a:endParaRPr>
            </a:p>
            <a:p>
              <a:pPr marL="457200" indent="-457200">
                <a:buFont typeface="Wingdings" panose="05000000000000000000" pitchFamily="2" charset="2"/>
                <a:buChar char="ü"/>
              </a:pPr>
              <a:r>
                <a:rPr lang="vi-VN" sz="3200" dirty="0">
                  <a:latin typeface="Times New Roman" panose="02020603050405020304" charset="0"/>
                  <a:cs typeface="Times New Roman" panose="02020603050405020304" charset="0"/>
                </a:rPr>
                <a:t>Đăng ký thi lạy</a:t>
              </a:r>
              <a:endParaRPr lang="vi-VN" sz="3200" dirty="0">
                <a:latin typeface="Times New Roman" panose="02020603050405020304" charset="0"/>
                <a:cs typeface="Times New Roman" panose="02020603050405020304" charset="0"/>
              </a:endParaRPr>
            </a:p>
            <a:p>
              <a:pPr marL="457200" indent="-457200">
                <a:buFont typeface="Wingdings" panose="05000000000000000000" pitchFamily="2" charset="2"/>
                <a:buChar char="ü"/>
              </a:pPr>
              <a:r>
                <a:rPr lang="vi-VN" sz="3200" dirty="0">
                  <a:latin typeface="Times New Roman" panose="02020603050405020304" charset="0"/>
                  <a:cs typeface="Times New Roman" panose="02020603050405020304" charset="0"/>
                </a:rPr>
                <a:t>Xem danh sách môn đăng ký</a:t>
              </a:r>
              <a:endParaRPr lang="vi-VN" sz="3200" dirty="0">
                <a:latin typeface="Times New Roman" panose="02020603050405020304" charset="0"/>
                <a:cs typeface="Times New Roman" panose="02020603050405020304" charset="0"/>
              </a:endParaRPr>
            </a:p>
            <a:p>
              <a:pPr marL="457200" indent="-457200">
                <a:buFont typeface="Wingdings" panose="05000000000000000000" pitchFamily="2" charset="2"/>
                <a:buChar char="ü"/>
              </a:pPr>
              <a:r>
                <a:rPr lang="vi-VN" sz="3200" dirty="0">
                  <a:latin typeface="Times New Roman" panose="02020603050405020304" charset="0"/>
                  <a:cs typeface="Times New Roman" panose="02020603050405020304" charset="0"/>
                </a:rPr>
                <a:t>Hủy môn đăng ký</a:t>
              </a:r>
              <a:endParaRPr lang="vi-VN" sz="3200" dirty="0">
                <a:latin typeface="Times New Roman" panose="02020603050405020304" charset="0"/>
                <a:cs typeface="Times New Roman" panose="02020603050405020304" charset="0"/>
              </a:endParaRPr>
            </a:p>
            <a:p>
              <a:pPr marL="457200" indent="-457200">
                <a:buFont typeface="Wingdings" panose="05000000000000000000" pitchFamily="2" charset="2"/>
                <a:buChar char="ü"/>
              </a:pPr>
              <a:endParaRPr lang="vi-VN" sz="3200" dirty="0">
                <a:latin typeface="Times New Roman" panose="02020603050405020304" charset="0"/>
                <a:cs typeface="Times New Roman" panose="02020603050405020304" charset="0"/>
              </a:endParaRPr>
            </a:p>
          </p:txBody>
        </p:sp>
      </p:grpSp>
      <p:grpSp>
        <p:nvGrpSpPr>
          <p:cNvPr id="302" name="Группа"/>
          <p:cNvGrpSpPr/>
          <p:nvPr/>
        </p:nvGrpSpPr>
        <p:grpSpPr>
          <a:xfrm>
            <a:off x="4823835" y="5894354"/>
            <a:ext cx="2403377" cy="2403377"/>
            <a:chOff x="0" y="0"/>
            <a:chExt cx="2403376" cy="2403376"/>
          </a:xfrm>
        </p:grpSpPr>
        <p:sp>
          <p:nvSpPr>
            <p:cNvPr id="300" name="Кружок"/>
            <p:cNvSpPr/>
            <p:nvPr/>
          </p:nvSpPr>
          <p:spPr>
            <a:xfrm>
              <a:off x="0" y="0"/>
              <a:ext cx="2403376" cy="2403376"/>
            </a:xfrm>
            <a:prstGeom prst="ellipse">
              <a:avLst/>
            </a:pr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dirty="0"/>
            </a:p>
          </p:txBody>
        </p:sp>
        <p:sp>
          <p:nvSpPr>
            <p:cNvPr id="301" name="Freeform 11"/>
            <p:cNvSpPr/>
            <p:nvPr/>
          </p:nvSpPr>
          <p:spPr>
            <a:xfrm rot="10800000">
              <a:off x="837541" y="834915"/>
              <a:ext cx="728293" cy="733545"/>
            </a:xfrm>
            <a:custGeom>
              <a:avLst/>
              <a:gdLst/>
              <a:ahLst/>
              <a:cxnLst>
                <a:cxn ang="0">
                  <a:pos x="wd2" y="hd2"/>
                </a:cxn>
                <a:cxn ang="5400000">
                  <a:pos x="wd2" y="hd2"/>
                </a:cxn>
                <a:cxn ang="10800000">
                  <a:pos x="wd2" y="hd2"/>
                </a:cxn>
                <a:cxn ang="16200000">
                  <a:pos x="wd2" y="hd2"/>
                </a:cxn>
              </a:cxnLst>
              <a:rect l="0" t="0" r="r" b="b"/>
              <a:pathLst>
                <a:path w="21600" h="21600" extrusionOk="0">
                  <a:moveTo>
                    <a:pt x="21600" y="9507"/>
                  </a:moveTo>
                  <a:lnTo>
                    <a:pt x="4949" y="9507"/>
                  </a:lnTo>
                  <a:lnTo>
                    <a:pt x="12762" y="1817"/>
                  </a:lnTo>
                  <a:lnTo>
                    <a:pt x="10676" y="0"/>
                  </a:lnTo>
                  <a:lnTo>
                    <a:pt x="0" y="10800"/>
                  </a:lnTo>
                  <a:lnTo>
                    <a:pt x="10676" y="21600"/>
                  </a:lnTo>
                  <a:lnTo>
                    <a:pt x="12762" y="19538"/>
                  </a:lnTo>
                  <a:lnTo>
                    <a:pt x="4949" y="12093"/>
                  </a:lnTo>
                  <a:lnTo>
                    <a:pt x="21600" y="12093"/>
                  </a:lnTo>
                  <a:lnTo>
                    <a:pt x="21600" y="9507"/>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dirty="0"/>
            </a:p>
          </p:txBody>
        </p:sp>
      </p:gr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050" y="0"/>
            <a:ext cx="4842885" cy="13716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69" name="Title text slide"/>
          <p:cNvSpPr txBox="1"/>
          <p:nvPr/>
        </p:nvSpPr>
        <p:spPr>
          <a:xfrm>
            <a:off x="12910164" y="2312932"/>
            <a:ext cx="9112176" cy="840105"/>
          </a:xfrm>
          <a:prstGeom prst="rect">
            <a:avLst/>
          </a:prstGeom>
          <a:ln w="12700">
            <a:miter lim="400000"/>
          </a:ln>
        </p:spPr>
        <p:txBody>
          <a:bodyPr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vi-VN" sz="4800" dirty="0">
                <a:latin typeface="Times New Roman" panose="02020603050405020304" charset="0"/>
                <a:cs typeface="Times New Roman" panose="02020603050405020304" charset="0"/>
              </a:rPr>
              <a:t>Giới thiệu về Framework Hibernate</a:t>
            </a:r>
            <a:endParaRPr lang="vi-VN" sz="4800" dirty="0">
              <a:latin typeface="Times New Roman" panose="02020603050405020304" charset="0"/>
              <a:cs typeface="Times New Roman" panose="02020603050405020304" charset="0"/>
            </a:endParaRPr>
          </a:p>
        </p:txBody>
      </p:sp>
      <p:sp>
        <p:nvSpPr>
          <p:cNvPr id="770" name="Фигура"/>
          <p:cNvSpPr/>
          <p:nvPr/>
        </p:nvSpPr>
        <p:spPr>
          <a:xfrm>
            <a:off x="12910164" y="5337289"/>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Times New Roman" panose="02020603050405020304" charset="0"/>
              <a:cs typeface="Times New Roman" panose="02020603050405020304" charset="0"/>
            </a:endParaRPr>
          </a:p>
        </p:txBody>
      </p:sp>
      <p:sp>
        <p:nvSpPr>
          <p:cNvPr id="771"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t, sunt in culpa qui officia deserunt mollit anim sed id est laborum. Sed ut perspiciatis unde omnis iste natus error sit voluptatem accusantium doloremque sed laudantium, totam rem aperi, voluptatem quia voluptas sit aspernatur"/>
          <p:cNvSpPr txBox="1"/>
          <p:nvPr/>
        </p:nvSpPr>
        <p:spPr>
          <a:xfrm>
            <a:off x="12910164" y="5818649"/>
            <a:ext cx="8998565" cy="926344"/>
          </a:xfrm>
          <a:prstGeom prst="rect">
            <a:avLst/>
          </a:prstGeom>
          <a:ln w="12700">
            <a:miter lim="400000"/>
          </a:ln>
        </p:spPr>
        <p:txBody>
          <a:bodyPr wrap="square" lIns="50800" tIns="50800" rIns="50800" bIns="50800">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vi-VN" sz="4800" dirty="0">
                <a:solidFill>
                  <a:srgbClr val="31333D"/>
                </a:solidFill>
                <a:latin typeface="Times New Roman" panose="02020603050405020304" charset="0"/>
                <a:cs typeface="Times New Roman" panose="02020603050405020304" charset="0"/>
                <a:sym typeface="Maven Pro Medium"/>
              </a:rPr>
              <a:t>Điểm mạnh:</a:t>
            </a:r>
            <a:endParaRPr lang="vi-VN" sz="4800" dirty="0">
              <a:solidFill>
                <a:srgbClr val="31333D"/>
              </a:solidFill>
              <a:latin typeface="Times New Roman" panose="02020603050405020304" charset="0"/>
              <a:cs typeface="Times New Roman" panose="02020603050405020304" charset="0"/>
              <a:sym typeface="Maven Pro Medium"/>
            </a:endParaRPr>
          </a:p>
        </p:txBody>
      </p:sp>
      <p:pic>
        <p:nvPicPr>
          <p:cNvPr id="6148" name="Picture 4" descr="Giới thiệu về Hibernate - GP Coder (Lập trình Jav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66083" y="2438399"/>
            <a:ext cx="8583235" cy="868681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2910164" y="3195483"/>
            <a:ext cx="8583235" cy="2242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lnSpc>
                <a:spcPct val="120000"/>
              </a:lnSpc>
              <a:spcBef>
                <a:spcPts val="2000"/>
              </a:spcBef>
            </a:pPr>
            <a:r>
              <a:rPr lang="en-US" sz="2800" b="0" dirty="0">
                <a:solidFill>
                  <a:srgbClr val="646979"/>
                </a:solidFill>
                <a:latin typeface="Times New Roman" panose="02020603050405020304" charset="0"/>
                <a:ea typeface="Open Sans"/>
                <a:cs typeface="Times New Roman" panose="02020603050405020304" charset="0"/>
                <a:sym typeface="Open Sans"/>
              </a:rPr>
              <a:t>Hibernate </a:t>
            </a:r>
            <a:r>
              <a:rPr lang="en-US" sz="2800" b="0" dirty="0" err="1">
                <a:solidFill>
                  <a:srgbClr val="646979"/>
                </a:solidFill>
                <a:latin typeface="Times New Roman" panose="02020603050405020304" charset="0"/>
                <a:ea typeface="Open Sans"/>
                <a:cs typeface="Times New Roman" panose="02020603050405020304" charset="0"/>
                <a:sym typeface="Open Sans"/>
              </a:rPr>
              <a:t>là</a:t>
            </a:r>
            <a:r>
              <a:rPr lang="en-US" sz="2800" b="0" dirty="0">
                <a:solidFill>
                  <a:srgbClr val="646979"/>
                </a:solidFill>
                <a:latin typeface="Times New Roman" panose="02020603050405020304" charset="0"/>
                <a:ea typeface="Open Sans"/>
                <a:cs typeface="Times New Roman" panose="02020603050405020304" charset="0"/>
                <a:sym typeface="Open Sans"/>
              </a:rPr>
              <a:t> </a:t>
            </a:r>
            <a:r>
              <a:rPr lang="en-US" sz="2800" b="0" dirty="0" err="1">
                <a:solidFill>
                  <a:srgbClr val="646979"/>
                </a:solidFill>
                <a:latin typeface="Times New Roman" panose="02020603050405020304" charset="0"/>
                <a:ea typeface="Open Sans"/>
                <a:cs typeface="Times New Roman" panose="02020603050405020304" charset="0"/>
                <a:sym typeface="Open Sans"/>
              </a:rPr>
              <a:t>một</a:t>
            </a:r>
            <a:r>
              <a:rPr lang="en-US" sz="2800" b="0" dirty="0">
                <a:solidFill>
                  <a:srgbClr val="646979"/>
                </a:solidFill>
                <a:latin typeface="Times New Roman" panose="02020603050405020304" charset="0"/>
                <a:ea typeface="Open Sans"/>
                <a:cs typeface="Times New Roman" panose="02020603050405020304" charset="0"/>
                <a:sym typeface="Open Sans"/>
              </a:rPr>
              <a:t> </a:t>
            </a:r>
            <a:r>
              <a:rPr lang="en-US" sz="2800" b="0" dirty="0" err="1">
                <a:solidFill>
                  <a:srgbClr val="646979"/>
                </a:solidFill>
                <a:latin typeface="Times New Roman" panose="02020603050405020304" charset="0"/>
                <a:ea typeface="Open Sans"/>
                <a:cs typeface="Times New Roman" panose="02020603050405020304" charset="0"/>
                <a:sym typeface="Open Sans"/>
              </a:rPr>
              <a:t>trong</a:t>
            </a:r>
            <a:r>
              <a:rPr lang="en-US" sz="2800" b="0" dirty="0">
                <a:solidFill>
                  <a:srgbClr val="646979"/>
                </a:solidFill>
                <a:latin typeface="Times New Roman" panose="02020603050405020304" charset="0"/>
                <a:ea typeface="Open Sans"/>
                <a:cs typeface="Times New Roman" panose="02020603050405020304" charset="0"/>
                <a:sym typeface="Open Sans"/>
              </a:rPr>
              <a:t> </a:t>
            </a:r>
            <a:r>
              <a:rPr lang="en-US" sz="2800" b="0" dirty="0" err="1">
                <a:solidFill>
                  <a:srgbClr val="646979"/>
                </a:solidFill>
                <a:latin typeface="Times New Roman" panose="02020603050405020304" charset="0"/>
                <a:ea typeface="Open Sans"/>
                <a:cs typeface="Times New Roman" panose="02020603050405020304" charset="0"/>
                <a:sym typeface="Open Sans"/>
              </a:rPr>
              <a:t>nhửng</a:t>
            </a:r>
            <a:r>
              <a:rPr lang="en-US" sz="2800" b="0" dirty="0">
                <a:solidFill>
                  <a:srgbClr val="646979"/>
                </a:solidFill>
                <a:latin typeface="Times New Roman" panose="02020603050405020304" charset="0"/>
                <a:ea typeface="Open Sans"/>
                <a:cs typeface="Times New Roman" panose="02020603050405020304" charset="0"/>
                <a:sym typeface="Open Sans"/>
              </a:rPr>
              <a:t> ORM </a:t>
            </a:r>
            <a:r>
              <a:rPr lang="en-US" sz="2800" b="0" dirty="0" err="1">
                <a:solidFill>
                  <a:srgbClr val="646979"/>
                </a:solidFill>
                <a:latin typeface="Times New Roman" panose="02020603050405020304" charset="0"/>
                <a:ea typeface="Open Sans"/>
                <a:cs typeface="Times New Roman" panose="02020603050405020304" charset="0"/>
                <a:sym typeface="Open Sans"/>
              </a:rPr>
              <a:t>frameWork,là</a:t>
            </a:r>
            <a:r>
              <a:rPr lang="en-US" sz="2800" b="0" dirty="0">
                <a:solidFill>
                  <a:srgbClr val="646979"/>
                </a:solidFill>
                <a:latin typeface="Times New Roman" panose="02020603050405020304" charset="0"/>
                <a:ea typeface="Open Sans"/>
                <a:cs typeface="Times New Roman" panose="02020603050405020304" charset="0"/>
                <a:sym typeface="Open Sans"/>
              </a:rPr>
              <a:t> </a:t>
            </a:r>
            <a:r>
              <a:rPr lang="en-US" sz="2800" b="0" dirty="0" err="1">
                <a:solidFill>
                  <a:srgbClr val="646979"/>
                </a:solidFill>
                <a:latin typeface="Times New Roman" panose="02020603050405020304" charset="0"/>
                <a:ea typeface="Open Sans"/>
                <a:cs typeface="Times New Roman" panose="02020603050405020304" charset="0"/>
                <a:sym typeface="Open Sans"/>
              </a:rPr>
              <a:t>một</a:t>
            </a:r>
            <a:r>
              <a:rPr lang="en-US" sz="2800" b="0" dirty="0">
                <a:solidFill>
                  <a:srgbClr val="646979"/>
                </a:solidFill>
                <a:latin typeface="Times New Roman" panose="02020603050405020304" charset="0"/>
                <a:ea typeface="Open Sans"/>
                <a:cs typeface="Times New Roman" panose="02020603050405020304" charset="0"/>
                <a:sym typeface="Open Sans"/>
              </a:rPr>
              <a:t> framework </a:t>
            </a:r>
            <a:r>
              <a:rPr lang="en-US" sz="2800" b="0" dirty="0" err="1">
                <a:solidFill>
                  <a:srgbClr val="646979"/>
                </a:solidFill>
                <a:latin typeface="Times New Roman" panose="02020603050405020304" charset="0"/>
                <a:ea typeface="Open Sans"/>
                <a:cs typeface="Times New Roman" panose="02020603050405020304" charset="0"/>
                <a:sym typeface="Open Sans"/>
              </a:rPr>
              <a:t>cho</a:t>
            </a:r>
            <a:r>
              <a:rPr lang="en-US" sz="2800" b="0" dirty="0">
                <a:solidFill>
                  <a:srgbClr val="646979"/>
                </a:solidFill>
                <a:latin typeface="Times New Roman" panose="02020603050405020304" charset="0"/>
                <a:ea typeface="Open Sans"/>
                <a:cs typeface="Times New Roman" panose="02020603050405020304" charset="0"/>
                <a:sym typeface="Open Sans"/>
              </a:rPr>
              <a:t> persistence layer.</a:t>
            </a:r>
            <a:endParaRPr lang="en-US" sz="2800" b="0" dirty="0">
              <a:solidFill>
                <a:srgbClr val="646979"/>
              </a:solidFill>
              <a:latin typeface="Times New Roman" panose="02020603050405020304" charset="0"/>
              <a:ea typeface="Open Sans"/>
              <a:cs typeface="Times New Roman" panose="02020603050405020304" charset="0"/>
              <a:sym typeface="Open Sans"/>
            </a:endParaRPr>
          </a:p>
          <a:p>
            <a:br>
              <a:rPr lang="en-US" sz="2800" dirty="0">
                <a:latin typeface="Times New Roman" panose="02020603050405020304" charset="0"/>
                <a:cs typeface="Times New Roman" panose="02020603050405020304" charset="0"/>
              </a:rPr>
            </a:br>
            <a:endParaRPr kumimoji="0" lang="en-US" sz="2800" b="1" i="0" u="none" strike="noStrike" cap="none" spc="0" normalizeH="0" baseline="0" dirty="0">
              <a:ln>
                <a:noFill/>
              </a:ln>
              <a:solidFill>
                <a:srgbClr val="000000"/>
              </a:solidFill>
              <a:effectLst/>
              <a:uFillTx/>
              <a:latin typeface="Times New Roman" panose="02020603050405020304" charset="0"/>
              <a:ea typeface="Helvetica Neue"/>
              <a:cs typeface="Times New Roman" panose="02020603050405020304" charset="0"/>
              <a:sym typeface="Helvetica Neue"/>
            </a:endParaRPr>
          </a:p>
        </p:txBody>
      </p:sp>
      <p:sp>
        <p:nvSpPr>
          <p:cNvPr id="18"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t, sunt in culpa qui officia deserunt mollit anim sed id est laborum. Sed ut perspiciatis unde omnis iste natus error sit voluptatem accusantium doloremque sed laudantium, totam rem aperi, voluptatem quia voluptas sit aspernatur"/>
          <p:cNvSpPr txBox="1"/>
          <p:nvPr/>
        </p:nvSpPr>
        <p:spPr>
          <a:xfrm>
            <a:off x="14573250" y="7527352"/>
            <a:ext cx="8912396" cy="581025"/>
          </a:xfrm>
          <a:prstGeom prst="rect">
            <a:avLst/>
          </a:prstGeom>
          <a:ln w="12700">
            <a:miter lim="400000"/>
          </a:ln>
        </p:spPr>
        <p:txBody>
          <a:bodyPr wrap="square" lIns="50800" tIns="50800" rIns="50800" bIns="50800">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pPr marL="457200" indent="-457200">
              <a:buFont typeface="Wingdings" panose="05000000000000000000" pitchFamily="2" charset="2"/>
              <a:buChar char="ü"/>
            </a:pPr>
            <a:r>
              <a:rPr lang="vi-VN" dirty="0">
                <a:latin typeface="Times New Roman" panose="02020603050405020304" charset="0"/>
                <a:cs typeface="Times New Roman" panose="02020603050405020304" charset="0"/>
              </a:rPr>
              <a:t>Hiệu </a:t>
            </a:r>
            <a:r>
              <a:rPr lang="vi-VN" dirty="0">
                <a:latin typeface="Times New Roman" panose="02020603050405020304" charset="0"/>
                <a:cs typeface="Times New Roman" panose="02020603050405020304" charset="0"/>
              </a:rPr>
              <a:t>suất nhanh </a:t>
            </a:r>
            <a:endParaRPr dirty="0">
              <a:latin typeface="Times New Roman" panose="02020603050405020304" charset="0"/>
              <a:cs typeface="Times New Roman" panose="02020603050405020304" charset="0"/>
            </a:endParaRPr>
          </a:p>
        </p:txBody>
      </p:sp>
      <p:sp>
        <p:nvSpPr>
          <p:cNvPr id="19"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t, sunt in culpa qui officia deserunt mollit anim sed id est laborum. Sed ut perspiciatis unde omnis iste natus error sit voluptatem accusantium doloremque sed laudantium, totam rem aperi, voluptatem quia voluptas sit aspernatur"/>
          <p:cNvSpPr txBox="1"/>
          <p:nvPr/>
        </p:nvSpPr>
        <p:spPr>
          <a:xfrm>
            <a:off x="14487082" y="9017372"/>
            <a:ext cx="8998565" cy="548740"/>
          </a:xfrm>
          <a:prstGeom prst="rect">
            <a:avLst/>
          </a:prstGeom>
          <a:ln w="12700">
            <a:miter lim="400000"/>
          </a:ln>
        </p:spPr>
        <p:txBody>
          <a:bodyPr wrap="square" lIns="50800" tIns="50800" rIns="50800" bIns="50800">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pPr marL="457200" indent="-457200">
              <a:buFont typeface="Wingdings" panose="05000000000000000000" pitchFamily="2" charset="2"/>
              <a:buChar char="ü"/>
            </a:pPr>
            <a:r>
              <a:rPr lang="vi-VN" dirty="0">
                <a:latin typeface="Times New Roman" panose="02020603050405020304" charset="0"/>
                <a:cs typeface="Times New Roman" panose="02020603050405020304" charset="0"/>
              </a:rPr>
              <a:t>Tạo bảng tự động </a:t>
            </a:r>
            <a:endParaRPr lang="vi-VN" dirty="0">
              <a:latin typeface="Times New Roman" panose="02020603050405020304" charset="0"/>
              <a:cs typeface="Times New Roman" panose="02020603050405020304" charset="0"/>
            </a:endParaRPr>
          </a:p>
        </p:txBody>
      </p:sp>
      <p:sp>
        <p:nvSpPr>
          <p:cNvPr id="20"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t, sunt in culpa qui officia deserunt mollit anim sed id est laborum. Sed ut perspiciatis unde omnis iste natus error sit voluptatem accusantium doloremque sed laudantium, totam rem aperi, voluptatem quia voluptas sit aspernatur"/>
          <p:cNvSpPr txBox="1"/>
          <p:nvPr/>
        </p:nvSpPr>
        <p:spPr>
          <a:xfrm>
            <a:off x="14492081" y="6741635"/>
            <a:ext cx="8998565" cy="617855"/>
          </a:xfrm>
          <a:prstGeom prst="rect">
            <a:avLst/>
          </a:prstGeom>
          <a:ln w="12700">
            <a:miter lim="400000"/>
          </a:ln>
        </p:spPr>
        <p:txBody>
          <a:bodyPr wrap="square" lIns="50800" tIns="50800" rIns="50800" bIns="50800">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pPr marL="457200" indent="-457200">
              <a:buFont typeface="Wingdings" panose="05000000000000000000" pitchFamily="2" charset="2"/>
              <a:buChar char="ü"/>
            </a:pPr>
            <a:r>
              <a:rPr lang="vi-VN" dirty="0">
                <a:latin typeface="Times New Roman" panose="02020603050405020304" charset="0"/>
                <a:cs typeface="Times New Roman" panose="02020603050405020304" charset="0"/>
              </a:rPr>
              <a:t>Mả </a:t>
            </a:r>
            <a:r>
              <a:rPr lang="vi-VN" sz="2800" dirty="0">
                <a:latin typeface="Times New Roman" panose="02020603050405020304" charset="0"/>
                <a:cs typeface="Times New Roman" panose="02020603050405020304" charset="0"/>
              </a:rPr>
              <a:t>nguồn</a:t>
            </a:r>
            <a:r>
              <a:rPr lang="vi-VN" dirty="0">
                <a:latin typeface="Times New Roman" panose="02020603050405020304" charset="0"/>
                <a:cs typeface="Times New Roman" panose="02020603050405020304" charset="0"/>
              </a:rPr>
              <a:t> mở và nhẹ</a:t>
            </a:r>
            <a:endParaRPr dirty="0">
              <a:latin typeface="Times New Roman" panose="02020603050405020304" charset="0"/>
              <a:cs typeface="Times New Roman" panose="02020603050405020304" charset="0"/>
            </a:endParaRPr>
          </a:p>
        </p:txBody>
      </p:sp>
      <p:sp>
        <p:nvSpPr>
          <p:cNvPr id="21"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t, sunt in culpa qui officia deserunt mollit anim sed id est laborum. Sed ut perspiciatis unde omnis iste natus error sit voluptatem accusantium doloremque sed laudantium, totam rem aperi, voluptatem quia voluptas sit aspernatur"/>
          <p:cNvSpPr txBox="1"/>
          <p:nvPr/>
        </p:nvSpPr>
        <p:spPr>
          <a:xfrm>
            <a:off x="14487080" y="8313069"/>
            <a:ext cx="8998565" cy="548740"/>
          </a:xfrm>
          <a:prstGeom prst="rect">
            <a:avLst/>
          </a:prstGeom>
          <a:ln w="12700">
            <a:miter lim="400000"/>
          </a:ln>
        </p:spPr>
        <p:txBody>
          <a:bodyPr wrap="square" lIns="50800" tIns="50800" rIns="50800" bIns="50800">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pPr marL="457200" indent="-457200">
              <a:buFont typeface="Wingdings" panose="05000000000000000000" pitchFamily="2" charset="2"/>
              <a:buChar char="ü"/>
            </a:pPr>
            <a:r>
              <a:rPr lang="vi-VN" dirty="0">
                <a:latin typeface="Times New Roman" panose="02020603050405020304" charset="0"/>
                <a:cs typeface="Times New Roman" panose="02020603050405020304" charset="0"/>
              </a:rPr>
              <a:t>Truy vấn cơ sở dử liệu độc lập </a:t>
            </a:r>
            <a:endParaRPr lang="vi-VN" dirty="0">
              <a:latin typeface="Times New Roman" panose="02020603050405020304" charset="0"/>
              <a:cs typeface="Times New Roman" panose="02020603050405020304" charset="0"/>
            </a:endParaRPr>
          </a:p>
        </p:txBody>
      </p:sp>
      <p:sp>
        <p:nvSpPr>
          <p:cNvPr id="22"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t, sunt in culpa qui officia deserunt mollit anim sed id est laborum. Sed ut perspiciatis unde omnis iste natus error sit voluptatem accusantium doloremque sed laudantium, totam rem aperi, voluptatem quia voluptas sit aspernatur"/>
          <p:cNvSpPr txBox="1"/>
          <p:nvPr/>
        </p:nvSpPr>
        <p:spPr>
          <a:xfrm>
            <a:off x="14487079" y="9767091"/>
            <a:ext cx="8998565" cy="548740"/>
          </a:xfrm>
          <a:prstGeom prst="rect">
            <a:avLst/>
          </a:prstGeom>
          <a:ln w="12700">
            <a:miter lim="400000"/>
          </a:ln>
        </p:spPr>
        <p:txBody>
          <a:bodyPr wrap="square" lIns="50800" tIns="50800" rIns="50800" bIns="50800">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pPr marL="457200" indent="-457200">
              <a:buFont typeface="Wingdings" panose="05000000000000000000" pitchFamily="2" charset="2"/>
              <a:buChar char="ü"/>
            </a:pPr>
            <a:r>
              <a:rPr lang="vi-VN" dirty="0">
                <a:latin typeface="Times New Roman" panose="02020603050405020304" charset="0"/>
                <a:cs typeface="Times New Roman" panose="02020603050405020304" charset="0"/>
              </a:rPr>
              <a:t>Đơn giản các lệnh join phức tạp </a:t>
            </a:r>
            <a:endParaRPr lang="vi-VN" dirty="0">
              <a:latin typeface="Times New Roman" panose="02020603050405020304" charset="0"/>
              <a:cs typeface="Times New Roman" panose="02020603050405020304" charset="0"/>
            </a:endParaRPr>
          </a:p>
        </p:txBody>
      </p:sp>
      <p:sp>
        <p:nvSpPr>
          <p:cNvPr id="23"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t, sunt in culpa qui officia deserunt mollit anim sed id est laborum. Sed ut perspiciatis unde omnis iste natus error sit voluptatem accusantium doloremque sed laudantium, totam rem aperi, voluptatem quia voluptas sit aspernatur"/>
          <p:cNvSpPr txBox="1"/>
          <p:nvPr/>
        </p:nvSpPr>
        <p:spPr>
          <a:xfrm>
            <a:off x="14487078" y="10542105"/>
            <a:ext cx="8998565" cy="583108"/>
          </a:xfrm>
          <a:prstGeom prst="rect">
            <a:avLst/>
          </a:prstGeom>
          <a:ln w="12700">
            <a:miter lim="400000"/>
          </a:ln>
        </p:spPr>
        <p:txBody>
          <a:bodyPr wrap="square" lIns="50800" tIns="50800" rIns="50800" bIns="50800">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pPr marL="457200" indent="-457200">
              <a:buFont typeface="Wingdings" panose="05000000000000000000" pitchFamily="2" charset="2"/>
              <a:buChar char="ü"/>
            </a:pPr>
            <a:r>
              <a:rPr lang="vi-VN" dirty="0">
                <a:latin typeface="Times New Roman" panose="02020603050405020304" charset="0"/>
                <a:cs typeface="Times New Roman" panose="02020603050405020304" charset="0"/>
              </a:rPr>
              <a:t>Cung cấp </a:t>
            </a:r>
            <a:r>
              <a:rPr lang="vi-VN" sz="2800" dirty="0">
                <a:latin typeface="Times New Roman" panose="02020603050405020304" charset="0"/>
                <a:cs typeface="Times New Roman" panose="02020603050405020304" charset="0"/>
              </a:rPr>
              <a:t>thống</a:t>
            </a:r>
            <a:r>
              <a:rPr lang="vi-VN" dirty="0">
                <a:latin typeface="Times New Roman" panose="02020603050405020304" charset="0"/>
                <a:cs typeface="Times New Roman" panose="02020603050405020304" charset="0"/>
              </a:rPr>
              <a:t> kê truy vấn và trạng thái cơ sở dử liệu </a:t>
            </a:r>
            <a:endParaRPr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White">
  <a:themeElements>
    <a:clrScheme name="Radiance - base color">
      <a:dk1>
        <a:srgbClr val="2F313F"/>
      </a:dk1>
      <a:lt1>
        <a:srgbClr val="FFFFFF"/>
      </a:lt1>
      <a:dk2>
        <a:srgbClr val="454752"/>
      </a:dk2>
      <a:lt2>
        <a:srgbClr val="646779"/>
      </a:lt2>
      <a:accent1>
        <a:srgbClr val="635ED6"/>
      </a:accent1>
      <a:accent2>
        <a:srgbClr val="5E9EEE"/>
      </a:accent2>
      <a:accent3>
        <a:srgbClr val="635ED5"/>
      </a:accent3>
      <a:accent4>
        <a:srgbClr val="5E9EEF"/>
      </a:accent4>
      <a:accent5>
        <a:srgbClr val="D3DBE4"/>
      </a:accent5>
      <a:accent6>
        <a:srgbClr val="EDF4FD"/>
      </a:accent6>
      <a:hlink>
        <a:srgbClr val="635ED5"/>
      </a:hlink>
      <a:folHlink>
        <a:srgbClr val="5E9DEE"/>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1350</Words>
  <Application>WPS Presentation</Application>
  <PresentationFormat>Custom</PresentationFormat>
  <Paragraphs>122</Paragraphs>
  <Slides>11</Slides>
  <Notes>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11</vt:i4>
      </vt:variant>
    </vt:vector>
  </HeadingPairs>
  <TitlesOfParts>
    <vt:vector size="29" baseType="lpstr">
      <vt:lpstr>Arial</vt:lpstr>
      <vt:lpstr>SimSun</vt:lpstr>
      <vt:lpstr>Wingdings</vt:lpstr>
      <vt:lpstr>Helvetica Neue</vt:lpstr>
      <vt:lpstr>Helvetica Neue Medium</vt:lpstr>
      <vt:lpstr>Helvetica Neue Light</vt:lpstr>
      <vt:lpstr>Open Sans</vt:lpstr>
      <vt:lpstr>AMGDT</vt:lpstr>
      <vt:lpstr>OpenSans-Bold</vt:lpstr>
      <vt:lpstr>OpenSans-Regular</vt:lpstr>
      <vt:lpstr>Maven Pro Medium</vt:lpstr>
      <vt:lpstr>Roboto</vt:lpstr>
      <vt:lpstr>Maven Pro Bold</vt:lpstr>
      <vt:lpstr>Microsoft YaHei</vt:lpstr>
      <vt:lpstr>Arial Unicode MS</vt:lpstr>
      <vt:lpstr>Times New Roman</vt:lpstr>
      <vt:lpstr>White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An Ho</dc:creator>
  <cp:lastModifiedBy>admin</cp:lastModifiedBy>
  <cp:revision>15</cp:revision>
  <dcterms:created xsi:type="dcterms:W3CDTF">2021-12-15T06:21:12Z</dcterms:created>
  <dcterms:modified xsi:type="dcterms:W3CDTF">2021-12-15T06:38:26Z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C371B1481FA64693A475723ED8892A64</vt:lpwstr>
  </property>
  <property fmtid="{D5CDD505-2E9C-101B-9397-08002B2CF9AE}" pid="3" name="KSOProductBuildVer">
    <vt:lpwstr>1033-11.2.0.10382</vt:lpwstr>
  </property>
</Properties>
</file>