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350" r:id="rId4"/>
    <p:sldId id="351" r:id="rId5"/>
    <p:sldId id="352" r:id="rId6"/>
    <p:sldId id="353" r:id="rId7"/>
    <p:sldId id="354" r:id="rId8"/>
    <p:sldId id="355" r:id="rId9"/>
    <p:sldId id="357" r:id="rId10"/>
    <p:sldId id="358" r:id="rId11"/>
    <p:sldId id="356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49" r:id="rId2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4660"/>
  </p:normalViewPr>
  <p:slideViewPr>
    <p:cSldViewPr>
      <p:cViewPr varScale="1">
        <p:scale>
          <a:sx n="86" d="100"/>
          <a:sy n="86" d="100"/>
        </p:scale>
        <p:origin x="557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114800" y="2253995"/>
            <a:ext cx="3733800" cy="2990215"/>
          </a:xfrm>
          <a:custGeom>
            <a:avLst/>
            <a:gdLst/>
            <a:ahLst/>
            <a:cxnLst/>
            <a:rect l="l" t="t" r="r" b="b"/>
            <a:pathLst>
              <a:path w="3733800" h="2990215">
                <a:moveTo>
                  <a:pt x="0" y="0"/>
                </a:moveTo>
                <a:lnTo>
                  <a:pt x="666750" y="2990088"/>
                </a:lnTo>
                <a:lnTo>
                  <a:pt x="3295650" y="2486660"/>
                </a:lnTo>
                <a:lnTo>
                  <a:pt x="3733800" y="30225"/>
                </a:lnTo>
                <a:lnTo>
                  <a:pt x="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58284" y="1828800"/>
            <a:ext cx="2872740" cy="4251960"/>
          </a:xfrm>
          <a:custGeom>
            <a:avLst/>
            <a:gdLst/>
            <a:ahLst/>
            <a:cxnLst/>
            <a:rect l="l" t="t" r="r" b="b"/>
            <a:pathLst>
              <a:path w="2872740" h="4251960">
                <a:moveTo>
                  <a:pt x="2761451" y="925702"/>
                </a:moveTo>
                <a:lnTo>
                  <a:pt x="1384045" y="925702"/>
                </a:lnTo>
                <a:lnTo>
                  <a:pt x="1434718" y="935227"/>
                </a:lnTo>
                <a:lnTo>
                  <a:pt x="1458594" y="938402"/>
                </a:lnTo>
                <a:lnTo>
                  <a:pt x="1475993" y="943101"/>
                </a:lnTo>
                <a:lnTo>
                  <a:pt x="1491868" y="951102"/>
                </a:lnTo>
                <a:lnTo>
                  <a:pt x="1509394" y="963802"/>
                </a:lnTo>
                <a:lnTo>
                  <a:pt x="1522094" y="971676"/>
                </a:lnTo>
                <a:lnTo>
                  <a:pt x="1529968" y="979677"/>
                </a:lnTo>
                <a:lnTo>
                  <a:pt x="1537969" y="992377"/>
                </a:lnTo>
                <a:lnTo>
                  <a:pt x="1542668" y="1017777"/>
                </a:lnTo>
                <a:lnTo>
                  <a:pt x="1547494" y="1054227"/>
                </a:lnTo>
                <a:lnTo>
                  <a:pt x="1547494" y="1087627"/>
                </a:lnTo>
                <a:lnTo>
                  <a:pt x="1529968" y="1149477"/>
                </a:lnTo>
                <a:lnTo>
                  <a:pt x="1475993" y="1208277"/>
                </a:lnTo>
                <a:lnTo>
                  <a:pt x="1422145" y="1244727"/>
                </a:lnTo>
                <a:lnTo>
                  <a:pt x="1350644" y="1286128"/>
                </a:lnTo>
                <a:lnTo>
                  <a:pt x="1255394" y="1335277"/>
                </a:lnTo>
                <a:lnTo>
                  <a:pt x="1176019" y="1381378"/>
                </a:lnTo>
                <a:lnTo>
                  <a:pt x="1087246" y="1430527"/>
                </a:lnTo>
                <a:lnTo>
                  <a:pt x="1009395" y="1492503"/>
                </a:lnTo>
                <a:lnTo>
                  <a:pt x="930020" y="1567052"/>
                </a:lnTo>
                <a:lnTo>
                  <a:pt x="863345" y="1649602"/>
                </a:lnTo>
                <a:lnTo>
                  <a:pt x="807846" y="1749678"/>
                </a:lnTo>
                <a:lnTo>
                  <a:pt x="774573" y="1860804"/>
                </a:lnTo>
                <a:lnTo>
                  <a:pt x="761873" y="1989455"/>
                </a:lnTo>
                <a:lnTo>
                  <a:pt x="766571" y="2043430"/>
                </a:lnTo>
                <a:lnTo>
                  <a:pt x="771398" y="2097405"/>
                </a:lnTo>
                <a:lnTo>
                  <a:pt x="784098" y="2141855"/>
                </a:lnTo>
                <a:lnTo>
                  <a:pt x="795146" y="2191131"/>
                </a:lnTo>
                <a:lnTo>
                  <a:pt x="812673" y="2233930"/>
                </a:lnTo>
                <a:lnTo>
                  <a:pt x="838073" y="2275205"/>
                </a:lnTo>
                <a:lnTo>
                  <a:pt x="863345" y="2311781"/>
                </a:lnTo>
                <a:lnTo>
                  <a:pt x="891920" y="2345055"/>
                </a:lnTo>
                <a:lnTo>
                  <a:pt x="920495" y="2368931"/>
                </a:lnTo>
                <a:lnTo>
                  <a:pt x="938021" y="2381631"/>
                </a:lnTo>
                <a:lnTo>
                  <a:pt x="953896" y="2394331"/>
                </a:lnTo>
                <a:lnTo>
                  <a:pt x="971295" y="2407031"/>
                </a:lnTo>
                <a:lnTo>
                  <a:pt x="991996" y="2414905"/>
                </a:lnTo>
                <a:lnTo>
                  <a:pt x="1030096" y="2432431"/>
                </a:lnTo>
                <a:lnTo>
                  <a:pt x="953896" y="2476881"/>
                </a:lnTo>
                <a:lnTo>
                  <a:pt x="887221" y="2530856"/>
                </a:lnTo>
                <a:lnTo>
                  <a:pt x="825373" y="2592832"/>
                </a:lnTo>
                <a:lnTo>
                  <a:pt x="774573" y="2659507"/>
                </a:lnTo>
                <a:lnTo>
                  <a:pt x="733298" y="2737231"/>
                </a:lnTo>
                <a:lnTo>
                  <a:pt x="699896" y="2819781"/>
                </a:lnTo>
                <a:lnTo>
                  <a:pt x="684021" y="2907157"/>
                </a:lnTo>
                <a:lnTo>
                  <a:pt x="674496" y="2997708"/>
                </a:lnTo>
                <a:lnTo>
                  <a:pt x="679323" y="3072257"/>
                </a:lnTo>
                <a:lnTo>
                  <a:pt x="692023" y="3146933"/>
                </a:lnTo>
                <a:lnTo>
                  <a:pt x="717423" y="3216783"/>
                </a:lnTo>
                <a:lnTo>
                  <a:pt x="745998" y="3288156"/>
                </a:lnTo>
                <a:lnTo>
                  <a:pt x="249174" y="4040784"/>
                </a:lnTo>
                <a:lnTo>
                  <a:pt x="958595" y="4247197"/>
                </a:lnTo>
                <a:lnTo>
                  <a:pt x="983995" y="4251960"/>
                </a:lnTo>
                <a:lnTo>
                  <a:pt x="1009395" y="4251960"/>
                </a:lnTo>
                <a:lnTo>
                  <a:pt x="1053845" y="4239260"/>
                </a:lnTo>
                <a:lnTo>
                  <a:pt x="1087246" y="4210672"/>
                </a:lnTo>
                <a:lnTo>
                  <a:pt x="1112646" y="4167809"/>
                </a:lnTo>
                <a:lnTo>
                  <a:pt x="1117345" y="4118584"/>
                </a:lnTo>
                <a:lnTo>
                  <a:pt x="1104645" y="4074134"/>
                </a:lnTo>
                <a:lnTo>
                  <a:pt x="1071371" y="4040784"/>
                </a:lnTo>
                <a:lnTo>
                  <a:pt x="1030096" y="4015384"/>
                </a:lnTo>
                <a:lnTo>
                  <a:pt x="638048" y="3899484"/>
                </a:lnTo>
                <a:lnTo>
                  <a:pt x="907795" y="3486658"/>
                </a:lnTo>
                <a:lnTo>
                  <a:pt x="1956214" y="3486658"/>
                </a:lnTo>
                <a:lnTo>
                  <a:pt x="1883917" y="3278631"/>
                </a:lnTo>
                <a:lnTo>
                  <a:pt x="1914143" y="3213608"/>
                </a:lnTo>
                <a:lnTo>
                  <a:pt x="1934717" y="3143758"/>
                </a:lnTo>
                <a:lnTo>
                  <a:pt x="1947417" y="3072257"/>
                </a:lnTo>
                <a:lnTo>
                  <a:pt x="1950592" y="2997708"/>
                </a:lnTo>
                <a:lnTo>
                  <a:pt x="1947417" y="2935732"/>
                </a:lnTo>
                <a:lnTo>
                  <a:pt x="1939543" y="2873756"/>
                </a:lnTo>
                <a:lnTo>
                  <a:pt x="1922017" y="2811907"/>
                </a:lnTo>
                <a:lnTo>
                  <a:pt x="1901443" y="2754757"/>
                </a:lnTo>
                <a:lnTo>
                  <a:pt x="1876043" y="2700782"/>
                </a:lnTo>
                <a:lnTo>
                  <a:pt x="1842642" y="2646807"/>
                </a:lnTo>
                <a:lnTo>
                  <a:pt x="1804542" y="2597531"/>
                </a:lnTo>
                <a:lnTo>
                  <a:pt x="1763267" y="2551430"/>
                </a:lnTo>
                <a:lnTo>
                  <a:pt x="1717293" y="2510155"/>
                </a:lnTo>
                <a:lnTo>
                  <a:pt x="1693544" y="2494280"/>
                </a:lnTo>
                <a:lnTo>
                  <a:pt x="1671319" y="2473706"/>
                </a:lnTo>
                <a:lnTo>
                  <a:pt x="1642744" y="2456180"/>
                </a:lnTo>
                <a:lnTo>
                  <a:pt x="1617344" y="2443480"/>
                </a:lnTo>
                <a:lnTo>
                  <a:pt x="1591944" y="2427605"/>
                </a:lnTo>
                <a:lnTo>
                  <a:pt x="1563369" y="2414905"/>
                </a:lnTo>
                <a:lnTo>
                  <a:pt x="1596643" y="2399030"/>
                </a:lnTo>
                <a:lnTo>
                  <a:pt x="1630044" y="2378456"/>
                </a:lnTo>
                <a:lnTo>
                  <a:pt x="1658619" y="2353056"/>
                </a:lnTo>
                <a:lnTo>
                  <a:pt x="1688718" y="2324481"/>
                </a:lnTo>
                <a:lnTo>
                  <a:pt x="1714118" y="2295906"/>
                </a:lnTo>
                <a:lnTo>
                  <a:pt x="1737867" y="2257806"/>
                </a:lnTo>
                <a:lnTo>
                  <a:pt x="1763267" y="2221230"/>
                </a:lnTo>
                <a:lnTo>
                  <a:pt x="1783968" y="2175256"/>
                </a:lnTo>
                <a:lnTo>
                  <a:pt x="1826767" y="2121154"/>
                </a:lnTo>
                <a:lnTo>
                  <a:pt x="1893442" y="2072005"/>
                </a:lnTo>
                <a:lnTo>
                  <a:pt x="1934717" y="2046605"/>
                </a:lnTo>
                <a:lnTo>
                  <a:pt x="1975992" y="2022729"/>
                </a:lnTo>
                <a:lnTo>
                  <a:pt x="2021966" y="1997329"/>
                </a:lnTo>
                <a:lnTo>
                  <a:pt x="2129916" y="1943354"/>
                </a:lnTo>
                <a:lnTo>
                  <a:pt x="2188717" y="1910080"/>
                </a:lnTo>
                <a:lnTo>
                  <a:pt x="2247391" y="1878330"/>
                </a:lnTo>
                <a:lnTo>
                  <a:pt x="2306066" y="1844929"/>
                </a:lnTo>
                <a:lnTo>
                  <a:pt x="2364866" y="1803654"/>
                </a:lnTo>
                <a:lnTo>
                  <a:pt x="2422016" y="1762378"/>
                </a:lnTo>
                <a:lnTo>
                  <a:pt x="2477516" y="1716404"/>
                </a:lnTo>
                <a:lnTo>
                  <a:pt x="2531491" y="1662302"/>
                </a:lnTo>
                <a:lnTo>
                  <a:pt x="2580766" y="1608327"/>
                </a:lnTo>
                <a:lnTo>
                  <a:pt x="2626741" y="1546478"/>
                </a:lnTo>
                <a:lnTo>
                  <a:pt x="2668016" y="1479803"/>
                </a:lnTo>
                <a:lnTo>
                  <a:pt x="2701290" y="1406778"/>
                </a:lnTo>
                <a:lnTo>
                  <a:pt x="2731516" y="1327403"/>
                </a:lnTo>
                <a:lnTo>
                  <a:pt x="2752090" y="1240027"/>
                </a:lnTo>
                <a:lnTo>
                  <a:pt x="2764790" y="1144777"/>
                </a:lnTo>
                <a:lnTo>
                  <a:pt x="2769616" y="1041526"/>
                </a:lnTo>
                <a:lnTo>
                  <a:pt x="2764790" y="976502"/>
                </a:lnTo>
                <a:lnTo>
                  <a:pt x="2761451" y="925702"/>
                </a:lnTo>
                <a:close/>
              </a:path>
              <a:path w="2872740" h="4251960">
                <a:moveTo>
                  <a:pt x="1960628" y="3499358"/>
                </a:moveTo>
                <a:lnTo>
                  <a:pt x="1701418" y="3499358"/>
                </a:lnTo>
                <a:lnTo>
                  <a:pt x="1963292" y="4251960"/>
                </a:lnTo>
                <a:lnTo>
                  <a:pt x="2601341" y="3920121"/>
                </a:lnTo>
                <a:lnTo>
                  <a:pt x="2622507" y="3904246"/>
                </a:lnTo>
                <a:lnTo>
                  <a:pt x="2101341" y="3904246"/>
                </a:lnTo>
                <a:lnTo>
                  <a:pt x="1960628" y="3499358"/>
                </a:lnTo>
                <a:close/>
              </a:path>
              <a:path w="2872740" h="4251960">
                <a:moveTo>
                  <a:pt x="2560066" y="3693033"/>
                </a:moveTo>
                <a:lnTo>
                  <a:pt x="2534666" y="3693033"/>
                </a:lnTo>
                <a:lnTo>
                  <a:pt x="2510916" y="3697859"/>
                </a:lnTo>
                <a:lnTo>
                  <a:pt x="2488691" y="3705733"/>
                </a:lnTo>
                <a:lnTo>
                  <a:pt x="2101341" y="3904246"/>
                </a:lnTo>
                <a:lnTo>
                  <a:pt x="2622507" y="3904246"/>
                </a:lnTo>
                <a:lnTo>
                  <a:pt x="2639441" y="3891546"/>
                </a:lnTo>
                <a:lnTo>
                  <a:pt x="2660015" y="3850259"/>
                </a:lnTo>
                <a:lnTo>
                  <a:pt x="2668016" y="3804221"/>
                </a:lnTo>
                <a:lnTo>
                  <a:pt x="2656840" y="3759758"/>
                </a:lnTo>
                <a:lnTo>
                  <a:pt x="2644140" y="3739134"/>
                </a:lnTo>
                <a:lnTo>
                  <a:pt x="2623566" y="3721608"/>
                </a:lnTo>
                <a:lnTo>
                  <a:pt x="2606040" y="3705733"/>
                </a:lnTo>
                <a:lnTo>
                  <a:pt x="2580766" y="3697859"/>
                </a:lnTo>
                <a:lnTo>
                  <a:pt x="2560066" y="3693033"/>
                </a:lnTo>
                <a:close/>
              </a:path>
              <a:path w="2872740" h="4251960">
                <a:moveTo>
                  <a:pt x="1956214" y="3486658"/>
                </a:moveTo>
                <a:lnTo>
                  <a:pt x="907795" y="3486658"/>
                </a:lnTo>
                <a:lnTo>
                  <a:pt x="950721" y="3520059"/>
                </a:lnTo>
                <a:lnTo>
                  <a:pt x="996695" y="3548634"/>
                </a:lnTo>
                <a:lnTo>
                  <a:pt x="1045971" y="3572383"/>
                </a:lnTo>
                <a:lnTo>
                  <a:pt x="1096771" y="3593084"/>
                </a:lnTo>
                <a:lnTo>
                  <a:pt x="1150619" y="3610483"/>
                </a:lnTo>
                <a:lnTo>
                  <a:pt x="1199895" y="3623183"/>
                </a:lnTo>
                <a:lnTo>
                  <a:pt x="1258569" y="3626358"/>
                </a:lnTo>
                <a:lnTo>
                  <a:pt x="1312544" y="3631184"/>
                </a:lnTo>
                <a:lnTo>
                  <a:pt x="1368170" y="3626358"/>
                </a:lnTo>
                <a:lnTo>
                  <a:pt x="1417319" y="3623183"/>
                </a:lnTo>
                <a:lnTo>
                  <a:pt x="1468119" y="3610483"/>
                </a:lnTo>
                <a:lnTo>
                  <a:pt x="1517268" y="3593084"/>
                </a:lnTo>
                <a:lnTo>
                  <a:pt x="1568068" y="3577209"/>
                </a:lnTo>
                <a:lnTo>
                  <a:pt x="1614169" y="3551809"/>
                </a:lnTo>
                <a:lnTo>
                  <a:pt x="1658619" y="3527933"/>
                </a:lnTo>
                <a:lnTo>
                  <a:pt x="1701418" y="3499358"/>
                </a:lnTo>
                <a:lnTo>
                  <a:pt x="1960628" y="3499358"/>
                </a:lnTo>
                <a:lnTo>
                  <a:pt x="1956214" y="3486658"/>
                </a:lnTo>
                <a:close/>
              </a:path>
              <a:path w="2872740" h="4251960">
                <a:moveTo>
                  <a:pt x="1425320" y="0"/>
                </a:moveTo>
                <a:lnTo>
                  <a:pt x="1358645" y="0"/>
                </a:lnTo>
                <a:lnTo>
                  <a:pt x="1196720" y="4825"/>
                </a:lnTo>
                <a:lnTo>
                  <a:pt x="1045971" y="25400"/>
                </a:lnTo>
                <a:lnTo>
                  <a:pt x="904620" y="49275"/>
                </a:lnTo>
                <a:lnTo>
                  <a:pt x="771398" y="87375"/>
                </a:lnTo>
                <a:lnTo>
                  <a:pt x="650748" y="136525"/>
                </a:lnTo>
                <a:lnTo>
                  <a:pt x="538099" y="185800"/>
                </a:lnTo>
                <a:lnTo>
                  <a:pt x="436499" y="247650"/>
                </a:lnTo>
                <a:lnTo>
                  <a:pt x="345948" y="314325"/>
                </a:lnTo>
                <a:lnTo>
                  <a:pt x="266700" y="381000"/>
                </a:lnTo>
                <a:lnTo>
                  <a:pt x="195199" y="455675"/>
                </a:lnTo>
                <a:lnTo>
                  <a:pt x="136525" y="533526"/>
                </a:lnTo>
                <a:lnTo>
                  <a:pt x="87249" y="608076"/>
                </a:lnTo>
                <a:lnTo>
                  <a:pt x="49149" y="685926"/>
                </a:lnTo>
                <a:lnTo>
                  <a:pt x="20574" y="765301"/>
                </a:lnTo>
                <a:lnTo>
                  <a:pt x="3175" y="839851"/>
                </a:lnTo>
                <a:lnTo>
                  <a:pt x="0" y="914526"/>
                </a:lnTo>
                <a:lnTo>
                  <a:pt x="3175" y="963802"/>
                </a:lnTo>
                <a:lnTo>
                  <a:pt x="7874" y="1012951"/>
                </a:lnTo>
                <a:lnTo>
                  <a:pt x="20574" y="1059052"/>
                </a:lnTo>
                <a:lnTo>
                  <a:pt x="33274" y="1103502"/>
                </a:lnTo>
                <a:lnTo>
                  <a:pt x="53975" y="1144777"/>
                </a:lnTo>
                <a:lnTo>
                  <a:pt x="74549" y="1187577"/>
                </a:lnTo>
                <a:lnTo>
                  <a:pt x="103124" y="1224152"/>
                </a:lnTo>
                <a:lnTo>
                  <a:pt x="133350" y="1257427"/>
                </a:lnTo>
                <a:lnTo>
                  <a:pt x="169799" y="1290827"/>
                </a:lnTo>
                <a:lnTo>
                  <a:pt x="212725" y="1319402"/>
                </a:lnTo>
                <a:lnTo>
                  <a:pt x="261874" y="1344802"/>
                </a:lnTo>
                <a:lnTo>
                  <a:pt x="312674" y="1368678"/>
                </a:lnTo>
                <a:lnTo>
                  <a:pt x="366649" y="1386077"/>
                </a:lnTo>
                <a:lnTo>
                  <a:pt x="420624" y="1397253"/>
                </a:lnTo>
                <a:lnTo>
                  <a:pt x="545973" y="1406778"/>
                </a:lnTo>
                <a:lnTo>
                  <a:pt x="625348" y="1401952"/>
                </a:lnTo>
                <a:lnTo>
                  <a:pt x="699896" y="1389252"/>
                </a:lnTo>
                <a:lnTo>
                  <a:pt x="761873" y="1373377"/>
                </a:lnTo>
                <a:lnTo>
                  <a:pt x="820546" y="1340103"/>
                </a:lnTo>
                <a:lnTo>
                  <a:pt x="879220" y="1302003"/>
                </a:lnTo>
                <a:lnTo>
                  <a:pt x="933195" y="1249552"/>
                </a:lnTo>
                <a:lnTo>
                  <a:pt x="987170" y="1182877"/>
                </a:lnTo>
                <a:lnTo>
                  <a:pt x="1042796" y="1103502"/>
                </a:lnTo>
                <a:lnTo>
                  <a:pt x="1076070" y="1062227"/>
                </a:lnTo>
                <a:lnTo>
                  <a:pt x="1109471" y="1025651"/>
                </a:lnTo>
                <a:lnTo>
                  <a:pt x="1142745" y="997076"/>
                </a:lnTo>
                <a:lnTo>
                  <a:pt x="1179194" y="971676"/>
                </a:lnTo>
                <a:lnTo>
                  <a:pt x="1222120" y="951102"/>
                </a:lnTo>
                <a:lnTo>
                  <a:pt x="1263395" y="938402"/>
                </a:lnTo>
                <a:lnTo>
                  <a:pt x="1309369" y="930401"/>
                </a:lnTo>
                <a:lnTo>
                  <a:pt x="1355470" y="925702"/>
                </a:lnTo>
                <a:lnTo>
                  <a:pt x="2761451" y="925702"/>
                </a:lnTo>
                <a:lnTo>
                  <a:pt x="2760091" y="905001"/>
                </a:lnTo>
                <a:lnTo>
                  <a:pt x="2747391" y="839851"/>
                </a:lnTo>
                <a:lnTo>
                  <a:pt x="2731516" y="778001"/>
                </a:lnTo>
                <a:lnTo>
                  <a:pt x="2739390" y="768476"/>
                </a:lnTo>
                <a:lnTo>
                  <a:pt x="2752090" y="760476"/>
                </a:lnTo>
                <a:lnTo>
                  <a:pt x="2760091" y="752601"/>
                </a:lnTo>
                <a:lnTo>
                  <a:pt x="2769616" y="744601"/>
                </a:lnTo>
                <a:lnTo>
                  <a:pt x="2814066" y="690626"/>
                </a:lnTo>
                <a:lnTo>
                  <a:pt x="2847340" y="628776"/>
                </a:lnTo>
                <a:lnTo>
                  <a:pt x="2864866" y="562101"/>
                </a:lnTo>
                <a:lnTo>
                  <a:pt x="2872740" y="492251"/>
                </a:lnTo>
                <a:lnTo>
                  <a:pt x="2864866" y="425450"/>
                </a:lnTo>
                <a:lnTo>
                  <a:pt x="2847340" y="360425"/>
                </a:lnTo>
                <a:lnTo>
                  <a:pt x="2814066" y="298450"/>
                </a:lnTo>
                <a:lnTo>
                  <a:pt x="2769616" y="244475"/>
                </a:lnTo>
                <a:lnTo>
                  <a:pt x="2739390" y="219075"/>
                </a:lnTo>
                <a:lnTo>
                  <a:pt x="2732863" y="214375"/>
                </a:lnTo>
                <a:lnTo>
                  <a:pt x="2272791" y="214375"/>
                </a:lnTo>
                <a:lnTo>
                  <a:pt x="2226817" y="190500"/>
                </a:lnTo>
                <a:lnTo>
                  <a:pt x="2176017" y="165100"/>
                </a:lnTo>
                <a:lnTo>
                  <a:pt x="2129916" y="144525"/>
                </a:lnTo>
                <a:lnTo>
                  <a:pt x="2075941" y="123825"/>
                </a:lnTo>
                <a:lnTo>
                  <a:pt x="2026792" y="103250"/>
                </a:lnTo>
                <a:lnTo>
                  <a:pt x="1972817" y="87375"/>
                </a:lnTo>
                <a:lnTo>
                  <a:pt x="1917318" y="69850"/>
                </a:lnTo>
                <a:lnTo>
                  <a:pt x="1860168" y="53975"/>
                </a:lnTo>
                <a:lnTo>
                  <a:pt x="1742693" y="28575"/>
                </a:lnTo>
                <a:lnTo>
                  <a:pt x="1617344" y="12700"/>
                </a:lnTo>
                <a:lnTo>
                  <a:pt x="1555368" y="8000"/>
                </a:lnTo>
                <a:lnTo>
                  <a:pt x="1491868" y="4825"/>
                </a:lnTo>
                <a:lnTo>
                  <a:pt x="1425320" y="0"/>
                </a:lnTo>
                <a:close/>
              </a:path>
              <a:path w="2872740" h="4251960">
                <a:moveTo>
                  <a:pt x="2539491" y="136525"/>
                </a:moveTo>
                <a:lnTo>
                  <a:pt x="2467991" y="136525"/>
                </a:lnTo>
                <a:lnTo>
                  <a:pt x="2439416" y="141350"/>
                </a:lnTo>
                <a:lnTo>
                  <a:pt x="2375916" y="157225"/>
                </a:lnTo>
                <a:lnTo>
                  <a:pt x="2321941" y="182625"/>
                </a:lnTo>
                <a:lnTo>
                  <a:pt x="2298191" y="198500"/>
                </a:lnTo>
                <a:lnTo>
                  <a:pt x="2272791" y="214375"/>
                </a:lnTo>
                <a:lnTo>
                  <a:pt x="2732863" y="214375"/>
                </a:lnTo>
                <a:lnTo>
                  <a:pt x="2710815" y="198500"/>
                </a:lnTo>
                <a:lnTo>
                  <a:pt x="2680716" y="177800"/>
                </a:lnTo>
                <a:lnTo>
                  <a:pt x="2614041" y="152400"/>
                </a:lnTo>
                <a:lnTo>
                  <a:pt x="2539491" y="136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847331" y="2118360"/>
            <a:ext cx="429895" cy="408940"/>
          </a:xfrm>
          <a:custGeom>
            <a:avLst/>
            <a:gdLst/>
            <a:ahLst/>
            <a:cxnLst/>
            <a:rect l="l" t="t" r="r" b="b"/>
            <a:pathLst>
              <a:path w="429895" h="408939">
                <a:moveTo>
                  <a:pt x="237871" y="0"/>
                </a:moveTo>
                <a:lnTo>
                  <a:pt x="191897" y="0"/>
                </a:lnTo>
                <a:lnTo>
                  <a:pt x="150622" y="9525"/>
                </a:lnTo>
                <a:lnTo>
                  <a:pt x="109474" y="25273"/>
                </a:lnTo>
                <a:lnTo>
                  <a:pt x="76073" y="45847"/>
                </a:lnTo>
                <a:lnTo>
                  <a:pt x="33274" y="91820"/>
                </a:lnTo>
                <a:lnTo>
                  <a:pt x="17399" y="128269"/>
                </a:lnTo>
                <a:lnTo>
                  <a:pt x="4699" y="166242"/>
                </a:lnTo>
                <a:lnTo>
                  <a:pt x="0" y="202691"/>
                </a:lnTo>
                <a:lnTo>
                  <a:pt x="4699" y="243839"/>
                </a:lnTo>
                <a:lnTo>
                  <a:pt x="17399" y="280162"/>
                </a:lnTo>
                <a:lnTo>
                  <a:pt x="33274" y="313436"/>
                </a:lnTo>
                <a:lnTo>
                  <a:pt x="58674" y="346710"/>
                </a:lnTo>
                <a:lnTo>
                  <a:pt x="76073" y="359410"/>
                </a:lnTo>
                <a:lnTo>
                  <a:pt x="91948" y="371982"/>
                </a:lnTo>
                <a:lnTo>
                  <a:pt x="109474" y="384682"/>
                </a:lnTo>
                <a:lnTo>
                  <a:pt x="150622" y="400557"/>
                </a:lnTo>
                <a:lnTo>
                  <a:pt x="171323" y="405256"/>
                </a:lnTo>
                <a:lnTo>
                  <a:pt x="191897" y="408431"/>
                </a:lnTo>
                <a:lnTo>
                  <a:pt x="212471" y="408431"/>
                </a:lnTo>
                <a:lnTo>
                  <a:pt x="258445" y="405256"/>
                </a:lnTo>
                <a:lnTo>
                  <a:pt x="296545" y="392556"/>
                </a:lnTo>
                <a:lnTo>
                  <a:pt x="334645" y="375157"/>
                </a:lnTo>
                <a:lnTo>
                  <a:pt x="367919" y="346710"/>
                </a:lnTo>
                <a:lnTo>
                  <a:pt x="412369" y="284988"/>
                </a:lnTo>
                <a:lnTo>
                  <a:pt x="425069" y="243839"/>
                </a:lnTo>
                <a:lnTo>
                  <a:pt x="429768" y="202691"/>
                </a:lnTo>
                <a:lnTo>
                  <a:pt x="425069" y="166242"/>
                </a:lnTo>
                <a:lnTo>
                  <a:pt x="412369" y="128269"/>
                </a:lnTo>
                <a:lnTo>
                  <a:pt x="396494" y="91820"/>
                </a:lnTo>
                <a:lnTo>
                  <a:pt x="371094" y="61722"/>
                </a:lnTo>
                <a:lnTo>
                  <a:pt x="337820" y="33274"/>
                </a:lnTo>
                <a:lnTo>
                  <a:pt x="301371" y="17399"/>
                </a:lnTo>
                <a:lnTo>
                  <a:pt x="279146" y="9525"/>
                </a:lnTo>
                <a:lnTo>
                  <a:pt x="2378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478779" y="4439411"/>
            <a:ext cx="783590" cy="775970"/>
          </a:xfrm>
          <a:custGeom>
            <a:avLst/>
            <a:gdLst/>
            <a:ahLst/>
            <a:cxnLst/>
            <a:rect l="l" t="t" r="r" b="b"/>
            <a:pathLst>
              <a:path w="783589" h="775970">
                <a:moveTo>
                  <a:pt x="429768" y="0"/>
                </a:moveTo>
                <a:lnTo>
                  <a:pt x="355219" y="0"/>
                </a:lnTo>
                <a:lnTo>
                  <a:pt x="279146" y="15875"/>
                </a:lnTo>
                <a:lnTo>
                  <a:pt x="242570" y="28575"/>
                </a:lnTo>
                <a:lnTo>
                  <a:pt x="176022" y="61849"/>
                </a:lnTo>
                <a:lnTo>
                  <a:pt x="142748" y="85598"/>
                </a:lnTo>
                <a:lnTo>
                  <a:pt x="112522" y="110998"/>
                </a:lnTo>
                <a:lnTo>
                  <a:pt x="66548" y="172846"/>
                </a:lnTo>
                <a:lnTo>
                  <a:pt x="30099" y="239521"/>
                </a:lnTo>
                <a:lnTo>
                  <a:pt x="9525" y="312546"/>
                </a:lnTo>
                <a:lnTo>
                  <a:pt x="0" y="387095"/>
                </a:lnTo>
                <a:lnTo>
                  <a:pt x="9525" y="461644"/>
                </a:lnTo>
                <a:lnTo>
                  <a:pt x="30099" y="536194"/>
                </a:lnTo>
                <a:lnTo>
                  <a:pt x="66548" y="602742"/>
                </a:lnTo>
                <a:lnTo>
                  <a:pt x="112522" y="659892"/>
                </a:lnTo>
                <a:lnTo>
                  <a:pt x="142748" y="685292"/>
                </a:lnTo>
                <a:lnTo>
                  <a:pt x="176022" y="710692"/>
                </a:lnTo>
                <a:lnTo>
                  <a:pt x="209296" y="731265"/>
                </a:lnTo>
                <a:lnTo>
                  <a:pt x="279146" y="759840"/>
                </a:lnTo>
                <a:lnTo>
                  <a:pt x="355219" y="775715"/>
                </a:lnTo>
                <a:lnTo>
                  <a:pt x="391668" y="775715"/>
                </a:lnTo>
                <a:lnTo>
                  <a:pt x="442468" y="772540"/>
                </a:lnTo>
                <a:lnTo>
                  <a:pt x="488442" y="763015"/>
                </a:lnTo>
                <a:lnTo>
                  <a:pt x="534416" y="751967"/>
                </a:lnTo>
                <a:lnTo>
                  <a:pt x="575564" y="731265"/>
                </a:lnTo>
                <a:lnTo>
                  <a:pt x="616839" y="705865"/>
                </a:lnTo>
                <a:lnTo>
                  <a:pt x="650113" y="677418"/>
                </a:lnTo>
                <a:lnTo>
                  <a:pt x="683387" y="644017"/>
                </a:lnTo>
                <a:lnTo>
                  <a:pt x="713613" y="605917"/>
                </a:lnTo>
                <a:lnTo>
                  <a:pt x="716788" y="598043"/>
                </a:lnTo>
                <a:lnTo>
                  <a:pt x="726313" y="590169"/>
                </a:lnTo>
                <a:lnTo>
                  <a:pt x="754761" y="533019"/>
                </a:lnTo>
                <a:lnTo>
                  <a:pt x="772287" y="487044"/>
                </a:lnTo>
                <a:lnTo>
                  <a:pt x="780161" y="437769"/>
                </a:lnTo>
                <a:lnTo>
                  <a:pt x="783336" y="387095"/>
                </a:lnTo>
                <a:lnTo>
                  <a:pt x="775462" y="312546"/>
                </a:lnTo>
                <a:lnTo>
                  <a:pt x="754761" y="239521"/>
                </a:lnTo>
                <a:lnTo>
                  <a:pt x="716788" y="172846"/>
                </a:lnTo>
                <a:lnTo>
                  <a:pt x="667639" y="110998"/>
                </a:lnTo>
                <a:lnTo>
                  <a:pt x="608965" y="61849"/>
                </a:lnTo>
                <a:lnTo>
                  <a:pt x="542290" y="28575"/>
                </a:lnTo>
                <a:lnTo>
                  <a:pt x="504190" y="15875"/>
                </a:lnTo>
                <a:lnTo>
                  <a:pt x="467741" y="7874"/>
                </a:lnTo>
                <a:lnTo>
                  <a:pt x="429768" y="0"/>
                </a:lnTo>
                <a:close/>
              </a:path>
            </a:pathLst>
          </a:custGeom>
          <a:solidFill>
            <a:srgbClr val="046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803647" y="2072639"/>
            <a:ext cx="2277110" cy="1986280"/>
          </a:xfrm>
          <a:custGeom>
            <a:avLst/>
            <a:gdLst/>
            <a:ahLst/>
            <a:cxnLst/>
            <a:rect l="l" t="t" r="r" b="b"/>
            <a:pathLst>
              <a:path w="2277109" h="1986279">
                <a:moveTo>
                  <a:pt x="1944294" y="438404"/>
                </a:moveTo>
                <a:lnTo>
                  <a:pt x="1163827" y="438404"/>
                </a:lnTo>
                <a:lnTo>
                  <a:pt x="1213103" y="446405"/>
                </a:lnTo>
                <a:lnTo>
                  <a:pt x="1259077" y="454406"/>
                </a:lnTo>
                <a:lnTo>
                  <a:pt x="1305178" y="467106"/>
                </a:lnTo>
                <a:lnTo>
                  <a:pt x="1346453" y="482981"/>
                </a:lnTo>
                <a:lnTo>
                  <a:pt x="1384553" y="503555"/>
                </a:lnTo>
                <a:lnTo>
                  <a:pt x="1451228" y="554482"/>
                </a:lnTo>
                <a:lnTo>
                  <a:pt x="1484502" y="595757"/>
                </a:lnTo>
                <a:lnTo>
                  <a:pt x="1514728" y="649732"/>
                </a:lnTo>
                <a:lnTo>
                  <a:pt x="1538604" y="719582"/>
                </a:lnTo>
                <a:lnTo>
                  <a:pt x="1548129" y="810133"/>
                </a:lnTo>
                <a:lnTo>
                  <a:pt x="1543303" y="897509"/>
                </a:lnTo>
                <a:lnTo>
                  <a:pt x="1522729" y="972185"/>
                </a:lnTo>
                <a:lnTo>
                  <a:pt x="1492503" y="1037336"/>
                </a:lnTo>
                <a:lnTo>
                  <a:pt x="1448053" y="1096137"/>
                </a:lnTo>
                <a:lnTo>
                  <a:pt x="1389252" y="1150112"/>
                </a:lnTo>
                <a:lnTo>
                  <a:pt x="1317878" y="1199388"/>
                </a:lnTo>
                <a:lnTo>
                  <a:pt x="1225803" y="1253363"/>
                </a:lnTo>
                <a:lnTo>
                  <a:pt x="1122552" y="1307464"/>
                </a:lnTo>
                <a:lnTo>
                  <a:pt x="1033652" y="1356740"/>
                </a:lnTo>
                <a:lnTo>
                  <a:pt x="958976" y="1405889"/>
                </a:lnTo>
                <a:lnTo>
                  <a:pt x="897127" y="1456817"/>
                </a:lnTo>
                <a:lnTo>
                  <a:pt x="851026" y="1505965"/>
                </a:lnTo>
                <a:lnTo>
                  <a:pt x="808227" y="1563243"/>
                </a:lnTo>
                <a:lnTo>
                  <a:pt x="784351" y="1621917"/>
                </a:lnTo>
                <a:lnTo>
                  <a:pt x="766952" y="1679194"/>
                </a:lnTo>
                <a:lnTo>
                  <a:pt x="763777" y="1745869"/>
                </a:lnTo>
                <a:lnTo>
                  <a:pt x="766952" y="1790319"/>
                </a:lnTo>
                <a:lnTo>
                  <a:pt x="774826" y="1841246"/>
                </a:lnTo>
                <a:lnTo>
                  <a:pt x="792352" y="1885696"/>
                </a:lnTo>
                <a:lnTo>
                  <a:pt x="820927" y="1926971"/>
                </a:lnTo>
                <a:lnTo>
                  <a:pt x="838326" y="1939671"/>
                </a:lnTo>
                <a:lnTo>
                  <a:pt x="854201" y="1952371"/>
                </a:lnTo>
                <a:lnTo>
                  <a:pt x="871727" y="1960372"/>
                </a:lnTo>
                <a:lnTo>
                  <a:pt x="917701" y="1977771"/>
                </a:lnTo>
                <a:lnTo>
                  <a:pt x="943101" y="1980946"/>
                </a:lnTo>
                <a:lnTo>
                  <a:pt x="971676" y="1985772"/>
                </a:lnTo>
                <a:lnTo>
                  <a:pt x="1071752" y="1985772"/>
                </a:lnTo>
                <a:lnTo>
                  <a:pt x="1130427" y="1977771"/>
                </a:lnTo>
                <a:lnTo>
                  <a:pt x="1179702" y="1965071"/>
                </a:lnTo>
                <a:lnTo>
                  <a:pt x="1217802" y="1952371"/>
                </a:lnTo>
                <a:lnTo>
                  <a:pt x="1271777" y="1903222"/>
                </a:lnTo>
                <a:lnTo>
                  <a:pt x="1292478" y="1869821"/>
                </a:lnTo>
                <a:lnTo>
                  <a:pt x="1343278" y="1779270"/>
                </a:lnTo>
                <a:lnTo>
                  <a:pt x="1379727" y="1733169"/>
                </a:lnTo>
                <a:lnTo>
                  <a:pt x="1425828" y="1687068"/>
                </a:lnTo>
                <a:lnTo>
                  <a:pt x="1530603" y="1612392"/>
                </a:lnTo>
                <a:lnTo>
                  <a:pt x="1589404" y="1575943"/>
                </a:lnTo>
                <a:lnTo>
                  <a:pt x="1651253" y="1542542"/>
                </a:lnTo>
                <a:lnTo>
                  <a:pt x="1794128" y="1467865"/>
                </a:lnTo>
                <a:lnTo>
                  <a:pt x="1868804" y="1426590"/>
                </a:lnTo>
                <a:lnTo>
                  <a:pt x="1943480" y="1382140"/>
                </a:lnTo>
                <a:lnTo>
                  <a:pt x="2014854" y="1331214"/>
                </a:lnTo>
                <a:lnTo>
                  <a:pt x="2081529" y="1278889"/>
                </a:lnTo>
                <a:lnTo>
                  <a:pt x="2140330" y="1215263"/>
                </a:lnTo>
                <a:lnTo>
                  <a:pt x="2186304" y="1145413"/>
                </a:lnTo>
                <a:lnTo>
                  <a:pt x="2225896" y="1070737"/>
                </a:lnTo>
                <a:lnTo>
                  <a:pt x="2127630" y="1070737"/>
                </a:lnTo>
                <a:lnTo>
                  <a:pt x="2064130" y="1067562"/>
                </a:lnTo>
                <a:lnTo>
                  <a:pt x="2002154" y="1062736"/>
                </a:lnTo>
                <a:lnTo>
                  <a:pt x="1940305" y="1054862"/>
                </a:lnTo>
                <a:lnTo>
                  <a:pt x="1881504" y="1042162"/>
                </a:lnTo>
                <a:lnTo>
                  <a:pt x="1822703" y="1034161"/>
                </a:lnTo>
                <a:lnTo>
                  <a:pt x="1768728" y="1021461"/>
                </a:lnTo>
                <a:lnTo>
                  <a:pt x="1714753" y="1005586"/>
                </a:lnTo>
                <a:lnTo>
                  <a:pt x="1710054" y="1000887"/>
                </a:lnTo>
                <a:lnTo>
                  <a:pt x="1671954" y="984885"/>
                </a:lnTo>
                <a:lnTo>
                  <a:pt x="1643379" y="954786"/>
                </a:lnTo>
                <a:lnTo>
                  <a:pt x="1622678" y="918210"/>
                </a:lnTo>
                <a:lnTo>
                  <a:pt x="1614804" y="876935"/>
                </a:lnTo>
                <a:lnTo>
                  <a:pt x="1617979" y="848360"/>
                </a:lnTo>
                <a:lnTo>
                  <a:pt x="1635378" y="802259"/>
                </a:lnTo>
                <a:lnTo>
                  <a:pt x="1671954" y="765683"/>
                </a:lnTo>
                <a:lnTo>
                  <a:pt x="1717928" y="745109"/>
                </a:lnTo>
                <a:lnTo>
                  <a:pt x="1748154" y="740283"/>
                </a:lnTo>
                <a:lnTo>
                  <a:pt x="2276340" y="740283"/>
                </a:lnTo>
                <a:lnTo>
                  <a:pt x="2273680" y="699008"/>
                </a:lnTo>
                <a:lnTo>
                  <a:pt x="2265679" y="652907"/>
                </a:lnTo>
                <a:lnTo>
                  <a:pt x="2252979" y="608457"/>
                </a:lnTo>
                <a:lnTo>
                  <a:pt x="2176779" y="598932"/>
                </a:lnTo>
                <a:lnTo>
                  <a:pt x="2143505" y="590931"/>
                </a:lnTo>
                <a:lnTo>
                  <a:pt x="2076830" y="562356"/>
                </a:lnTo>
                <a:lnTo>
                  <a:pt x="2019680" y="524256"/>
                </a:lnTo>
                <a:lnTo>
                  <a:pt x="1948179" y="446405"/>
                </a:lnTo>
                <a:lnTo>
                  <a:pt x="1944294" y="438404"/>
                </a:lnTo>
                <a:close/>
              </a:path>
              <a:path w="2277109" h="1986279">
                <a:moveTo>
                  <a:pt x="2227579" y="1067562"/>
                </a:moveTo>
                <a:lnTo>
                  <a:pt x="2202179" y="1067562"/>
                </a:lnTo>
                <a:lnTo>
                  <a:pt x="2194305" y="1070737"/>
                </a:lnTo>
                <a:lnTo>
                  <a:pt x="2225896" y="1070737"/>
                </a:lnTo>
                <a:lnTo>
                  <a:pt x="2227579" y="1067562"/>
                </a:lnTo>
                <a:close/>
              </a:path>
              <a:path w="2277109" h="1986279">
                <a:moveTo>
                  <a:pt x="1171828" y="0"/>
                </a:moveTo>
                <a:lnTo>
                  <a:pt x="1113027" y="0"/>
                </a:lnTo>
                <a:lnTo>
                  <a:pt x="1017777" y="3175"/>
                </a:lnTo>
                <a:lnTo>
                  <a:pt x="925702" y="8000"/>
                </a:lnTo>
                <a:lnTo>
                  <a:pt x="841501" y="20700"/>
                </a:lnTo>
                <a:lnTo>
                  <a:pt x="763777" y="33400"/>
                </a:lnTo>
                <a:lnTo>
                  <a:pt x="687451" y="49275"/>
                </a:lnTo>
                <a:lnTo>
                  <a:pt x="617601" y="69850"/>
                </a:lnTo>
                <a:lnTo>
                  <a:pt x="554101" y="90550"/>
                </a:lnTo>
                <a:lnTo>
                  <a:pt x="492251" y="115950"/>
                </a:lnTo>
                <a:lnTo>
                  <a:pt x="438276" y="139826"/>
                </a:lnTo>
                <a:lnTo>
                  <a:pt x="387476" y="168401"/>
                </a:lnTo>
                <a:lnTo>
                  <a:pt x="341375" y="193801"/>
                </a:lnTo>
                <a:lnTo>
                  <a:pt x="300100" y="222376"/>
                </a:lnTo>
                <a:lnTo>
                  <a:pt x="233425" y="273304"/>
                </a:lnTo>
                <a:lnTo>
                  <a:pt x="203200" y="297052"/>
                </a:lnTo>
                <a:lnTo>
                  <a:pt x="133350" y="371729"/>
                </a:lnTo>
                <a:lnTo>
                  <a:pt x="95250" y="421005"/>
                </a:lnTo>
                <a:lnTo>
                  <a:pt x="61975" y="467106"/>
                </a:lnTo>
                <a:lnTo>
                  <a:pt x="41275" y="513080"/>
                </a:lnTo>
                <a:lnTo>
                  <a:pt x="20700" y="557657"/>
                </a:lnTo>
                <a:lnTo>
                  <a:pt x="8000" y="598932"/>
                </a:lnTo>
                <a:lnTo>
                  <a:pt x="3175" y="637032"/>
                </a:lnTo>
                <a:lnTo>
                  <a:pt x="0" y="670433"/>
                </a:lnTo>
                <a:lnTo>
                  <a:pt x="3175" y="722884"/>
                </a:lnTo>
                <a:lnTo>
                  <a:pt x="15875" y="765683"/>
                </a:lnTo>
                <a:lnTo>
                  <a:pt x="33400" y="806958"/>
                </a:lnTo>
                <a:lnTo>
                  <a:pt x="57150" y="838835"/>
                </a:lnTo>
                <a:lnTo>
                  <a:pt x="103250" y="872109"/>
                </a:lnTo>
                <a:lnTo>
                  <a:pt x="157225" y="897509"/>
                </a:lnTo>
                <a:lnTo>
                  <a:pt x="225425" y="913511"/>
                </a:lnTo>
                <a:lnTo>
                  <a:pt x="262000" y="918210"/>
                </a:lnTo>
                <a:lnTo>
                  <a:pt x="341375" y="918210"/>
                </a:lnTo>
                <a:lnTo>
                  <a:pt x="379475" y="913511"/>
                </a:lnTo>
                <a:lnTo>
                  <a:pt x="412876" y="910336"/>
                </a:lnTo>
                <a:lnTo>
                  <a:pt x="474725" y="872109"/>
                </a:lnTo>
                <a:lnTo>
                  <a:pt x="508126" y="835660"/>
                </a:lnTo>
                <a:lnTo>
                  <a:pt x="546226" y="789559"/>
                </a:lnTo>
                <a:lnTo>
                  <a:pt x="592201" y="722884"/>
                </a:lnTo>
                <a:lnTo>
                  <a:pt x="654176" y="645033"/>
                </a:lnTo>
                <a:lnTo>
                  <a:pt x="720851" y="578231"/>
                </a:lnTo>
                <a:lnTo>
                  <a:pt x="787526" y="528955"/>
                </a:lnTo>
                <a:lnTo>
                  <a:pt x="859027" y="492506"/>
                </a:lnTo>
                <a:lnTo>
                  <a:pt x="925702" y="467106"/>
                </a:lnTo>
                <a:lnTo>
                  <a:pt x="987551" y="451104"/>
                </a:lnTo>
                <a:lnTo>
                  <a:pt x="1051052" y="441579"/>
                </a:lnTo>
                <a:lnTo>
                  <a:pt x="1109852" y="438404"/>
                </a:lnTo>
                <a:lnTo>
                  <a:pt x="1944294" y="438404"/>
                </a:lnTo>
                <a:lnTo>
                  <a:pt x="1918080" y="384429"/>
                </a:lnTo>
                <a:lnTo>
                  <a:pt x="1897379" y="317754"/>
                </a:lnTo>
                <a:lnTo>
                  <a:pt x="1889378" y="247776"/>
                </a:lnTo>
                <a:lnTo>
                  <a:pt x="1889378" y="211327"/>
                </a:lnTo>
                <a:lnTo>
                  <a:pt x="1894204" y="193801"/>
                </a:lnTo>
                <a:lnTo>
                  <a:pt x="1897379" y="177926"/>
                </a:lnTo>
                <a:lnTo>
                  <a:pt x="1860803" y="157225"/>
                </a:lnTo>
                <a:lnTo>
                  <a:pt x="1818004" y="136651"/>
                </a:lnTo>
                <a:lnTo>
                  <a:pt x="1776729" y="119125"/>
                </a:lnTo>
                <a:lnTo>
                  <a:pt x="1735454" y="98551"/>
                </a:lnTo>
                <a:lnTo>
                  <a:pt x="1689353" y="85725"/>
                </a:lnTo>
                <a:lnTo>
                  <a:pt x="1643379" y="69850"/>
                </a:lnTo>
                <a:lnTo>
                  <a:pt x="1592579" y="57150"/>
                </a:lnTo>
                <a:lnTo>
                  <a:pt x="1548129" y="44450"/>
                </a:lnTo>
                <a:lnTo>
                  <a:pt x="1497202" y="33400"/>
                </a:lnTo>
                <a:lnTo>
                  <a:pt x="1448053" y="23875"/>
                </a:lnTo>
                <a:lnTo>
                  <a:pt x="1392427" y="15875"/>
                </a:lnTo>
                <a:lnTo>
                  <a:pt x="1338452" y="11175"/>
                </a:lnTo>
                <a:lnTo>
                  <a:pt x="1284477" y="8000"/>
                </a:lnTo>
                <a:lnTo>
                  <a:pt x="1230502" y="3175"/>
                </a:lnTo>
                <a:lnTo>
                  <a:pt x="1171828" y="0"/>
                </a:lnTo>
                <a:close/>
              </a:path>
              <a:path w="2277109" h="1986279">
                <a:moveTo>
                  <a:pt x="2276340" y="740283"/>
                </a:moveTo>
                <a:lnTo>
                  <a:pt x="1781428" y="740283"/>
                </a:lnTo>
                <a:lnTo>
                  <a:pt x="1789429" y="745109"/>
                </a:lnTo>
                <a:lnTo>
                  <a:pt x="1835403" y="760984"/>
                </a:lnTo>
                <a:lnTo>
                  <a:pt x="1884679" y="773684"/>
                </a:lnTo>
                <a:lnTo>
                  <a:pt x="2043429" y="797433"/>
                </a:lnTo>
                <a:lnTo>
                  <a:pt x="2102230" y="802259"/>
                </a:lnTo>
                <a:lnTo>
                  <a:pt x="2260980" y="802259"/>
                </a:lnTo>
                <a:lnTo>
                  <a:pt x="2276855" y="797433"/>
                </a:lnTo>
                <a:lnTo>
                  <a:pt x="2276855" y="748284"/>
                </a:lnTo>
                <a:lnTo>
                  <a:pt x="2276340" y="740283"/>
                </a:lnTo>
                <a:close/>
              </a:path>
            </a:pathLst>
          </a:custGeom>
          <a:solidFill>
            <a:srgbClr val="046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6309359" y="2241804"/>
            <a:ext cx="158495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979919" y="2241804"/>
            <a:ext cx="164591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1999" cy="11704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55974" y="853820"/>
            <a:ext cx="4480051" cy="11360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0707" y="1208278"/>
            <a:ext cx="10057130" cy="2242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41888" y="6433915"/>
            <a:ext cx="246379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69" y="29687"/>
            <a:ext cx="12191999" cy="7205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E9FCDC-B5CF-4E1E-8810-6ADE9DD5D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87"/>
            <a:ext cx="7772400" cy="1184941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22B4C0D8-0F01-4979-AD01-EF8F78C15ABF}"/>
              </a:ext>
            </a:extLst>
          </p:cNvPr>
          <p:cNvSpPr txBox="1"/>
          <p:nvPr/>
        </p:nvSpPr>
        <p:spPr>
          <a:xfrm>
            <a:off x="76199" y="2133600"/>
            <a:ext cx="12115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>
                <a:latin typeface="Times New Roman" panose="02020603050405020304" pitchFamily="18" charset="0"/>
                <a:cs typeface="Times New Roman" panose="02020603050405020304" pitchFamily="18" charset="0"/>
              </a:rPr>
              <a:t>Link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DFEB852-A74F-47A4-9406-4EACDA85F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324" y="152400"/>
            <a:ext cx="7946476" cy="1169551"/>
          </a:xfrm>
        </p:spPr>
        <p:txBody>
          <a:bodyPr/>
          <a:lstStyle/>
          <a:p>
            <a:r>
              <a:rPr lang="en-US"/>
              <a:t>Spider Traps and Taxation 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B8B97970-CAE8-4A65-963D-7A4F2E17B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492" y="1235721"/>
            <a:ext cx="2667000" cy="1772117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321C291B-0B9C-4353-A44C-B557DC043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87180"/>
            <a:ext cx="3480092" cy="1627937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538744A-E5CE-49E9-84CC-39D1AAA07BC2}"/>
              </a:ext>
            </a:extLst>
          </p:cNvPr>
          <p:cNvSpPr txBox="1"/>
          <p:nvPr/>
        </p:nvSpPr>
        <p:spPr>
          <a:xfrm>
            <a:off x="1143000" y="15240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là 0.8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F0BA3FB3-D5C1-4A12-9D02-0D60CE5BC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1541978"/>
            <a:ext cx="285750" cy="333375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6DBEF361-75FF-4768-BC5A-C10BBB10F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4950" y="3727306"/>
            <a:ext cx="8096250" cy="2292494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52276B6C-9C42-4348-BD1C-88F21E94F4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7337" y="3194400"/>
            <a:ext cx="561975" cy="390525"/>
          </a:xfrm>
          <a:prstGeom prst="rect">
            <a:avLst/>
          </a:prstGeom>
        </p:spPr>
      </p:pic>
      <p:sp>
        <p:nvSpPr>
          <p:cNvPr id="15" name="Hình tự do: Hình 14">
            <a:extLst>
              <a:ext uri="{FF2B5EF4-FFF2-40B4-BE49-F238E27FC236}">
                <a16:creationId xmlns:a16="http://schemas.microsoft.com/office/drawing/2014/main" id="{0B206226-192C-4578-9C18-A73E137DDB5F}"/>
              </a:ext>
            </a:extLst>
          </p:cNvPr>
          <p:cNvSpPr/>
          <p:nvPr/>
        </p:nvSpPr>
        <p:spPr>
          <a:xfrm>
            <a:off x="3169328" y="3586579"/>
            <a:ext cx="3232480" cy="461638"/>
          </a:xfrm>
          <a:custGeom>
            <a:avLst/>
            <a:gdLst>
              <a:gd name="connsiteX0" fmla="*/ 0 w 3232480"/>
              <a:gd name="connsiteY0" fmla="*/ 461638 h 461638"/>
              <a:gd name="connsiteX1" fmla="*/ 8878 w 3232480"/>
              <a:gd name="connsiteY1" fmla="*/ 328473 h 461638"/>
              <a:gd name="connsiteX2" fmla="*/ 17755 w 3232480"/>
              <a:gd name="connsiteY2" fmla="*/ 301840 h 461638"/>
              <a:gd name="connsiteX3" fmla="*/ 53266 w 3232480"/>
              <a:gd name="connsiteY3" fmla="*/ 257452 h 461638"/>
              <a:gd name="connsiteX4" fmla="*/ 62144 w 3232480"/>
              <a:gd name="connsiteY4" fmla="*/ 230819 h 461638"/>
              <a:gd name="connsiteX5" fmla="*/ 88777 w 3232480"/>
              <a:gd name="connsiteY5" fmla="*/ 213064 h 461638"/>
              <a:gd name="connsiteX6" fmla="*/ 106532 w 3232480"/>
              <a:gd name="connsiteY6" fmla="*/ 195308 h 461638"/>
              <a:gd name="connsiteX7" fmla="*/ 133165 w 3232480"/>
              <a:gd name="connsiteY7" fmla="*/ 177553 h 461638"/>
              <a:gd name="connsiteX8" fmla="*/ 150921 w 3232480"/>
              <a:gd name="connsiteY8" fmla="*/ 159798 h 461638"/>
              <a:gd name="connsiteX9" fmla="*/ 177554 w 3232480"/>
              <a:gd name="connsiteY9" fmla="*/ 150920 h 461638"/>
              <a:gd name="connsiteX10" fmla="*/ 213064 w 3232480"/>
              <a:gd name="connsiteY10" fmla="*/ 133165 h 461638"/>
              <a:gd name="connsiteX11" fmla="*/ 275208 w 3232480"/>
              <a:gd name="connsiteY11" fmla="*/ 115409 h 461638"/>
              <a:gd name="connsiteX12" fmla="*/ 301841 w 3232480"/>
              <a:gd name="connsiteY12" fmla="*/ 97654 h 461638"/>
              <a:gd name="connsiteX13" fmla="*/ 363985 w 3232480"/>
              <a:gd name="connsiteY13" fmla="*/ 79899 h 461638"/>
              <a:gd name="connsiteX14" fmla="*/ 692458 w 3232480"/>
              <a:gd name="connsiteY14" fmla="*/ 71021 h 461638"/>
              <a:gd name="connsiteX15" fmla="*/ 1296140 w 3232480"/>
              <a:gd name="connsiteY15" fmla="*/ 79899 h 461638"/>
              <a:gd name="connsiteX16" fmla="*/ 1322773 w 3232480"/>
              <a:gd name="connsiteY16" fmla="*/ 88776 h 461638"/>
              <a:gd name="connsiteX17" fmla="*/ 1376039 w 3232480"/>
              <a:gd name="connsiteY17" fmla="*/ 97654 h 461638"/>
              <a:gd name="connsiteX18" fmla="*/ 1802167 w 3232480"/>
              <a:gd name="connsiteY18" fmla="*/ 88776 h 461638"/>
              <a:gd name="connsiteX19" fmla="*/ 1793289 w 3232480"/>
              <a:gd name="connsiteY19" fmla="*/ 8877 h 461638"/>
              <a:gd name="connsiteX20" fmla="*/ 1766656 w 3232480"/>
              <a:gd name="connsiteY20" fmla="*/ 0 h 461638"/>
              <a:gd name="connsiteX21" fmla="*/ 1642369 w 3232480"/>
              <a:gd name="connsiteY21" fmla="*/ 8877 h 461638"/>
              <a:gd name="connsiteX22" fmla="*/ 1651247 w 3232480"/>
              <a:gd name="connsiteY22" fmla="*/ 44388 h 461638"/>
              <a:gd name="connsiteX23" fmla="*/ 1677880 w 3232480"/>
              <a:gd name="connsiteY23" fmla="*/ 62143 h 461638"/>
              <a:gd name="connsiteX24" fmla="*/ 1819922 w 3232480"/>
              <a:gd name="connsiteY24" fmla="*/ 79899 h 461638"/>
              <a:gd name="connsiteX25" fmla="*/ 1917577 w 3232480"/>
              <a:gd name="connsiteY25" fmla="*/ 71021 h 461638"/>
              <a:gd name="connsiteX26" fmla="*/ 1979721 w 3232480"/>
              <a:gd name="connsiteY26" fmla="*/ 53266 h 461638"/>
              <a:gd name="connsiteX27" fmla="*/ 2086253 w 3232480"/>
              <a:gd name="connsiteY27" fmla="*/ 35510 h 461638"/>
              <a:gd name="connsiteX28" fmla="*/ 2290439 w 3232480"/>
              <a:gd name="connsiteY28" fmla="*/ 26633 h 461638"/>
              <a:gd name="connsiteX29" fmla="*/ 2325950 w 3232480"/>
              <a:gd name="connsiteY29" fmla="*/ 17755 h 461638"/>
              <a:gd name="connsiteX30" fmla="*/ 2352583 w 3232480"/>
              <a:gd name="connsiteY30" fmla="*/ 8877 h 461638"/>
              <a:gd name="connsiteX31" fmla="*/ 2681056 w 3232480"/>
              <a:gd name="connsiteY31" fmla="*/ 17755 h 461638"/>
              <a:gd name="connsiteX32" fmla="*/ 2734322 w 3232480"/>
              <a:gd name="connsiteY32" fmla="*/ 26633 h 461638"/>
              <a:gd name="connsiteX33" fmla="*/ 2769833 w 3232480"/>
              <a:gd name="connsiteY33" fmla="*/ 44388 h 461638"/>
              <a:gd name="connsiteX34" fmla="*/ 2814222 w 3232480"/>
              <a:gd name="connsiteY34" fmla="*/ 53266 h 461638"/>
              <a:gd name="connsiteX35" fmla="*/ 2840855 w 3232480"/>
              <a:gd name="connsiteY35" fmla="*/ 62143 h 461638"/>
              <a:gd name="connsiteX36" fmla="*/ 2956264 w 3232480"/>
              <a:gd name="connsiteY36" fmla="*/ 71021 h 461638"/>
              <a:gd name="connsiteX37" fmla="*/ 3009530 w 3232480"/>
              <a:gd name="connsiteY37" fmla="*/ 88776 h 461638"/>
              <a:gd name="connsiteX38" fmla="*/ 3036163 w 3232480"/>
              <a:gd name="connsiteY38" fmla="*/ 106532 h 461638"/>
              <a:gd name="connsiteX39" fmla="*/ 3089429 w 3232480"/>
              <a:gd name="connsiteY39" fmla="*/ 124287 h 461638"/>
              <a:gd name="connsiteX40" fmla="*/ 3107185 w 3232480"/>
              <a:gd name="connsiteY40" fmla="*/ 142042 h 461638"/>
              <a:gd name="connsiteX41" fmla="*/ 3133818 w 3232480"/>
              <a:gd name="connsiteY41" fmla="*/ 150920 h 461638"/>
              <a:gd name="connsiteX42" fmla="*/ 3160451 w 3232480"/>
              <a:gd name="connsiteY42" fmla="*/ 168675 h 461638"/>
              <a:gd name="connsiteX43" fmla="*/ 3178206 w 3232480"/>
              <a:gd name="connsiteY43" fmla="*/ 195308 h 461638"/>
              <a:gd name="connsiteX44" fmla="*/ 3187084 w 3232480"/>
              <a:gd name="connsiteY44" fmla="*/ 221941 h 461638"/>
              <a:gd name="connsiteX45" fmla="*/ 3204839 w 3232480"/>
              <a:gd name="connsiteY45" fmla="*/ 239697 h 461638"/>
              <a:gd name="connsiteX46" fmla="*/ 3231472 w 3232480"/>
              <a:gd name="connsiteY46" fmla="*/ 292963 h 461638"/>
              <a:gd name="connsiteX47" fmla="*/ 3231472 w 3232480"/>
              <a:gd name="connsiteY47" fmla="*/ 381739 h 46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232480" h="461638">
                <a:moveTo>
                  <a:pt x="0" y="461638"/>
                </a:moveTo>
                <a:cubicBezTo>
                  <a:pt x="2959" y="417250"/>
                  <a:pt x="3965" y="372688"/>
                  <a:pt x="8878" y="328473"/>
                </a:cubicBezTo>
                <a:cubicBezTo>
                  <a:pt x="9911" y="319172"/>
                  <a:pt x="12940" y="309864"/>
                  <a:pt x="17755" y="301840"/>
                </a:cubicBezTo>
                <a:cubicBezTo>
                  <a:pt x="67305" y="219257"/>
                  <a:pt x="-44" y="364071"/>
                  <a:pt x="53266" y="257452"/>
                </a:cubicBezTo>
                <a:cubicBezTo>
                  <a:pt x="57451" y="249082"/>
                  <a:pt x="56298" y="238126"/>
                  <a:pt x="62144" y="230819"/>
                </a:cubicBezTo>
                <a:cubicBezTo>
                  <a:pt x="68809" y="222488"/>
                  <a:pt x="80446" y="219729"/>
                  <a:pt x="88777" y="213064"/>
                </a:cubicBezTo>
                <a:cubicBezTo>
                  <a:pt x="95313" y="207835"/>
                  <a:pt x="99996" y="200537"/>
                  <a:pt x="106532" y="195308"/>
                </a:cubicBezTo>
                <a:cubicBezTo>
                  <a:pt x="114863" y="188643"/>
                  <a:pt x="124833" y="184218"/>
                  <a:pt x="133165" y="177553"/>
                </a:cubicBezTo>
                <a:cubicBezTo>
                  <a:pt x="139701" y="172324"/>
                  <a:pt x="143744" y="164104"/>
                  <a:pt x="150921" y="159798"/>
                </a:cubicBezTo>
                <a:cubicBezTo>
                  <a:pt x="158945" y="154983"/>
                  <a:pt x="168953" y="154606"/>
                  <a:pt x="177554" y="150920"/>
                </a:cubicBezTo>
                <a:cubicBezTo>
                  <a:pt x="189718" y="145707"/>
                  <a:pt x="200900" y="138378"/>
                  <a:pt x="213064" y="133165"/>
                </a:cubicBezTo>
                <a:cubicBezTo>
                  <a:pt x="230896" y="125523"/>
                  <a:pt x="257186" y="119915"/>
                  <a:pt x="275208" y="115409"/>
                </a:cubicBezTo>
                <a:cubicBezTo>
                  <a:pt x="284086" y="109491"/>
                  <a:pt x="292298" y="102426"/>
                  <a:pt x="301841" y="97654"/>
                </a:cubicBezTo>
                <a:cubicBezTo>
                  <a:pt x="310688" y="93230"/>
                  <a:pt x="357677" y="80207"/>
                  <a:pt x="363985" y="79899"/>
                </a:cubicBezTo>
                <a:cubicBezTo>
                  <a:pt x="473386" y="74562"/>
                  <a:pt x="582967" y="73980"/>
                  <a:pt x="692458" y="71021"/>
                </a:cubicBezTo>
                <a:lnTo>
                  <a:pt x="1296140" y="79899"/>
                </a:lnTo>
                <a:cubicBezTo>
                  <a:pt x="1305494" y="80162"/>
                  <a:pt x="1313638" y="86746"/>
                  <a:pt x="1322773" y="88776"/>
                </a:cubicBezTo>
                <a:cubicBezTo>
                  <a:pt x="1340345" y="92681"/>
                  <a:pt x="1358284" y="94695"/>
                  <a:pt x="1376039" y="97654"/>
                </a:cubicBezTo>
                <a:cubicBezTo>
                  <a:pt x="1518082" y="94695"/>
                  <a:pt x="1663204" y="118343"/>
                  <a:pt x="1802167" y="88776"/>
                </a:cubicBezTo>
                <a:cubicBezTo>
                  <a:pt x="1828377" y="83199"/>
                  <a:pt x="1803241" y="33757"/>
                  <a:pt x="1793289" y="8877"/>
                </a:cubicBezTo>
                <a:cubicBezTo>
                  <a:pt x="1789814" y="189"/>
                  <a:pt x="1775534" y="2959"/>
                  <a:pt x="1766656" y="0"/>
                </a:cubicBezTo>
                <a:lnTo>
                  <a:pt x="1642369" y="8877"/>
                </a:lnTo>
                <a:cubicBezTo>
                  <a:pt x="1630981" y="13257"/>
                  <a:pt x="1644479" y="34236"/>
                  <a:pt x="1651247" y="44388"/>
                </a:cubicBezTo>
                <a:cubicBezTo>
                  <a:pt x="1657165" y="53266"/>
                  <a:pt x="1668337" y="57371"/>
                  <a:pt x="1677880" y="62143"/>
                </a:cubicBezTo>
                <a:cubicBezTo>
                  <a:pt x="1716207" y="81306"/>
                  <a:pt x="1797886" y="78204"/>
                  <a:pt x="1819922" y="79899"/>
                </a:cubicBezTo>
                <a:cubicBezTo>
                  <a:pt x="1852474" y="76940"/>
                  <a:pt x="1885178" y="75341"/>
                  <a:pt x="1917577" y="71021"/>
                </a:cubicBezTo>
                <a:cubicBezTo>
                  <a:pt x="1953151" y="66278"/>
                  <a:pt x="1948427" y="61089"/>
                  <a:pt x="1979721" y="53266"/>
                </a:cubicBezTo>
                <a:cubicBezTo>
                  <a:pt x="2003828" y="47239"/>
                  <a:pt x="2065751" y="36877"/>
                  <a:pt x="2086253" y="35510"/>
                </a:cubicBezTo>
                <a:cubicBezTo>
                  <a:pt x="2154228" y="30978"/>
                  <a:pt x="2222377" y="29592"/>
                  <a:pt x="2290439" y="26633"/>
                </a:cubicBezTo>
                <a:cubicBezTo>
                  <a:pt x="2302276" y="23674"/>
                  <a:pt x="2314218" y="21107"/>
                  <a:pt x="2325950" y="17755"/>
                </a:cubicBezTo>
                <a:cubicBezTo>
                  <a:pt x="2334948" y="15184"/>
                  <a:pt x="2343225" y="8877"/>
                  <a:pt x="2352583" y="8877"/>
                </a:cubicBezTo>
                <a:cubicBezTo>
                  <a:pt x="2462114" y="8877"/>
                  <a:pt x="2571565" y="14796"/>
                  <a:pt x="2681056" y="17755"/>
                </a:cubicBezTo>
                <a:cubicBezTo>
                  <a:pt x="2698811" y="20714"/>
                  <a:pt x="2717081" y="21461"/>
                  <a:pt x="2734322" y="26633"/>
                </a:cubicBezTo>
                <a:cubicBezTo>
                  <a:pt x="2746998" y="30436"/>
                  <a:pt x="2757278" y="40203"/>
                  <a:pt x="2769833" y="44388"/>
                </a:cubicBezTo>
                <a:cubicBezTo>
                  <a:pt x="2784148" y="49160"/>
                  <a:pt x="2799583" y="49606"/>
                  <a:pt x="2814222" y="53266"/>
                </a:cubicBezTo>
                <a:cubicBezTo>
                  <a:pt x="2823300" y="55536"/>
                  <a:pt x="2831569" y="60982"/>
                  <a:pt x="2840855" y="62143"/>
                </a:cubicBezTo>
                <a:cubicBezTo>
                  <a:pt x="2879140" y="66929"/>
                  <a:pt x="2917794" y="68062"/>
                  <a:pt x="2956264" y="71021"/>
                </a:cubicBezTo>
                <a:cubicBezTo>
                  <a:pt x="2974019" y="76939"/>
                  <a:pt x="2993958" y="78394"/>
                  <a:pt x="3009530" y="88776"/>
                </a:cubicBezTo>
                <a:cubicBezTo>
                  <a:pt x="3018408" y="94695"/>
                  <a:pt x="3026413" y="102199"/>
                  <a:pt x="3036163" y="106532"/>
                </a:cubicBezTo>
                <a:cubicBezTo>
                  <a:pt x="3053266" y="114133"/>
                  <a:pt x="3089429" y="124287"/>
                  <a:pt x="3089429" y="124287"/>
                </a:cubicBezTo>
                <a:cubicBezTo>
                  <a:pt x="3095348" y="130205"/>
                  <a:pt x="3100008" y="137736"/>
                  <a:pt x="3107185" y="142042"/>
                </a:cubicBezTo>
                <a:cubicBezTo>
                  <a:pt x="3115209" y="146857"/>
                  <a:pt x="3125448" y="146735"/>
                  <a:pt x="3133818" y="150920"/>
                </a:cubicBezTo>
                <a:cubicBezTo>
                  <a:pt x="3143361" y="155692"/>
                  <a:pt x="3151573" y="162757"/>
                  <a:pt x="3160451" y="168675"/>
                </a:cubicBezTo>
                <a:cubicBezTo>
                  <a:pt x="3166369" y="177553"/>
                  <a:pt x="3173434" y="185765"/>
                  <a:pt x="3178206" y="195308"/>
                </a:cubicBezTo>
                <a:cubicBezTo>
                  <a:pt x="3182391" y="203678"/>
                  <a:pt x="3182269" y="213917"/>
                  <a:pt x="3187084" y="221941"/>
                </a:cubicBezTo>
                <a:cubicBezTo>
                  <a:pt x="3191390" y="229118"/>
                  <a:pt x="3199610" y="233161"/>
                  <a:pt x="3204839" y="239697"/>
                </a:cubicBezTo>
                <a:cubicBezTo>
                  <a:pt x="3215408" y="252908"/>
                  <a:pt x="3230075" y="274809"/>
                  <a:pt x="3231472" y="292963"/>
                </a:cubicBezTo>
                <a:cubicBezTo>
                  <a:pt x="3233742" y="322468"/>
                  <a:pt x="3231472" y="352147"/>
                  <a:pt x="3231472" y="3817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Hình ảnh 15">
            <a:extLst>
              <a:ext uri="{FF2B5EF4-FFF2-40B4-BE49-F238E27FC236}">
                <a16:creationId xmlns:a16="http://schemas.microsoft.com/office/drawing/2014/main" id="{9A973752-1215-412E-8C55-C120BFA347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3800" y="3289623"/>
            <a:ext cx="15621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42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573CB5F-D43A-4BD3-BA9C-25B84F96A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707" y="1208278"/>
            <a:ext cx="10057130" cy="4062651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Motivation for Topic-Sensitive Page Rank</a:t>
            </a:r>
          </a:p>
          <a:p>
            <a:pPr marL="342900" indent="-342900"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Những ng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ời khác nhau sẽ có sở thích khác nhau, và đôi khi nh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 sở thích khác biệt đó là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thể hiện bằng cách sử dụng cùng một thuật ngữ trong một truy vấn.</a:t>
            </a:r>
          </a:p>
          <a:p>
            <a:pPr marL="342900" indent="-342900"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Ví dụ tìm kiếm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jaguar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có thể đề cập đến động vật, ô tô, một số phiên bản của hệ điều hành,…. 	</a:t>
            </a:r>
          </a:p>
          <a:p>
            <a:pPr marL="342900" indent="-342900"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Lý t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ởng nhất là mỗi ng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ời dùng sẽ có một vect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PageRank riêng cung cấp tầm quan trọng của từng trang đối với ng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ời đó. Nh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 không thể l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 trữ một vect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quá dài cho một tỷ ng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ời dùng.</a:t>
            </a:r>
          </a:p>
          <a:p>
            <a:pPr marL="342900" indent="-342900"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Vì vậy: tạo ra một vec-t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cho một cho một số chủ đề, sau đó phân loại ng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ời dùng theo mức độ quan tâm của họ đối với chủ đề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chọn.</a:t>
            </a:r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17E031D3-29D6-4490-B99E-9BCAE5367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049" y="152400"/>
            <a:ext cx="9029551" cy="584775"/>
          </a:xfrm>
        </p:spPr>
        <p:txBody>
          <a:bodyPr/>
          <a:lstStyle/>
          <a:p>
            <a:r>
              <a:rPr lang="en-US"/>
              <a:t>Topic-Sensitive PageRank</a:t>
            </a:r>
          </a:p>
        </p:txBody>
      </p:sp>
      <p:sp>
        <p:nvSpPr>
          <p:cNvPr id="6" name="Mũi tên: Phải 5">
            <a:extLst>
              <a:ext uri="{FF2B5EF4-FFF2-40B4-BE49-F238E27FC236}">
                <a16:creationId xmlns:a16="http://schemas.microsoft.com/office/drawing/2014/main" id="{78F88DDF-C334-445E-9829-A31804D95D6A}"/>
              </a:ext>
            </a:extLst>
          </p:cNvPr>
          <p:cNvSpPr/>
          <p:nvPr/>
        </p:nvSpPr>
        <p:spPr>
          <a:xfrm>
            <a:off x="724049" y="4595510"/>
            <a:ext cx="799951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9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4">
            <a:extLst>
              <a:ext uri="{FF2B5EF4-FFF2-40B4-BE49-F238E27FC236}">
                <a16:creationId xmlns:a16="http://schemas.microsoft.com/office/drawing/2014/main" id="{17E031D3-29D6-4490-B99E-9BCAE5367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049" y="152400"/>
            <a:ext cx="9029551" cy="584775"/>
          </a:xfrm>
        </p:spPr>
        <p:txBody>
          <a:bodyPr/>
          <a:lstStyle/>
          <a:p>
            <a:r>
              <a:rPr lang="en-US"/>
              <a:t>Topic-Sensitive PageRank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B58F4ECF-955D-4BD8-877A-CB8FA8175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4049" y="1524000"/>
            <a:ext cx="10394493" cy="3592322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Biased Random Walks</a:t>
            </a:r>
          </a:p>
          <a:p>
            <a:pPr marL="342900" indent="-342900"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Giả sử xác định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một trang đại diện cho một chủ đề, chẳng hạn nh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thể thao.</a:t>
            </a:r>
          </a:p>
          <a:p>
            <a:pPr marL="342900" indent="-342900"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Để tạo một PageRank với chủ đề thể thao, thì chúng tôi xắp xếp một ng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ời l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ớt web ngẫu nhiên sẽ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giới thiệu cho một trang web thể ngẫu nhiên nào đó.</a:t>
            </a:r>
          </a:p>
          <a:p>
            <a:pPr marL="342900" indent="-342900"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của sự lựa chọn này một ng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ời l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ớt web ngẫu nhiên có khả năng ở một trang web đã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xác định, hoặc có thể truy cập vào một trang theo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 dẫn ngắn từ một trong những trang thể thao đã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biết đến</a:t>
            </a:r>
          </a:p>
        </p:txBody>
      </p:sp>
    </p:spTree>
    <p:extLst>
      <p:ext uri="{BB962C8B-B14F-4D97-AF65-F5344CB8AC3E}">
        <p14:creationId xmlns:p14="http://schemas.microsoft.com/office/powerpoint/2010/main" val="3226459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4">
            <a:extLst>
              <a:ext uri="{FF2B5EF4-FFF2-40B4-BE49-F238E27FC236}">
                <a16:creationId xmlns:a16="http://schemas.microsoft.com/office/drawing/2014/main" id="{17E031D3-29D6-4490-B99E-9BCAE5367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049" y="152400"/>
            <a:ext cx="9029551" cy="584775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Biased Random Walks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B58F4ECF-955D-4BD8-877A-CB8FA8175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4049" y="1524000"/>
            <a:ext cx="10629751" cy="2585323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Công thức toán học để tính PageRank: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 là: ma trận chuyển tiếp từ web đó.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là: có giá trị là 1 nếu khi các thành phần trong S và 0 trong các thành phần còn lại.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gọi là teleport set.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|S| là: kích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ớc của S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5419AD25-0FA8-47A8-9DAC-F278AAA24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47800"/>
            <a:ext cx="3962400" cy="581025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EF9F988E-DF59-4D8E-960A-824DB90B5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49" y="2667000"/>
            <a:ext cx="349409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35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4">
            <a:extLst>
              <a:ext uri="{FF2B5EF4-FFF2-40B4-BE49-F238E27FC236}">
                <a16:creationId xmlns:a16="http://schemas.microsoft.com/office/drawing/2014/main" id="{17E031D3-29D6-4490-B99E-9BCAE5367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049" y="152400"/>
            <a:ext cx="9029551" cy="584775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Biased Random Walks</a:t>
            </a: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4DA158C4-567D-40C2-B5E1-AFBA81A09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19201"/>
            <a:ext cx="3276600" cy="2667000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5D37779A-AE56-4001-A406-F3D8F4752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482" y="1857375"/>
            <a:ext cx="4800600" cy="1695450"/>
          </a:xfrm>
          <a:prstGeom prst="rect">
            <a:avLst/>
          </a:prstGeom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BD0BF6E6-75A8-4BA5-B252-0182CE40EFD4}"/>
              </a:ext>
            </a:extLst>
          </p:cNvPr>
          <p:cNvSpPr txBox="1"/>
          <p:nvPr/>
        </p:nvSpPr>
        <p:spPr>
          <a:xfrm>
            <a:off x="5238824" y="1371600"/>
            <a:ext cx="466717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= 0.8</a:t>
            </a:r>
          </a:p>
        </p:txBody>
      </p: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575F4501-1027-4669-9ACD-9E59E7B56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1319212"/>
            <a:ext cx="485775" cy="485775"/>
          </a:xfrm>
          <a:prstGeom prst="rect">
            <a:avLst/>
          </a:prstGeom>
        </p:spPr>
      </p:pic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86CE1F87-4CEB-4182-AF08-921ADFB87E8B}"/>
              </a:ext>
            </a:extLst>
          </p:cNvPr>
          <p:cNvSpPr txBox="1"/>
          <p:nvPr/>
        </p:nvSpPr>
        <p:spPr>
          <a:xfrm>
            <a:off x="609600" y="3881348"/>
            <a:ext cx="982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Giả sử chọn đại diện của bô là S = {B, D} suy ra kích th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ớc của S là 2</a:t>
            </a:r>
          </a:p>
        </p:txBody>
      </p:sp>
      <p:pic>
        <p:nvPicPr>
          <p:cNvPr id="15" name="Hình ảnh 14">
            <a:extLst>
              <a:ext uri="{FF2B5EF4-FFF2-40B4-BE49-F238E27FC236}">
                <a16:creationId xmlns:a16="http://schemas.microsoft.com/office/drawing/2014/main" id="{8DD1F98F-F2F0-4C26-8DCB-AD74BD4CC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4572000"/>
            <a:ext cx="1476375" cy="1647825"/>
          </a:xfrm>
          <a:prstGeom prst="rect">
            <a:avLst/>
          </a:prstGeom>
        </p:spPr>
      </p:pic>
      <p:pic>
        <p:nvPicPr>
          <p:cNvPr id="16" name="Hình ảnh 15">
            <a:extLst>
              <a:ext uri="{FF2B5EF4-FFF2-40B4-BE49-F238E27FC236}">
                <a16:creationId xmlns:a16="http://schemas.microsoft.com/office/drawing/2014/main" id="{7725DC7B-0FF9-4D35-A784-B93F6F4F04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688" y="5304353"/>
            <a:ext cx="352425" cy="276225"/>
          </a:xfrm>
          <a:prstGeom prst="rect">
            <a:avLst/>
          </a:prstGeom>
        </p:spPr>
      </p:pic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34FA09C9-E9A9-4E87-8B65-A491AE64955A}"/>
              </a:ext>
            </a:extLst>
          </p:cNvPr>
          <p:cNvSpPr txBox="1"/>
          <p:nvPr/>
        </p:nvSpPr>
        <p:spPr>
          <a:xfrm>
            <a:off x="1295400" y="5257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=</a:t>
            </a:r>
          </a:p>
        </p:txBody>
      </p:sp>
      <p:pic>
        <p:nvPicPr>
          <p:cNvPr id="18" name="Hình ảnh 17">
            <a:extLst>
              <a:ext uri="{FF2B5EF4-FFF2-40B4-BE49-F238E27FC236}">
                <a16:creationId xmlns:a16="http://schemas.microsoft.com/office/drawing/2014/main" id="{E67D7178-528D-48DA-A3C0-2FFC67853A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5800" y="4442258"/>
            <a:ext cx="6858000" cy="1847850"/>
          </a:xfrm>
          <a:prstGeom prst="rect">
            <a:avLst/>
          </a:prstGeom>
        </p:spPr>
      </p:pic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12C02A8B-01E7-4C3C-A0C1-5BBBC48D528B}"/>
              </a:ext>
            </a:extLst>
          </p:cNvPr>
          <p:cNvCxnSpPr/>
          <p:nvPr/>
        </p:nvCxnSpPr>
        <p:spPr>
          <a:xfrm>
            <a:off x="3276600" y="5442465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490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4">
            <a:extLst>
              <a:ext uri="{FF2B5EF4-FFF2-40B4-BE49-F238E27FC236}">
                <a16:creationId xmlns:a16="http://schemas.microsoft.com/office/drawing/2014/main" id="{17E031D3-29D6-4490-B99E-9BCAE5367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049" y="152400"/>
            <a:ext cx="9029551" cy="584775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Biased Random Walks</a:t>
            </a:r>
          </a:p>
        </p:txBody>
      </p:sp>
      <p:sp>
        <p:nvSpPr>
          <p:cNvPr id="7" name="Chỗ dành sẵn cho Văn bản 6">
            <a:extLst>
              <a:ext uri="{FF2B5EF4-FFF2-40B4-BE49-F238E27FC236}">
                <a16:creationId xmlns:a16="http://schemas.microsoft.com/office/drawing/2014/main" id="{541080B5-D9C2-4EC5-A2A6-20ADA6776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4049" y="1447800"/>
            <a:ext cx="10057130" cy="369332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ới đây là kết quả vài lần lặp của ch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ơng trình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43736587-FE61-41FA-915B-6D0F03B88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49" y="2576512"/>
            <a:ext cx="9848701" cy="222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26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B6623EC-A531-4AF8-9006-92DB54F29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707" y="101856"/>
            <a:ext cx="10730586" cy="584775"/>
          </a:xfrm>
        </p:spPr>
        <p:txBody>
          <a:bodyPr/>
          <a:lstStyle/>
          <a:p>
            <a:r>
              <a:rPr lang="en-US"/>
              <a:t>Using Topic-Sensitive PageRank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BC81ECE-7F53-481F-8E99-CA3625945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208278"/>
            <a:ext cx="11201399" cy="4062651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Để tích hợp Topic-Sensitive PageRank vào công cụ tìm kiếm, thì cần phải: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Quyết định các chủ đề mà chúng ta sẽ tạo các vect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PageRank chuyên dụng.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Chọn một teleport set và sử dụng bộ này để tính toán Topic-Sensitive PageRank.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Tìm cách xác định chủ đề hoặc tập hợp các chủ đề liên quan đến một truy vấn tìm kiếm cụ thể.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vect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PageRank cho chủ đề đó hoặc tập hợp các chủ đề theo thứ tự các câu trả lời theo truy vấn.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ớc 3 là khó nhất, chúng ta đề suất một số ph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ơng pháp nh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là: cho phép ng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ời dung chọn chủ đề từ menu, suy ra các chủ đề từ các trang web gần đây, suy ra các chủ đề từ thông tin về ng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ời dung.</a:t>
            </a:r>
          </a:p>
        </p:txBody>
      </p:sp>
    </p:spTree>
    <p:extLst>
      <p:ext uri="{BB962C8B-B14F-4D97-AF65-F5344CB8AC3E}">
        <p14:creationId xmlns:p14="http://schemas.microsoft.com/office/powerpoint/2010/main" val="1284784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4">
            <a:extLst>
              <a:ext uri="{FF2B5EF4-FFF2-40B4-BE49-F238E27FC236}">
                <a16:creationId xmlns:a16="http://schemas.microsoft.com/office/drawing/2014/main" id="{E9CE7199-F19B-4D7D-A443-A2C08F3D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707" y="228600"/>
            <a:ext cx="4480051" cy="584775"/>
          </a:xfrm>
        </p:spPr>
        <p:txBody>
          <a:bodyPr/>
          <a:lstStyle/>
          <a:p>
            <a:r>
              <a:rPr lang="en-US"/>
              <a:t>Link spam</a:t>
            </a:r>
          </a:p>
        </p:txBody>
      </p:sp>
      <p:sp>
        <p:nvSpPr>
          <p:cNvPr id="7" name="Chỗ dành sẵn cho Văn bản 6">
            <a:extLst>
              <a:ext uri="{FF2B5EF4-FFF2-40B4-BE49-F238E27FC236}">
                <a16:creationId xmlns:a16="http://schemas.microsoft.com/office/drawing/2014/main" id="{F51699C8-6306-4325-B293-695ADC2DC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706" y="1208278"/>
            <a:ext cx="10623093" cy="2215991"/>
          </a:xfrm>
        </p:spPr>
        <p:txBody>
          <a:bodyPr/>
          <a:lstStyle/>
          <a:p>
            <a:r>
              <a:rPr lang="en-US"/>
              <a:t>PageRank và một số kĩ thuật khác sử dụng làm cho th</a:t>
            </a:r>
            <a:r>
              <a:rPr lang="vi-VN"/>
              <a:t>ư</a:t>
            </a:r>
            <a:r>
              <a:rPr lang="en-US"/>
              <a:t> rác không hiệu quả, do đó những kẻ gửi thư rác chuyển sang ph</a:t>
            </a:r>
            <a:r>
              <a:rPr lang="vi-VN"/>
              <a:t>ư</a:t>
            </a:r>
            <a:r>
              <a:rPr lang="en-US"/>
              <a:t>ơng thức thiết kế đánh lừa thuật toán PageRank tức là tăng pagerank lên.</a:t>
            </a:r>
          </a:p>
          <a:p>
            <a:r>
              <a:rPr lang="en-US"/>
              <a:t>Các kĩ thuật làm tang pagerank của một trang đ</a:t>
            </a:r>
            <a:r>
              <a:rPr lang="vi-VN"/>
              <a:t>ư</a:t>
            </a:r>
            <a:r>
              <a:rPr lang="en-US"/>
              <a:t>ợc gọi chung là </a:t>
            </a:r>
            <a:r>
              <a:rPr lang="en-US">
                <a:solidFill>
                  <a:srgbClr val="FF0000"/>
                </a:solidFill>
              </a:rPr>
              <a:t>link spam</a:t>
            </a:r>
          </a:p>
          <a:p>
            <a:r>
              <a:rPr lang="en-US"/>
              <a:t>Một số kĩ thuật làm giảm hiệu quả của spam nh</a:t>
            </a:r>
            <a:r>
              <a:rPr lang="vi-VN"/>
              <a:t>ư</a:t>
            </a:r>
            <a:r>
              <a:rPr lang="en-US"/>
              <a:t> là TrustRank và đo khối l</a:t>
            </a:r>
            <a:r>
              <a:rPr lang="vi-VN"/>
              <a:t>ư</a:t>
            </a:r>
            <a:r>
              <a:rPr lang="en-US"/>
              <a:t>ợng của spam.</a:t>
            </a:r>
          </a:p>
        </p:txBody>
      </p:sp>
    </p:spTree>
    <p:extLst>
      <p:ext uri="{BB962C8B-B14F-4D97-AF65-F5344CB8AC3E}">
        <p14:creationId xmlns:p14="http://schemas.microsoft.com/office/powerpoint/2010/main" val="1835856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4">
            <a:extLst>
              <a:ext uri="{FF2B5EF4-FFF2-40B4-BE49-F238E27FC236}">
                <a16:creationId xmlns:a16="http://schemas.microsoft.com/office/drawing/2014/main" id="{E9CE7199-F19B-4D7D-A443-A2C08F3D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707" y="228600"/>
            <a:ext cx="7879893" cy="1169551"/>
          </a:xfrm>
        </p:spPr>
        <p:txBody>
          <a:bodyPr/>
          <a:lstStyle/>
          <a:p>
            <a:r>
              <a:rPr lang="en-US"/>
              <a:t>Cấu trúc của môt Spam Farm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9E3F004-ABB4-47B6-8422-3594CD03D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707" y="1208278"/>
            <a:ext cx="10057130" cy="2215991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Gồm 3 phần:</a:t>
            </a:r>
          </a:p>
          <a:p>
            <a:pPr marL="342900" indent="-342900">
              <a:buFontTx/>
              <a:buChar char="-"/>
            </a:pPr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Inaccessible pages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(các trang không thể truy cập): là các trang mà ng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ời gửi thư rác không thể bị ảnh 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ởng.</a:t>
            </a:r>
          </a:p>
          <a:p>
            <a:pPr marL="342900" indent="-342900">
              <a:buFontTx/>
              <a:buChar char="-"/>
            </a:pPr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Accessible pages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(các trang có thể truy cập):là những trang mà trong khi chúng không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điều khuyển bởi spammer, có thể bị ảnh 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ởng bởi spammer.</a:t>
            </a:r>
          </a:p>
          <a:p>
            <a:pPr marL="342900" indent="-342900">
              <a:buFontTx/>
              <a:buChar char="-"/>
            </a:pPr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 pages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(các trang riêng): các trang mà spammer sở hữu và kiểm soát.</a:t>
            </a:r>
            <a:endParaRPr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793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AFABDE1-75CA-487F-A92F-2C589DD6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707" y="118216"/>
            <a:ext cx="9022893" cy="584775"/>
          </a:xfrm>
        </p:spPr>
        <p:txBody>
          <a:bodyPr/>
          <a:lstStyle/>
          <a:p>
            <a:r>
              <a:rPr lang="en-US"/>
              <a:t>Cấu trúc của một Spam Farm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15C55488-4744-4AD0-B7FE-9B8EF6486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249818"/>
            <a:ext cx="457200" cy="352425"/>
          </a:xfrm>
          <a:prstGeom prst="rect">
            <a:avLst/>
          </a:prstGeom>
        </p:spPr>
      </p:pic>
      <p:sp>
        <p:nvSpPr>
          <p:cNvPr id="6" name="Chỗ dành sẵn cho Văn bản 5">
            <a:extLst>
              <a:ext uri="{FF2B5EF4-FFF2-40B4-BE49-F238E27FC236}">
                <a16:creationId xmlns:a16="http://schemas.microsoft.com/office/drawing/2014/main" id="{1E71552F-FFDA-44D3-9910-8997E42FC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045BD3BB-C0ED-49F5-9A0D-F4B61887B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163" y="1249818"/>
            <a:ext cx="9187637" cy="469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8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139423" y="6433915"/>
            <a:ext cx="147955" cy="21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200">
                <a:latin typeface="Verdana"/>
                <a:cs typeface="Verdana"/>
              </a:rPr>
              <a:t>2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495768D-AD5A-4A50-99F9-BA219BE5F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4480051" cy="584775"/>
          </a:xfrm>
        </p:spPr>
        <p:txBody>
          <a:bodyPr/>
          <a:lstStyle/>
          <a:p>
            <a:r>
              <a:rPr lang="en-US"/>
              <a:t>Page Rank</a:t>
            </a:r>
          </a:p>
        </p:txBody>
      </p:sp>
      <p:sp>
        <p:nvSpPr>
          <p:cNvPr id="2" name="AutoShape 2" descr="Kết quả hình ảnh cho sơ đồ đối tượng trong lập trình hướng đối tượng java">
            <a:extLst>
              <a:ext uri="{FF2B5EF4-FFF2-40B4-BE49-F238E27FC236}">
                <a16:creationId xmlns:a16="http://schemas.microsoft.com/office/drawing/2014/main" id="{80A54C39-6B4C-4B40-BCFD-A2E64B3E4A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99E1A83B-3350-43A9-B4D8-E04AF1D979E3}"/>
              </a:ext>
            </a:extLst>
          </p:cNvPr>
          <p:cNvSpPr txBox="1"/>
          <p:nvPr/>
        </p:nvSpPr>
        <p:spPr>
          <a:xfrm>
            <a:off x="533400" y="2242572"/>
            <a:ext cx="1135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Định nghĩa PageRank:</a:t>
            </a:r>
          </a:p>
          <a:p>
            <a:pPr marL="342900" indent="-342900">
              <a:buFontTx/>
              <a:buChar char="-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Là một chức năng gán một giá trị cho mỗi trang web.</a:t>
            </a:r>
          </a:p>
          <a:p>
            <a:pPr marL="342900" indent="-342900">
              <a:buFontTx/>
              <a:buChar char="-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 là: PageRank của một trang web càng cao thì trang web đó càng quan trọng.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Không có một thuật toán cố định nào cho PageRank, trên thực tế có rất nhiều biến thể dựa trên ý t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ởng cơ bản của PageRank và các thuật toán đó có thể thay đổi giữa hai trang bất kì.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CDE1571-FBC7-4774-9BFD-A9920572B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707" y="152400"/>
            <a:ext cx="4480051" cy="584775"/>
          </a:xfrm>
        </p:spPr>
        <p:txBody>
          <a:bodyPr/>
          <a:lstStyle/>
          <a:p>
            <a:r>
              <a:rPr lang="en-US"/>
              <a:t>TrustRank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CDDCFEE-F282-4C4C-8D9A-1A154A0BE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707" y="1208278"/>
            <a:ext cx="10057130" cy="295465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TrustRank là một topic-sensitive RageRank, trong đó các chủ đề này là một tập hợp các trang đang tin cậy (not spam).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Đề triển khai một TrustRank, chúng ta cần phát triển teleport set các trang đáng tin cậy. Có 2 cách tiếp cận:</a:t>
            </a:r>
          </a:p>
          <a:p>
            <a:pPr marL="342900" indent="-342900"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Để con ng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ời kiểm tra xem một tập hợp các trang và quyết định xem chúng có đang tin cậy không.</a:t>
            </a:r>
          </a:p>
          <a:p>
            <a:pPr marL="342900" indent="-342900"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Chọn một miềm có thành viên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kiểm soát.</a:t>
            </a:r>
          </a:p>
        </p:txBody>
      </p:sp>
    </p:spTree>
    <p:extLst>
      <p:ext uri="{BB962C8B-B14F-4D97-AF65-F5344CB8AC3E}">
        <p14:creationId xmlns:p14="http://schemas.microsoft.com/office/powerpoint/2010/main" val="2961110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C8D16AC-F83F-418E-95D7-CAB650494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14" y="228600"/>
            <a:ext cx="4480051" cy="584775"/>
          </a:xfrm>
        </p:spPr>
        <p:txBody>
          <a:bodyPr/>
          <a:lstStyle/>
          <a:p>
            <a:r>
              <a:rPr lang="en-US"/>
              <a:t>Spam mass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4B50AF46-D231-48C0-AC28-C5AAC24D5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707" y="1208278"/>
            <a:ext cx="10057130" cy="738664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Giả sử trang web P có PageRank r và TrustRank t.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Thì </a:t>
            </a:r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Spam mass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của P là 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94E8981C-609A-43F6-8C4D-F333BF335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577610"/>
            <a:ext cx="1114425" cy="433388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3C0C974E-E3A7-4621-8443-8741B6A2D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08" y="2895600"/>
            <a:ext cx="4149792" cy="329565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DB4ADFFA-D33D-4C02-9D14-38A4C6168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3316097"/>
            <a:ext cx="68770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73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CAFF7B1-EA59-4BE6-9022-C878F2791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69" y="72264"/>
            <a:ext cx="4480051" cy="584775"/>
          </a:xfrm>
        </p:spPr>
        <p:txBody>
          <a:bodyPr/>
          <a:lstStyle/>
          <a:p>
            <a:r>
              <a:rPr lang="en-US"/>
              <a:t>Hubs and Authorities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12EC859-9022-4227-8983-44A1009A0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707" y="1208278"/>
            <a:ext cx="10057130" cy="4431983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Hubs-anh-Authorities, còn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gọi là HITS (hyperlink-induced topic search), để xếp hạng các câu trả lời truy vấn. Là một kĩ thuật phân tích toàn bộ web hoặc phần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thu thập bởi công cụ tìm kiếm.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HITS xem tầm quan trọng của trang dựa trên:</a:t>
            </a:r>
          </a:p>
          <a:p>
            <a:pPr marL="342900" indent="-342900"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Một trang có giá trị bởi vì chúng cung cấp thông tin về đề tài. Trang này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gọi là </a:t>
            </a:r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authorities </a:t>
            </a:r>
          </a:p>
          <a:p>
            <a:pPr marL="342900" indent="-342900"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 trang khác có giá trị không phải vì chúng cung cấp thông tin cho bất kì chủ đề nào nh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 những trang đó cho biết n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 để tìm hiểu về chủ đề đó. Trang nh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này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gọi là </a:t>
            </a:r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Hubs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HITS sử dụng 2 khái niệm: một trang là một </a:t>
            </a:r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tốt thì nó phải liên phải liên kết với </a:t>
            </a:r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authorities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tốt và một trang </a:t>
            </a:r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authorities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tó thì nó phải liên kết với một </a:t>
            </a:r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tốt</a:t>
            </a:r>
          </a:p>
        </p:txBody>
      </p:sp>
    </p:spTree>
    <p:extLst>
      <p:ext uri="{BB962C8B-B14F-4D97-AF65-F5344CB8AC3E}">
        <p14:creationId xmlns:p14="http://schemas.microsoft.com/office/powerpoint/2010/main" val="2344992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13E22C0-15BA-4F45-B7E4-DAF099C1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707" y="152400"/>
            <a:ext cx="10630491" cy="584775"/>
          </a:xfrm>
        </p:spPr>
        <p:txBody>
          <a:bodyPr/>
          <a:lstStyle/>
          <a:p>
            <a:r>
              <a:rPr lang="en-US"/>
              <a:t>Formalizing Hubbiness and Authority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61942203-F3B5-4F06-8231-C1A19544F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295400"/>
            <a:ext cx="4170802" cy="2933700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C8A8065-010D-4462-AEFA-C667B245F4AA}"/>
              </a:ext>
            </a:extLst>
          </p:cNvPr>
          <p:cNvSpPr txBox="1"/>
          <p:nvPr/>
        </p:nvSpPr>
        <p:spPr>
          <a:xfrm>
            <a:off x="5029200" y="1295400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 là ma trận liên kết của web. Có n trang thì L là ma trân n 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F7E45494-B901-49CA-AA16-8F5D0025D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733800"/>
            <a:ext cx="8458200" cy="238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3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13E22C0-15BA-4F45-B7E4-DAF099C1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707" y="152400"/>
            <a:ext cx="10630491" cy="584775"/>
          </a:xfrm>
        </p:spPr>
        <p:txBody>
          <a:bodyPr/>
          <a:lstStyle/>
          <a:p>
            <a:r>
              <a:rPr lang="en-US"/>
              <a:t>Formalizing Hubbiness and Authority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0D2C0C62-E790-4D1A-9DB9-AE8D05802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84" y="1295400"/>
            <a:ext cx="2352675" cy="1276350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802B099-4F77-42E4-8644-C9B4AD64FB04}"/>
              </a:ext>
            </a:extLst>
          </p:cNvPr>
          <p:cNvSpPr txBox="1"/>
          <p:nvPr/>
        </p:nvSpPr>
        <p:spPr>
          <a:xfrm>
            <a:off x="3962400" y="13716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/>
              <a:t>                        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sau đó chia tỷ lệ để thành phần là 1.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Tiếp theo tính h = La và chia lại tỷ lệ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72B6EEEB-02E0-4376-82B6-735F1BE97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409330"/>
            <a:ext cx="1238250" cy="471164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D45620C6-C121-4B12-BDC1-3A9B4C2F5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1" y="3048000"/>
            <a:ext cx="60198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66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8692C0E-60E1-439F-A1D6-F1CABA5F9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Kết quả hình ảnh cho end slide thanks for watching">
            <a:extLst>
              <a:ext uri="{FF2B5EF4-FFF2-40B4-BE49-F238E27FC236}">
                <a16:creationId xmlns:a16="http://schemas.microsoft.com/office/drawing/2014/main" id="{CF00A146-050B-438D-9758-B39ED12F8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62" r="-1" b="8943"/>
          <a:stretch/>
        </p:blipFill>
        <p:spPr bwMode="auto">
          <a:xfrm>
            <a:off x="797264" y="401541"/>
            <a:ext cx="10689336" cy="557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11DC99DB-7E80-4D1E-9069-4489287AE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264" y="6338062"/>
            <a:ext cx="1068933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B0B4C7-ED1F-47FB-AA86-5C0CF97DC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4216653"/>
            <a:ext cx="73152" cy="4206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39423" y="6433915"/>
            <a:ext cx="519177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spcBef>
                <a:spcPts val="105"/>
              </a:spcBef>
            </a:pPr>
            <a:fld id="{81D60167-4931-47E6-BA6A-407CBD079E47}" type="slidenum">
              <a:rPr sz="1200">
                <a:latin typeface="Verdana"/>
                <a:cs typeface="Verdana"/>
              </a:rPr>
              <a:pPr marL="25400">
                <a:spcBef>
                  <a:spcPts val="105"/>
                </a:spcBef>
              </a:pPr>
              <a:t>25</a:t>
            </a:fld>
            <a:endParaRPr lang="en-US" sz="1200">
              <a:latin typeface="Verdana"/>
              <a:cs typeface="Verdana"/>
            </a:endParaRP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FA40F450-FC4D-492F-A337-38674E6F3E5E}"/>
              </a:ext>
            </a:extLst>
          </p:cNvPr>
          <p:cNvSpPr txBox="1">
            <a:spLocks/>
          </p:cNvSpPr>
          <p:nvPr/>
        </p:nvSpPr>
        <p:spPr>
          <a:xfrm>
            <a:off x="457200" y="1219200"/>
            <a:ext cx="4480051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0">
                <a:solidFill>
                  <a:schemeClr val="tx1"/>
                </a:solidFill>
              </a:rPr>
              <a:t> </a:t>
            </a:r>
            <a:endParaRPr lang="en-US" sz="2800" ker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94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88F568-8C85-4F25-933F-FD6482BA5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72" y="118216"/>
            <a:ext cx="4480051" cy="584775"/>
          </a:xfrm>
        </p:spPr>
        <p:txBody>
          <a:bodyPr/>
          <a:lstStyle/>
          <a:p>
            <a:r>
              <a:rPr lang="en-US"/>
              <a:t>Page Rank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EE8282B-2788-489F-8356-1F2B83AD2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707" y="1208278"/>
            <a:ext cx="10057130" cy="620522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ới đây là ví dụ về phiên bản thu nhỏ của web.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9D2AE88B-7F71-4E5E-9995-1C547B3A8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08" y="2057400"/>
            <a:ext cx="4876800" cy="4133850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FBFAE7EE-4ACB-4794-A7C2-A13536DFF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2632222"/>
            <a:ext cx="4267200" cy="3042653"/>
          </a:xfrm>
          <a:prstGeom prst="rect">
            <a:avLst/>
          </a:prstGeom>
        </p:spPr>
      </p:pic>
      <p:sp>
        <p:nvSpPr>
          <p:cNvPr id="7" name="Mũi tên: Phải 6">
            <a:extLst>
              <a:ext uri="{FF2B5EF4-FFF2-40B4-BE49-F238E27FC236}">
                <a16:creationId xmlns:a16="http://schemas.microsoft.com/office/drawing/2014/main" id="{10F28810-1CDD-4A8D-B89F-2EBBAF964570}"/>
              </a:ext>
            </a:extLst>
          </p:cNvPr>
          <p:cNvSpPr/>
          <p:nvPr/>
        </p:nvSpPr>
        <p:spPr>
          <a:xfrm>
            <a:off x="5867400" y="3962400"/>
            <a:ext cx="1295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0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88F568-8C85-4F25-933F-FD6482BA5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72" y="118216"/>
            <a:ext cx="4480051" cy="584775"/>
          </a:xfrm>
        </p:spPr>
        <p:txBody>
          <a:bodyPr/>
          <a:lstStyle/>
          <a:p>
            <a:r>
              <a:rPr lang="en-US"/>
              <a:t>Page Rank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EE8282B-2788-489F-8356-1F2B83AD2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208278"/>
            <a:ext cx="11658599" cy="2215991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 = Mv</a:t>
            </a:r>
          </a:p>
          <a:p>
            <a:pPr marL="342900" indent="-342900"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Với x là ma trận phân phối b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ớc tiếp theo (ma trận xác suất đến nút nào đó ở b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ớc tiếp theo).</a:t>
            </a:r>
          </a:p>
          <a:p>
            <a:pPr marL="342900" indent="-342900"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Với v là ma trận phân phối ở thời điểm hiện tại.</a:t>
            </a:r>
          </a:p>
          <a:p>
            <a:pPr marL="342900" indent="-342900"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 là ma trận chuyển tiếp của trang web.</a:t>
            </a:r>
          </a:p>
          <a:p>
            <a:pPr marL="342900" indent="-342900"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Ví dụ: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A8B8E19F-8C83-4424-84DE-FBB407407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5200"/>
            <a:ext cx="11963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2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88F568-8C85-4F25-933F-FD6482BA5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72" y="118216"/>
            <a:ext cx="7670528" cy="584775"/>
          </a:xfrm>
        </p:spPr>
        <p:txBody>
          <a:bodyPr/>
          <a:lstStyle/>
          <a:p>
            <a:r>
              <a:rPr lang="en-US"/>
              <a:t>Cấu trúc của web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5D1474A4-F9B7-4ED0-B58F-E878A9018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78" y="1295400"/>
            <a:ext cx="10751722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28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9AF581F-D28F-4677-89DC-3D661B2B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44" y="44151"/>
            <a:ext cx="5810656" cy="794049"/>
          </a:xfrm>
        </p:spPr>
        <p:txBody>
          <a:bodyPr/>
          <a:lstStyle/>
          <a:p>
            <a:r>
              <a:rPr lang="en-US"/>
              <a:t>Tránh ngõ cụt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8D370B7-A023-43A8-AB85-1B5E30EF5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707" y="1208278"/>
            <a:ext cx="10057130" cy="369332"/>
          </a:xfrm>
        </p:spPr>
        <p:txBody>
          <a:bodyPr/>
          <a:lstStyle/>
          <a:p>
            <a:r>
              <a:rPr lang="en-US"/>
              <a:t>Ví dụ về hiện t</a:t>
            </a:r>
            <a:r>
              <a:rPr lang="vi-VN"/>
              <a:t>ư</a:t>
            </a:r>
            <a:r>
              <a:rPr lang="en-US"/>
              <a:t>ợng: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A6247E2B-87E2-4369-9FA7-93F4F1C0F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62100"/>
            <a:ext cx="4343400" cy="3733800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7C4CA996-C0B1-4A8B-9B9C-9C31534D4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1066800"/>
            <a:ext cx="5105400" cy="3363722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7D49DC66-A060-46A4-83E1-C278BDFD3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4572001"/>
            <a:ext cx="6991350" cy="1828800"/>
          </a:xfrm>
          <a:prstGeom prst="rect">
            <a:avLst/>
          </a:prstGeom>
        </p:spPr>
      </p:pic>
      <p:sp>
        <p:nvSpPr>
          <p:cNvPr id="7" name="Hình tự do: Hình 6">
            <a:extLst>
              <a:ext uri="{FF2B5EF4-FFF2-40B4-BE49-F238E27FC236}">
                <a16:creationId xmlns:a16="http://schemas.microsoft.com/office/drawing/2014/main" id="{3B747AA8-A6DB-4710-8685-26128B96E7E1}"/>
              </a:ext>
            </a:extLst>
          </p:cNvPr>
          <p:cNvSpPr/>
          <p:nvPr/>
        </p:nvSpPr>
        <p:spPr>
          <a:xfrm>
            <a:off x="5623239" y="2938509"/>
            <a:ext cx="1372365" cy="1447060"/>
          </a:xfrm>
          <a:custGeom>
            <a:avLst/>
            <a:gdLst>
              <a:gd name="connsiteX0" fmla="*/ 1372365 w 1372365"/>
              <a:gd name="connsiteY0" fmla="*/ 62143 h 1447060"/>
              <a:gd name="connsiteX1" fmla="*/ 1256955 w 1372365"/>
              <a:gd name="connsiteY1" fmla="*/ 44388 h 1447060"/>
              <a:gd name="connsiteX2" fmla="*/ 1194811 w 1372365"/>
              <a:gd name="connsiteY2" fmla="*/ 35510 h 1447060"/>
              <a:gd name="connsiteX3" fmla="*/ 1106035 w 1372365"/>
              <a:gd name="connsiteY3" fmla="*/ 17755 h 1447060"/>
              <a:gd name="connsiteX4" fmla="*/ 919604 w 1372365"/>
              <a:gd name="connsiteY4" fmla="*/ 0 h 1447060"/>
              <a:gd name="connsiteX5" fmla="*/ 697662 w 1372365"/>
              <a:gd name="connsiteY5" fmla="*/ 8877 h 1447060"/>
              <a:gd name="connsiteX6" fmla="*/ 635518 w 1372365"/>
              <a:gd name="connsiteY6" fmla="*/ 62143 h 1447060"/>
              <a:gd name="connsiteX7" fmla="*/ 555619 w 1372365"/>
              <a:gd name="connsiteY7" fmla="*/ 106532 h 1447060"/>
              <a:gd name="connsiteX8" fmla="*/ 511231 w 1372365"/>
              <a:gd name="connsiteY8" fmla="*/ 150920 h 1447060"/>
              <a:gd name="connsiteX9" fmla="*/ 502353 w 1372365"/>
              <a:gd name="connsiteY9" fmla="*/ 177553 h 1447060"/>
              <a:gd name="connsiteX10" fmla="*/ 466843 w 1372365"/>
              <a:gd name="connsiteY10" fmla="*/ 248574 h 1447060"/>
              <a:gd name="connsiteX11" fmla="*/ 440210 w 1372365"/>
              <a:gd name="connsiteY11" fmla="*/ 363984 h 1447060"/>
              <a:gd name="connsiteX12" fmla="*/ 449087 w 1372365"/>
              <a:gd name="connsiteY12" fmla="*/ 550415 h 1447060"/>
              <a:gd name="connsiteX13" fmla="*/ 466843 w 1372365"/>
              <a:gd name="connsiteY13" fmla="*/ 568171 h 1447060"/>
              <a:gd name="connsiteX14" fmla="*/ 520109 w 1372365"/>
              <a:gd name="connsiteY14" fmla="*/ 603681 h 1447060"/>
              <a:gd name="connsiteX15" fmla="*/ 537864 w 1372365"/>
              <a:gd name="connsiteY15" fmla="*/ 621437 h 1447060"/>
              <a:gd name="connsiteX16" fmla="*/ 564497 w 1372365"/>
              <a:gd name="connsiteY16" fmla="*/ 630314 h 1447060"/>
              <a:gd name="connsiteX17" fmla="*/ 582252 w 1372365"/>
              <a:gd name="connsiteY17" fmla="*/ 648070 h 1447060"/>
              <a:gd name="connsiteX18" fmla="*/ 733173 w 1372365"/>
              <a:gd name="connsiteY18" fmla="*/ 648070 h 1447060"/>
              <a:gd name="connsiteX19" fmla="*/ 759806 w 1372365"/>
              <a:gd name="connsiteY19" fmla="*/ 639192 h 1447060"/>
              <a:gd name="connsiteX20" fmla="*/ 768683 w 1372365"/>
              <a:gd name="connsiteY20" fmla="*/ 612559 h 1447060"/>
              <a:gd name="connsiteX21" fmla="*/ 759806 w 1372365"/>
              <a:gd name="connsiteY21" fmla="*/ 506027 h 1447060"/>
              <a:gd name="connsiteX22" fmla="*/ 715417 w 1372365"/>
              <a:gd name="connsiteY22" fmla="*/ 470516 h 1447060"/>
              <a:gd name="connsiteX23" fmla="*/ 635518 w 1372365"/>
              <a:gd name="connsiteY23" fmla="*/ 443883 h 1447060"/>
              <a:gd name="connsiteX24" fmla="*/ 537864 w 1372365"/>
              <a:gd name="connsiteY24" fmla="*/ 435006 h 1447060"/>
              <a:gd name="connsiteX25" fmla="*/ 378066 w 1372365"/>
              <a:gd name="connsiteY25" fmla="*/ 443883 h 1447060"/>
              <a:gd name="connsiteX26" fmla="*/ 333678 w 1372365"/>
              <a:gd name="connsiteY26" fmla="*/ 452761 h 1447060"/>
              <a:gd name="connsiteX27" fmla="*/ 218268 w 1372365"/>
              <a:gd name="connsiteY27" fmla="*/ 479394 h 1447060"/>
              <a:gd name="connsiteX28" fmla="*/ 120613 w 1372365"/>
              <a:gd name="connsiteY28" fmla="*/ 497149 h 1447060"/>
              <a:gd name="connsiteX29" fmla="*/ 67347 w 1372365"/>
              <a:gd name="connsiteY29" fmla="*/ 514905 h 1447060"/>
              <a:gd name="connsiteX30" fmla="*/ 31837 w 1372365"/>
              <a:gd name="connsiteY30" fmla="*/ 568171 h 1447060"/>
              <a:gd name="connsiteX31" fmla="*/ 14081 w 1372365"/>
              <a:gd name="connsiteY31" fmla="*/ 594804 h 1447060"/>
              <a:gd name="connsiteX32" fmla="*/ 14081 w 1372365"/>
              <a:gd name="connsiteY32" fmla="*/ 790112 h 1447060"/>
              <a:gd name="connsiteX33" fmla="*/ 31837 w 1372365"/>
              <a:gd name="connsiteY33" fmla="*/ 843378 h 1447060"/>
              <a:gd name="connsiteX34" fmla="*/ 49592 w 1372365"/>
              <a:gd name="connsiteY34" fmla="*/ 896644 h 1447060"/>
              <a:gd name="connsiteX35" fmla="*/ 85103 w 1372365"/>
              <a:gd name="connsiteY35" fmla="*/ 932155 h 1447060"/>
              <a:gd name="connsiteX36" fmla="*/ 93980 w 1372365"/>
              <a:gd name="connsiteY36" fmla="*/ 958788 h 1447060"/>
              <a:gd name="connsiteX37" fmla="*/ 111736 w 1372365"/>
              <a:gd name="connsiteY37" fmla="*/ 976543 h 1447060"/>
              <a:gd name="connsiteX38" fmla="*/ 200512 w 1372365"/>
              <a:gd name="connsiteY38" fmla="*/ 1003176 h 1447060"/>
              <a:gd name="connsiteX39" fmla="*/ 253778 w 1372365"/>
              <a:gd name="connsiteY39" fmla="*/ 1020932 h 1447060"/>
              <a:gd name="connsiteX40" fmla="*/ 262656 w 1372365"/>
              <a:gd name="connsiteY40" fmla="*/ 1047565 h 1447060"/>
              <a:gd name="connsiteX41" fmla="*/ 280411 w 1372365"/>
              <a:gd name="connsiteY41" fmla="*/ 1118586 h 1447060"/>
              <a:gd name="connsiteX42" fmla="*/ 289289 w 1372365"/>
              <a:gd name="connsiteY42" fmla="*/ 1447060 h 144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372365" h="1447060">
                <a:moveTo>
                  <a:pt x="1372365" y="62143"/>
                </a:moveTo>
                <a:cubicBezTo>
                  <a:pt x="1192314" y="36424"/>
                  <a:pt x="1416960" y="69005"/>
                  <a:pt x="1256955" y="44388"/>
                </a:cubicBezTo>
                <a:cubicBezTo>
                  <a:pt x="1236273" y="41206"/>
                  <a:pt x="1215418" y="39146"/>
                  <a:pt x="1194811" y="35510"/>
                </a:cubicBezTo>
                <a:cubicBezTo>
                  <a:pt x="1165092" y="30265"/>
                  <a:pt x="1135965" y="21617"/>
                  <a:pt x="1106035" y="17755"/>
                </a:cubicBezTo>
                <a:cubicBezTo>
                  <a:pt x="1044123" y="9767"/>
                  <a:pt x="919604" y="0"/>
                  <a:pt x="919604" y="0"/>
                </a:cubicBezTo>
                <a:cubicBezTo>
                  <a:pt x="845623" y="2959"/>
                  <a:pt x="771514" y="3602"/>
                  <a:pt x="697662" y="8877"/>
                </a:cubicBezTo>
                <a:cubicBezTo>
                  <a:pt x="658527" y="11672"/>
                  <a:pt x="665791" y="34897"/>
                  <a:pt x="635518" y="62143"/>
                </a:cubicBezTo>
                <a:cubicBezTo>
                  <a:pt x="599605" y="94465"/>
                  <a:pt x="591472" y="94581"/>
                  <a:pt x="555619" y="106532"/>
                </a:cubicBezTo>
                <a:cubicBezTo>
                  <a:pt x="540823" y="121328"/>
                  <a:pt x="523786" y="134180"/>
                  <a:pt x="511231" y="150920"/>
                </a:cubicBezTo>
                <a:cubicBezTo>
                  <a:pt x="505616" y="158406"/>
                  <a:pt x="506225" y="169034"/>
                  <a:pt x="502353" y="177553"/>
                </a:cubicBezTo>
                <a:cubicBezTo>
                  <a:pt x="491401" y="201648"/>
                  <a:pt x="473263" y="222896"/>
                  <a:pt x="466843" y="248574"/>
                </a:cubicBezTo>
                <a:cubicBezTo>
                  <a:pt x="445427" y="334234"/>
                  <a:pt x="453872" y="295667"/>
                  <a:pt x="440210" y="363984"/>
                </a:cubicBezTo>
                <a:cubicBezTo>
                  <a:pt x="443169" y="426128"/>
                  <a:pt x="441040" y="488723"/>
                  <a:pt x="449087" y="550415"/>
                </a:cubicBezTo>
                <a:cubicBezTo>
                  <a:pt x="450170" y="558715"/>
                  <a:pt x="460147" y="563149"/>
                  <a:pt x="466843" y="568171"/>
                </a:cubicBezTo>
                <a:cubicBezTo>
                  <a:pt x="483914" y="580974"/>
                  <a:pt x="505020" y="588592"/>
                  <a:pt x="520109" y="603681"/>
                </a:cubicBezTo>
                <a:cubicBezTo>
                  <a:pt x="526027" y="609600"/>
                  <a:pt x="530687" y="617131"/>
                  <a:pt x="537864" y="621437"/>
                </a:cubicBezTo>
                <a:cubicBezTo>
                  <a:pt x="545888" y="626252"/>
                  <a:pt x="555619" y="627355"/>
                  <a:pt x="564497" y="630314"/>
                </a:cubicBezTo>
                <a:cubicBezTo>
                  <a:pt x="570415" y="636233"/>
                  <a:pt x="575075" y="643764"/>
                  <a:pt x="582252" y="648070"/>
                </a:cubicBezTo>
                <a:cubicBezTo>
                  <a:pt x="622058" y="671954"/>
                  <a:pt x="715975" y="649298"/>
                  <a:pt x="733173" y="648070"/>
                </a:cubicBezTo>
                <a:cubicBezTo>
                  <a:pt x="742051" y="645111"/>
                  <a:pt x="753189" y="645809"/>
                  <a:pt x="759806" y="639192"/>
                </a:cubicBezTo>
                <a:cubicBezTo>
                  <a:pt x="766423" y="632575"/>
                  <a:pt x="768683" y="621917"/>
                  <a:pt x="768683" y="612559"/>
                </a:cubicBezTo>
                <a:cubicBezTo>
                  <a:pt x="768683" y="576925"/>
                  <a:pt x="767272" y="540870"/>
                  <a:pt x="759806" y="506027"/>
                </a:cubicBezTo>
                <a:cubicBezTo>
                  <a:pt x="757825" y="496781"/>
                  <a:pt x="719288" y="472451"/>
                  <a:pt x="715417" y="470516"/>
                </a:cubicBezTo>
                <a:cubicBezTo>
                  <a:pt x="696080" y="460847"/>
                  <a:pt x="658634" y="446965"/>
                  <a:pt x="635518" y="443883"/>
                </a:cubicBezTo>
                <a:cubicBezTo>
                  <a:pt x="603119" y="439563"/>
                  <a:pt x="570415" y="437965"/>
                  <a:pt x="537864" y="435006"/>
                </a:cubicBezTo>
                <a:cubicBezTo>
                  <a:pt x="484598" y="437965"/>
                  <a:pt x="431214" y="439262"/>
                  <a:pt x="378066" y="443883"/>
                </a:cubicBezTo>
                <a:cubicBezTo>
                  <a:pt x="363034" y="445190"/>
                  <a:pt x="348381" y="449368"/>
                  <a:pt x="333678" y="452761"/>
                </a:cubicBezTo>
                <a:cubicBezTo>
                  <a:pt x="255418" y="470821"/>
                  <a:pt x="282009" y="467804"/>
                  <a:pt x="218268" y="479394"/>
                </a:cubicBezTo>
                <a:cubicBezTo>
                  <a:pt x="197983" y="483082"/>
                  <a:pt x="142528" y="491172"/>
                  <a:pt x="120613" y="497149"/>
                </a:cubicBezTo>
                <a:cubicBezTo>
                  <a:pt x="102557" y="502073"/>
                  <a:pt x="67347" y="514905"/>
                  <a:pt x="67347" y="514905"/>
                </a:cubicBezTo>
                <a:lnTo>
                  <a:pt x="31837" y="568171"/>
                </a:lnTo>
                <a:lnTo>
                  <a:pt x="14081" y="594804"/>
                </a:lnTo>
                <a:cubicBezTo>
                  <a:pt x="-5913" y="674785"/>
                  <a:pt x="-3435" y="649983"/>
                  <a:pt x="14081" y="790112"/>
                </a:cubicBezTo>
                <a:cubicBezTo>
                  <a:pt x="16402" y="808683"/>
                  <a:pt x="25919" y="825623"/>
                  <a:pt x="31837" y="843378"/>
                </a:cubicBezTo>
                <a:lnTo>
                  <a:pt x="49592" y="896644"/>
                </a:lnTo>
                <a:lnTo>
                  <a:pt x="85103" y="932155"/>
                </a:lnTo>
                <a:cubicBezTo>
                  <a:pt x="88062" y="941033"/>
                  <a:pt x="89165" y="950764"/>
                  <a:pt x="93980" y="958788"/>
                </a:cubicBezTo>
                <a:cubicBezTo>
                  <a:pt x="98286" y="965965"/>
                  <a:pt x="104250" y="972800"/>
                  <a:pt x="111736" y="976543"/>
                </a:cubicBezTo>
                <a:cubicBezTo>
                  <a:pt x="143134" y="992242"/>
                  <a:pt x="168646" y="993616"/>
                  <a:pt x="200512" y="1003176"/>
                </a:cubicBezTo>
                <a:cubicBezTo>
                  <a:pt x="218439" y="1008554"/>
                  <a:pt x="253778" y="1020932"/>
                  <a:pt x="253778" y="1020932"/>
                </a:cubicBezTo>
                <a:cubicBezTo>
                  <a:pt x="256737" y="1029810"/>
                  <a:pt x="260194" y="1038537"/>
                  <a:pt x="262656" y="1047565"/>
                </a:cubicBezTo>
                <a:cubicBezTo>
                  <a:pt x="269077" y="1071107"/>
                  <a:pt x="280411" y="1118586"/>
                  <a:pt x="280411" y="1118586"/>
                </a:cubicBezTo>
                <a:cubicBezTo>
                  <a:pt x="291089" y="1364163"/>
                  <a:pt x="289289" y="1254646"/>
                  <a:pt x="289289" y="14470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ình tự do: Hình 7">
            <a:extLst>
              <a:ext uri="{FF2B5EF4-FFF2-40B4-BE49-F238E27FC236}">
                <a16:creationId xmlns:a16="http://schemas.microsoft.com/office/drawing/2014/main" id="{DE7F5A11-536E-457A-BC13-229814BBBB43}"/>
              </a:ext>
            </a:extLst>
          </p:cNvPr>
          <p:cNvSpPr/>
          <p:nvPr/>
        </p:nvSpPr>
        <p:spPr>
          <a:xfrm>
            <a:off x="5814874" y="4314500"/>
            <a:ext cx="221942" cy="106580"/>
          </a:xfrm>
          <a:custGeom>
            <a:avLst/>
            <a:gdLst>
              <a:gd name="connsiteX0" fmla="*/ 0 w 221942"/>
              <a:gd name="connsiteY0" fmla="*/ 8925 h 106580"/>
              <a:gd name="connsiteX1" fmla="*/ 53266 w 221942"/>
              <a:gd name="connsiteY1" fmla="*/ 53314 h 106580"/>
              <a:gd name="connsiteX2" fmla="*/ 71021 w 221942"/>
              <a:gd name="connsiteY2" fmla="*/ 79947 h 106580"/>
              <a:gd name="connsiteX3" fmla="*/ 124287 w 221942"/>
              <a:gd name="connsiteY3" fmla="*/ 106580 h 106580"/>
              <a:gd name="connsiteX4" fmla="*/ 150920 w 221942"/>
              <a:gd name="connsiteY4" fmla="*/ 97702 h 106580"/>
              <a:gd name="connsiteX5" fmla="*/ 204186 w 221942"/>
              <a:gd name="connsiteY5" fmla="*/ 35558 h 106580"/>
              <a:gd name="connsiteX6" fmla="*/ 221942 w 221942"/>
              <a:gd name="connsiteY6" fmla="*/ 48 h 10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1942" h="106580">
                <a:moveTo>
                  <a:pt x="0" y="8925"/>
                </a:moveTo>
                <a:cubicBezTo>
                  <a:pt x="17755" y="23721"/>
                  <a:pt x="36923" y="36971"/>
                  <a:pt x="53266" y="53314"/>
                </a:cubicBezTo>
                <a:cubicBezTo>
                  <a:pt x="60810" y="60859"/>
                  <a:pt x="63476" y="72402"/>
                  <a:pt x="71021" y="79947"/>
                </a:cubicBezTo>
                <a:cubicBezTo>
                  <a:pt x="88230" y="97156"/>
                  <a:pt x="102627" y="99360"/>
                  <a:pt x="124287" y="106580"/>
                </a:cubicBezTo>
                <a:cubicBezTo>
                  <a:pt x="133165" y="103621"/>
                  <a:pt x="143305" y="103141"/>
                  <a:pt x="150920" y="97702"/>
                </a:cubicBezTo>
                <a:cubicBezTo>
                  <a:pt x="178320" y="78131"/>
                  <a:pt x="187124" y="61152"/>
                  <a:pt x="204186" y="35558"/>
                </a:cubicBezTo>
                <a:cubicBezTo>
                  <a:pt x="213782" y="-2823"/>
                  <a:pt x="200863" y="48"/>
                  <a:pt x="221942" y="4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3EAFDE64-B9B0-4E2B-B05A-5A0C587B3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757" y="3990874"/>
            <a:ext cx="8763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2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9AF581F-D28F-4677-89DC-3D661B2B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44" y="44151"/>
            <a:ext cx="5810656" cy="794049"/>
          </a:xfrm>
        </p:spPr>
        <p:txBody>
          <a:bodyPr/>
          <a:lstStyle/>
          <a:p>
            <a:r>
              <a:rPr lang="en-US"/>
              <a:t>Tránh ngõ cụt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8D370B7-A023-43A8-AB85-1B5E30EF5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707" y="1208278"/>
            <a:ext cx="10057130" cy="369332"/>
          </a:xfrm>
        </p:spPr>
        <p:txBody>
          <a:bodyPr/>
          <a:lstStyle/>
          <a:p>
            <a:r>
              <a:rPr lang="en-US"/>
              <a:t>Cách khắc phục:</a:t>
            </a: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C3B59B8E-8FA5-48E9-8CDD-18A9FFF75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76401"/>
            <a:ext cx="3200400" cy="2514599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8B2B7F33-470A-4F6A-BF1F-BDAAB0E31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406261"/>
            <a:ext cx="3105150" cy="1019175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64C91774-B970-4106-81AF-A82BCF67B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097" y="2480921"/>
            <a:ext cx="4800601" cy="1247775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1BA1D6B1-12F3-44C0-85A9-157BF5D05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8604" y="2819400"/>
            <a:ext cx="876300" cy="476250"/>
          </a:xfrm>
          <a:prstGeom prst="rect">
            <a:avLst/>
          </a:prstGeom>
        </p:spPr>
      </p:pic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EC283AFD-6C33-4D96-B8EB-0B2A85685382}"/>
              </a:ext>
            </a:extLst>
          </p:cNvPr>
          <p:cNvSpPr txBox="1"/>
          <p:nvPr/>
        </p:nvSpPr>
        <p:spPr>
          <a:xfrm>
            <a:off x="609600" y="44958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Tính PageRank cho C: </a:t>
            </a:r>
          </a:p>
        </p:txBody>
      </p:sp>
      <p:pic>
        <p:nvPicPr>
          <p:cNvPr id="15" name="Hình ảnh 14">
            <a:extLst>
              <a:ext uri="{FF2B5EF4-FFF2-40B4-BE49-F238E27FC236}">
                <a16:creationId xmlns:a16="http://schemas.microsoft.com/office/drawing/2014/main" id="{59B45B5D-2E34-4F3E-B980-0E1CB2A89D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9279" y="4466153"/>
            <a:ext cx="30956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89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DFEB852-A74F-47A4-9406-4EACDA85F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324" y="152400"/>
            <a:ext cx="7946476" cy="1169551"/>
          </a:xfrm>
        </p:spPr>
        <p:txBody>
          <a:bodyPr/>
          <a:lstStyle/>
          <a:p>
            <a:r>
              <a:rPr lang="en-US"/>
              <a:t>Spider Traps and Taxation 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555C19A8-7B7A-4FBF-9887-68A796835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602" y="1225858"/>
            <a:ext cx="3752850" cy="2667000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D2947171-53F4-4322-9818-F947F3863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264" y="1219200"/>
            <a:ext cx="4038600" cy="2311974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7D404F03-1303-4814-AA48-8533278E9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4012625"/>
            <a:ext cx="7467600" cy="2311975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86DDE663-8359-481D-B0C4-0072B3DE87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0700" y="4827443"/>
            <a:ext cx="876300" cy="68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67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DFEB852-A74F-47A4-9406-4EACDA85F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324" y="152400"/>
            <a:ext cx="7946476" cy="1169551"/>
          </a:xfrm>
        </p:spPr>
        <p:txBody>
          <a:bodyPr/>
          <a:lstStyle/>
          <a:p>
            <a:r>
              <a:rPr lang="en-US"/>
              <a:t>Spider Traps and Taxation 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572E02E4-E3C0-4AB0-AA07-8028F600FDB9}"/>
              </a:ext>
            </a:extLst>
          </p:cNvPr>
          <p:cNvSpPr txBox="1"/>
          <p:nvPr/>
        </p:nvSpPr>
        <p:spPr>
          <a:xfrm>
            <a:off x="609600" y="1371600"/>
            <a:ext cx="1036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Sửa đổi phép tính PageRank: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BD74822B-25ED-4C27-9956-37C1966AA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124200" cy="552450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B038FF01-8D47-46A7-8895-3835B2D4E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249" y="2892995"/>
            <a:ext cx="285750" cy="323850"/>
          </a:xfrm>
          <a:prstGeom prst="rect">
            <a:avLst/>
          </a:prstGeom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9487AD0E-1837-47E5-BE13-162A5018A968}"/>
              </a:ext>
            </a:extLst>
          </p:cNvPr>
          <p:cNvSpPr txBox="1"/>
          <p:nvPr/>
        </p:nvSpPr>
        <p:spPr>
          <a:xfrm>
            <a:off x="838200" y="2819400"/>
            <a:ext cx="998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  </a:t>
            </a:r>
            <a:r>
              <a:rPr lang="en-US" sz="2400"/>
              <a:t>l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à một hằng số đ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ợc chọn, th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ờng trong khoảng 0,8 đến 0,9.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 là một vect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toàn bộ thành phần là 1.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 là số l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ợng nút trong biểu đô web.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044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1243</Words>
  <Application>Microsoft Office PowerPoint</Application>
  <PresentationFormat>Màn hình rộng</PresentationFormat>
  <Paragraphs>96</Paragraphs>
  <Slides>25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25</vt:i4>
      </vt:variant>
    </vt:vector>
  </HeadingPairs>
  <TitlesOfParts>
    <vt:vector size="30" baseType="lpstr">
      <vt:lpstr>Arial</vt:lpstr>
      <vt:lpstr>Calibri</vt:lpstr>
      <vt:lpstr>Times New Roman</vt:lpstr>
      <vt:lpstr>Verdana</vt:lpstr>
      <vt:lpstr>Office Theme</vt:lpstr>
      <vt:lpstr>Bản trình bày PowerPoint</vt:lpstr>
      <vt:lpstr>Page Rank</vt:lpstr>
      <vt:lpstr>Page Rank</vt:lpstr>
      <vt:lpstr>Page Rank</vt:lpstr>
      <vt:lpstr>Cấu trúc của web</vt:lpstr>
      <vt:lpstr>Tránh ngõ cụt</vt:lpstr>
      <vt:lpstr>Tránh ngõ cụt</vt:lpstr>
      <vt:lpstr>Spider Traps and Taxation </vt:lpstr>
      <vt:lpstr>Spider Traps and Taxation </vt:lpstr>
      <vt:lpstr>Spider Traps and Taxation </vt:lpstr>
      <vt:lpstr>Topic-Sensitive PageRank</vt:lpstr>
      <vt:lpstr>Topic-Sensitive PageRank</vt:lpstr>
      <vt:lpstr>Biased Random Walks</vt:lpstr>
      <vt:lpstr>Biased Random Walks</vt:lpstr>
      <vt:lpstr>Biased Random Walks</vt:lpstr>
      <vt:lpstr>Using Topic-Sensitive PageRank</vt:lpstr>
      <vt:lpstr>Link spam</vt:lpstr>
      <vt:lpstr>Cấu trúc của môt Spam Farm</vt:lpstr>
      <vt:lpstr>Cấu trúc của một Spam Farm</vt:lpstr>
      <vt:lpstr>TrustRank</vt:lpstr>
      <vt:lpstr>Spam mass</vt:lpstr>
      <vt:lpstr>Hubs and Authorities</vt:lpstr>
      <vt:lpstr>Formalizing Hubbiness and Authority</vt:lpstr>
      <vt:lpstr>Formalizing Hubbiness and Authority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lớn môn lập trình hướng đối tượng</dc:title>
  <dc:creator>tae tae</dc:creator>
  <cp:lastModifiedBy>Nguyen Quy Phuc 20173302</cp:lastModifiedBy>
  <cp:revision>62</cp:revision>
  <dcterms:created xsi:type="dcterms:W3CDTF">2019-12-05T04:02:33Z</dcterms:created>
  <dcterms:modified xsi:type="dcterms:W3CDTF">2020-02-22T03:08:06Z</dcterms:modified>
</cp:coreProperties>
</file>