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1.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7.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7" r:id="rId2"/>
    <p:sldId id="258" r:id="rId3"/>
    <p:sldId id="299" r:id="rId4"/>
    <p:sldId id="298" r:id="rId5"/>
    <p:sldId id="300" r:id="rId6"/>
    <p:sldId id="262" r:id="rId7"/>
    <p:sldId id="272" r:id="rId8"/>
    <p:sldId id="301" r:id="rId9"/>
    <p:sldId id="305" r:id="rId10"/>
    <p:sldId id="317" r:id="rId11"/>
    <p:sldId id="302" r:id="rId12"/>
    <p:sldId id="313" r:id="rId13"/>
    <p:sldId id="318" r:id="rId14"/>
    <p:sldId id="315" r:id="rId15"/>
    <p:sldId id="303" r:id="rId16"/>
    <p:sldId id="304" r:id="rId17"/>
    <p:sldId id="306" r:id="rId18"/>
    <p:sldId id="307" r:id="rId19"/>
    <p:sldId id="316" r:id="rId20"/>
    <p:sldId id="308" r:id="rId21"/>
    <p:sldId id="309" r:id="rId22"/>
    <p:sldId id="319"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2" clrIdx="0">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434343"/>
    <a:srgbClr val="B6B6B7"/>
    <a:srgbClr val="B6B7B8"/>
    <a:srgbClr val="EEEEEE"/>
    <a:srgbClr val="CCEC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32" autoAdjust="0"/>
    <p:restoredTop sz="94660"/>
  </p:normalViewPr>
  <p:slideViewPr>
    <p:cSldViewPr snapToGrid="0">
      <p:cViewPr varScale="1">
        <p:scale>
          <a:sx n="99" d="100"/>
          <a:sy n="99" d="100"/>
        </p:scale>
        <p:origin x="36"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dgm:t>
        <a:bodyPr/>
        <a:lstStyle/>
        <a:p>
          <a:r>
            <a:rPr lang="en-US" sz="1100" b="1">
              <a:latin typeface="Montserrat Medium" panose="00000600000000000000" pitchFamily="2" charset="0"/>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dgm:t>
        <a:bodyPr/>
        <a:lstStyle/>
        <a:p>
          <a:r>
            <a:rPr lang="en-US" sz="1100" b="1">
              <a:latin typeface="Montserrat Medium" panose="00000600000000000000" pitchFamily="2" charset="0"/>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a:xfrm>
          <a:off x="5258345" y="177365"/>
          <a:ext cx="1660313" cy="548863"/>
        </a:xfrm>
        <a:prstGeom prst="chevron">
          <a:avLst/>
        </a:prstGeom>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23F7CBA-0853-443D-BB68-5AC67CFDF31F}" type="doc">
      <dgm:prSet loTypeId="urn:microsoft.com/office/officeart/2005/8/layout/hChevron3" loCatId="process" qsTypeId="urn:microsoft.com/office/officeart/2005/8/quickstyle/simple3" qsCatId="simple" csTypeId="urn:microsoft.com/office/officeart/2005/8/colors/accent1_2" csCatId="accent1" phldr="1"/>
      <dgm:spPr/>
    </dgm:pt>
    <dgm:pt modelId="{C66829A4-F8A0-4DCD-9D5A-20166DAAD59A}">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gm:t>
    </dgm:pt>
    <dgm:pt modelId="{57C9A586-5990-43A5-ABB8-59689015D3EB}" type="par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415C93F6-9935-4457-8CB9-2F0B8C47578B}" type="sibTrans" cxnId="{0CC893E8-C3C5-43CE-8AFC-CA6A61587A7D}">
      <dgm:prSet/>
      <dgm:spPr/>
      <dgm:t>
        <a:bodyPr/>
        <a:lstStyle/>
        <a:p>
          <a:endParaRPr lang="en-US" sz="1100" b="1">
            <a:solidFill>
              <a:schemeClr val="accent1">
                <a:lumMod val="75000"/>
              </a:schemeClr>
            </a:solidFill>
            <a:latin typeface="Montserrat Medium" panose="00000600000000000000" pitchFamily="2" charset="0"/>
          </a:endParaRPr>
        </a:p>
      </dgm:t>
    </dgm:pt>
    <dgm:pt modelId="{011EBA20-12E6-44F7-817F-EC27D86E23E5}">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gm:t>
    </dgm:pt>
    <dgm:pt modelId="{6F378989-A7A7-453F-A288-C6FF4F3C4093}" type="par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C4E2216F-5F47-4CEF-8205-D7BEC0663435}" type="sibTrans" cxnId="{C597FE00-5EFA-4F94-892A-0E0C41059E1A}">
      <dgm:prSet/>
      <dgm:spPr/>
      <dgm:t>
        <a:bodyPr/>
        <a:lstStyle/>
        <a:p>
          <a:endParaRPr lang="en-US" sz="1100" b="1">
            <a:solidFill>
              <a:schemeClr val="accent1">
                <a:lumMod val="75000"/>
              </a:schemeClr>
            </a:solidFill>
            <a:latin typeface="Montserrat Medium" panose="00000600000000000000" pitchFamily="2" charset="0"/>
          </a:endParaRPr>
        </a:p>
      </dgm:t>
    </dgm:pt>
    <dgm:pt modelId="{A67E0D95-925F-4146-8B86-9C977FB579EF}">
      <dgm:prSet phldrT="[Text]" custT="1"/>
      <dgm:spPr>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44006"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gm:t>
    </dgm:pt>
    <dgm:pt modelId="{26039B75-8C56-4D2F-A5B1-6EC068A48427}" type="par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2D787B03-2B3C-4D60-812E-6EA47447FE83}" type="sibTrans" cxnId="{A4ABE46E-BBF6-4C1D-9FCC-3FA80E9A8405}">
      <dgm:prSet/>
      <dgm:spPr/>
      <dgm:t>
        <a:bodyPr/>
        <a:lstStyle/>
        <a:p>
          <a:endParaRPr lang="en-US" sz="1100" b="1">
            <a:solidFill>
              <a:schemeClr val="accent1">
                <a:lumMod val="75000"/>
              </a:schemeClr>
            </a:solidFill>
            <a:latin typeface="Montserrat Medium" panose="00000600000000000000" pitchFamily="2" charset="0"/>
          </a:endParaRPr>
        </a:p>
      </dgm:t>
    </dgm:pt>
    <dgm:pt modelId="{D5A83619-7F05-4AEB-AE46-764D16A3AB4E}">
      <dgm:prSet phldrT="[Text]" custT="1"/>
      <dgm:spPr>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spcFirstLastPara="0" vert="horz" wrap="square" lIns="58674" tIns="29337" rIns="14669" bIns="29337" numCol="1" spcCol="1270" anchor="ctr" anchorCtr="0"/>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gm:t>
    </dgm:pt>
    <dgm:pt modelId="{0D936E38-B10F-46D2-86C0-94B23FA0B142}" type="par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B80C31F8-1427-43B9-949E-9ABC13B9B5FD}" type="sibTrans" cxnId="{AA1BEF73-34A6-4321-97F8-C10144907571}">
      <dgm:prSet/>
      <dgm:spPr/>
      <dgm:t>
        <a:bodyPr/>
        <a:lstStyle/>
        <a:p>
          <a:endParaRPr lang="en-US" sz="1100" b="1">
            <a:solidFill>
              <a:schemeClr val="accent1">
                <a:lumMod val="75000"/>
              </a:schemeClr>
            </a:solidFill>
            <a:latin typeface="Montserrat Medium" panose="00000600000000000000" pitchFamily="2" charset="0"/>
          </a:endParaRPr>
        </a:p>
      </dgm:t>
    </dgm:pt>
    <dgm:pt modelId="{4B7012A8-B89B-4883-9BC9-822886DED6CC}">
      <dgm:prSet phldrT="[Text]" custT="1"/>
      <dgm:spPr>
        <a:solidFill>
          <a:schemeClr val="bg1"/>
        </a:solidFill>
      </dgm:spPr>
      <dgm:t>
        <a:bodyPr/>
        <a:lstStyle/>
        <a:p>
          <a:r>
            <a:rPr lang="en-US" sz="1100" b="1">
              <a:solidFill>
                <a:schemeClr val="bg1">
                  <a:lumMod val="85000"/>
                </a:schemeClr>
              </a:solidFill>
              <a:latin typeface="Montserrat Medium" panose="00000600000000000000" pitchFamily="2" charset="0"/>
            </a:rPr>
            <a:t>GIẢI PHÁP VẤN ĐỀ</a:t>
          </a:r>
        </a:p>
      </dgm:t>
    </dgm:pt>
    <dgm:pt modelId="{CD579727-BB2C-43C2-8AEC-89B68246A3C5}" type="par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17907FDC-1B0B-4D1E-A20F-222A0111A28A}" type="sibTrans" cxnId="{189F80D7-97F8-4428-9798-06449BD76B9B}">
      <dgm:prSet/>
      <dgm:spPr/>
      <dgm:t>
        <a:bodyPr/>
        <a:lstStyle/>
        <a:p>
          <a:endParaRPr lang="en-US" sz="1100" b="1">
            <a:solidFill>
              <a:schemeClr val="accent1">
                <a:lumMod val="75000"/>
              </a:schemeClr>
            </a:solidFill>
            <a:latin typeface="Montserrat Medium" panose="00000600000000000000" pitchFamily="2" charset="0"/>
          </a:endParaRPr>
        </a:p>
      </dgm:t>
    </dgm:pt>
    <dgm:pt modelId="{E7A5A5D8-7DA0-4B52-B1C1-8A7F3AEFBAA2}" type="pres">
      <dgm:prSet presAssocID="{923F7CBA-0853-443D-BB68-5AC67CFDF31F}" presName="Name0" presStyleCnt="0">
        <dgm:presLayoutVars>
          <dgm:dir/>
          <dgm:resizeHandles val="exact"/>
        </dgm:presLayoutVars>
      </dgm:prSet>
      <dgm:spPr/>
    </dgm:pt>
    <dgm:pt modelId="{E6B86155-AB47-426B-8C6E-A30CF81D3B3F}" type="pres">
      <dgm:prSet presAssocID="{C66829A4-F8A0-4DCD-9D5A-20166DAAD59A}" presName="parTxOnly" presStyleLbl="node1" presStyleIdx="0" presStyleCnt="5">
        <dgm:presLayoutVars>
          <dgm:bulletEnabled val="1"/>
        </dgm:presLayoutVars>
      </dgm:prSet>
      <dgm:spPr>
        <a:xfrm>
          <a:off x="2974" y="177365"/>
          <a:ext cx="1372159" cy="548863"/>
        </a:xfrm>
        <a:prstGeom prst="homePlate">
          <a:avLst/>
        </a:prstGeom>
      </dgm:spPr>
    </dgm:pt>
    <dgm:pt modelId="{60F2B809-B59E-496A-BE3F-4AD246C0C2CB}" type="pres">
      <dgm:prSet presAssocID="{415C93F6-9935-4457-8CB9-2F0B8C47578B}" presName="parSpace" presStyleCnt="0"/>
      <dgm:spPr/>
    </dgm:pt>
    <dgm:pt modelId="{AF830C9C-7E53-47CF-BFE3-764290454DED}" type="pres">
      <dgm:prSet presAssocID="{011EBA20-12E6-44F7-817F-EC27D86E23E5}" presName="parTxOnly" presStyleLbl="node1" presStyleIdx="1" presStyleCnt="5" custScaleX="121000">
        <dgm:presLayoutVars>
          <dgm:bulletEnabled val="1"/>
        </dgm:presLayoutVars>
      </dgm:prSet>
      <dgm:spPr>
        <a:xfrm>
          <a:off x="1100701" y="177365"/>
          <a:ext cx="1660313" cy="548863"/>
        </a:xfrm>
        <a:prstGeom prst="chevron">
          <a:avLst/>
        </a:prstGeom>
      </dgm:spPr>
    </dgm:pt>
    <dgm:pt modelId="{A6DA6102-37CD-48EC-9D4D-0F93FB523416}" type="pres">
      <dgm:prSet presAssocID="{C4E2216F-5F47-4CEF-8205-D7BEC0663435}" presName="parSpace" presStyleCnt="0"/>
      <dgm:spPr/>
    </dgm:pt>
    <dgm:pt modelId="{C4BC48E2-9B22-4D39-9F05-8A02FC14EC99}" type="pres">
      <dgm:prSet presAssocID="{A67E0D95-925F-4146-8B86-9C977FB579EF}" presName="parTxOnly" presStyleLbl="node1" presStyleIdx="2" presStyleCnt="5" custScaleX="121000">
        <dgm:presLayoutVars>
          <dgm:bulletEnabled val="1"/>
        </dgm:presLayoutVars>
      </dgm:prSet>
      <dgm:spPr>
        <a:xfrm>
          <a:off x="2486583" y="177365"/>
          <a:ext cx="1660313" cy="548863"/>
        </a:xfrm>
        <a:prstGeom prst="chevron">
          <a:avLst/>
        </a:prstGeom>
      </dgm:spPr>
    </dgm:pt>
    <dgm:pt modelId="{26C8973F-E7DA-457A-9498-19768F8C57BE}" type="pres">
      <dgm:prSet presAssocID="{2D787B03-2B3C-4D60-812E-6EA47447FE83}" presName="parSpace" presStyleCnt="0"/>
      <dgm:spPr/>
    </dgm:pt>
    <dgm:pt modelId="{732F0191-2EA3-44AF-AD2A-7978819EC98C}" type="pres">
      <dgm:prSet presAssocID="{D5A83619-7F05-4AEB-AE46-764D16A3AB4E}" presName="parTxOnly" presStyleLbl="node1" presStyleIdx="3" presStyleCnt="5" custScaleX="121000">
        <dgm:presLayoutVars>
          <dgm:bulletEnabled val="1"/>
        </dgm:presLayoutVars>
      </dgm:prSet>
      <dgm:spPr>
        <a:xfrm>
          <a:off x="3872464" y="177365"/>
          <a:ext cx="1660313" cy="548863"/>
        </a:xfrm>
        <a:prstGeom prst="chevron">
          <a:avLst/>
        </a:prstGeom>
      </dgm:spPr>
    </dgm:pt>
    <dgm:pt modelId="{6DC04BEC-4089-4CB6-883D-352A7A9D5310}" type="pres">
      <dgm:prSet presAssocID="{B80C31F8-1427-43B9-949E-9ABC13B9B5FD}" presName="parSpace" presStyleCnt="0"/>
      <dgm:spPr/>
    </dgm:pt>
    <dgm:pt modelId="{0F09D08B-4B76-4F30-A85A-96A4BFB656B8}" type="pres">
      <dgm:prSet presAssocID="{4B7012A8-B89B-4883-9BC9-822886DED6CC}" presName="parTxOnly" presStyleLbl="node1" presStyleIdx="4" presStyleCnt="5" custScaleX="121000">
        <dgm:presLayoutVars>
          <dgm:bulletEnabled val="1"/>
        </dgm:presLayoutVars>
      </dgm:prSet>
      <dgm:spPr/>
    </dgm:pt>
  </dgm:ptLst>
  <dgm:cxnLst>
    <dgm:cxn modelId="{C597FE00-5EFA-4F94-892A-0E0C41059E1A}" srcId="{923F7CBA-0853-443D-BB68-5AC67CFDF31F}" destId="{011EBA20-12E6-44F7-817F-EC27D86E23E5}" srcOrd="1" destOrd="0" parTransId="{6F378989-A7A7-453F-A288-C6FF4F3C4093}" sibTransId="{C4E2216F-5F47-4CEF-8205-D7BEC0663435}"/>
    <dgm:cxn modelId="{028EFF22-0857-4426-B7E2-109E2138154B}" type="presOf" srcId="{A67E0D95-925F-4146-8B86-9C977FB579EF}" destId="{C4BC48E2-9B22-4D39-9F05-8A02FC14EC99}" srcOrd="0" destOrd="0" presId="urn:microsoft.com/office/officeart/2005/8/layout/hChevron3"/>
    <dgm:cxn modelId="{A4ABE46E-BBF6-4C1D-9FCC-3FA80E9A8405}" srcId="{923F7CBA-0853-443D-BB68-5AC67CFDF31F}" destId="{A67E0D95-925F-4146-8B86-9C977FB579EF}" srcOrd="2" destOrd="0" parTransId="{26039B75-8C56-4D2F-A5B1-6EC068A48427}" sibTransId="{2D787B03-2B3C-4D60-812E-6EA47447FE83}"/>
    <dgm:cxn modelId="{AA1BEF73-34A6-4321-97F8-C10144907571}" srcId="{923F7CBA-0853-443D-BB68-5AC67CFDF31F}" destId="{D5A83619-7F05-4AEB-AE46-764D16A3AB4E}" srcOrd="3" destOrd="0" parTransId="{0D936E38-B10F-46D2-86C0-94B23FA0B142}" sibTransId="{B80C31F8-1427-43B9-949E-9ABC13B9B5FD}"/>
    <dgm:cxn modelId="{2E5973AF-D208-44C5-AEBE-F9CE0736453D}" type="presOf" srcId="{D5A83619-7F05-4AEB-AE46-764D16A3AB4E}" destId="{732F0191-2EA3-44AF-AD2A-7978819EC98C}" srcOrd="0" destOrd="0" presId="urn:microsoft.com/office/officeart/2005/8/layout/hChevron3"/>
    <dgm:cxn modelId="{4F5086BE-8937-48D3-B774-17B4AE738DE4}" type="presOf" srcId="{C66829A4-F8A0-4DCD-9D5A-20166DAAD59A}" destId="{E6B86155-AB47-426B-8C6E-A30CF81D3B3F}" srcOrd="0" destOrd="0" presId="urn:microsoft.com/office/officeart/2005/8/layout/hChevron3"/>
    <dgm:cxn modelId="{5E29A1C6-DB3D-41B3-8E4D-0D0B16E2855E}" type="presOf" srcId="{4B7012A8-B89B-4883-9BC9-822886DED6CC}" destId="{0F09D08B-4B76-4F30-A85A-96A4BFB656B8}" srcOrd="0" destOrd="0" presId="urn:microsoft.com/office/officeart/2005/8/layout/hChevron3"/>
    <dgm:cxn modelId="{189F80D7-97F8-4428-9798-06449BD76B9B}" srcId="{923F7CBA-0853-443D-BB68-5AC67CFDF31F}" destId="{4B7012A8-B89B-4883-9BC9-822886DED6CC}" srcOrd="4" destOrd="0" parTransId="{CD579727-BB2C-43C2-8AEC-89B68246A3C5}" sibTransId="{17907FDC-1B0B-4D1E-A20F-222A0111A28A}"/>
    <dgm:cxn modelId="{6B353DDF-F89A-4464-8672-6BAE969871C2}" type="presOf" srcId="{923F7CBA-0853-443D-BB68-5AC67CFDF31F}" destId="{E7A5A5D8-7DA0-4B52-B1C1-8A7F3AEFBAA2}" srcOrd="0" destOrd="0" presId="urn:microsoft.com/office/officeart/2005/8/layout/hChevron3"/>
    <dgm:cxn modelId="{0CC893E8-C3C5-43CE-8AFC-CA6A61587A7D}" srcId="{923F7CBA-0853-443D-BB68-5AC67CFDF31F}" destId="{C66829A4-F8A0-4DCD-9D5A-20166DAAD59A}" srcOrd="0" destOrd="0" parTransId="{57C9A586-5990-43A5-ABB8-59689015D3EB}" sibTransId="{415C93F6-9935-4457-8CB9-2F0B8C47578B}"/>
    <dgm:cxn modelId="{947D66F9-54A5-4658-A146-84AE8F23F7B7}" type="presOf" srcId="{011EBA20-12E6-44F7-817F-EC27D86E23E5}" destId="{AF830C9C-7E53-47CF-BFE3-764290454DED}" srcOrd="0" destOrd="0" presId="urn:microsoft.com/office/officeart/2005/8/layout/hChevron3"/>
    <dgm:cxn modelId="{8D6E70F9-26E5-4782-A541-DD0F3DE1C848}" type="presParOf" srcId="{E7A5A5D8-7DA0-4B52-B1C1-8A7F3AEFBAA2}" destId="{E6B86155-AB47-426B-8C6E-A30CF81D3B3F}" srcOrd="0" destOrd="0" presId="urn:microsoft.com/office/officeart/2005/8/layout/hChevron3"/>
    <dgm:cxn modelId="{0792AF8A-C270-4F8D-9A81-6A4F5515C65E}" type="presParOf" srcId="{E7A5A5D8-7DA0-4B52-B1C1-8A7F3AEFBAA2}" destId="{60F2B809-B59E-496A-BE3F-4AD246C0C2CB}" srcOrd="1" destOrd="0" presId="urn:microsoft.com/office/officeart/2005/8/layout/hChevron3"/>
    <dgm:cxn modelId="{E7967162-F22D-4E94-80D3-D9E444AE5145}" type="presParOf" srcId="{E7A5A5D8-7DA0-4B52-B1C1-8A7F3AEFBAA2}" destId="{AF830C9C-7E53-47CF-BFE3-764290454DED}" srcOrd="2" destOrd="0" presId="urn:microsoft.com/office/officeart/2005/8/layout/hChevron3"/>
    <dgm:cxn modelId="{C4DB6CEA-0FF2-46AB-9A18-D781C49C70B5}" type="presParOf" srcId="{E7A5A5D8-7DA0-4B52-B1C1-8A7F3AEFBAA2}" destId="{A6DA6102-37CD-48EC-9D4D-0F93FB523416}" srcOrd="3" destOrd="0" presId="urn:microsoft.com/office/officeart/2005/8/layout/hChevron3"/>
    <dgm:cxn modelId="{4912BC54-754A-4D0C-9640-28D85FB2D6FB}" type="presParOf" srcId="{E7A5A5D8-7DA0-4B52-B1C1-8A7F3AEFBAA2}" destId="{C4BC48E2-9B22-4D39-9F05-8A02FC14EC99}" srcOrd="4" destOrd="0" presId="urn:microsoft.com/office/officeart/2005/8/layout/hChevron3"/>
    <dgm:cxn modelId="{11BB4295-4EF8-4CB4-B747-1F64F89EE4FB}" type="presParOf" srcId="{E7A5A5D8-7DA0-4B52-B1C1-8A7F3AEFBAA2}" destId="{26C8973F-E7DA-457A-9498-19768F8C57BE}" srcOrd="5" destOrd="0" presId="urn:microsoft.com/office/officeart/2005/8/layout/hChevron3"/>
    <dgm:cxn modelId="{EDF6B659-26D1-4FB5-BB02-4F5AD307E328}" type="presParOf" srcId="{E7A5A5D8-7DA0-4B52-B1C1-8A7F3AEFBAA2}" destId="{732F0191-2EA3-44AF-AD2A-7978819EC98C}" srcOrd="6" destOrd="0" presId="urn:microsoft.com/office/officeart/2005/8/layout/hChevron3"/>
    <dgm:cxn modelId="{67946FD0-3AD2-42DB-972A-652D21D7CDE5}" type="presParOf" srcId="{E7A5A5D8-7DA0-4B52-B1C1-8A7F3AEFBAA2}" destId="{6DC04BEC-4089-4CB6-883D-352A7A9D5310}" srcOrd="7" destOrd="0" presId="urn:microsoft.com/office/officeart/2005/8/layout/hChevron3"/>
    <dgm:cxn modelId="{347172E6-CBAE-406D-B151-95CACD1945ED}" type="presParOf" srcId="{E7A5A5D8-7DA0-4B52-B1C1-8A7F3AEFBAA2}" destId="{0F09D08B-4B76-4F30-A85A-96A4BFB656B8}" srcOrd="8" destOrd="0" presId="urn:microsoft.com/office/officeart/2005/8/layout/hChevron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latin typeface="Montserrat Medium" panose="00000600000000000000" pitchFamily="2" charset="0"/>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latin typeface="Montserrat Medium" panose="00000600000000000000" pitchFamily="2" charset="0"/>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GIẢI PHÁP VẤN ĐỀ</a:t>
          </a:r>
        </a:p>
      </dsp:txBody>
      <dsp:txXfrm>
        <a:off x="5532777" y="177365"/>
        <a:ext cx="1111450" cy="548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B86155-AB47-426B-8C6E-A30CF81D3B3F}">
      <dsp:nvSpPr>
        <dsp:cNvPr id="0" name=""/>
        <dsp:cNvSpPr/>
      </dsp:nvSpPr>
      <dsp:spPr>
        <a:xfrm>
          <a:off x="2974" y="177365"/>
          <a:ext cx="1372159" cy="548863"/>
        </a:xfrm>
        <a:prstGeom prst="homePlate">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GIỚI THIỆU VỀ DATASET</a:t>
          </a:r>
        </a:p>
      </dsp:txBody>
      <dsp:txXfrm>
        <a:off x="2974" y="177365"/>
        <a:ext cx="1234943" cy="548863"/>
      </dsp:txXfrm>
    </dsp:sp>
    <dsp:sp modelId="{AF830C9C-7E53-47CF-BFE3-764290454DED}">
      <dsp:nvSpPr>
        <dsp:cNvPr id="0" name=""/>
        <dsp:cNvSpPr/>
      </dsp:nvSpPr>
      <dsp:spPr>
        <a:xfrm>
          <a:off x="1100701"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CÔNG CỤ SỬ DỤNG</a:t>
          </a:r>
        </a:p>
      </dsp:txBody>
      <dsp:txXfrm>
        <a:off x="1375133" y="177365"/>
        <a:ext cx="1111450" cy="548863"/>
      </dsp:txXfrm>
    </dsp:sp>
    <dsp:sp modelId="{C4BC48E2-9B22-4D39-9F05-8A02FC14EC99}">
      <dsp:nvSpPr>
        <dsp:cNvPr id="0" name=""/>
        <dsp:cNvSpPr/>
      </dsp:nvSpPr>
      <dsp:spPr>
        <a:xfrm>
          <a:off x="2486583" y="177365"/>
          <a:ext cx="1660313" cy="548863"/>
        </a:xfrm>
        <a:prstGeom prst="chevron">
          <a:avLst/>
        </a:prstGeom>
        <a:solidFill>
          <a:srgbClr val="FFFFFF"/>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FFFFFF">
                  <a:lumMod val="85000"/>
                </a:srgbClr>
              </a:solidFill>
              <a:latin typeface="Montserrat Medium" panose="00000600000000000000" pitchFamily="2" charset="0"/>
              <a:ea typeface="+mn-ea"/>
              <a:cs typeface="+mn-cs"/>
            </a:rPr>
            <a:t>CÁC BƯỚC THỰC HIỆN</a:t>
          </a:r>
        </a:p>
      </dsp:txBody>
      <dsp:txXfrm>
        <a:off x="2761015" y="177365"/>
        <a:ext cx="1111450" cy="548863"/>
      </dsp:txXfrm>
    </dsp:sp>
    <dsp:sp modelId="{732F0191-2EA3-44AF-AD2A-7978819EC98C}">
      <dsp:nvSpPr>
        <dsp:cNvPr id="0" name=""/>
        <dsp:cNvSpPr/>
      </dsp:nvSpPr>
      <dsp:spPr>
        <a:xfrm>
          <a:off x="3872464" y="177365"/>
          <a:ext cx="1660313" cy="548863"/>
        </a:xfrm>
        <a:prstGeom prst="chevron">
          <a:avLst/>
        </a:prstGeom>
        <a:gradFill rotWithShape="0">
          <a:gsLst>
            <a:gs pos="0">
              <a:srgbClr val="00B5DD">
                <a:hueOff val="0"/>
                <a:satOff val="0"/>
                <a:lumOff val="0"/>
                <a:alphaOff val="0"/>
                <a:tint val="50000"/>
                <a:satMod val="300000"/>
              </a:srgbClr>
            </a:gs>
            <a:gs pos="35000">
              <a:srgbClr val="00B5DD">
                <a:hueOff val="0"/>
                <a:satOff val="0"/>
                <a:lumOff val="0"/>
                <a:alphaOff val="0"/>
                <a:tint val="37000"/>
                <a:satMod val="300000"/>
              </a:srgbClr>
            </a:gs>
            <a:gs pos="100000">
              <a:srgbClr val="00B5DD">
                <a:hueOff val="0"/>
                <a:satOff val="0"/>
                <a:lumOff val="0"/>
                <a:alphaOff val="0"/>
                <a:tint val="15000"/>
                <a:satMod val="350000"/>
              </a:srgb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8674"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rgbClr val="3A3F50"/>
              </a:solidFill>
              <a:latin typeface="Montserrat Medium" panose="00000600000000000000" pitchFamily="2" charset="0"/>
              <a:ea typeface="+mn-ea"/>
              <a:cs typeface="+mn-cs"/>
            </a:rPr>
            <a:t>CÁC VẤN ĐỀ PHÂN TÍCH</a:t>
          </a:r>
        </a:p>
      </dsp:txBody>
      <dsp:txXfrm>
        <a:off x="4146896" y="177365"/>
        <a:ext cx="1111450" cy="548863"/>
      </dsp:txXfrm>
    </dsp:sp>
    <dsp:sp modelId="{0F09D08B-4B76-4F30-A85A-96A4BFB656B8}">
      <dsp:nvSpPr>
        <dsp:cNvPr id="0" name=""/>
        <dsp:cNvSpPr/>
      </dsp:nvSpPr>
      <dsp:spPr>
        <a:xfrm>
          <a:off x="5258345" y="177365"/>
          <a:ext cx="1660313" cy="548863"/>
        </a:xfrm>
        <a:prstGeom prst="chevron">
          <a:avLst/>
        </a:prstGeom>
        <a:solidFill>
          <a:schemeClr val="bg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4006" tIns="29337" rIns="14669" bIns="29337" numCol="1" spcCol="1270" anchor="ctr" anchorCtr="0">
          <a:noAutofit/>
        </a:bodyPr>
        <a:lstStyle/>
        <a:p>
          <a:pPr marL="0" lvl="0" indent="0" algn="ctr" defTabSz="488950">
            <a:lnSpc>
              <a:spcPct val="90000"/>
            </a:lnSpc>
            <a:spcBef>
              <a:spcPct val="0"/>
            </a:spcBef>
            <a:spcAft>
              <a:spcPct val="35000"/>
            </a:spcAft>
            <a:buNone/>
          </a:pPr>
          <a:r>
            <a:rPr lang="en-US" sz="1100" b="1" kern="1200">
              <a:solidFill>
                <a:schemeClr val="bg1">
                  <a:lumMod val="85000"/>
                </a:schemeClr>
              </a:solidFill>
              <a:latin typeface="Montserrat Medium" panose="00000600000000000000" pitchFamily="2" charset="0"/>
            </a:rPr>
            <a:t>GIẢI PHÁP VẤN ĐỀ</a:t>
          </a:r>
        </a:p>
      </dsp:txBody>
      <dsp:txXfrm>
        <a:off x="5532777" y="177365"/>
        <a:ext cx="1111450" cy="548863"/>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752275-C10F-42C2-B28F-1926A8022B1F}" type="datetimeFigureOut">
              <a:rPr lang="en-US" smtClean="0"/>
              <a:t>7/9/2023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3E6B2F-779C-40C5-BB4C-E34838A3C7E0}" type="slidenum">
              <a:rPr lang="en-US" smtClean="0"/>
              <a:t>‹#›</a:t>
            </a:fld>
            <a:endParaRPr lang="en-US"/>
          </a:p>
        </p:txBody>
      </p:sp>
    </p:spTree>
    <p:extLst>
      <p:ext uri="{BB962C8B-B14F-4D97-AF65-F5344CB8AC3E}">
        <p14:creationId xmlns:p14="http://schemas.microsoft.com/office/powerpoint/2010/main" val="2546605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0849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0095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9433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89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83539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8799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681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243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2"/>
        <p:cNvGrpSpPr/>
        <p:nvPr/>
      </p:nvGrpSpPr>
      <p:grpSpPr>
        <a:xfrm>
          <a:off x="0" y="0"/>
          <a:ext cx="0" cy="0"/>
          <a:chOff x="0" y="0"/>
          <a:chExt cx="0" cy="0"/>
        </a:xfrm>
      </p:grpSpPr>
      <p:sp>
        <p:nvSpPr>
          <p:cNvPr id="2073" name="Google Shape;2073;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4" name="Google Shape;2074;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8746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5082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111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81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114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35100" y="2484800"/>
            <a:ext cx="6616800" cy="18884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279134" y="2938280"/>
            <a:ext cx="1560661" cy="981455"/>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56744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2"/>
        <p:cNvGrpSpPr/>
        <p:nvPr/>
      </p:nvGrpSpPr>
      <p:grpSpPr>
        <a:xfrm>
          <a:off x="0" y="0"/>
          <a:ext cx="0" cy="0"/>
          <a:chOff x="0" y="0"/>
          <a:chExt cx="0" cy="0"/>
        </a:xfrm>
      </p:grpSpPr>
      <p:sp>
        <p:nvSpPr>
          <p:cNvPr id="23" name="Google Shape;23;p5"/>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5"/>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5"/>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609600" y="2661000"/>
            <a:ext cx="7521200" cy="35212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a:lvl1pPr>
            <a:lvl2pPr marL="1219170" lvl="1" indent="-457189">
              <a:spcBef>
                <a:spcPts val="800"/>
              </a:spcBef>
              <a:spcAft>
                <a:spcPts val="0"/>
              </a:spcAft>
              <a:buSzPts val="1800"/>
              <a:buChar char="▹"/>
              <a:defRPr/>
            </a:lvl2pPr>
            <a:lvl3pPr marL="1828754" lvl="2" indent="-457189">
              <a:spcBef>
                <a:spcPts val="800"/>
              </a:spcBef>
              <a:spcAft>
                <a:spcPts val="0"/>
              </a:spcAft>
              <a:buSzPts val="1800"/>
              <a:buChar char="▹"/>
              <a:defRPr/>
            </a:lvl3pPr>
            <a:lvl4pPr marL="2438339" lvl="3" indent="-474121">
              <a:spcBef>
                <a:spcPts val="800"/>
              </a:spcBef>
              <a:spcAft>
                <a:spcPts val="0"/>
              </a:spcAft>
              <a:buSzPts val="2000"/>
              <a:buChar char="▹"/>
              <a:defRPr/>
            </a:lvl4pPr>
            <a:lvl5pPr marL="3047924" lvl="4" indent="-474121">
              <a:spcBef>
                <a:spcPts val="800"/>
              </a:spcBef>
              <a:spcAft>
                <a:spcPts val="0"/>
              </a:spcAft>
              <a:buSzPts val="2000"/>
              <a:buChar char="▹"/>
              <a:defRPr/>
            </a:lvl5pPr>
            <a:lvl6pPr marL="3657509" lvl="5" indent="-474121">
              <a:spcBef>
                <a:spcPts val="800"/>
              </a:spcBef>
              <a:spcAft>
                <a:spcPts val="0"/>
              </a:spcAft>
              <a:buSzPts val="2000"/>
              <a:buChar char="▹"/>
              <a:defRPr/>
            </a:lvl6pPr>
            <a:lvl7pPr marL="4267093" lvl="6" indent="-474121">
              <a:spcBef>
                <a:spcPts val="800"/>
              </a:spcBef>
              <a:spcAft>
                <a:spcPts val="0"/>
              </a:spcAft>
              <a:buSzPts val="2000"/>
              <a:buChar char="▹"/>
              <a:defRPr/>
            </a:lvl7pPr>
            <a:lvl8pPr marL="4876678" lvl="7" indent="-474121">
              <a:spcBef>
                <a:spcPts val="800"/>
              </a:spcBef>
              <a:spcAft>
                <a:spcPts val="0"/>
              </a:spcAft>
              <a:buSzPts val="2000"/>
              <a:buChar char="▹"/>
              <a:defRPr/>
            </a:lvl8pPr>
            <a:lvl9pPr marL="5486263" lvl="8" indent="-474121">
              <a:spcBef>
                <a:spcPts val="800"/>
              </a:spcBef>
              <a:spcAft>
                <a:spcPts val="0"/>
              </a:spcAft>
              <a:buSzPts val="2000"/>
              <a:buChar char="▹"/>
              <a:defRPr/>
            </a:lvl9pPr>
          </a:lstStyle>
          <a:p>
            <a:endParaRPr/>
          </a:p>
        </p:txBody>
      </p:sp>
      <p:sp>
        <p:nvSpPr>
          <p:cNvPr id="27" name="Google Shape;27;p5"/>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3616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28"/>
        <p:cNvGrpSpPr/>
        <p:nvPr/>
      </p:nvGrpSpPr>
      <p:grpSpPr>
        <a:xfrm>
          <a:off x="0" y="0"/>
          <a:ext cx="0" cy="0"/>
          <a:chOff x="0" y="0"/>
          <a:chExt cx="0" cy="0"/>
        </a:xfrm>
      </p:grpSpPr>
      <p:sp>
        <p:nvSpPr>
          <p:cNvPr id="29" name="Google Shape;29;p6"/>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6"/>
          <p:cNvSpPr/>
          <p:nvPr/>
        </p:nvSpPr>
        <p:spPr>
          <a:xfrm rot="5400000">
            <a:off x="-133800" y="965980"/>
            <a:ext cx="624800" cy="3572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6"/>
          <p:cNvSpPr txBox="1">
            <a:spLocks noGrp="1"/>
          </p:cNvSpPr>
          <p:nvPr>
            <p:ph type="title"/>
          </p:nvPr>
        </p:nvSpPr>
        <p:spPr>
          <a:xfrm>
            <a:off x="609600" y="807467"/>
            <a:ext cx="7521200" cy="14436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609600"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3" name="Google Shape;33;p6"/>
          <p:cNvSpPr txBox="1">
            <a:spLocks noGrp="1"/>
          </p:cNvSpPr>
          <p:nvPr>
            <p:ph type="body" idx="2"/>
          </p:nvPr>
        </p:nvSpPr>
        <p:spPr>
          <a:xfrm>
            <a:off x="4554104" y="2661000"/>
            <a:ext cx="3576800" cy="3572000"/>
          </a:xfrm>
          <a:prstGeom prst="rect">
            <a:avLst/>
          </a:prstGeom>
        </p:spPr>
        <p:txBody>
          <a:bodyPr spcFirstLastPara="1" wrap="square" lIns="0" tIns="0" rIns="0" bIns="0" anchor="t" anchorCtr="0">
            <a:noAutofit/>
          </a:bodyPr>
          <a:lstStyle>
            <a:lvl1pPr marL="609585" lvl="0" indent="-457189">
              <a:spcBef>
                <a:spcPts val="800"/>
              </a:spcBef>
              <a:spcAft>
                <a:spcPts val="0"/>
              </a:spcAft>
              <a:buSzPts val="1800"/>
              <a:buChar char="▸"/>
              <a:defRPr sz="2400"/>
            </a:lvl1pPr>
            <a:lvl2pPr marL="1219170" lvl="1" indent="-457189">
              <a:spcBef>
                <a:spcPts val="800"/>
              </a:spcBef>
              <a:spcAft>
                <a:spcPts val="0"/>
              </a:spcAft>
              <a:buSzPts val="1800"/>
              <a:buChar char="▹"/>
              <a:defRPr sz="2400"/>
            </a:lvl2pPr>
            <a:lvl3pPr marL="1828754" lvl="2" indent="-457189">
              <a:spcBef>
                <a:spcPts val="800"/>
              </a:spcBef>
              <a:spcAft>
                <a:spcPts val="0"/>
              </a:spcAft>
              <a:buSzPts val="1800"/>
              <a:buChar char="▹"/>
              <a:defRPr sz="2400"/>
            </a:lvl3pPr>
            <a:lvl4pPr marL="2438339" lvl="3" indent="-457189">
              <a:spcBef>
                <a:spcPts val="800"/>
              </a:spcBef>
              <a:spcAft>
                <a:spcPts val="0"/>
              </a:spcAft>
              <a:buSzPts val="1800"/>
              <a:buChar char="▹"/>
              <a:defRPr sz="2400"/>
            </a:lvl4pPr>
            <a:lvl5pPr marL="3047924" lvl="4" indent="-457189">
              <a:spcBef>
                <a:spcPts val="800"/>
              </a:spcBef>
              <a:spcAft>
                <a:spcPts val="0"/>
              </a:spcAft>
              <a:buSzPts val="1800"/>
              <a:buChar char="▹"/>
              <a:defRPr sz="2400"/>
            </a:lvl5pPr>
            <a:lvl6pPr marL="3657509" lvl="5" indent="-457189">
              <a:spcBef>
                <a:spcPts val="800"/>
              </a:spcBef>
              <a:spcAft>
                <a:spcPts val="0"/>
              </a:spcAft>
              <a:buSzPts val="1800"/>
              <a:buChar char="▹"/>
              <a:defRPr sz="2400"/>
            </a:lvl6pPr>
            <a:lvl7pPr marL="4267093" lvl="6" indent="-457189">
              <a:spcBef>
                <a:spcPts val="800"/>
              </a:spcBef>
              <a:spcAft>
                <a:spcPts val="0"/>
              </a:spcAft>
              <a:buSzPts val="1800"/>
              <a:buChar char="▹"/>
              <a:defRPr sz="2400"/>
            </a:lvl7pPr>
            <a:lvl8pPr marL="4876678" lvl="7" indent="-457189">
              <a:spcBef>
                <a:spcPts val="800"/>
              </a:spcBef>
              <a:spcAft>
                <a:spcPts val="0"/>
              </a:spcAft>
              <a:buSzPts val="1800"/>
              <a:buChar char="▹"/>
              <a:defRPr sz="2400"/>
            </a:lvl8pPr>
            <a:lvl9pPr marL="5486263" lvl="8" indent="-457189">
              <a:spcBef>
                <a:spcPts val="800"/>
              </a:spcBef>
              <a:spcAft>
                <a:spcPts val="0"/>
              </a:spcAft>
              <a:buSzPts val="1800"/>
              <a:buChar char="▹"/>
              <a:defRPr sz="2400"/>
            </a:lvl9pPr>
          </a:lstStyle>
          <a:p>
            <a:endParaRPr/>
          </a:p>
        </p:txBody>
      </p:sp>
      <p:sp>
        <p:nvSpPr>
          <p:cNvPr id="34" name="Google Shape;34;p6"/>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73029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11582400" y="6233133"/>
            <a:ext cx="624800" cy="6248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0"/>
          <p:cNvSpPr txBox="1">
            <a:spLocks noGrp="1"/>
          </p:cNvSpPr>
          <p:nvPr>
            <p:ph type="sldNum" idx="12"/>
          </p:nvPr>
        </p:nvSpPr>
        <p:spPr>
          <a:xfrm>
            <a:off x="11532033" y="6182333"/>
            <a:ext cx="609200" cy="6248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80080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DFA7-7E2F-3A0A-B267-ECF7C7817C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38643F-8E05-0A7D-02A8-BD73A44E39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39CFC03-5631-F881-EB12-085E93CDB374}"/>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F7523C4D-D847-B36F-3C23-932DA5470D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8E3095-3B0C-3F85-C96D-CFF9ED3AE37B}"/>
              </a:ext>
            </a:extLst>
          </p:cNvPr>
          <p:cNvSpPr>
            <a:spLocks noGrp="1"/>
          </p:cNvSpPr>
          <p:nvPr>
            <p:ph type="sldNum" sz="quarter" idx="12"/>
          </p:nvPr>
        </p:nvSpPr>
        <p:spPr/>
        <p:txBody>
          <a:bodyPr/>
          <a:lstStyle/>
          <a:p>
            <a:fld id="{FF589227-FB04-444D-8E43-0A3F1715B954}" type="slidenum">
              <a:rPr lang="en-US" smtClean="0"/>
              <a:t>‹#›</a:t>
            </a:fld>
            <a:endParaRPr lang="en-US"/>
          </a:p>
        </p:txBody>
      </p:sp>
    </p:spTree>
    <p:extLst>
      <p:ext uri="{BB962C8B-B14F-4D97-AF65-F5344CB8AC3E}">
        <p14:creationId xmlns:p14="http://schemas.microsoft.com/office/powerpoint/2010/main" val="24992770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9600" y="807467"/>
            <a:ext cx="7521200" cy="14436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609600" y="2661000"/>
            <a:ext cx="7521200" cy="3572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11532033" y="6182333"/>
            <a:ext cx="609200" cy="624800"/>
          </a:xfrm>
          <a:prstGeom prst="rect">
            <a:avLst/>
          </a:prstGeom>
          <a:noFill/>
          <a:ln>
            <a:noFill/>
          </a:ln>
        </p:spPr>
        <p:txBody>
          <a:bodyPr spcFirstLastPara="1" wrap="square" lIns="0" tIns="0" rIns="0" bIns="0" anchor="b" anchorCtr="0">
            <a:noAutofit/>
          </a:bodyPr>
          <a:lstStyle>
            <a:lvl1pPr lvl="0" algn="r">
              <a:buNone/>
              <a:defRPr sz="1600">
                <a:solidFill>
                  <a:schemeClr val="lt1"/>
                </a:solidFill>
                <a:latin typeface="Barlow Light"/>
                <a:ea typeface="Barlow Light"/>
                <a:cs typeface="Barlow Light"/>
                <a:sym typeface="Barlow Light"/>
              </a:defRPr>
            </a:lvl1pPr>
            <a:lvl2pPr lvl="1" algn="r">
              <a:buNone/>
              <a:defRPr sz="1600">
                <a:solidFill>
                  <a:schemeClr val="lt1"/>
                </a:solidFill>
                <a:latin typeface="Barlow Light"/>
                <a:ea typeface="Barlow Light"/>
                <a:cs typeface="Barlow Light"/>
                <a:sym typeface="Barlow Light"/>
              </a:defRPr>
            </a:lvl2pPr>
            <a:lvl3pPr lvl="2" algn="r">
              <a:buNone/>
              <a:defRPr sz="1600">
                <a:solidFill>
                  <a:schemeClr val="lt1"/>
                </a:solidFill>
                <a:latin typeface="Barlow Light"/>
                <a:ea typeface="Barlow Light"/>
                <a:cs typeface="Barlow Light"/>
                <a:sym typeface="Barlow Light"/>
              </a:defRPr>
            </a:lvl3pPr>
            <a:lvl4pPr lvl="3" algn="r">
              <a:buNone/>
              <a:defRPr sz="1600">
                <a:solidFill>
                  <a:schemeClr val="lt1"/>
                </a:solidFill>
                <a:latin typeface="Barlow Light"/>
                <a:ea typeface="Barlow Light"/>
                <a:cs typeface="Barlow Light"/>
                <a:sym typeface="Barlow Light"/>
              </a:defRPr>
            </a:lvl4pPr>
            <a:lvl5pPr lvl="4" algn="r">
              <a:buNone/>
              <a:defRPr sz="1600">
                <a:solidFill>
                  <a:schemeClr val="lt1"/>
                </a:solidFill>
                <a:latin typeface="Barlow Light"/>
                <a:ea typeface="Barlow Light"/>
                <a:cs typeface="Barlow Light"/>
                <a:sym typeface="Barlow Light"/>
              </a:defRPr>
            </a:lvl5pPr>
            <a:lvl6pPr lvl="5" algn="r">
              <a:buNone/>
              <a:defRPr sz="1600">
                <a:solidFill>
                  <a:schemeClr val="lt1"/>
                </a:solidFill>
                <a:latin typeface="Barlow Light"/>
                <a:ea typeface="Barlow Light"/>
                <a:cs typeface="Barlow Light"/>
                <a:sym typeface="Barlow Light"/>
              </a:defRPr>
            </a:lvl6pPr>
            <a:lvl7pPr lvl="6" algn="r">
              <a:buNone/>
              <a:defRPr sz="1600">
                <a:solidFill>
                  <a:schemeClr val="lt1"/>
                </a:solidFill>
                <a:latin typeface="Barlow Light"/>
                <a:ea typeface="Barlow Light"/>
                <a:cs typeface="Barlow Light"/>
                <a:sym typeface="Barlow Light"/>
              </a:defRPr>
            </a:lvl7pPr>
            <a:lvl8pPr lvl="7" algn="r">
              <a:buNone/>
              <a:defRPr sz="1600">
                <a:solidFill>
                  <a:schemeClr val="lt1"/>
                </a:solidFill>
                <a:latin typeface="Barlow Light"/>
                <a:ea typeface="Barlow Light"/>
                <a:cs typeface="Barlow Light"/>
                <a:sym typeface="Barlow Light"/>
              </a:defRPr>
            </a:lvl8pPr>
            <a:lvl9pPr lvl="8" algn="r">
              <a:buNone/>
              <a:defRPr sz="1600">
                <a:solidFill>
                  <a:schemeClr val="lt1"/>
                </a:solidFill>
                <a:latin typeface="Barlow Light"/>
                <a:ea typeface="Barlow Light"/>
                <a:cs typeface="Barlow Light"/>
                <a:sym typeface="Barlow Light"/>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34789416"/>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5" r:id="rId3"/>
    <p:sldLayoutId id="2147483669" r:id="rId4"/>
    <p:sldLayoutId id="2147483671"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4.png"/><Relationship Id="rId7" Type="http://schemas.openxmlformats.org/officeDocument/2006/relationships/diagramQuickStyle" Target="../diagrams/quickStyle9.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15.png"/><Relationship Id="rId9" Type="http://schemas.microsoft.com/office/2007/relationships/diagramDrawing" Target="../diagrams/drawing9.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 Id="rId9"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1.png"/><Relationship Id="rId7" Type="http://schemas.openxmlformats.org/officeDocument/2006/relationships/diagramColors" Target="../diagrams/colors13.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microsoft.com/office/2007/relationships/diagramDrawing" Target="../diagrams/drawing19.xml"/><Relationship Id="rId3" Type="http://schemas.microsoft.com/office/2007/relationships/hdphoto" Target="../media/hdphoto1.wdp"/><Relationship Id="rId7" Type="http://schemas.openxmlformats.org/officeDocument/2006/relationships/diagramColors" Target="../diagrams/colors19.xml"/><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4.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3.xml.rels><?xml version="1.0" encoding="UTF-8" standalone="yes"?>
<Relationships xmlns="http://schemas.openxmlformats.org/package/2006/relationships"><Relationship Id="rId3" Type="http://schemas.openxmlformats.org/officeDocument/2006/relationships/hyperlink" Target="mailto:nguyensang1996yl@gmail.com"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hyperlink" Target="mailto:trankhanhhung.tk@gmail.com" TargetMode="External"/><Relationship Id="rId5" Type="http://schemas.openxmlformats.org/officeDocument/2006/relationships/hyperlink" Target="mailto:truongthuy0707@gmail.com" TargetMode="External"/><Relationship Id="rId4" Type="http://schemas.openxmlformats.org/officeDocument/2006/relationships/hyperlink" Target="mailto:nguyenbathienthanh96@gmail.com"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Layout" Target="../diagrams/layout3.xml"/><Relationship Id="rId7" Type="http://schemas.openxmlformats.org/officeDocument/2006/relationships/image" Target="../media/image1.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10" Type="http://schemas.openxmlformats.org/officeDocument/2006/relationships/image" Target="../media/image5.png"/><Relationship Id="rId4" Type="http://schemas.openxmlformats.org/officeDocument/2006/relationships/diagramLayout" Target="../diagrams/layout4.xml"/><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5.xml"/><Relationship Id="rId11" Type="http://schemas.openxmlformats.org/officeDocument/2006/relationships/image" Target="../media/image9.png"/><Relationship Id="rId5" Type="http://schemas.openxmlformats.org/officeDocument/2006/relationships/diagramQuickStyle" Target="../diagrams/quickStyle5.xml"/><Relationship Id="rId10" Type="http://schemas.openxmlformats.org/officeDocument/2006/relationships/image" Target="../media/image8.png"/><Relationship Id="rId4" Type="http://schemas.openxmlformats.org/officeDocument/2006/relationships/diagramLayout" Target="../diagrams/layout5.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grpSp>
        <p:nvGrpSpPr>
          <p:cNvPr id="63" name="Google Shape;63;p12"/>
          <p:cNvGrpSpPr/>
          <p:nvPr/>
        </p:nvGrpSpPr>
        <p:grpSpPr>
          <a:xfrm>
            <a:off x="7072152" y="914732"/>
            <a:ext cx="5121524" cy="5191071"/>
            <a:chOff x="5122427" y="668001"/>
            <a:chExt cx="3841143" cy="3893303"/>
          </a:xfrm>
        </p:grpSpPr>
        <p:grpSp>
          <p:nvGrpSpPr>
            <p:cNvPr id="64" name="Google Shape;64;p12"/>
            <p:cNvGrpSpPr/>
            <p:nvPr/>
          </p:nvGrpSpPr>
          <p:grpSpPr>
            <a:xfrm>
              <a:off x="5144045" y="893590"/>
              <a:ext cx="2833667" cy="2964311"/>
              <a:chOff x="3860721" y="1330073"/>
              <a:chExt cx="3544299" cy="3707706"/>
            </a:xfrm>
          </p:grpSpPr>
          <p:sp>
            <p:nvSpPr>
              <p:cNvPr id="65" name="Google Shape;65;p12"/>
              <p:cNvSpPr/>
              <p:nvPr/>
            </p:nvSpPr>
            <p:spPr>
              <a:xfrm>
                <a:off x="5336000" y="1330073"/>
                <a:ext cx="2069020" cy="2805419"/>
              </a:xfrm>
              <a:custGeom>
                <a:avLst/>
                <a:gdLst/>
                <a:ahLst/>
                <a:cxnLst/>
                <a:rect l="l" t="t" r="r" b="b"/>
                <a:pathLst>
                  <a:path w="2069020" h="2805419" extrusionOk="0">
                    <a:moveTo>
                      <a:pt x="2019014" y="2799395"/>
                    </a:moveTo>
                    <a:lnTo>
                      <a:pt x="50006" y="1662586"/>
                    </a:lnTo>
                    <a:cubicBezTo>
                      <a:pt x="22384" y="1646680"/>
                      <a:pt x="0" y="1603912"/>
                      <a:pt x="0" y="1567336"/>
                    </a:cubicBezTo>
                    <a:lnTo>
                      <a:pt x="0" y="43908"/>
                    </a:lnTo>
                    <a:cubicBezTo>
                      <a:pt x="0" y="7141"/>
                      <a:pt x="22384" y="-9813"/>
                      <a:pt x="50006" y="5808"/>
                    </a:cubicBezTo>
                    <a:lnTo>
                      <a:pt x="2019014" y="1142998"/>
                    </a:lnTo>
                    <a:cubicBezTo>
                      <a:pt x="2046637" y="1158904"/>
                      <a:pt x="2069020" y="1201672"/>
                      <a:pt x="2069020" y="1238248"/>
                    </a:cubicBezTo>
                    <a:lnTo>
                      <a:pt x="2069020" y="2761295"/>
                    </a:lnTo>
                    <a:cubicBezTo>
                      <a:pt x="2069020" y="2798443"/>
                      <a:pt x="2046637" y="2815397"/>
                      <a:pt x="2019014" y="2799395"/>
                    </a:cubicBez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66" name="Google Shape;66;p12"/>
              <p:cNvSpPr/>
              <p:nvPr/>
            </p:nvSpPr>
            <p:spPr>
              <a:xfrm>
                <a:off x="7365110" y="4067936"/>
                <a:ext cx="21907" cy="77247"/>
              </a:xfrm>
              <a:custGeom>
                <a:avLst/>
                <a:gdLst/>
                <a:ahLst/>
                <a:cxnLst/>
                <a:rect l="l" t="t" r="r" b="b"/>
                <a:pathLst>
                  <a:path w="21907" h="77247" extrusionOk="0">
                    <a:moveTo>
                      <a:pt x="0" y="77248"/>
                    </a:moveTo>
                    <a:lnTo>
                      <a:pt x="21908" y="64675"/>
                    </a:lnTo>
                    <a:lnTo>
                      <a:pt x="12383" y="0"/>
                    </a:lnTo>
                    <a:lnTo>
                      <a:pt x="0" y="77248"/>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67" name="Google Shape;67;p12"/>
              <p:cNvSpPr/>
              <p:nvPr/>
            </p:nvSpPr>
            <p:spPr>
              <a:xfrm>
                <a:off x="5332475" y="1333214"/>
                <a:ext cx="52292" cy="22389"/>
              </a:xfrm>
              <a:custGeom>
                <a:avLst/>
                <a:gdLst/>
                <a:ahLst/>
                <a:cxnLst/>
                <a:rect l="l" t="t" r="r" b="b"/>
                <a:pathLst>
                  <a:path w="52292" h="22389" extrusionOk="0">
                    <a:moveTo>
                      <a:pt x="0" y="12383"/>
                    </a:moveTo>
                    <a:lnTo>
                      <a:pt x="21431" y="0"/>
                    </a:lnTo>
                    <a:lnTo>
                      <a:pt x="52292" y="17621"/>
                    </a:lnTo>
                    <a:cubicBezTo>
                      <a:pt x="52292" y="17621"/>
                      <a:pt x="19431" y="22574"/>
                      <a:pt x="18669" y="22384"/>
                    </a:cubicBezTo>
                    <a:cubicBezTo>
                      <a:pt x="17907" y="22193"/>
                      <a:pt x="0" y="12383"/>
                      <a:pt x="0" y="12383"/>
                    </a:cubicBez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68" name="Google Shape;68;p12"/>
              <p:cNvSpPr/>
              <p:nvPr/>
            </p:nvSpPr>
            <p:spPr>
              <a:xfrm>
                <a:off x="5317902" y="1340537"/>
                <a:ext cx="2069115" cy="2805383"/>
              </a:xfrm>
              <a:custGeom>
                <a:avLst/>
                <a:gdLst/>
                <a:ahLst/>
                <a:cxnLst/>
                <a:rect l="l" t="t" r="r" b="b"/>
                <a:pathLst>
                  <a:path w="2069115" h="2805383" extrusionOk="0">
                    <a:moveTo>
                      <a:pt x="2019110" y="2799409"/>
                    </a:moveTo>
                    <a:lnTo>
                      <a:pt x="50006" y="1662600"/>
                    </a:lnTo>
                    <a:cubicBezTo>
                      <a:pt x="22384" y="1646598"/>
                      <a:pt x="0" y="1603831"/>
                      <a:pt x="0" y="1567350"/>
                    </a:cubicBezTo>
                    <a:lnTo>
                      <a:pt x="0" y="43921"/>
                    </a:lnTo>
                    <a:cubicBezTo>
                      <a:pt x="0" y="7060"/>
                      <a:pt x="22384" y="-9800"/>
                      <a:pt x="50006" y="5821"/>
                    </a:cubicBezTo>
                    <a:lnTo>
                      <a:pt x="2019110" y="1142916"/>
                    </a:lnTo>
                    <a:cubicBezTo>
                      <a:pt x="2046732" y="1158823"/>
                      <a:pt x="2069116" y="1201685"/>
                      <a:pt x="2069116" y="1238166"/>
                    </a:cubicBezTo>
                    <a:lnTo>
                      <a:pt x="2069116" y="2761595"/>
                    </a:lnTo>
                    <a:cubicBezTo>
                      <a:pt x="2069116" y="2798361"/>
                      <a:pt x="2046732" y="2815315"/>
                      <a:pt x="2019110" y="2799409"/>
                    </a:cubicBezTo>
                    <a:close/>
                  </a:path>
                </a:pathLst>
              </a:custGeom>
              <a:solidFill>
                <a:srgbClr val="E4E7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69" name="Google Shape;69;p12"/>
              <p:cNvSpPr/>
              <p:nvPr/>
            </p:nvSpPr>
            <p:spPr>
              <a:xfrm>
                <a:off x="5314473" y="1342497"/>
                <a:ext cx="2069020" cy="2805423"/>
              </a:xfrm>
              <a:custGeom>
                <a:avLst/>
                <a:gdLst/>
                <a:ahLst/>
                <a:cxnLst/>
                <a:rect l="l" t="t" r="r" b="b"/>
                <a:pathLst>
                  <a:path w="2069020" h="2805423" extrusionOk="0">
                    <a:moveTo>
                      <a:pt x="2019014" y="2799449"/>
                    </a:moveTo>
                    <a:lnTo>
                      <a:pt x="50006" y="1662545"/>
                    </a:lnTo>
                    <a:cubicBezTo>
                      <a:pt x="22384" y="1646638"/>
                      <a:pt x="0" y="1603871"/>
                      <a:pt x="0" y="1567295"/>
                    </a:cubicBezTo>
                    <a:lnTo>
                      <a:pt x="0" y="43962"/>
                    </a:lnTo>
                    <a:cubicBezTo>
                      <a:pt x="0" y="7100"/>
                      <a:pt x="22384" y="-9855"/>
                      <a:pt x="50006" y="5862"/>
                    </a:cubicBezTo>
                    <a:lnTo>
                      <a:pt x="2019014" y="1142956"/>
                    </a:lnTo>
                    <a:cubicBezTo>
                      <a:pt x="2046637" y="1158863"/>
                      <a:pt x="2069021" y="1201630"/>
                      <a:pt x="2069021" y="1238206"/>
                    </a:cubicBezTo>
                    <a:lnTo>
                      <a:pt x="2069021" y="2761635"/>
                    </a:lnTo>
                    <a:cubicBezTo>
                      <a:pt x="2069021" y="2798401"/>
                      <a:pt x="2046637" y="2815356"/>
                      <a:pt x="2019014" y="2799449"/>
                    </a:cubicBez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0" name="Google Shape;70;p12"/>
              <p:cNvSpPr/>
              <p:nvPr/>
            </p:nvSpPr>
            <p:spPr>
              <a:xfrm>
                <a:off x="5339429" y="1375389"/>
                <a:ext cx="2018061" cy="2673878"/>
              </a:xfrm>
              <a:custGeom>
                <a:avLst/>
                <a:gdLst/>
                <a:ahLst/>
                <a:cxnLst/>
                <a:rect l="l" t="t" r="r" b="b"/>
                <a:pathLst>
                  <a:path w="2018061" h="2673878" extrusionOk="0">
                    <a:moveTo>
                      <a:pt x="2017014" y="2673878"/>
                    </a:moveTo>
                    <a:lnTo>
                      <a:pt x="0" y="1509352"/>
                    </a:lnTo>
                    <a:lnTo>
                      <a:pt x="1048" y="17165"/>
                    </a:lnTo>
                    <a:cubicBezTo>
                      <a:pt x="1048" y="1830"/>
                      <a:pt x="11811" y="-4361"/>
                      <a:pt x="25051" y="3259"/>
                    </a:cubicBezTo>
                    <a:lnTo>
                      <a:pt x="1994059" y="1140163"/>
                    </a:lnTo>
                    <a:cubicBezTo>
                      <a:pt x="2008213" y="1149354"/>
                      <a:pt x="2017138" y="1164747"/>
                      <a:pt x="2018062" y="1181596"/>
                    </a:cubicBezTo>
                    <a:close/>
                  </a:path>
                </a:pathLst>
              </a:custGeom>
              <a:solidFill>
                <a:srgbClr val="FFFFF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1" name="Google Shape;71;p12"/>
              <p:cNvSpPr/>
              <p:nvPr/>
            </p:nvSpPr>
            <p:spPr>
              <a:xfrm>
                <a:off x="5339238" y="1374339"/>
                <a:ext cx="2018061" cy="2673785"/>
              </a:xfrm>
              <a:custGeom>
                <a:avLst/>
                <a:gdLst/>
                <a:ahLst/>
                <a:cxnLst/>
                <a:rect l="l" t="t" r="r" b="b"/>
                <a:pathLst>
                  <a:path w="2018061" h="2673785" extrusionOk="0">
                    <a:moveTo>
                      <a:pt x="2017014" y="2673785"/>
                    </a:moveTo>
                    <a:lnTo>
                      <a:pt x="0" y="1509354"/>
                    </a:lnTo>
                    <a:lnTo>
                      <a:pt x="1048" y="17072"/>
                    </a:lnTo>
                    <a:cubicBezTo>
                      <a:pt x="1048" y="1832"/>
                      <a:pt x="11811" y="-4359"/>
                      <a:pt x="25051" y="3261"/>
                    </a:cubicBezTo>
                    <a:lnTo>
                      <a:pt x="1994059" y="1140260"/>
                    </a:lnTo>
                    <a:cubicBezTo>
                      <a:pt x="2008232" y="1149481"/>
                      <a:pt x="2017147" y="1164911"/>
                      <a:pt x="2018062" y="1181789"/>
                    </a:cubicBezTo>
                    <a:close/>
                  </a:path>
                </a:pathLst>
              </a:custGeom>
              <a:solidFill>
                <a:srgbClr val="FFFFF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2" name="Google Shape;72;p12"/>
              <p:cNvSpPr/>
              <p:nvPr/>
            </p:nvSpPr>
            <p:spPr>
              <a:xfrm>
                <a:off x="3860721" y="3051171"/>
                <a:ext cx="3440851" cy="1986608"/>
              </a:xfrm>
              <a:custGeom>
                <a:avLst/>
                <a:gdLst/>
                <a:ahLst/>
                <a:cxnLst/>
                <a:rect l="l" t="t" r="r" b="b"/>
                <a:pathLst>
                  <a:path w="3440851" h="1986608" extrusionOk="0">
                    <a:moveTo>
                      <a:pt x="1987629" y="1975838"/>
                    </a:moveTo>
                    <a:lnTo>
                      <a:pt x="18621" y="838934"/>
                    </a:lnTo>
                    <a:cubicBezTo>
                      <a:pt x="-9002" y="823027"/>
                      <a:pt x="-5477" y="795214"/>
                      <a:pt x="26432" y="776736"/>
                    </a:cubicBezTo>
                    <a:lnTo>
                      <a:pt x="1345454" y="15212"/>
                    </a:lnTo>
                    <a:cubicBezTo>
                      <a:pt x="1377362" y="-3172"/>
                      <a:pt x="1425559" y="-5172"/>
                      <a:pt x="1453181" y="10735"/>
                    </a:cubicBezTo>
                    <a:lnTo>
                      <a:pt x="3422189" y="1147544"/>
                    </a:lnTo>
                    <a:cubicBezTo>
                      <a:pt x="3449812" y="1163546"/>
                      <a:pt x="3446383" y="1191359"/>
                      <a:pt x="3414474" y="1209742"/>
                    </a:cubicBezTo>
                    <a:lnTo>
                      <a:pt x="2095452" y="1971742"/>
                    </a:lnTo>
                    <a:cubicBezTo>
                      <a:pt x="2063829" y="1989744"/>
                      <a:pt x="2015347" y="1991745"/>
                      <a:pt x="1987629" y="1975838"/>
                    </a:cubicBezTo>
                    <a:close/>
                  </a:path>
                </a:pathLst>
              </a:custGeom>
              <a:solidFill>
                <a:srgbClr val="D6D8E5">
                  <a:alpha val="400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3" name="Google Shape;73;p12"/>
              <p:cNvSpPr/>
              <p:nvPr/>
            </p:nvSpPr>
            <p:spPr>
              <a:xfrm>
                <a:off x="3903733" y="3024882"/>
                <a:ext cx="3440892" cy="1987084"/>
              </a:xfrm>
              <a:custGeom>
                <a:avLst/>
                <a:gdLst/>
                <a:ahLst/>
                <a:cxnLst/>
                <a:rect l="l" t="t" r="r" b="b"/>
                <a:pathLst>
                  <a:path w="3440892" h="1987084" extrusionOk="0">
                    <a:moveTo>
                      <a:pt x="1987670" y="1976314"/>
                    </a:moveTo>
                    <a:lnTo>
                      <a:pt x="18662" y="839410"/>
                    </a:lnTo>
                    <a:cubicBezTo>
                      <a:pt x="-8961" y="823503"/>
                      <a:pt x="-5532" y="795690"/>
                      <a:pt x="26377" y="777212"/>
                    </a:cubicBezTo>
                    <a:lnTo>
                      <a:pt x="1345495" y="15212"/>
                    </a:lnTo>
                    <a:cubicBezTo>
                      <a:pt x="1377308" y="-3172"/>
                      <a:pt x="1425600" y="-5172"/>
                      <a:pt x="1453222" y="10735"/>
                    </a:cubicBezTo>
                    <a:lnTo>
                      <a:pt x="3422230" y="1148020"/>
                    </a:lnTo>
                    <a:cubicBezTo>
                      <a:pt x="3449853" y="1164022"/>
                      <a:pt x="3446424" y="1191835"/>
                      <a:pt x="3414515" y="1210218"/>
                    </a:cubicBezTo>
                    <a:lnTo>
                      <a:pt x="2095493" y="1972218"/>
                    </a:lnTo>
                    <a:cubicBezTo>
                      <a:pt x="2063584" y="1990220"/>
                      <a:pt x="2015292" y="1992221"/>
                      <a:pt x="1987670" y="1976314"/>
                    </a:cubicBez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4" name="Google Shape;74;p12"/>
              <p:cNvSpPr/>
              <p:nvPr/>
            </p:nvSpPr>
            <p:spPr>
              <a:xfrm>
                <a:off x="3903726" y="3801522"/>
                <a:ext cx="41719" cy="37052"/>
              </a:xfrm>
              <a:custGeom>
                <a:avLst/>
                <a:gdLst/>
                <a:ahLst/>
                <a:cxnLst/>
                <a:rect l="l" t="t" r="r" b="b"/>
                <a:pathLst>
                  <a:path w="41719" h="37052" extrusionOk="0">
                    <a:moveTo>
                      <a:pt x="0" y="37052"/>
                    </a:moveTo>
                    <a:lnTo>
                      <a:pt x="0" y="0"/>
                    </a:lnTo>
                    <a:lnTo>
                      <a:pt x="41719" y="17431"/>
                    </a:lnTo>
                    <a:lnTo>
                      <a:pt x="0" y="37052"/>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5" name="Google Shape;75;p12"/>
              <p:cNvSpPr/>
              <p:nvPr/>
            </p:nvSpPr>
            <p:spPr>
              <a:xfrm>
                <a:off x="7313771" y="4164425"/>
                <a:ext cx="30860" cy="40671"/>
              </a:xfrm>
              <a:custGeom>
                <a:avLst/>
                <a:gdLst/>
                <a:ahLst/>
                <a:cxnLst/>
                <a:rect l="l" t="t" r="r" b="b"/>
                <a:pathLst>
                  <a:path w="30860" h="40671" extrusionOk="0">
                    <a:moveTo>
                      <a:pt x="30861" y="36290"/>
                    </a:moveTo>
                    <a:lnTo>
                      <a:pt x="30861" y="0"/>
                    </a:lnTo>
                    <a:lnTo>
                      <a:pt x="0" y="10573"/>
                    </a:lnTo>
                    <a:lnTo>
                      <a:pt x="20479" y="40672"/>
                    </a:lnTo>
                    <a:lnTo>
                      <a:pt x="30861" y="36290"/>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6" name="Google Shape;76;p12"/>
              <p:cNvSpPr/>
              <p:nvPr/>
            </p:nvSpPr>
            <p:spPr>
              <a:xfrm>
                <a:off x="3903733" y="2994046"/>
                <a:ext cx="3440892" cy="1986618"/>
              </a:xfrm>
              <a:custGeom>
                <a:avLst/>
                <a:gdLst/>
                <a:ahLst/>
                <a:cxnLst/>
                <a:rect l="l" t="t" r="r" b="b"/>
                <a:pathLst>
                  <a:path w="3440892" h="1986618" extrusionOk="0">
                    <a:moveTo>
                      <a:pt x="1987670" y="1975813"/>
                    </a:moveTo>
                    <a:lnTo>
                      <a:pt x="18662" y="839005"/>
                    </a:lnTo>
                    <a:cubicBezTo>
                      <a:pt x="-8961" y="823098"/>
                      <a:pt x="-5532" y="795190"/>
                      <a:pt x="26377" y="776806"/>
                    </a:cubicBezTo>
                    <a:lnTo>
                      <a:pt x="1345495" y="15283"/>
                    </a:lnTo>
                    <a:cubicBezTo>
                      <a:pt x="1377308" y="-3196"/>
                      <a:pt x="1425600" y="-5196"/>
                      <a:pt x="1453222" y="10806"/>
                    </a:cubicBezTo>
                    <a:lnTo>
                      <a:pt x="3422230" y="1147615"/>
                    </a:lnTo>
                    <a:cubicBezTo>
                      <a:pt x="3449853" y="1163521"/>
                      <a:pt x="3446424" y="1191430"/>
                      <a:pt x="3414515" y="1209813"/>
                    </a:cubicBezTo>
                    <a:lnTo>
                      <a:pt x="2095493" y="1971336"/>
                    </a:lnTo>
                    <a:cubicBezTo>
                      <a:pt x="2063584" y="1989815"/>
                      <a:pt x="2015292" y="1991815"/>
                      <a:pt x="1987670" y="1975813"/>
                    </a:cubicBezTo>
                    <a:close/>
                  </a:path>
                </a:pathLst>
              </a:custGeom>
              <a:solidFill>
                <a:srgbClr val="E4E7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7" name="Google Shape;77;p12"/>
              <p:cNvSpPr/>
              <p:nvPr/>
            </p:nvSpPr>
            <p:spPr>
              <a:xfrm>
                <a:off x="3903733" y="2989259"/>
                <a:ext cx="3440892" cy="1986608"/>
              </a:xfrm>
              <a:custGeom>
                <a:avLst/>
                <a:gdLst/>
                <a:ahLst/>
                <a:cxnLst/>
                <a:rect l="l" t="t" r="r" b="b"/>
                <a:pathLst>
                  <a:path w="3440892" h="1986608" extrusionOk="0">
                    <a:moveTo>
                      <a:pt x="1987670" y="1975838"/>
                    </a:moveTo>
                    <a:lnTo>
                      <a:pt x="18662" y="838934"/>
                    </a:lnTo>
                    <a:cubicBezTo>
                      <a:pt x="-8961" y="823027"/>
                      <a:pt x="-5532" y="795214"/>
                      <a:pt x="26377" y="776736"/>
                    </a:cubicBezTo>
                    <a:lnTo>
                      <a:pt x="1345495" y="15212"/>
                    </a:lnTo>
                    <a:cubicBezTo>
                      <a:pt x="1377308" y="-3172"/>
                      <a:pt x="1425600" y="-5172"/>
                      <a:pt x="1453222" y="10735"/>
                    </a:cubicBezTo>
                    <a:lnTo>
                      <a:pt x="3422230" y="1147544"/>
                    </a:lnTo>
                    <a:cubicBezTo>
                      <a:pt x="3449853" y="1163546"/>
                      <a:pt x="3446424" y="1191359"/>
                      <a:pt x="3414515" y="1209742"/>
                    </a:cubicBezTo>
                    <a:lnTo>
                      <a:pt x="2095493" y="1971742"/>
                    </a:lnTo>
                    <a:cubicBezTo>
                      <a:pt x="2063584" y="1989744"/>
                      <a:pt x="2015292" y="1991745"/>
                      <a:pt x="1987670" y="1975838"/>
                    </a:cubicBez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8" name="Google Shape;78;p12"/>
              <p:cNvSpPr/>
              <p:nvPr/>
            </p:nvSpPr>
            <p:spPr>
              <a:xfrm>
                <a:off x="5115918" y="3136967"/>
                <a:ext cx="220549" cy="127281"/>
              </a:xfrm>
              <a:custGeom>
                <a:avLst/>
                <a:gdLst/>
                <a:ahLst/>
                <a:cxnLst/>
                <a:rect l="l" t="t" r="r" b="b"/>
                <a:pathLst>
                  <a:path w="220549" h="127281" extrusionOk="0">
                    <a:moveTo>
                      <a:pt x="96733" y="124392"/>
                    </a:moveTo>
                    <a:lnTo>
                      <a:pt x="5007" y="71433"/>
                    </a:lnTo>
                    <a:cubicBezTo>
                      <a:pt x="-2422" y="67147"/>
                      <a:pt x="-1470" y="59623"/>
                      <a:pt x="7103" y="54574"/>
                    </a:cubicBezTo>
                    <a:lnTo>
                      <a:pt x="94638" y="4092"/>
                    </a:lnTo>
                    <a:cubicBezTo>
                      <a:pt x="103610" y="-890"/>
                      <a:pt x="114421" y="-1347"/>
                      <a:pt x="123784" y="2853"/>
                    </a:cubicBezTo>
                    <a:lnTo>
                      <a:pt x="215510" y="55812"/>
                    </a:lnTo>
                    <a:cubicBezTo>
                      <a:pt x="222939" y="60099"/>
                      <a:pt x="222082"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79" name="Google Shape;79;p12"/>
              <p:cNvSpPr/>
              <p:nvPr/>
            </p:nvSpPr>
            <p:spPr>
              <a:xfrm>
                <a:off x="5245712" y="3211893"/>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1"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0" name="Google Shape;80;p12"/>
              <p:cNvSpPr/>
              <p:nvPr/>
            </p:nvSpPr>
            <p:spPr>
              <a:xfrm>
                <a:off x="5376617" y="3287669"/>
                <a:ext cx="220517" cy="127212"/>
              </a:xfrm>
              <a:custGeom>
                <a:avLst/>
                <a:gdLst/>
                <a:ahLst/>
                <a:cxnLst/>
                <a:rect l="l" t="t" r="r" b="b"/>
                <a:pathLst>
                  <a:path w="220517" h="127212" extrusionOk="0">
                    <a:moveTo>
                      <a:pt x="97114"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7002" y="128100"/>
                      <a:pt x="106353" y="128529"/>
                      <a:pt x="97114"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1" name="Google Shape;81;p12"/>
              <p:cNvSpPr/>
              <p:nvPr/>
            </p:nvSpPr>
            <p:spPr>
              <a:xfrm>
                <a:off x="5505300" y="3361757"/>
                <a:ext cx="220517" cy="127281"/>
              </a:xfrm>
              <a:custGeom>
                <a:avLst/>
                <a:gdLst/>
                <a:ahLst/>
                <a:cxnLst/>
                <a:rect l="l" t="t" r="r" b="b"/>
                <a:pathLst>
                  <a:path w="220517" h="127281" extrusionOk="0">
                    <a:moveTo>
                      <a:pt x="96733" y="124393"/>
                    </a:moveTo>
                    <a:lnTo>
                      <a:pt x="5007" y="71434"/>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2" name="Google Shape;82;p12"/>
              <p:cNvSpPr/>
              <p:nvPr/>
            </p:nvSpPr>
            <p:spPr>
              <a:xfrm>
                <a:off x="5635055" y="3436683"/>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3" name="Google Shape;83;p12"/>
              <p:cNvSpPr/>
              <p:nvPr/>
            </p:nvSpPr>
            <p:spPr>
              <a:xfrm>
                <a:off x="5764856" y="3511602"/>
                <a:ext cx="220517" cy="127307"/>
              </a:xfrm>
              <a:custGeom>
                <a:avLst/>
                <a:gdLst/>
                <a:ahLst/>
                <a:cxnLst/>
                <a:rect l="l" t="t" r="r" b="b"/>
                <a:pathLst>
                  <a:path w="220517" h="127307"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7"/>
                      <a:pt x="221987" y="67702"/>
                      <a:pt x="213414" y="72655"/>
                    </a:cubicBezTo>
                    <a:lnTo>
                      <a:pt x="125880" y="123233"/>
                    </a:lnTo>
                    <a:cubicBezTo>
                      <a:pt x="116898" y="128234"/>
                      <a:pt x="106077" y="128652"/>
                      <a:pt x="96733"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4" name="Google Shape;84;p12"/>
              <p:cNvSpPr/>
              <p:nvPr/>
            </p:nvSpPr>
            <p:spPr>
              <a:xfrm>
                <a:off x="5894611" y="3586162"/>
                <a:ext cx="220563" cy="127549"/>
              </a:xfrm>
              <a:custGeom>
                <a:avLst/>
                <a:gdLst/>
                <a:ahLst/>
                <a:cxnLst/>
                <a:rect l="l" t="t" r="r" b="b"/>
                <a:pathLst>
                  <a:path w="220563" h="127549" extrusionOk="0">
                    <a:moveTo>
                      <a:pt x="96613" y="124777"/>
                    </a:moveTo>
                    <a:lnTo>
                      <a:pt x="5078" y="71437"/>
                    </a:lnTo>
                    <a:cubicBezTo>
                      <a:pt x="-2447" y="67151"/>
                      <a:pt x="-1494" y="59626"/>
                      <a:pt x="7174" y="54578"/>
                    </a:cubicBezTo>
                    <a:lnTo>
                      <a:pt x="94613" y="4096"/>
                    </a:lnTo>
                    <a:cubicBezTo>
                      <a:pt x="103624" y="-886"/>
                      <a:pt x="114454" y="-1353"/>
                      <a:pt x="123855" y="2857"/>
                    </a:cubicBezTo>
                    <a:lnTo>
                      <a:pt x="215485" y="55816"/>
                    </a:lnTo>
                    <a:cubicBezTo>
                      <a:pt x="223010" y="60103"/>
                      <a:pt x="222058" y="67722"/>
                      <a:pt x="213390" y="72676"/>
                    </a:cubicBezTo>
                    <a:lnTo>
                      <a:pt x="125950" y="123158"/>
                    </a:lnTo>
                    <a:cubicBezTo>
                      <a:pt x="116997" y="128378"/>
                      <a:pt x="106081" y="128978"/>
                      <a:pt x="96613" y="124777"/>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5" name="Google Shape;85;p12"/>
              <p:cNvSpPr/>
              <p:nvPr/>
            </p:nvSpPr>
            <p:spPr>
              <a:xfrm>
                <a:off x="6024246" y="3661473"/>
                <a:ext cx="220563" cy="127238"/>
              </a:xfrm>
              <a:custGeom>
                <a:avLst/>
                <a:gdLst/>
                <a:ahLst/>
                <a:cxnLst/>
                <a:rect l="l" t="t" r="r" b="b"/>
                <a:pathLst>
                  <a:path w="220563" h="127238" extrusionOk="0">
                    <a:moveTo>
                      <a:pt x="96899" y="124428"/>
                    </a:moveTo>
                    <a:lnTo>
                      <a:pt x="5078" y="71469"/>
                    </a:lnTo>
                    <a:cubicBezTo>
                      <a:pt x="-2447" y="67183"/>
                      <a:pt x="-1494" y="59563"/>
                      <a:pt x="7174" y="54610"/>
                    </a:cubicBezTo>
                    <a:lnTo>
                      <a:pt x="94613" y="4127"/>
                    </a:lnTo>
                    <a:cubicBezTo>
                      <a:pt x="103576" y="-902"/>
                      <a:pt x="114397" y="-1359"/>
                      <a:pt x="123760" y="2889"/>
                    </a:cubicBezTo>
                    <a:lnTo>
                      <a:pt x="215485" y="55848"/>
                    </a:lnTo>
                    <a:cubicBezTo>
                      <a:pt x="223010" y="60134"/>
                      <a:pt x="222058" y="67659"/>
                      <a:pt x="213390" y="72707"/>
                    </a:cubicBezTo>
                    <a:lnTo>
                      <a:pt x="125855" y="123190"/>
                    </a:lnTo>
                    <a:cubicBezTo>
                      <a:pt x="116930" y="128114"/>
                      <a:pt x="106215" y="128571"/>
                      <a:pt x="96899"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6" name="Google Shape;86;p12"/>
              <p:cNvSpPr/>
              <p:nvPr/>
            </p:nvSpPr>
            <p:spPr>
              <a:xfrm>
                <a:off x="6154238" y="3736400"/>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7" y="4163"/>
                    </a:lnTo>
                    <a:cubicBezTo>
                      <a:pt x="103591" y="-914"/>
                      <a:pt x="114430" y="-1371"/>
                      <a:pt x="123784" y="2924"/>
                    </a:cubicBezTo>
                    <a:lnTo>
                      <a:pt x="215510" y="55884"/>
                    </a:lnTo>
                    <a:cubicBezTo>
                      <a:pt x="222939" y="60170"/>
                      <a:pt x="221987"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7" name="Google Shape;87;p12"/>
              <p:cNvSpPr/>
              <p:nvPr/>
            </p:nvSpPr>
            <p:spPr>
              <a:xfrm>
                <a:off x="6283993" y="3811354"/>
                <a:ext cx="220563" cy="127264"/>
              </a:xfrm>
              <a:custGeom>
                <a:avLst/>
                <a:gdLst/>
                <a:ahLst/>
                <a:cxnLst/>
                <a:rect l="l" t="t" r="r" b="b"/>
                <a:pathLst>
                  <a:path w="220563" h="127264" extrusionOk="0">
                    <a:moveTo>
                      <a:pt x="96709" y="124376"/>
                    </a:moveTo>
                    <a:lnTo>
                      <a:pt x="5078" y="71417"/>
                    </a:lnTo>
                    <a:cubicBezTo>
                      <a:pt x="-2446" y="67131"/>
                      <a:pt x="-1494" y="59606"/>
                      <a:pt x="7174" y="54558"/>
                    </a:cubicBezTo>
                    <a:lnTo>
                      <a:pt x="94613" y="4075"/>
                    </a:lnTo>
                    <a:cubicBezTo>
                      <a:pt x="103624" y="-925"/>
                      <a:pt x="114482" y="-1345"/>
                      <a:pt x="123855" y="2932"/>
                    </a:cubicBezTo>
                    <a:lnTo>
                      <a:pt x="215485" y="55796"/>
                    </a:lnTo>
                    <a:cubicBezTo>
                      <a:pt x="223010" y="60177"/>
                      <a:pt x="222058" y="67702"/>
                      <a:pt x="213390" y="72655"/>
                    </a:cubicBezTo>
                    <a:lnTo>
                      <a:pt x="125950" y="123138"/>
                    </a:lnTo>
                    <a:cubicBezTo>
                      <a:pt x="116949" y="128167"/>
                      <a:pt x="106100" y="128624"/>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8" name="Google Shape;88;p12"/>
              <p:cNvSpPr/>
              <p:nvPr/>
            </p:nvSpPr>
            <p:spPr>
              <a:xfrm>
                <a:off x="6413794" y="3886299"/>
                <a:ext cx="220517" cy="127246"/>
              </a:xfrm>
              <a:custGeom>
                <a:avLst/>
                <a:gdLst/>
                <a:ahLst/>
                <a:cxnLst/>
                <a:rect l="l" t="t" r="r" b="b"/>
                <a:pathLst>
                  <a:path w="220517" h="127246" extrusionOk="0">
                    <a:moveTo>
                      <a:pt x="96733" y="124393"/>
                    </a:moveTo>
                    <a:lnTo>
                      <a:pt x="5008" y="71434"/>
                    </a:lnTo>
                    <a:cubicBezTo>
                      <a:pt x="-2422" y="67147"/>
                      <a:pt x="-1470" y="59622"/>
                      <a:pt x="7103" y="54574"/>
                    </a:cubicBezTo>
                    <a:lnTo>
                      <a:pt x="94638" y="4092"/>
                    </a:lnTo>
                    <a:cubicBezTo>
                      <a:pt x="103610" y="-890"/>
                      <a:pt x="114412" y="-1347"/>
                      <a:pt x="123784" y="2854"/>
                    </a:cubicBezTo>
                    <a:lnTo>
                      <a:pt x="215510" y="55813"/>
                    </a:lnTo>
                    <a:cubicBezTo>
                      <a:pt x="222939" y="60099"/>
                      <a:pt x="221987" y="67623"/>
                      <a:pt x="213414" y="72672"/>
                    </a:cubicBezTo>
                    <a:lnTo>
                      <a:pt x="125880" y="123154"/>
                    </a:lnTo>
                    <a:cubicBezTo>
                      <a:pt x="116898" y="128136"/>
                      <a:pt x="106096" y="128593"/>
                      <a:pt x="96733" y="12439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89" name="Google Shape;89;p12"/>
              <p:cNvSpPr/>
              <p:nvPr/>
            </p:nvSpPr>
            <p:spPr>
              <a:xfrm>
                <a:off x="6543549" y="3961225"/>
                <a:ext cx="220563" cy="127264"/>
              </a:xfrm>
              <a:custGeom>
                <a:avLst/>
                <a:gdLst/>
                <a:ahLst/>
                <a:cxnLst/>
                <a:rect l="l" t="t" r="r" b="b"/>
                <a:pathLst>
                  <a:path w="220563" h="127264" extrusionOk="0">
                    <a:moveTo>
                      <a:pt x="96709" y="124333"/>
                    </a:moveTo>
                    <a:lnTo>
                      <a:pt x="5078" y="71469"/>
                    </a:lnTo>
                    <a:cubicBezTo>
                      <a:pt x="-2446" y="67087"/>
                      <a:pt x="-1494" y="59563"/>
                      <a:pt x="7174" y="54609"/>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0" name="Google Shape;90;p12"/>
              <p:cNvSpPr/>
              <p:nvPr/>
            </p:nvSpPr>
            <p:spPr>
              <a:xfrm>
                <a:off x="6673375" y="4036144"/>
                <a:ext cx="220524" cy="127300"/>
              </a:xfrm>
              <a:custGeom>
                <a:avLst/>
                <a:gdLst/>
                <a:ahLst/>
                <a:cxnLst/>
                <a:rect l="l" t="t" r="r" b="b"/>
                <a:pathLst>
                  <a:path w="220524" h="127300" extrusionOk="0">
                    <a:moveTo>
                      <a:pt x="96709" y="124376"/>
                    </a:moveTo>
                    <a:lnTo>
                      <a:pt x="5078" y="71417"/>
                    </a:lnTo>
                    <a:cubicBezTo>
                      <a:pt x="-2447" y="67131"/>
                      <a:pt x="-1494" y="59606"/>
                      <a:pt x="7174" y="54653"/>
                    </a:cubicBezTo>
                    <a:lnTo>
                      <a:pt x="94613" y="4075"/>
                    </a:lnTo>
                    <a:cubicBezTo>
                      <a:pt x="103595" y="-926"/>
                      <a:pt x="114416" y="-1344"/>
                      <a:pt x="123760" y="2932"/>
                    </a:cubicBezTo>
                    <a:lnTo>
                      <a:pt x="215485" y="55796"/>
                    </a:lnTo>
                    <a:cubicBezTo>
                      <a:pt x="222915" y="60177"/>
                      <a:pt x="222058" y="67702"/>
                      <a:pt x="213390" y="72655"/>
                    </a:cubicBezTo>
                    <a:lnTo>
                      <a:pt x="125855" y="123138"/>
                    </a:lnTo>
                    <a:cubicBezTo>
                      <a:pt x="116902" y="128215"/>
                      <a:pt x="106062" y="128672"/>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1" name="Google Shape;91;p12"/>
              <p:cNvSpPr/>
              <p:nvPr/>
            </p:nvSpPr>
            <p:spPr>
              <a:xfrm>
                <a:off x="6803525" y="4111089"/>
                <a:ext cx="283033" cy="163345"/>
              </a:xfrm>
              <a:custGeom>
                <a:avLst/>
                <a:gdLst/>
                <a:ahLst/>
                <a:cxnLst/>
                <a:rect l="l" t="t" r="r" b="b"/>
                <a:pathLst>
                  <a:path w="283033" h="163345" extrusionOk="0">
                    <a:moveTo>
                      <a:pt x="159249" y="160492"/>
                    </a:moveTo>
                    <a:lnTo>
                      <a:pt x="5039" y="71433"/>
                    </a:lnTo>
                    <a:cubicBezTo>
                      <a:pt x="-2390" y="67147"/>
                      <a:pt x="-1533" y="59622"/>
                      <a:pt x="7135" y="54574"/>
                    </a:cubicBezTo>
                    <a:lnTo>
                      <a:pt x="94670" y="4092"/>
                    </a:lnTo>
                    <a:cubicBezTo>
                      <a:pt x="103652" y="-890"/>
                      <a:pt x="114453" y="-1347"/>
                      <a:pt x="123816" y="2854"/>
                    </a:cubicBezTo>
                    <a:lnTo>
                      <a:pt x="278026" y="91912"/>
                    </a:lnTo>
                    <a:cubicBezTo>
                      <a:pt x="285455" y="96198"/>
                      <a:pt x="284503" y="103723"/>
                      <a:pt x="275930" y="108772"/>
                    </a:cubicBezTo>
                    <a:lnTo>
                      <a:pt x="188396" y="159254"/>
                    </a:lnTo>
                    <a:cubicBezTo>
                      <a:pt x="179414" y="164236"/>
                      <a:pt x="168612" y="164693"/>
                      <a:pt x="159249" y="160492"/>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2" name="Google Shape;92;p12"/>
              <p:cNvSpPr/>
              <p:nvPr/>
            </p:nvSpPr>
            <p:spPr>
              <a:xfrm>
                <a:off x="5182617" y="3320721"/>
                <a:ext cx="220563" cy="127308"/>
              </a:xfrm>
              <a:custGeom>
                <a:avLst/>
                <a:gdLst/>
                <a:ahLst/>
                <a:cxnLst/>
                <a:rect l="l" t="t" r="r" b="b"/>
                <a:pathLst>
                  <a:path w="220563" h="127308" extrusionOk="0">
                    <a:moveTo>
                      <a:pt x="96804"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68" y="128234"/>
                      <a:pt x="106148" y="128653"/>
                      <a:pt x="96804"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3" name="Google Shape;93;p12"/>
              <p:cNvSpPr/>
              <p:nvPr/>
            </p:nvSpPr>
            <p:spPr>
              <a:xfrm>
                <a:off x="5312634" y="3395587"/>
                <a:ext cx="220563" cy="127548"/>
              </a:xfrm>
              <a:custGeom>
                <a:avLst/>
                <a:gdLst/>
                <a:ahLst/>
                <a:cxnLst/>
                <a:rect l="l" t="t" r="r" b="b"/>
                <a:pathLst>
                  <a:path w="220563" h="127548" extrusionOk="0">
                    <a:moveTo>
                      <a:pt x="96709" y="12456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6141" y="123424"/>
                    </a:lnTo>
                    <a:cubicBezTo>
                      <a:pt x="117073" y="128491"/>
                      <a:pt x="106138" y="128910"/>
                      <a:pt x="96709" y="12456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4" name="Google Shape;94;p12"/>
              <p:cNvSpPr/>
              <p:nvPr/>
            </p:nvSpPr>
            <p:spPr>
              <a:xfrm>
                <a:off x="5442650" y="3470843"/>
                <a:ext cx="220563" cy="127300"/>
              </a:xfrm>
              <a:custGeom>
                <a:avLst/>
                <a:gdLst/>
                <a:ahLst/>
                <a:cxnLst/>
                <a:rect l="l" t="t" r="r" b="b"/>
                <a:pathLst>
                  <a:path w="220563" h="127300" extrusionOk="0">
                    <a:moveTo>
                      <a:pt x="96709" y="124368"/>
                    </a:moveTo>
                    <a:lnTo>
                      <a:pt x="5078" y="71504"/>
                    </a:lnTo>
                    <a:cubicBezTo>
                      <a:pt x="-2447" y="67123"/>
                      <a:pt x="-1494" y="59598"/>
                      <a:pt x="7174" y="54645"/>
                    </a:cubicBezTo>
                    <a:lnTo>
                      <a:pt x="94613" y="4163"/>
                    </a:lnTo>
                    <a:cubicBezTo>
                      <a:pt x="103595" y="-914"/>
                      <a:pt x="114473" y="-1371"/>
                      <a:pt x="123855" y="2924"/>
                    </a:cubicBezTo>
                    <a:lnTo>
                      <a:pt x="215485" y="55883"/>
                    </a:lnTo>
                    <a:cubicBezTo>
                      <a:pt x="223010" y="60170"/>
                      <a:pt x="222058" y="67694"/>
                      <a:pt x="213390" y="72647"/>
                    </a:cubicBezTo>
                    <a:lnTo>
                      <a:pt x="125950" y="123225"/>
                    </a:lnTo>
                    <a:cubicBezTo>
                      <a:pt x="116940" y="128226"/>
                      <a:pt x="106081" y="128645"/>
                      <a:pt x="96709" y="12436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5" name="Google Shape;95;p12"/>
              <p:cNvSpPr/>
              <p:nvPr/>
            </p:nvSpPr>
            <p:spPr>
              <a:xfrm>
                <a:off x="5572666" y="3545935"/>
                <a:ext cx="220563" cy="127264"/>
              </a:xfrm>
              <a:custGeom>
                <a:avLst/>
                <a:gdLst/>
                <a:ahLst/>
                <a:cxnLst/>
                <a:rect l="l" t="t" r="r" b="b"/>
                <a:pathLst>
                  <a:path w="220563" h="127264" extrusionOk="0">
                    <a:moveTo>
                      <a:pt x="96709" y="124333"/>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612"/>
                    </a:cubicBezTo>
                    <a:lnTo>
                      <a:pt x="125950" y="123190"/>
                    </a:lnTo>
                    <a:cubicBezTo>
                      <a:pt x="116940" y="128190"/>
                      <a:pt x="106081" y="128609"/>
                      <a:pt x="96709" y="12433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6" name="Google Shape;96;p12"/>
              <p:cNvSpPr/>
              <p:nvPr/>
            </p:nvSpPr>
            <p:spPr>
              <a:xfrm>
                <a:off x="5701635" y="3620377"/>
                <a:ext cx="220563" cy="127300"/>
              </a:xfrm>
              <a:custGeom>
                <a:avLst/>
                <a:gdLst/>
                <a:ahLst/>
                <a:cxnLst/>
                <a:rect l="l" t="t" r="r" b="b"/>
                <a:pathLst>
                  <a:path w="220563" h="127300" extrusionOk="0">
                    <a:moveTo>
                      <a:pt x="96709" y="124376"/>
                    </a:moveTo>
                    <a:lnTo>
                      <a:pt x="5078" y="71417"/>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7" name="Google Shape;97;p12"/>
              <p:cNvSpPr/>
              <p:nvPr/>
            </p:nvSpPr>
            <p:spPr>
              <a:xfrm>
                <a:off x="5831651" y="3695149"/>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8" name="Google Shape;98;p12"/>
              <p:cNvSpPr/>
              <p:nvPr/>
            </p:nvSpPr>
            <p:spPr>
              <a:xfrm>
                <a:off x="5961667" y="3770491"/>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8"/>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99" name="Google Shape;99;p12"/>
              <p:cNvSpPr/>
              <p:nvPr/>
            </p:nvSpPr>
            <p:spPr>
              <a:xfrm>
                <a:off x="6091683" y="3845548"/>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595" y="-925"/>
                      <a:pt x="114416" y="-1345"/>
                      <a:pt x="123760" y="2932"/>
                    </a:cubicBezTo>
                    <a:lnTo>
                      <a:pt x="215486"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0" name="Google Shape;100;p12"/>
              <p:cNvSpPr/>
              <p:nvPr/>
            </p:nvSpPr>
            <p:spPr>
              <a:xfrm>
                <a:off x="6221700" y="3920605"/>
                <a:ext cx="220524" cy="127307"/>
              </a:xfrm>
              <a:custGeom>
                <a:avLst/>
                <a:gdLst/>
                <a:ahLst/>
                <a:cxnLst/>
                <a:rect l="l" t="t" r="r" b="b"/>
                <a:pathLst>
                  <a:path w="220524" h="127307" extrusionOk="0">
                    <a:moveTo>
                      <a:pt x="96709" y="124376"/>
                    </a:moveTo>
                    <a:lnTo>
                      <a:pt x="5078" y="71512"/>
                    </a:lnTo>
                    <a:cubicBezTo>
                      <a:pt x="-2447" y="67131"/>
                      <a:pt x="-1494" y="59606"/>
                      <a:pt x="7174" y="54653"/>
                    </a:cubicBezTo>
                    <a:lnTo>
                      <a:pt x="94613" y="4075"/>
                    </a:lnTo>
                    <a:cubicBezTo>
                      <a:pt x="103595" y="-925"/>
                      <a:pt x="114416" y="-1345"/>
                      <a:pt x="123760" y="2932"/>
                    </a:cubicBezTo>
                    <a:lnTo>
                      <a:pt x="215485" y="55891"/>
                    </a:lnTo>
                    <a:cubicBezTo>
                      <a:pt x="222915" y="60177"/>
                      <a:pt x="222058" y="67702"/>
                      <a:pt x="213390" y="72655"/>
                    </a:cubicBezTo>
                    <a:lnTo>
                      <a:pt x="125855" y="123233"/>
                    </a:lnTo>
                    <a:cubicBezTo>
                      <a:pt x="116873" y="128234"/>
                      <a:pt x="106053" y="128652"/>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1" name="Google Shape;101;p12"/>
              <p:cNvSpPr/>
              <p:nvPr/>
            </p:nvSpPr>
            <p:spPr>
              <a:xfrm>
                <a:off x="6351691" y="3995706"/>
                <a:ext cx="220549" cy="127264"/>
              </a:xfrm>
              <a:custGeom>
                <a:avLst/>
                <a:gdLst/>
                <a:ahLst/>
                <a:cxnLst/>
                <a:rect l="l" t="t" r="r" b="b"/>
                <a:pathLst>
                  <a:path w="220549" h="127264" extrusionOk="0">
                    <a:moveTo>
                      <a:pt x="96733" y="124333"/>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612"/>
                    </a:cubicBezTo>
                    <a:lnTo>
                      <a:pt x="125880" y="123190"/>
                    </a:lnTo>
                    <a:cubicBezTo>
                      <a:pt x="116898" y="128190"/>
                      <a:pt x="106077" y="128609"/>
                      <a:pt x="96733" y="12433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2" name="Google Shape;102;p12"/>
              <p:cNvSpPr/>
              <p:nvPr/>
            </p:nvSpPr>
            <p:spPr>
              <a:xfrm>
                <a:off x="6481517" y="4070763"/>
                <a:ext cx="220517" cy="127215"/>
              </a:xfrm>
              <a:custGeom>
                <a:avLst/>
                <a:gdLst/>
                <a:ahLst/>
                <a:cxnLst/>
                <a:rect l="l" t="t" r="r" b="b"/>
                <a:pathLst>
                  <a:path w="220517" h="127215" extrusionOk="0">
                    <a:moveTo>
                      <a:pt x="96924" y="124333"/>
                    </a:moveTo>
                    <a:lnTo>
                      <a:pt x="5007" y="71469"/>
                    </a:lnTo>
                    <a:cubicBezTo>
                      <a:pt x="-2422" y="67087"/>
                      <a:pt x="-1470" y="59563"/>
                      <a:pt x="7103" y="54609"/>
                    </a:cubicBezTo>
                    <a:lnTo>
                      <a:pt x="94638" y="4127"/>
                    </a:lnTo>
                    <a:cubicBezTo>
                      <a:pt x="103601" y="-902"/>
                      <a:pt x="114421" y="-1359"/>
                      <a:pt x="123784" y="2889"/>
                    </a:cubicBezTo>
                    <a:lnTo>
                      <a:pt x="215510" y="55848"/>
                    </a:lnTo>
                    <a:cubicBezTo>
                      <a:pt x="222939" y="60134"/>
                      <a:pt x="221987" y="67659"/>
                      <a:pt x="213414" y="72612"/>
                    </a:cubicBezTo>
                    <a:lnTo>
                      <a:pt x="125880" y="123190"/>
                    </a:lnTo>
                    <a:cubicBezTo>
                      <a:pt x="116955" y="128124"/>
                      <a:pt x="106210" y="128543"/>
                      <a:pt x="96924" y="12433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3" name="Google Shape;103;p12"/>
              <p:cNvSpPr/>
              <p:nvPr/>
            </p:nvSpPr>
            <p:spPr>
              <a:xfrm>
                <a:off x="6611724" y="4145820"/>
                <a:ext cx="220517" cy="127281"/>
              </a:xfrm>
              <a:custGeom>
                <a:avLst/>
                <a:gdLst/>
                <a:ahLst/>
                <a:cxnLst/>
                <a:rect l="l" t="t" r="r" b="b"/>
                <a:pathLst>
                  <a:path w="220517" h="127281" extrusionOk="0">
                    <a:moveTo>
                      <a:pt x="96733" y="124428"/>
                    </a:moveTo>
                    <a:lnTo>
                      <a:pt x="5007" y="71469"/>
                    </a:lnTo>
                    <a:cubicBezTo>
                      <a:pt x="-2422" y="67087"/>
                      <a:pt x="-1470" y="59563"/>
                      <a:pt x="7103" y="54610"/>
                    </a:cubicBezTo>
                    <a:lnTo>
                      <a:pt x="94637" y="4127"/>
                    </a:lnTo>
                    <a:cubicBezTo>
                      <a:pt x="103601" y="-902"/>
                      <a:pt x="114421" y="-1359"/>
                      <a:pt x="123784" y="2889"/>
                    </a:cubicBezTo>
                    <a:lnTo>
                      <a:pt x="215510" y="55848"/>
                    </a:lnTo>
                    <a:cubicBezTo>
                      <a:pt x="222939" y="60134"/>
                      <a:pt x="221987" y="67659"/>
                      <a:pt x="213414" y="72707"/>
                    </a:cubicBezTo>
                    <a:lnTo>
                      <a:pt x="125879" y="123190"/>
                    </a:lnTo>
                    <a:cubicBezTo>
                      <a:pt x="11689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4" name="Google Shape;104;p12"/>
              <p:cNvSpPr/>
              <p:nvPr/>
            </p:nvSpPr>
            <p:spPr>
              <a:xfrm>
                <a:off x="4990117" y="3209572"/>
                <a:ext cx="283047" cy="163399"/>
              </a:xfrm>
              <a:custGeom>
                <a:avLst/>
                <a:gdLst/>
                <a:ahLst/>
                <a:cxnLst/>
                <a:rect l="l" t="t" r="r" b="b"/>
                <a:pathLst>
                  <a:path w="283047" h="163399" extrusionOk="0">
                    <a:moveTo>
                      <a:pt x="159288" y="160468"/>
                    </a:moveTo>
                    <a:lnTo>
                      <a:pt x="5078" y="71504"/>
                    </a:lnTo>
                    <a:cubicBezTo>
                      <a:pt x="-2447" y="67123"/>
                      <a:pt x="-1494" y="59598"/>
                      <a:pt x="7174" y="54645"/>
                    </a:cubicBezTo>
                    <a:lnTo>
                      <a:pt x="94613" y="4163"/>
                    </a:lnTo>
                    <a:cubicBezTo>
                      <a:pt x="103595" y="-914"/>
                      <a:pt x="114473" y="-1371"/>
                      <a:pt x="123855" y="2924"/>
                    </a:cubicBezTo>
                    <a:lnTo>
                      <a:pt x="277969" y="91888"/>
                    </a:lnTo>
                    <a:cubicBezTo>
                      <a:pt x="285494" y="96269"/>
                      <a:pt x="284542" y="103794"/>
                      <a:pt x="275874" y="108747"/>
                    </a:cubicBezTo>
                    <a:lnTo>
                      <a:pt x="188434" y="159325"/>
                    </a:lnTo>
                    <a:cubicBezTo>
                      <a:pt x="179452" y="164325"/>
                      <a:pt x="168632" y="164745"/>
                      <a:pt x="159288" y="16046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5" name="Google Shape;105;p12"/>
              <p:cNvSpPr/>
              <p:nvPr/>
            </p:nvSpPr>
            <p:spPr>
              <a:xfrm>
                <a:off x="6648640" y="4220618"/>
                <a:ext cx="313122" cy="199558"/>
              </a:xfrm>
              <a:custGeom>
                <a:avLst/>
                <a:gdLst/>
                <a:ahLst/>
                <a:cxnLst/>
                <a:rect l="l" t="t" r="r" b="b"/>
                <a:pathLst>
                  <a:path w="313122" h="199558" extrusionOk="0">
                    <a:moveTo>
                      <a:pt x="307467" y="56107"/>
                    </a:moveTo>
                    <a:lnTo>
                      <a:pt x="215836" y="3243"/>
                    </a:lnTo>
                    <a:cubicBezTo>
                      <a:pt x="207274" y="-1081"/>
                      <a:pt x="197158" y="-1081"/>
                      <a:pt x="188595" y="3243"/>
                    </a:cubicBezTo>
                    <a:lnTo>
                      <a:pt x="96107" y="56107"/>
                    </a:lnTo>
                    <a:cubicBezTo>
                      <a:pt x="91764" y="57564"/>
                      <a:pt x="89430" y="62260"/>
                      <a:pt x="90878" y="66594"/>
                    </a:cubicBezTo>
                    <a:cubicBezTo>
                      <a:pt x="91707" y="69061"/>
                      <a:pt x="93640" y="70994"/>
                      <a:pt x="96107" y="71823"/>
                    </a:cubicBezTo>
                    <a:lnTo>
                      <a:pt x="103442" y="76014"/>
                    </a:lnTo>
                    <a:cubicBezTo>
                      <a:pt x="107442" y="77329"/>
                      <a:pt x="109614" y="81634"/>
                      <a:pt x="108299" y="85635"/>
                    </a:cubicBezTo>
                    <a:cubicBezTo>
                      <a:pt x="107547" y="87930"/>
                      <a:pt x="105737" y="89740"/>
                      <a:pt x="103442" y="90492"/>
                    </a:cubicBezTo>
                    <a:lnTo>
                      <a:pt x="5715" y="146880"/>
                    </a:lnTo>
                    <a:cubicBezTo>
                      <a:pt x="-1905" y="151262"/>
                      <a:pt x="-1905" y="158310"/>
                      <a:pt x="5715" y="162596"/>
                    </a:cubicBezTo>
                    <a:lnTo>
                      <a:pt x="64103" y="196315"/>
                    </a:lnTo>
                    <a:cubicBezTo>
                      <a:pt x="72666" y="200639"/>
                      <a:pt x="82782" y="200639"/>
                      <a:pt x="91345" y="196315"/>
                    </a:cubicBezTo>
                    <a:lnTo>
                      <a:pt x="182690" y="143546"/>
                    </a:lnTo>
                    <a:lnTo>
                      <a:pt x="201740" y="132593"/>
                    </a:lnTo>
                    <a:lnTo>
                      <a:pt x="215360" y="124782"/>
                    </a:lnTo>
                    <a:lnTo>
                      <a:pt x="229076" y="116877"/>
                    </a:lnTo>
                    <a:lnTo>
                      <a:pt x="307848" y="71347"/>
                    </a:lnTo>
                    <a:cubicBezTo>
                      <a:pt x="314896" y="67061"/>
                      <a:pt x="314992" y="60108"/>
                      <a:pt x="307467" y="56107"/>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6" name="Google Shape;106;p12"/>
              <p:cNvSpPr/>
              <p:nvPr/>
            </p:nvSpPr>
            <p:spPr>
              <a:xfrm>
                <a:off x="4613284" y="3427765"/>
                <a:ext cx="220517" cy="127281"/>
              </a:xfrm>
              <a:custGeom>
                <a:avLst/>
                <a:gdLst/>
                <a:ahLst/>
                <a:cxnLst/>
                <a:rect l="l" t="t" r="r" b="b"/>
                <a:pathLst>
                  <a:path w="220517" h="127281" extrusionOk="0">
                    <a:moveTo>
                      <a:pt x="96733" y="124392"/>
                    </a:moveTo>
                    <a:lnTo>
                      <a:pt x="5007" y="71433"/>
                    </a:lnTo>
                    <a:cubicBezTo>
                      <a:pt x="-2422" y="67147"/>
                      <a:pt x="-1470" y="59623"/>
                      <a:pt x="7103" y="54574"/>
                    </a:cubicBezTo>
                    <a:lnTo>
                      <a:pt x="94638" y="4092"/>
                    </a:lnTo>
                    <a:cubicBezTo>
                      <a:pt x="103620" y="-890"/>
                      <a:pt x="114421" y="-1347"/>
                      <a:pt x="123784" y="2853"/>
                    </a:cubicBezTo>
                    <a:lnTo>
                      <a:pt x="215510" y="55812"/>
                    </a:lnTo>
                    <a:cubicBezTo>
                      <a:pt x="222939" y="60194"/>
                      <a:pt x="221987" y="67719"/>
                      <a:pt x="213414" y="72672"/>
                    </a:cubicBezTo>
                    <a:lnTo>
                      <a:pt x="125880" y="123154"/>
                    </a:lnTo>
                    <a:cubicBezTo>
                      <a:pt x="116917"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7" name="Google Shape;107;p12"/>
              <p:cNvSpPr/>
              <p:nvPr/>
            </p:nvSpPr>
            <p:spPr>
              <a:xfrm>
                <a:off x="4742658" y="3502501"/>
                <a:ext cx="220563" cy="127281"/>
              </a:xfrm>
              <a:custGeom>
                <a:avLst/>
                <a:gdLst/>
                <a:ahLst/>
                <a:cxnLst/>
                <a:rect l="l" t="t" r="r" b="b"/>
                <a:pathLst>
                  <a:path w="220563" h="127281" extrusionOk="0">
                    <a:moveTo>
                      <a:pt x="96709" y="124428"/>
                    </a:moveTo>
                    <a:lnTo>
                      <a:pt x="5078" y="71469"/>
                    </a:lnTo>
                    <a:cubicBezTo>
                      <a:pt x="-2447" y="67087"/>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8" name="Google Shape;108;p12"/>
              <p:cNvSpPr/>
              <p:nvPr/>
            </p:nvSpPr>
            <p:spPr>
              <a:xfrm>
                <a:off x="4871721" y="3577213"/>
                <a:ext cx="220563" cy="127189"/>
              </a:xfrm>
              <a:custGeom>
                <a:avLst/>
                <a:gdLst/>
                <a:ahLst/>
                <a:cxnLst/>
                <a:rect l="l" t="t" r="r" b="b"/>
                <a:pathLst>
                  <a:path w="220563" h="127189" extrusionOk="0">
                    <a:moveTo>
                      <a:pt x="97090" y="124392"/>
                    </a:moveTo>
                    <a:lnTo>
                      <a:pt x="5078" y="71433"/>
                    </a:lnTo>
                    <a:cubicBezTo>
                      <a:pt x="-2447" y="67147"/>
                      <a:pt x="-1494" y="59623"/>
                      <a:pt x="7174" y="54574"/>
                    </a:cubicBezTo>
                    <a:lnTo>
                      <a:pt x="94613" y="4092"/>
                    </a:lnTo>
                    <a:cubicBezTo>
                      <a:pt x="103595" y="-890"/>
                      <a:pt x="114397" y="-1347"/>
                      <a:pt x="123760" y="2853"/>
                    </a:cubicBezTo>
                    <a:lnTo>
                      <a:pt x="215485" y="55813"/>
                    </a:lnTo>
                    <a:cubicBezTo>
                      <a:pt x="223010" y="60099"/>
                      <a:pt x="222058" y="67719"/>
                      <a:pt x="213390" y="72672"/>
                    </a:cubicBezTo>
                    <a:lnTo>
                      <a:pt x="125950" y="123154"/>
                    </a:lnTo>
                    <a:cubicBezTo>
                      <a:pt x="117054" y="128060"/>
                      <a:pt x="106376" y="128517"/>
                      <a:pt x="97090" y="124392"/>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09" name="Google Shape;109;p12"/>
              <p:cNvSpPr/>
              <p:nvPr/>
            </p:nvSpPr>
            <p:spPr>
              <a:xfrm>
                <a:off x="5974216" y="4213507"/>
                <a:ext cx="220549" cy="127300"/>
              </a:xfrm>
              <a:custGeom>
                <a:avLst/>
                <a:gdLst/>
                <a:ahLst/>
                <a:cxnLst/>
                <a:rect l="l" t="t" r="r" b="b"/>
                <a:pathLst>
                  <a:path w="220549" h="127300" extrusionOk="0">
                    <a:moveTo>
                      <a:pt x="96733" y="124368"/>
                    </a:moveTo>
                    <a:lnTo>
                      <a:pt x="5007" y="71504"/>
                    </a:lnTo>
                    <a:cubicBezTo>
                      <a:pt x="-2422" y="67123"/>
                      <a:pt x="-1470" y="59598"/>
                      <a:pt x="7103" y="54645"/>
                    </a:cubicBezTo>
                    <a:lnTo>
                      <a:pt x="94638" y="4162"/>
                    </a:lnTo>
                    <a:cubicBezTo>
                      <a:pt x="103591" y="-914"/>
                      <a:pt x="114430" y="-1371"/>
                      <a:pt x="123784" y="2924"/>
                    </a:cubicBezTo>
                    <a:lnTo>
                      <a:pt x="215510" y="55883"/>
                    </a:lnTo>
                    <a:cubicBezTo>
                      <a:pt x="222939" y="60170"/>
                      <a:pt x="222082" y="67694"/>
                      <a:pt x="213414" y="72647"/>
                    </a:cubicBezTo>
                    <a:lnTo>
                      <a:pt x="125879" y="123225"/>
                    </a:lnTo>
                    <a:cubicBezTo>
                      <a:pt x="116897"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0" name="Google Shape;110;p12"/>
              <p:cNvSpPr/>
              <p:nvPr/>
            </p:nvSpPr>
            <p:spPr>
              <a:xfrm>
                <a:off x="6104041" y="4288254"/>
                <a:ext cx="220517" cy="127281"/>
              </a:xfrm>
              <a:custGeom>
                <a:avLst/>
                <a:gdLst/>
                <a:ahLst/>
                <a:cxnLst/>
                <a:rect l="l" t="t" r="r" b="b"/>
                <a:pathLst>
                  <a:path w="220517" h="127281" extrusionOk="0">
                    <a:moveTo>
                      <a:pt x="96733" y="124392"/>
                    </a:moveTo>
                    <a:lnTo>
                      <a:pt x="5007" y="71433"/>
                    </a:lnTo>
                    <a:cubicBezTo>
                      <a:pt x="-2422" y="67147"/>
                      <a:pt x="-1470" y="59622"/>
                      <a:pt x="7103" y="54574"/>
                    </a:cubicBezTo>
                    <a:lnTo>
                      <a:pt x="94638" y="4092"/>
                    </a:lnTo>
                    <a:cubicBezTo>
                      <a:pt x="103620" y="-890"/>
                      <a:pt x="114421" y="-1347"/>
                      <a:pt x="123784" y="2854"/>
                    </a:cubicBezTo>
                    <a:lnTo>
                      <a:pt x="215510" y="55813"/>
                    </a:lnTo>
                    <a:cubicBezTo>
                      <a:pt x="222939" y="60099"/>
                      <a:pt x="221987" y="67719"/>
                      <a:pt x="213414" y="72672"/>
                    </a:cubicBezTo>
                    <a:lnTo>
                      <a:pt x="125880" y="123154"/>
                    </a:lnTo>
                    <a:cubicBezTo>
                      <a:pt x="116916" y="128183"/>
                      <a:pt x="106096" y="128641"/>
                      <a:pt x="96733" y="124392"/>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1" name="Google Shape;111;p12"/>
              <p:cNvSpPr/>
              <p:nvPr/>
            </p:nvSpPr>
            <p:spPr>
              <a:xfrm>
                <a:off x="6233034" y="4362946"/>
                <a:ext cx="220563" cy="127351"/>
              </a:xfrm>
              <a:custGeom>
                <a:avLst/>
                <a:gdLst/>
                <a:ahLst/>
                <a:cxnLst/>
                <a:rect l="l" t="t" r="r" b="b"/>
                <a:pathLst>
                  <a:path w="220563" h="127351" extrusionOk="0">
                    <a:moveTo>
                      <a:pt x="96709" y="124376"/>
                    </a:moveTo>
                    <a:lnTo>
                      <a:pt x="5078" y="71512"/>
                    </a:lnTo>
                    <a:cubicBezTo>
                      <a:pt x="-2447" y="67131"/>
                      <a:pt x="-1494" y="59606"/>
                      <a:pt x="7174" y="54653"/>
                    </a:cubicBezTo>
                    <a:lnTo>
                      <a:pt x="94613" y="4075"/>
                    </a:lnTo>
                    <a:cubicBezTo>
                      <a:pt x="103624" y="-926"/>
                      <a:pt x="114482" y="-1344"/>
                      <a:pt x="123855" y="2932"/>
                    </a:cubicBezTo>
                    <a:lnTo>
                      <a:pt x="215485" y="55796"/>
                    </a:lnTo>
                    <a:cubicBezTo>
                      <a:pt x="223010" y="60177"/>
                      <a:pt x="222058" y="67702"/>
                      <a:pt x="213390" y="72655"/>
                    </a:cubicBezTo>
                    <a:lnTo>
                      <a:pt x="125950" y="123328"/>
                    </a:lnTo>
                    <a:cubicBezTo>
                      <a:pt x="116920" y="128300"/>
                      <a:pt x="106072" y="128681"/>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2" name="Google Shape;112;p12"/>
              <p:cNvSpPr/>
              <p:nvPr/>
            </p:nvSpPr>
            <p:spPr>
              <a:xfrm>
                <a:off x="6362479" y="4438082"/>
                <a:ext cx="220563" cy="127246"/>
              </a:xfrm>
              <a:custGeom>
                <a:avLst/>
                <a:gdLst/>
                <a:ahLst/>
                <a:cxnLst/>
                <a:rect l="l" t="t" r="r" b="b"/>
                <a:pathLst>
                  <a:path w="220563" h="127246"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3010" y="60099"/>
                      <a:pt x="222058" y="67624"/>
                      <a:pt x="213390" y="72672"/>
                    </a:cubicBezTo>
                    <a:lnTo>
                      <a:pt x="125950" y="123154"/>
                    </a:lnTo>
                    <a:cubicBezTo>
                      <a:pt x="116940" y="128136"/>
                      <a:pt x="106110" y="128593"/>
                      <a:pt x="96709" y="12439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3" name="Google Shape;113;p12"/>
              <p:cNvSpPr/>
              <p:nvPr/>
            </p:nvSpPr>
            <p:spPr>
              <a:xfrm>
                <a:off x="5001523" y="3651913"/>
                <a:ext cx="253854" cy="146540"/>
              </a:xfrm>
              <a:custGeom>
                <a:avLst/>
                <a:gdLst/>
                <a:ahLst/>
                <a:cxnLst/>
                <a:rect l="l" t="t" r="r" b="b"/>
                <a:pathLst>
                  <a:path w="253854" h="146540" extrusionOk="0">
                    <a:moveTo>
                      <a:pt x="130071" y="143609"/>
                    </a:moveTo>
                    <a:lnTo>
                      <a:pt x="5007" y="71504"/>
                    </a:lnTo>
                    <a:cubicBezTo>
                      <a:pt x="-2422" y="67123"/>
                      <a:pt x="-1470" y="59598"/>
                      <a:pt x="7103" y="54645"/>
                    </a:cubicBezTo>
                    <a:lnTo>
                      <a:pt x="94638" y="4163"/>
                    </a:lnTo>
                    <a:cubicBezTo>
                      <a:pt x="103591" y="-914"/>
                      <a:pt x="114431" y="-1371"/>
                      <a:pt x="123784" y="2924"/>
                    </a:cubicBezTo>
                    <a:lnTo>
                      <a:pt x="248847" y="75124"/>
                    </a:lnTo>
                    <a:cubicBezTo>
                      <a:pt x="256277" y="79410"/>
                      <a:pt x="255324" y="86935"/>
                      <a:pt x="246752" y="91888"/>
                    </a:cubicBezTo>
                    <a:lnTo>
                      <a:pt x="159217" y="142465"/>
                    </a:lnTo>
                    <a:cubicBezTo>
                      <a:pt x="150235" y="147466"/>
                      <a:pt x="139415" y="147885"/>
                      <a:pt x="130071" y="143609"/>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4" name="Google Shape;114;p12"/>
              <p:cNvSpPr/>
              <p:nvPr/>
            </p:nvSpPr>
            <p:spPr>
              <a:xfrm>
                <a:off x="5811458" y="4119562"/>
                <a:ext cx="253901" cy="146525"/>
              </a:xfrm>
              <a:custGeom>
                <a:avLst/>
                <a:gdLst/>
                <a:ahLst/>
                <a:cxnLst/>
                <a:rect l="l" t="t" r="r" b="b"/>
                <a:pathLst>
                  <a:path w="253901" h="146525" extrusionOk="0">
                    <a:moveTo>
                      <a:pt x="130046" y="143637"/>
                    </a:moveTo>
                    <a:lnTo>
                      <a:pt x="5078" y="71437"/>
                    </a:lnTo>
                    <a:cubicBezTo>
                      <a:pt x="-2447" y="67151"/>
                      <a:pt x="-1494" y="59626"/>
                      <a:pt x="7174" y="54578"/>
                    </a:cubicBezTo>
                    <a:lnTo>
                      <a:pt x="94613" y="4096"/>
                    </a:lnTo>
                    <a:cubicBezTo>
                      <a:pt x="103624" y="-886"/>
                      <a:pt x="114454" y="-1353"/>
                      <a:pt x="123855" y="2857"/>
                    </a:cubicBezTo>
                    <a:lnTo>
                      <a:pt x="248823" y="75057"/>
                    </a:lnTo>
                    <a:cubicBezTo>
                      <a:pt x="256348" y="79343"/>
                      <a:pt x="255395" y="86963"/>
                      <a:pt x="246727" y="91916"/>
                    </a:cubicBezTo>
                    <a:lnTo>
                      <a:pt x="159288" y="142399"/>
                    </a:lnTo>
                    <a:cubicBezTo>
                      <a:pt x="150287" y="147428"/>
                      <a:pt x="139438" y="147885"/>
                      <a:pt x="130046" y="143637"/>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5" name="Google Shape;115;p12"/>
              <p:cNvSpPr/>
              <p:nvPr/>
            </p:nvSpPr>
            <p:spPr>
              <a:xfrm>
                <a:off x="5164178" y="3745900"/>
                <a:ext cx="738494" cy="426244"/>
              </a:xfrm>
              <a:custGeom>
                <a:avLst/>
                <a:gdLst/>
                <a:ahLst/>
                <a:cxnLst/>
                <a:rect l="l" t="t" r="r" b="b"/>
                <a:pathLst>
                  <a:path w="738494" h="426244" extrusionOk="0">
                    <a:moveTo>
                      <a:pt x="614639" y="423287"/>
                    </a:moveTo>
                    <a:lnTo>
                      <a:pt x="5039" y="71433"/>
                    </a:lnTo>
                    <a:cubicBezTo>
                      <a:pt x="-2390" y="67147"/>
                      <a:pt x="-1533" y="59622"/>
                      <a:pt x="7135" y="54574"/>
                    </a:cubicBezTo>
                    <a:lnTo>
                      <a:pt x="94670" y="4092"/>
                    </a:lnTo>
                    <a:cubicBezTo>
                      <a:pt x="103652" y="-890"/>
                      <a:pt x="114453" y="-1347"/>
                      <a:pt x="123816" y="2854"/>
                    </a:cubicBezTo>
                    <a:lnTo>
                      <a:pt x="733416" y="354802"/>
                    </a:lnTo>
                    <a:cubicBezTo>
                      <a:pt x="740941" y="359089"/>
                      <a:pt x="739989" y="366613"/>
                      <a:pt x="731321" y="371566"/>
                    </a:cubicBezTo>
                    <a:lnTo>
                      <a:pt x="643881" y="422144"/>
                    </a:lnTo>
                    <a:cubicBezTo>
                      <a:pt x="634880" y="427173"/>
                      <a:pt x="624012" y="427602"/>
                      <a:pt x="614639" y="423287"/>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6" name="Google Shape;116;p12"/>
              <p:cNvSpPr/>
              <p:nvPr/>
            </p:nvSpPr>
            <p:spPr>
              <a:xfrm>
                <a:off x="5092169" y="3413764"/>
                <a:ext cx="220524" cy="127281"/>
              </a:xfrm>
              <a:custGeom>
                <a:avLst/>
                <a:gdLst/>
                <a:ahLst/>
                <a:cxnLst/>
                <a:rect l="l" t="t" r="r" b="b"/>
                <a:pathLst>
                  <a:path w="220524" h="127281" extrusionOk="0">
                    <a:moveTo>
                      <a:pt x="96765" y="124392"/>
                    </a:moveTo>
                    <a:lnTo>
                      <a:pt x="5039" y="71433"/>
                    </a:lnTo>
                    <a:cubicBezTo>
                      <a:pt x="-2390" y="67147"/>
                      <a:pt x="-1533" y="59623"/>
                      <a:pt x="7135" y="54574"/>
                    </a:cubicBezTo>
                    <a:lnTo>
                      <a:pt x="94670" y="4092"/>
                    </a:lnTo>
                    <a:cubicBezTo>
                      <a:pt x="103652" y="-890"/>
                      <a:pt x="114453" y="-1347"/>
                      <a:pt x="123816" y="2853"/>
                    </a:cubicBezTo>
                    <a:lnTo>
                      <a:pt x="215447" y="55812"/>
                    </a:lnTo>
                    <a:cubicBezTo>
                      <a:pt x="222972" y="60099"/>
                      <a:pt x="222019" y="67719"/>
                      <a:pt x="213351" y="72672"/>
                    </a:cubicBezTo>
                    <a:lnTo>
                      <a:pt x="125912" y="123154"/>
                    </a:lnTo>
                    <a:cubicBezTo>
                      <a:pt x="116949" y="128183"/>
                      <a:pt x="106128" y="128641"/>
                      <a:pt x="96765" y="124392"/>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7" name="Google Shape;117;p12"/>
              <p:cNvSpPr/>
              <p:nvPr/>
            </p:nvSpPr>
            <p:spPr>
              <a:xfrm>
                <a:off x="5221804" y="3488595"/>
                <a:ext cx="220524" cy="127281"/>
              </a:xfrm>
              <a:custGeom>
                <a:avLst/>
                <a:gdLst/>
                <a:ahLst/>
                <a:cxnLst/>
                <a:rect l="l" t="t" r="r" b="b"/>
                <a:pathLst>
                  <a:path w="220524" h="127281" extrusionOk="0">
                    <a:moveTo>
                      <a:pt x="96765" y="124428"/>
                    </a:moveTo>
                    <a:lnTo>
                      <a:pt x="5039" y="71469"/>
                    </a:lnTo>
                    <a:cubicBezTo>
                      <a:pt x="-2390" y="67183"/>
                      <a:pt x="-1533" y="59563"/>
                      <a:pt x="7135" y="54610"/>
                    </a:cubicBezTo>
                    <a:lnTo>
                      <a:pt x="94670" y="4127"/>
                    </a:lnTo>
                    <a:cubicBezTo>
                      <a:pt x="103633" y="-902"/>
                      <a:pt x="114453" y="-1359"/>
                      <a:pt x="123816" y="2889"/>
                    </a:cubicBezTo>
                    <a:lnTo>
                      <a:pt x="215447" y="55848"/>
                    </a:lnTo>
                    <a:cubicBezTo>
                      <a:pt x="222972" y="60134"/>
                      <a:pt x="222019" y="67659"/>
                      <a:pt x="213351" y="72707"/>
                    </a:cubicBezTo>
                    <a:lnTo>
                      <a:pt x="125912" y="123190"/>
                    </a:lnTo>
                    <a:cubicBezTo>
                      <a:pt x="116930" y="128171"/>
                      <a:pt x="106128" y="128628"/>
                      <a:pt x="96765"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8" name="Google Shape;118;p12"/>
              <p:cNvSpPr/>
              <p:nvPr/>
            </p:nvSpPr>
            <p:spPr>
              <a:xfrm>
                <a:off x="5351534" y="3563461"/>
                <a:ext cx="220549" cy="127264"/>
              </a:xfrm>
              <a:custGeom>
                <a:avLst/>
                <a:gdLst/>
                <a:ahLst/>
                <a:cxnLst/>
                <a:rect l="l" t="t" r="r" b="b"/>
                <a:pathLst>
                  <a:path w="220549" h="127264" extrusionOk="0">
                    <a:moveTo>
                      <a:pt x="96765" y="124333"/>
                    </a:moveTo>
                    <a:lnTo>
                      <a:pt x="5039" y="71469"/>
                    </a:lnTo>
                    <a:cubicBezTo>
                      <a:pt x="-2390" y="67087"/>
                      <a:pt x="-1533" y="59563"/>
                      <a:pt x="7135" y="54610"/>
                    </a:cubicBezTo>
                    <a:lnTo>
                      <a:pt x="94670" y="4127"/>
                    </a:lnTo>
                    <a:cubicBezTo>
                      <a:pt x="103633" y="-902"/>
                      <a:pt x="114453" y="-1359"/>
                      <a:pt x="123816" y="2889"/>
                    </a:cubicBezTo>
                    <a:lnTo>
                      <a:pt x="215542" y="55848"/>
                    </a:lnTo>
                    <a:cubicBezTo>
                      <a:pt x="222972" y="60134"/>
                      <a:pt x="222019" y="67659"/>
                      <a:pt x="213447" y="72707"/>
                    </a:cubicBezTo>
                    <a:lnTo>
                      <a:pt x="125912" y="123190"/>
                    </a:lnTo>
                    <a:cubicBezTo>
                      <a:pt x="116930" y="128190"/>
                      <a:pt x="106109" y="128609"/>
                      <a:pt x="96765" y="12433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19" name="Google Shape;119;p12"/>
              <p:cNvSpPr/>
              <p:nvPr/>
            </p:nvSpPr>
            <p:spPr>
              <a:xfrm>
                <a:off x="5481392" y="3638284"/>
                <a:ext cx="220517" cy="127225"/>
              </a:xfrm>
              <a:custGeom>
                <a:avLst/>
                <a:gdLst/>
                <a:ahLst/>
                <a:cxnLst/>
                <a:rect l="l" t="t" r="r" b="b"/>
                <a:pathLst>
                  <a:path w="220517" h="127225" extrusionOk="0">
                    <a:moveTo>
                      <a:pt x="96447" y="124090"/>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774" y="128234"/>
                      <a:pt x="105830" y="128557"/>
                      <a:pt x="96447" y="124090"/>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0" name="Google Shape;120;p12"/>
              <p:cNvSpPr/>
              <p:nvPr/>
            </p:nvSpPr>
            <p:spPr>
              <a:xfrm>
                <a:off x="5610742" y="3713151"/>
                <a:ext cx="220517" cy="127264"/>
              </a:xfrm>
              <a:custGeom>
                <a:avLst/>
                <a:gdLst/>
                <a:ahLst/>
                <a:cxnLst/>
                <a:rect l="l" t="t" r="r" b="b"/>
                <a:pathLst>
                  <a:path w="220517" h="127264" extrusionOk="0">
                    <a:moveTo>
                      <a:pt x="96733" y="124376"/>
                    </a:moveTo>
                    <a:lnTo>
                      <a:pt x="5007" y="71417"/>
                    </a:lnTo>
                    <a:cubicBezTo>
                      <a:pt x="-2422" y="67131"/>
                      <a:pt x="-1470" y="59606"/>
                      <a:pt x="7103" y="54653"/>
                    </a:cubicBezTo>
                    <a:lnTo>
                      <a:pt x="94638" y="4075"/>
                    </a:lnTo>
                    <a:cubicBezTo>
                      <a:pt x="103620" y="-926"/>
                      <a:pt x="114440" y="-1344"/>
                      <a:pt x="123784" y="2932"/>
                    </a:cubicBezTo>
                    <a:lnTo>
                      <a:pt x="215510" y="55796"/>
                    </a:lnTo>
                    <a:cubicBezTo>
                      <a:pt x="222939" y="60177"/>
                      <a:pt x="221987" y="67702"/>
                      <a:pt x="213414" y="72655"/>
                    </a:cubicBezTo>
                    <a:lnTo>
                      <a:pt x="125880" y="123138"/>
                    </a:lnTo>
                    <a:cubicBezTo>
                      <a:pt x="116917" y="128167"/>
                      <a:pt x="106096" y="128624"/>
                      <a:pt x="96733"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1" name="Google Shape;121;p12"/>
              <p:cNvSpPr/>
              <p:nvPr/>
            </p:nvSpPr>
            <p:spPr>
              <a:xfrm>
                <a:off x="5740377" y="3788001"/>
                <a:ext cx="220517" cy="127281"/>
              </a:xfrm>
              <a:custGeom>
                <a:avLst/>
                <a:gdLst/>
                <a:ahLst/>
                <a:cxnLst/>
                <a:rect l="l" t="t" r="r" b="b"/>
                <a:pathLst>
                  <a:path w="220517" h="127281" extrusionOk="0">
                    <a:moveTo>
                      <a:pt x="96733" y="124393"/>
                    </a:moveTo>
                    <a:lnTo>
                      <a:pt x="5007" y="71434"/>
                    </a:lnTo>
                    <a:cubicBezTo>
                      <a:pt x="-2422" y="67147"/>
                      <a:pt x="-1470" y="59623"/>
                      <a:pt x="7103" y="54574"/>
                    </a:cubicBezTo>
                    <a:lnTo>
                      <a:pt x="94638" y="4092"/>
                    </a:lnTo>
                    <a:cubicBezTo>
                      <a:pt x="103620" y="-890"/>
                      <a:pt x="114421" y="-1347"/>
                      <a:pt x="123784" y="2853"/>
                    </a:cubicBezTo>
                    <a:lnTo>
                      <a:pt x="215510" y="55812"/>
                    </a:lnTo>
                    <a:cubicBezTo>
                      <a:pt x="222939" y="60099"/>
                      <a:pt x="221987" y="67719"/>
                      <a:pt x="213414" y="72672"/>
                    </a:cubicBezTo>
                    <a:lnTo>
                      <a:pt x="125880" y="123154"/>
                    </a:lnTo>
                    <a:cubicBezTo>
                      <a:pt x="116917" y="128184"/>
                      <a:pt x="106096" y="128641"/>
                      <a:pt x="96733" y="12439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2" name="Google Shape;122;p12"/>
              <p:cNvSpPr/>
              <p:nvPr/>
            </p:nvSpPr>
            <p:spPr>
              <a:xfrm>
                <a:off x="5870012" y="3862832"/>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07"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3" name="Google Shape;123;p12"/>
              <p:cNvSpPr/>
              <p:nvPr/>
            </p:nvSpPr>
            <p:spPr>
              <a:xfrm>
                <a:off x="5999266" y="3937698"/>
                <a:ext cx="220549" cy="127281"/>
              </a:xfrm>
              <a:custGeom>
                <a:avLst/>
                <a:gdLst/>
                <a:ahLst/>
                <a:cxnLst/>
                <a:rect l="l" t="t" r="r" b="b"/>
                <a:pathLst>
                  <a:path w="220549" h="127281" extrusionOk="0">
                    <a:moveTo>
                      <a:pt x="96733" y="124428"/>
                    </a:moveTo>
                    <a:lnTo>
                      <a:pt x="5007" y="71469"/>
                    </a:lnTo>
                    <a:cubicBezTo>
                      <a:pt x="-2422" y="67087"/>
                      <a:pt x="-1470" y="59563"/>
                      <a:pt x="7103" y="54610"/>
                    </a:cubicBezTo>
                    <a:lnTo>
                      <a:pt x="94638" y="4127"/>
                    </a:lnTo>
                    <a:cubicBezTo>
                      <a:pt x="103601" y="-902"/>
                      <a:pt x="114421" y="-1359"/>
                      <a:pt x="123784" y="2889"/>
                    </a:cubicBezTo>
                    <a:lnTo>
                      <a:pt x="215510" y="55848"/>
                    </a:lnTo>
                    <a:cubicBezTo>
                      <a:pt x="222939" y="60134"/>
                      <a:pt x="222082"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4" name="Google Shape;124;p12"/>
              <p:cNvSpPr/>
              <p:nvPr/>
            </p:nvSpPr>
            <p:spPr>
              <a:xfrm>
                <a:off x="6129021" y="4012522"/>
                <a:ext cx="220524" cy="127237"/>
              </a:xfrm>
              <a:custGeom>
                <a:avLst/>
                <a:gdLst/>
                <a:ahLst/>
                <a:cxnLst/>
                <a:rect l="l" t="t" r="r" b="b"/>
                <a:pathLst>
                  <a:path w="220524" h="127237" extrusionOk="0">
                    <a:moveTo>
                      <a:pt x="96994" y="124376"/>
                    </a:moveTo>
                    <a:lnTo>
                      <a:pt x="5078" y="71512"/>
                    </a:lnTo>
                    <a:cubicBezTo>
                      <a:pt x="-2447" y="67131"/>
                      <a:pt x="-1494" y="59606"/>
                      <a:pt x="7174" y="54653"/>
                    </a:cubicBezTo>
                    <a:lnTo>
                      <a:pt x="94613" y="4075"/>
                    </a:lnTo>
                    <a:cubicBezTo>
                      <a:pt x="103595" y="-925"/>
                      <a:pt x="114416" y="-1345"/>
                      <a:pt x="123760" y="2932"/>
                    </a:cubicBezTo>
                    <a:lnTo>
                      <a:pt x="215485" y="55796"/>
                    </a:lnTo>
                    <a:cubicBezTo>
                      <a:pt x="222915" y="60177"/>
                      <a:pt x="222058" y="67702"/>
                      <a:pt x="213390" y="72655"/>
                    </a:cubicBezTo>
                    <a:lnTo>
                      <a:pt x="125855" y="123233"/>
                    </a:lnTo>
                    <a:cubicBezTo>
                      <a:pt x="116949" y="128138"/>
                      <a:pt x="106262" y="128557"/>
                      <a:pt x="96994"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5" name="Google Shape;125;p12"/>
              <p:cNvSpPr/>
              <p:nvPr/>
            </p:nvSpPr>
            <p:spPr>
              <a:xfrm>
                <a:off x="6258942" y="4087388"/>
                <a:ext cx="220563" cy="127300"/>
              </a:xfrm>
              <a:custGeom>
                <a:avLst/>
                <a:gdLst/>
                <a:ahLst/>
                <a:cxnLst/>
                <a:rect l="l" t="t" r="r" b="b"/>
                <a:pathLst>
                  <a:path w="220563" h="127300" extrusionOk="0">
                    <a:moveTo>
                      <a:pt x="96709" y="124376"/>
                    </a:moveTo>
                    <a:lnTo>
                      <a:pt x="5078" y="71417"/>
                    </a:lnTo>
                    <a:cubicBezTo>
                      <a:pt x="-2447" y="67131"/>
                      <a:pt x="-1494" y="59606"/>
                      <a:pt x="7173" y="54653"/>
                    </a:cubicBezTo>
                    <a:lnTo>
                      <a:pt x="94613" y="4075"/>
                    </a:lnTo>
                    <a:cubicBezTo>
                      <a:pt x="103595" y="-925"/>
                      <a:pt x="114415" y="-1345"/>
                      <a:pt x="123760" y="2932"/>
                    </a:cubicBezTo>
                    <a:lnTo>
                      <a:pt x="215485" y="55796"/>
                    </a:lnTo>
                    <a:cubicBezTo>
                      <a:pt x="223010" y="60178"/>
                      <a:pt x="222058" y="67702"/>
                      <a:pt x="213390" y="72655"/>
                    </a:cubicBezTo>
                    <a:lnTo>
                      <a:pt x="125950" y="123138"/>
                    </a:lnTo>
                    <a:cubicBezTo>
                      <a:pt x="116968" y="128215"/>
                      <a:pt x="106091" y="128672"/>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6" name="Google Shape;126;p12"/>
              <p:cNvSpPr/>
              <p:nvPr/>
            </p:nvSpPr>
            <p:spPr>
              <a:xfrm>
                <a:off x="6388578" y="4161853"/>
                <a:ext cx="220563" cy="127285"/>
              </a:xfrm>
              <a:custGeom>
                <a:avLst/>
                <a:gdLst/>
                <a:ahLst/>
                <a:cxnLst/>
                <a:rect l="l" t="t" r="r" b="b"/>
                <a:pathLst>
                  <a:path w="220563" h="127285" extrusionOk="0">
                    <a:moveTo>
                      <a:pt x="96709" y="124396"/>
                    </a:moveTo>
                    <a:lnTo>
                      <a:pt x="5078" y="71437"/>
                    </a:lnTo>
                    <a:cubicBezTo>
                      <a:pt x="-2447" y="67151"/>
                      <a:pt x="-1494" y="59627"/>
                      <a:pt x="7174" y="54578"/>
                    </a:cubicBezTo>
                    <a:lnTo>
                      <a:pt x="94613" y="4096"/>
                    </a:lnTo>
                    <a:cubicBezTo>
                      <a:pt x="103624" y="-886"/>
                      <a:pt x="114454" y="-1353"/>
                      <a:pt x="123855" y="2857"/>
                    </a:cubicBezTo>
                    <a:lnTo>
                      <a:pt x="215485" y="55816"/>
                    </a:lnTo>
                    <a:cubicBezTo>
                      <a:pt x="223010" y="60103"/>
                      <a:pt x="222058" y="67723"/>
                      <a:pt x="213390" y="72676"/>
                    </a:cubicBezTo>
                    <a:lnTo>
                      <a:pt x="125950" y="123158"/>
                    </a:lnTo>
                    <a:cubicBezTo>
                      <a:pt x="116949" y="128187"/>
                      <a:pt x="106100" y="128645"/>
                      <a:pt x="96709" y="12439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7" name="Google Shape;127;p12"/>
              <p:cNvSpPr/>
              <p:nvPr/>
            </p:nvSpPr>
            <p:spPr>
              <a:xfrm>
                <a:off x="6518213" y="4237101"/>
                <a:ext cx="221039" cy="127370"/>
              </a:xfrm>
              <a:custGeom>
                <a:avLst/>
                <a:gdLst/>
                <a:ahLst/>
                <a:cxnLst/>
                <a:rect l="l" t="t" r="r" b="b"/>
                <a:pathLst>
                  <a:path w="221039" h="127370" extrusionOk="0">
                    <a:moveTo>
                      <a:pt x="96709" y="124396"/>
                    </a:moveTo>
                    <a:lnTo>
                      <a:pt x="5078" y="71437"/>
                    </a:lnTo>
                    <a:cubicBezTo>
                      <a:pt x="-2447" y="67151"/>
                      <a:pt x="-1494" y="59626"/>
                      <a:pt x="7173" y="54578"/>
                    </a:cubicBezTo>
                    <a:lnTo>
                      <a:pt x="94613" y="4095"/>
                    </a:lnTo>
                    <a:cubicBezTo>
                      <a:pt x="103624" y="-886"/>
                      <a:pt x="114454" y="-1353"/>
                      <a:pt x="123855" y="2857"/>
                    </a:cubicBezTo>
                    <a:lnTo>
                      <a:pt x="215962" y="55816"/>
                    </a:lnTo>
                    <a:cubicBezTo>
                      <a:pt x="223486" y="60103"/>
                      <a:pt x="222534" y="67627"/>
                      <a:pt x="213866" y="72676"/>
                    </a:cubicBezTo>
                    <a:lnTo>
                      <a:pt x="126427" y="123158"/>
                    </a:lnTo>
                    <a:cubicBezTo>
                      <a:pt x="117292" y="128302"/>
                      <a:pt x="106243" y="128759"/>
                      <a:pt x="96709" y="12439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8" name="Google Shape;128;p12"/>
              <p:cNvSpPr/>
              <p:nvPr/>
            </p:nvSpPr>
            <p:spPr>
              <a:xfrm>
                <a:off x="4864578" y="3282378"/>
                <a:ext cx="318480" cy="183800"/>
              </a:xfrm>
              <a:custGeom>
                <a:avLst/>
                <a:gdLst/>
                <a:ahLst/>
                <a:cxnLst/>
                <a:rect l="l" t="t" r="r" b="b"/>
                <a:pathLst>
                  <a:path w="318480" h="183800" extrusionOk="0">
                    <a:moveTo>
                      <a:pt x="194721" y="180911"/>
                    </a:moveTo>
                    <a:lnTo>
                      <a:pt x="5078" y="71469"/>
                    </a:lnTo>
                    <a:cubicBezTo>
                      <a:pt x="-2447" y="67087"/>
                      <a:pt x="-1494" y="59563"/>
                      <a:pt x="7174" y="54610"/>
                    </a:cubicBezTo>
                    <a:lnTo>
                      <a:pt x="94613" y="4127"/>
                    </a:lnTo>
                    <a:cubicBezTo>
                      <a:pt x="103614" y="-902"/>
                      <a:pt x="114463" y="-1359"/>
                      <a:pt x="123855" y="2889"/>
                    </a:cubicBezTo>
                    <a:lnTo>
                      <a:pt x="313402" y="112331"/>
                    </a:lnTo>
                    <a:cubicBezTo>
                      <a:pt x="320927" y="116713"/>
                      <a:pt x="319975" y="124237"/>
                      <a:pt x="311307" y="129190"/>
                    </a:cubicBezTo>
                    <a:lnTo>
                      <a:pt x="223867" y="179673"/>
                    </a:lnTo>
                    <a:cubicBezTo>
                      <a:pt x="214904" y="184702"/>
                      <a:pt x="204084" y="185159"/>
                      <a:pt x="194721" y="180911"/>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29" name="Google Shape;129;p12"/>
              <p:cNvSpPr/>
              <p:nvPr/>
            </p:nvSpPr>
            <p:spPr>
              <a:xfrm>
                <a:off x="4902011" y="3449213"/>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6"/>
                      <a:pt x="114482" y="-1345"/>
                      <a:pt x="123855" y="2932"/>
                    </a:cubicBezTo>
                    <a:lnTo>
                      <a:pt x="215485" y="55796"/>
                    </a:lnTo>
                    <a:cubicBezTo>
                      <a:pt x="223010" y="60177"/>
                      <a:pt x="222058" y="67702"/>
                      <a:pt x="213390" y="72655"/>
                    </a:cubicBezTo>
                    <a:lnTo>
                      <a:pt x="125950" y="123233"/>
                    </a:lnTo>
                    <a:cubicBezTo>
                      <a:pt x="116940" y="128233"/>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0" name="Google Shape;130;p12"/>
              <p:cNvSpPr/>
              <p:nvPr/>
            </p:nvSpPr>
            <p:spPr>
              <a:xfrm>
                <a:off x="5031646" y="3523682"/>
                <a:ext cx="220524" cy="127281"/>
              </a:xfrm>
              <a:custGeom>
                <a:avLst/>
                <a:gdLst/>
                <a:ahLst/>
                <a:cxnLst/>
                <a:rect l="l" t="t" r="r" b="b"/>
                <a:pathLst>
                  <a:path w="220524" h="127281" extrusionOk="0">
                    <a:moveTo>
                      <a:pt x="96709" y="124393"/>
                    </a:moveTo>
                    <a:lnTo>
                      <a:pt x="5078" y="71434"/>
                    </a:lnTo>
                    <a:cubicBezTo>
                      <a:pt x="-2447" y="67147"/>
                      <a:pt x="-1494" y="59623"/>
                      <a:pt x="7174" y="54574"/>
                    </a:cubicBezTo>
                    <a:lnTo>
                      <a:pt x="94613" y="4092"/>
                    </a:lnTo>
                    <a:cubicBezTo>
                      <a:pt x="103595" y="-890"/>
                      <a:pt x="114397" y="-1347"/>
                      <a:pt x="123760" y="2853"/>
                    </a:cubicBezTo>
                    <a:lnTo>
                      <a:pt x="215485" y="55812"/>
                    </a:lnTo>
                    <a:cubicBezTo>
                      <a:pt x="222915" y="60099"/>
                      <a:pt x="222058" y="67719"/>
                      <a:pt x="213390" y="72672"/>
                    </a:cubicBezTo>
                    <a:lnTo>
                      <a:pt x="125855" y="123154"/>
                    </a:lnTo>
                    <a:cubicBezTo>
                      <a:pt x="116892" y="128184"/>
                      <a:pt x="106072" y="128641"/>
                      <a:pt x="96709" y="12439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1" name="Google Shape;131;p12"/>
              <p:cNvSpPr/>
              <p:nvPr/>
            </p:nvSpPr>
            <p:spPr>
              <a:xfrm>
                <a:off x="5161066" y="3598894"/>
                <a:ext cx="220517" cy="127281"/>
              </a:xfrm>
              <a:custGeom>
                <a:avLst/>
                <a:gdLst/>
                <a:ahLst/>
                <a:cxnLst/>
                <a:rect l="l" t="t" r="r" b="b"/>
                <a:pathLst>
                  <a:path w="220517" h="127281" extrusionOk="0">
                    <a:moveTo>
                      <a:pt x="96733" y="124428"/>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898" y="128171"/>
                      <a:pt x="106096" y="128628"/>
                      <a:pt x="96733"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2" name="Google Shape;132;p12"/>
              <p:cNvSpPr/>
              <p:nvPr/>
            </p:nvSpPr>
            <p:spPr>
              <a:xfrm>
                <a:off x="5290892" y="3673717"/>
                <a:ext cx="220517" cy="127308"/>
              </a:xfrm>
              <a:custGeom>
                <a:avLst/>
                <a:gdLst/>
                <a:ahLst/>
                <a:cxnLst/>
                <a:rect l="l" t="t" r="r" b="b"/>
                <a:pathLst>
                  <a:path w="220517" h="127308" extrusionOk="0">
                    <a:moveTo>
                      <a:pt x="96733" y="124376"/>
                    </a:moveTo>
                    <a:lnTo>
                      <a:pt x="5007" y="71512"/>
                    </a:lnTo>
                    <a:cubicBezTo>
                      <a:pt x="-2422" y="67131"/>
                      <a:pt x="-1470" y="59606"/>
                      <a:pt x="7103" y="54653"/>
                    </a:cubicBezTo>
                    <a:lnTo>
                      <a:pt x="94638" y="4075"/>
                    </a:lnTo>
                    <a:cubicBezTo>
                      <a:pt x="103620" y="-925"/>
                      <a:pt x="114440" y="-1345"/>
                      <a:pt x="123784" y="2932"/>
                    </a:cubicBezTo>
                    <a:lnTo>
                      <a:pt x="215510" y="55796"/>
                    </a:lnTo>
                    <a:cubicBezTo>
                      <a:pt x="222939" y="60178"/>
                      <a:pt x="221987" y="67702"/>
                      <a:pt x="213414" y="72655"/>
                    </a:cubicBezTo>
                    <a:lnTo>
                      <a:pt x="125880" y="123233"/>
                    </a:lnTo>
                    <a:cubicBezTo>
                      <a:pt x="116897" y="128234"/>
                      <a:pt x="106077" y="128653"/>
                      <a:pt x="96733"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3" name="Google Shape;133;p12"/>
              <p:cNvSpPr/>
              <p:nvPr/>
            </p:nvSpPr>
            <p:spPr>
              <a:xfrm>
                <a:off x="5420495" y="3748758"/>
                <a:ext cx="220334" cy="127131"/>
              </a:xfrm>
              <a:custGeom>
                <a:avLst/>
                <a:gdLst/>
                <a:ahLst/>
                <a:cxnLst/>
                <a:rect l="l" t="t" r="r" b="b"/>
                <a:pathLst>
                  <a:path w="220334" h="127131" extrusionOk="0">
                    <a:moveTo>
                      <a:pt x="96765" y="124202"/>
                    </a:moveTo>
                    <a:lnTo>
                      <a:pt x="5039" y="71243"/>
                    </a:lnTo>
                    <a:cubicBezTo>
                      <a:pt x="-2390" y="66957"/>
                      <a:pt x="-1533" y="59432"/>
                      <a:pt x="7135" y="54384"/>
                    </a:cubicBezTo>
                    <a:lnTo>
                      <a:pt x="94479" y="4092"/>
                    </a:lnTo>
                    <a:cubicBezTo>
                      <a:pt x="103461" y="-890"/>
                      <a:pt x="114263" y="-1347"/>
                      <a:pt x="123626" y="2854"/>
                    </a:cubicBezTo>
                    <a:lnTo>
                      <a:pt x="215256" y="55813"/>
                    </a:lnTo>
                    <a:cubicBezTo>
                      <a:pt x="222781" y="60099"/>
                      <a:pt x="221828" y="67719"/>
                      <a:pt x="213161" y="72672"/>
                    </a:cubicBezTo>
                    <a:lnTo>
                      <a:pt x="125721" y="123154"/>
                    </a:lnTo>
                    <a:cubicBezTo>
                      <a:pt x="116777" y="128060"/>
                      <a:pt x="106043" y="128450"/>
                      <a:pt x="96765" y="124202"/>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4" name="Google Shape;134;p12"/>
              <p:cNvSpPr/>
              <p:nvPr/>
            </p:nvSpPr>
            <p:spPr>
              <a:xfrm>
                <a:off x="5550092" y="3823398"/>
                <a:ext cx="220563" cy="127281"/>
              </a:xfrm>
              <a:custGeom>
                <a:avLst/>
                <a:gdLst/>
                <a:ahLst/>
                <a:cxnLst/>
                <a:rect l="l" t="t" r="r" b="b"/>
                <a:pathLst>
                  <a:path w="220563" h="127281" extrusionOk="0">
                    <a:moveTo>
                      <a:pt x="96709" y="124428"/>
                    </a:moveTo>
                    <a:lnTo>
                      <a:pt x="5078" y="71469"/>
                    </a:lnTo>
                    <a:cubicBezTo>
                      <a:pt x="-2447" y="67183"/>
                      <a:pt x="-1494" y="59563"/>
                      <a:pt x="7174" y="54610"/>
                    </a:cubicBezTo>
                    <a:lnTo>
                      <a:pt x="94613" y="4127"/>
                    </a:lnTo>
                    <a:cubicBezTo>
                      <a:pt x="103614" y="-902"/>
                      <a:pt x="114463" y="-1359"/>
                      <a:pt x="123855" y="2889"/>
                    </a:cubicBezTo>
                    <a:lnTo>
                      <a:pt x="215485" y="55848"/>
                    </a:lnTo>
                    <a:cubicBezTo>
                      <a:pt x="223010" y="60134"/>
                      <a:pt x="222058" y="67659"/>
                      <a:pt x="213390" y="72707"/>
                    </a:cubicBezTo>
                    <a:lnTo>
                      <a:pt x="125950" y="123190"/>
                    </a:lnTo>
                    <a:cubicBezTo>
                      <a:pt x="116940" y="128171"/>
                      <a:pt x="106110" y="128628"/>
                      <a:pt x="96709" y="12442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5" name="Google Shape;135;p12"/>
              <p:cNvSpPr/>
              <p:nvPr/>
            </p:nvSpPr>
            <p:spPr>
              <a:xfrm>
                <a:off x="5679727" y="3898222"/>
                <a:ext cx="220563" cy="127308"/>
              </a:xfrm>
              <a:custGeom>
                <a:avLst/>
                <a:gdLst/>
                <a:ahLst/>
                <a:cxnLst/>
                <a:rect l="l" t="t" r="r" b="b"/>
                <a:pathLst>
                  <a:path w="220563" h="127308" extrusionOk="0">
                    <a:moveTo>
                      <a:pt x="96709" y="124376"/>
                    </a:moveTo>
                    <a:lnTo>
                      <a:pt x="5078" y="71512"/>
                    </a:lnTo>
                    <a:cubicBezTo>
                      <a:pt x="-2447" y="67131"/>
                      <a:pt x="-1494" y="59606"/>
                      <a:pt x="7174" y="54653"/>
                    </a:cubicBezTo>
                    <a:lnTo>
                      <a:pt x="94613" y="4075"/>
                    </a:lnTo>
                    <a:cubicBezTo>
                      <a:pt x="103624" y="-925"/>
                      <a:pt x="114482" y="-1345"/>
                      <a:pt x="123855" y="2932"/>
                    </a:cubicBezTo>
                    <a:lnTo>
                      <a:pt x="215485" y="55796"/>
                    </a:lnTo>
                    <a:cubicBezTo>
                      <a:pt x="223010" y="60177"/>
                      <a:pt x="222058" y="67702"/>
                      <a:pt x="213390" y="72655"/>
                    </a:cubicBezTo>
                    <a:lnTo>
                      <a:pt x="125950" y="123233"/>
                    </a:lnTo>
                    <a:cubicBezTo>
                      <a:pt x="116940" y="128234"/>
                      <a:pt x="106081" y="128653"/>
                      <a:pt x="96709" y="124376"/>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6" name="Google Shape;136;p12"/>
              <p:cNvSpPr/>
              <p:nvPr/>
            </p:nvSpPr>
            <p:spPr>
              <a:xfrm>
                <a:off x="5809362" y="3973072"/>
                <a:ext cx="220524" cy="127281"/>
              </a:xfrm>
              <a:custGeom>
                <a:avLst/>
                <a:gdLst/>
                <a:ahLst/>
                <a:cxnLst/>
                <a:rect l="l" t="t" r="r" b="b"/>
                <a:pathLst>
                  <a:path w="220524" h="127281" extrusionOk="0">
                    <a:moveTo>
                      <a:pt x="96709" y="124392"/>
                    </a:moveTo>
                    <a:lnTo>
                      <a:pt x="5078" y="71433"/>
                    </a:lnTo>
                    <a:cubicBezTo>
                      <a:pt x="-2447" y="67147"/>
                      <a:pt x="-1494" y="59622"/>
                      <a:pt x="7174" y="54574"/>
                    </a:cubicBezTo>
                    <a:lnTo>
                      <a:pt x="94613" y="4092"/>
                    </a:lnTo>
                    <a:cubicBezTo>
                      <a:pt x="103595" y="-890"/>
                      <a:pt x="114397" y="-1347"/>
                      <a:pt x="123760" y="2854"/>
                    </a:cubicBezTo>
                    <a:lnTo>
                      <a:pt x="215485" y="55813"/>
                    </a:lnTo>
                    <a:cubicBezTo>
                      <a:pt x="222915" y="60194"/>
                      <a:pt x="222058" y="67719"/>
                      <a:pt x="213390" y="72672"/>
                    </a:cubicBezTo>
                    <a:lnTo>
                      <a:pt x="125855" y="123154"/>
                    </a:lnTo>
                    <a:cubicBezTo>
                      <a:pt x="116892" y="128183"/>
                      <a:pt x="106072" y="128641"/>
                      <a:pt x="96709" y="124392"/>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7" name="Google Shape;137;p12"/>
              <p:cNvSpPr/>
              <p:nvPr/>
            </p:nvSpPr>
            <p:spPr>
              <a:xfrm>
                <a:off x="5938592" y="4047903"/>
                <a:ext cx="220517" cy="126979"/>
              </a:xfrm>
              <a:custGeom>
                <a:avLst/>
                <a:gdLst/>
                <a:ahLst/>
                <a:cxnLst/>
                <a:rect l="l" t="t" r="r" b="b"/>
                <a:pathLst>
                  <a:path w="220517" h="126979" extrusionOk="0">
                    <a:moveTo>
                      <a:pt x="97114" y="124047"/>
                    </a:moveTo>
                    <a:lnTo>
                      <a:pt x="5007" y="71469"/>
                    </a:lnTo>
                    <a:cubicBezTo>
                      <a:pt x="-2422" y="67183"/>
                      <a:pt x="-1470" y="59563"/>
                      <a:pt x="7103" y="54610"/>
                    </a:cubicBezTo>
                    <a:lnTo>
                      <a:pt x="94638" y="4127"/>
                    </a:lnTo>
                    <a:cubicBezTo>
                      <a:pt x="103601" y="-902"/>
                      <a:pt x="114421" y="-1359"/>
                      <a:pt x="123784" y="2889"/>
                    </a:cubicBezTo>
                    <a:lnTo>
                      <a:pt x="215510" y="55848"/>
                    </a:lnTo>
                    <a:cubicBezTo>
                      <a:pt x="222939" y="60134"/>
                      <a:pt x="221987" y="67659"/>
                      <a:pt x="213414" y="72707"/>
                    </a:cubicBezTo>
                    <a:lnTo>
                      <a:pt x="125880" y="123190"/>
                    </a:lnTo>
                    <a:cubicBezTo>
                      <a:pt x="116945" y="127924"/>
                      <a:pt x="106315" y="128238"/>
                      <a:pt x="97114" y="124047"/>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8" name="Google Shape;138;p12"/>
              <p:cNvSpPr/>
              <p:nvPr/>
            </p:nvSpPr>
            <p:spPr>
              <a:xfrm>
                <a:off x="6068608" y="4122734"/>
                <a:ext cx="220517" cy="127300"/>
              </a:xfrm>
              <a:custGeom>
                <a:avLst/>
                <a:gdLst/>
                <a:ahLst/>
                <a:cxnLst/>
                <a:rect l="l" t="t" r="r" b="b"/>
                <a:pathLst>
                  <a:path w="220517" h="127300" extrusionOk="0">
                    <a:moveTo>
                      <a:pt x="96733" y="124368"/>
                    </a:moveTo>
                    <a:lnTo>
                      <a:pt x="5007" y="71504"/>
                    </a:lnTo>
                    <a:cubicBezTo>
                      <a:pt x="-2422" y="67123"/>
                      <a:pt x="-1470" y="59598"/>
                      <a:pt x="7103" y="54645"/>
                    </a:cubicBezTo>
                    <a:lnTo>
                      <a:pt x="94638" y="4162"/>
                    </a:lnTo>
                    <a:cubicBezTo>
                      <a:pt x="103591" y="-914"/>
                      <a:pt x="114431" y="-1371"/>
                      <a:pt x="123784" y="2924"/>
                    </a:cubicBezTo>
                    <a:lnTo>
                      <a:pt x="215510" y="55883"/>
                    </a:lnTo>
                    <a:cubicBezTo>
                      <a:pt x="222939" y="60170"/>
                      <a:pt x="221987" y="67694"/>
                      <a:pt x="213414" y="72647"/>
                    </a:cubicBezTo>
                    <a:lnTo>
                      <a:pt x="125880" y="123225"/>
                    </a:lnTo>
                    <a:cubicBezTo>
                      <a:pt x="116898" y="128226"/>
                      <a:pt x="106077" y="128645"/>
                      <a:pt x="96733" y="12436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39" name="Google Shape;139;p12"/>
              <p:cNvSpPr/>
              <p:nvPr/>
            </p:nvSpPr>
            <p:spPr>
              <a:xfrm>
                <a:off x="6198212" y="4197576"/>
                <a:ext cx="220524" cy="127281"/>
              </a:xfrm>
              <a:custGeom>
                <a:avLst/>
                <a:gdLst/>
                <a:ahLst/>
                <a:cxnLst/>
                <a:rect l="l" t="t" r="r" b="b"/>
                <a:pathLst>
                  <a:path w="220524" h="127281" extrusionOk="0">
                    <a:moveTo>
                      <a:pt x="96765" y="124393"/>
                    </a:moveTo>
                    <a:lnTo>
                      <a:pt x="5039" y="71434"/>
                    </a:lnTo>
                    <a:cubicBezTo>
                      <a:pt x="-2390" y="67147"/>
                      <a:pt x="-1533" y="59623"/>
                      <a:pt x="7135" y="54574"/>
                    </a:cubicBezTo>
                    <a:lnTo>
                      <a:pt x="94670" y="4092"/>
                    </a:lnTo>
                    <a:cubicBezTo>
                      <a:pt x="103652" y="-890"/>
                      <a:pt x="114453" y="-1347"/>
                      <a:pt x="123816" y="2853"/>
                    </a:cubicBezTo>
                    <a:lnTo>
                      <a:pt x="215447" y="55812"/>
                    </a:lnTo>
                    <a:cubicBezTo>
                      <a:pt x="222972" y="60194"/>
                      <a:pt x="222019" y="67719"/>
                      <a:pt x="213351" y="72672"/>
                    </a:cubicBezTo>
                    <a:lnTo>
                      <a:pt x="125912" y="123154"/>
                    </a:lnTo>
                    <a:cubicBezTo>
                      <a:pt x="116949" y="128184"/>
                      <a:pt x="106128" y="128641"/>
                      <a:pt x="96765" y="124393"/>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0" name="Google Shape;140;p12"/>
              <p:cNvSpPr/>
              <p:nvPr/>
            </p:nvSpPr>
            <p:spPr>
              <a:xfrm>
                <a:off x="6327808" y="4272442"/>
                <a:ext cx="380989" cy="219907"/>
              </a:xfrm>
              <a:custGeom>
                <a:avLst/>
                <a:gdLst/>
                <a:ahLst/>
                <a:cxnLst/>
                <a:rect l="l" t="t" r="r" b="b"/>
                <a:pathLst>
                  <a:path w="380989" h="219907" extrusionOk="0">
                    <a:moveTo>
                      <a:pt x="257205" y="216975"/>
                    </a:moveTo>
                    <a:lnTo>
                      <a:pt x="5078" y="71433"/>
                    </a:lnTo>
                    <a:cubicBezTo>
                      <a:pt x="-2447" y="67147"/>
                      <a:pt x="-1494" y="59622"/>
                      <a:pt x="7174" y="54574"/>
                    </a:cubicBezTo>
                    <a:lnTo>
                      <a:pt x="94613" y="4092"/>
                    </a:lnTo>
                    <a:cubicBezTo>
                      <a:pt x="103624" y="-890"/>
                      <a:pt x="114454" y="-1347"/>
                      <a:pt x="123855" y="2854"/>
                    </a:cubicBezTo>
                    <a:lnTo>
                      <a:pt x="375982" y="148396"/>
                    </a:lnTo>
                    <a:cubicBezTo>
                      <a:pt x="383411" y="152777"/>
                      <a:pt x="382459" y="160302"/>
                      <a:pt x="373886" y="165255"/>
                    </a:cubicBezTo>
                    <a:lnTo>
                      <a:pt x="286351" y="215832"/>
                    </a:lnTo>
                    <a:cubicBezTo>
                      <a:pt x="277369" y="220833"/>
                      <a:pt x="266549" y="221252"/>
                      <a:pt x="257205" y="216975"/>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1" name="Google Shape;141;p12"/>
              <p:cNvSpPr/>
              <p:nvPr/>
            </p:nvSpPr>
            <p:spPr>
              <a:xfrm>
                <a:off x="4739038" y="3355149"/>
                <a:ext cx="253901" cy="146525"/>
              </a:xfrm>
              <a:custGeom>
                <a:avLst/>
                <a:gdLst/>
                <a:ahLst/>
                <a:cxnLst/>
                <a:rect l="l" t="t" r="r" b="b"/>
                <a:pathLst>
                  <a:path w="253901" h="146525" extrusionOk="0">
                    <a:moveTo>
                      <a:pt x="130046" y="143668"/>
                    </a:moveTo>
                    <a:lnTo>
                      <a:pt x="5078" y="71469"/>
                    </a:lnTo>
                    <a:cubicBezTo>
                      <a:pt x="-2447" y="67183"/>
                      <a:pt x="-1494" y="59563"/>
                      <a:pt x="7174" y="54610"/>
                    </a:cubicBezTo>
                    <a:lnTo>
                      <a:pt x="94613" y="4127"/>
                    </a:lnTo>
                    <a:cubicBezTo>
                      <a:pt x="103614" y="-902"/>
                      <a:pt x="114463" y="-1359"/>
                      <a:pt x="123855" y="2889"/>
                    </a:cubicBezTo>
                    <a:lnTo>
                      <a:pt x="248823" y="75088"/>
                    </a:lnTo>
                    <a:cubicBezTo>
                      <a:pt x="256348" y="79375"/>
                      <a:pt x="255395" y="86899"/>
                      <a:pt x="246727" y="91948"/>
                    </a:cubicBezTo>
                    <a:lnTo>
                      <a:pt x="159288" y="142430"/>
                    </a:lnTo>
                    <a:cubicBezTo>
                      <a:pt x="150277" y="147412"/>
                      <a:pt x="139447" y="147879"/>
                      <a:pt x="130046" y="143668"/>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2" name="Google Shape;142;p12"/>
              <p:cNvSpPr/>
              <p:nvPr/>
            </p:nvSpPr>
            <p:spPr>
              <a:xfrm>
                <a:off x="5246664" y="3087528"/>
                <a:ext cx="1926000" cy="1111651"/>
              </a:xfrm>
              <a:custGeom>
                <a:avLst/>
                <a:gdLst/>
                <a:ahLst/>
                <a:cxnLst/>
                <a:rect l="l" t="t" r="r" b="b"/>
                <a:pathLst>
                  <a:path w="1926000" h="1111651" extrusionOk="0">
                    <a:moveTo>
                      <a:pt x="1845936" y="1108805"/>
                    </a:moveTo>
                    <a:lnTo>
                      <a:pt x="5039" y="46196"/>
                    </a:lnTo>
                    <a:cubicBezTo>
                      <a:pt x="-2390" y="41910"/>
                      <a:pt x="-1533" y="34290"/>
                      <a:pt x="7135" y="29337"/>
                    </a:cubicBezTo>
                    <a:lnTo>
                      <a:pt x="50855" y="4096"/>
                    </a:lnTo>
                    <a:cubicBezTo>
                      <a:pt x="59865" y="-886"/>
                      <a:pt x="70695" y="-1353"/>
                      <a:pt x="80097" y="2857"/>
                    </a:cubicBezTo>
                    <a:lnTo>
                      <a:pt x="1920993" y="1065371"/>
                    </a:lnTo>
                    <a:cubicBezTo>
                      <a:pt x="1928423" y="1069658"/>
                      <a:pt x="1927470" y="1077182"/>
                      <a:pt x="1918898" y="1082230"/>
                    </a:cubicBezTo>
                    <a:lnTo>
                      <a:pt x="1875083" y="1107472"/>
                    </a:lnTo>
                    <a:cubicBezTo>
                      <a:pt x="1866129" y="1112529"/>
                      <a:pt x="1855309" y="1113025"/>
                      <a:pt x="1845936" y="1108805"/>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3" name="Google Shape;143;p12"/>
              <p:cNvSpPr/>
              <p:nvPr/>
            </p:nvSpPr>
            <p:spPr>
              <a:xfrm>
                <a:off x="4501288" y="3792632"/>
                <a:ext cx="1451798" cy="838156"/>
              </a:xfrm>
              <a:custGeom>
                <a:avLst/>
                <a:gdLst/>
                <a:ahLst/>
                <a:cxnLst/>
                <a:rect l="l" t="t" r="r" b="b"/>
                <a:pathLst>
                  <a:path w="1451798" h="838156" extrusionOk="0">
                    <a:moveTo>
                      <a:pt x="1450884" y="524573"/>
                    </a:moveTo>
                    <a:cubicBezTo>
                      <a:pt x="1448283" y="530298"/>
                      <a:pt x="1443816" y="534965"/>
                      <a:pt x="1438216" y="537813"/>
                    </a:cubicBezTo>
                    <a:lnTo>
                      <a:pt x="931581" y="830231"/>
                    </a:lnTo>
                    <a:cubicBezTo>
                      <a:pt x="914321" y="839889"/>
                      <a:pt x="893500" y="840766"/>
                      <a:pt x="875479" y="832612"/>
                    </a:cubicBezTo>
                    <a:lnTo>
                      <a:pt x="9751" y="332740"/>
                    </a:lnTo>
                    <a:cubicBezTo>
                      <a:pt x="5808" y="330683"/>
                      <a:pt x="2709" y="327311"/>
                      <a:pt x="988" y="323215"/>
                    </a:cubicBezTo>
                    <a:cubicBezTo>
                      <a:pt x="-2155" y="315595"/>
                      <a:pt x="2226" y="306641"/>
                      <a:pt x="13752" y="299974"/>
                    </a:cubicBezTo>
                    <a:lnTo>
                      <a:pt x="520387" y="7842"/>
                    </a:lnTo>
                    <a:cubicBezTo>
                      <a:pt x="537674" y="-1740"/>
                      <a:pt x="558477" y="-2588"/>
                      <a:pt x="576489" y="5556"/>
                    </a:cubicBezTo>
                    <a:lnTo>
                      <a:pt x="1442311" y="505428"/>
                    </a:lnTo>
                    <a:cubicBezTo>
                      <a:pt x="1449874" y="508438"/>
                      <a:pt x="1453675" y="516925"/>
                      <a:pt x="1450884" y="524573"/>
                    </a:cubicBez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4" name="Google Shape;144;p12"/>
              <p:cNvSpPr/>
              <p:nvPr/>
            </p:nvSpPr>
            <p:spPr>
              <a:xfrm>
                <a:off x="4502277" y="3802740"/>
                <a:ext cx="1449895" cy="828048"/>
              </a:xfrm>
              <a:custGeom>
                <a:avLst/>
                <a:gdLst/>
                <a:ahLst/>
                <a:cxnLst/>
                <a:rect l="l" t="t" r="r" b="b"/>
                <a:pathLst>
                  <a:path w="1449895" h="828048" extrusionOk="0">
                    <a:moveTo>
                      <a:pt x="1449896" y="514465"/>
                    </a:moveTo>
                    <a:cubicBezTo>
                      <a:pt x="1447295" y="520190"/>
                      <a:pt x="1442828" y="524857"/>
                      <a:pt x="1437227" y="527705"/>
                    </a:cubicBezTo>
                    <a:lnTo>
                      <a:pt x="930593" y="820123"/>
                    </a:lnTo>
                    <a:cubicBezTo>
                      <a:pt x="913333" y="829781"/>
                      <a:pt x="892512" y="830657"/>
                      <a:pt x="874490" y="822504"/>
                    </a:cubicBezTo>
                    <a:lnTo>
                      <a:pt x="8763" y="322632"/>
                    </a:lnTo>
                    <a:cubicBezTo>
                      <a:pt x="4820" y="320575"/>
                      <a:pt x="1720" y="317203"/>
                      <a:pt x="0" y="313107"/>
                    </a:cubicBezTo>
                    <a:cubicBezTo>
                      <a:pt x="2669" y="307582"/>
                      <a:pt x="7089" y="303096"/>
                      <a:pt x="12573" y="300343"/>
                    </a:cubicBezTo>
                    <a:lnTo>
                      <a:pt x="519208" y="7926"/>
                    </a:lnTo>
                    <a:cubicBezTo>
                      <a:pt x="536467" y="-1732"/>
                      <a:pt x="557289" y="-2609"/>
                      <a:pt x="575310" y="5545"/>
                    </a:cubicBezTo>
                    <a:lnTo>
                      <a:pt x="1441323" y="505417"/>
                    </a:lnTo>
                    <a:cubicBezTo>
                      <a:pt x="1445095" y="507417"/>
                      <a:pt x="1448105" y="510598"/>
                      <a:pt x="1449896" y="514465"/>
                    </a:cubicBezTo>
                    <a:close/>
                  </a:path>
                </a:pathLst>
              </a:custGeom>
              <a:solidFill>
                <a:srgbClr val="C3C6D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5" name="Google Shape;145;p12"/>
              <p:cNvSpPr/>
              <p:nvPr/>
            </p:nvSpPr>
            <p:spPr>
              <a:xfrm>
                <a:off x="5378291" y="2993528"/>
                <a:ext cx="1867947" cy="1123828"/>
              </a:xfrm>
              <a:custGeom>
                <a:avLst/>
                <a:gdLst/>
                <a:ahLst/>
                <a:cxnLst/>
                <a:rect l="l" t="t" r="r" b="b"/>
                <a:pathLst>
                  <a:path w="1867947" h="1123828" extrusionOk="0">
                    <a:moveTo>
                      <a:pt x="1854422" y="1122224"/>
                    </a:moveTo>
                    <a:lnTo>
                      <a:pt x="13526" y="59425"/>
                    </a:lnTo>
                    <a:cubicBezTo>
                      <a:pt x="5191" y="53395"/>
                      <a:pt x="181" y="43804"/>
                      <a:pt x="0" y="33517"/>
                    </a:cubicBezTo>
                    <a:lnTo>
                      <a:pt x="0" y="11895"/>
                    </a:lnTo>
                    <a:cubicBezTo>
                      <a:pt x="0" y="1894"/>
                      <a:pt x="6096" y="-2678"/>
                      <a:pt x="13526" y="1608"/>
                    </a:cubicBezTo>
                    <a:lnTo>
                      <a:pt x="1854422" y="1064122"/>
                    </a:lnTo>
                    <a:cubicBezTo>
                      <a:pt x="1862804" y="1070103"/>
                      <a:pt x="1867833" y="1079733"/>
                      <a:pt x="1867948" y="1090030"/>
                    </a:cubicBezTo>
                    <a:lnTo>
                      <a:pt x="1867948" y="1111747"/>
                    </a:lnTo>
                    <a:cubicBezTo>
                      <a:pt x="1867948" y="1121938"/>
                      <a:pt x="1861947" y="1126510"/>
                      <a:pt x="1854422" y="1122224"/>
                    </a:cubicBezTo>
                    <a:close/>
                  </a:path>
                </a:pathLst>
              </a:custGeom>
              <a:solidFill>
                <a:srgbClr val="2B303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6" name="Google Shape;146;p12"/>
              <p:cNvSpPr/>
              <p:nvPr/>
            </p:nvSpPr>
            <p:spPr>
              <a:xfrm>
                <a:off x="5482399" y="1596347"/>
                <a:ext cx="657230" cy="440903"/>
              </a:xfrm>
              <a:custGeom>
                <a:avLst/>
                <a:gdLst/>
                <a:ahLst/>
                <a:cxnLst/>
                <a:rect l="l" t="t" r="r" b="b"/>
                <a:pathLst>
                  <a:path w="657230" h="440903" extrusionOk="0">
                    <a:moveTo>
                      <a:pt x="647700" y="439716"/>
                    </a:moveTo>
                    <a:lnTo>
                      <a:pt x="9525" y="71480"/>
                    </a:lnTo>
                    <a:cubicBezTo>
                      <a:pt x="3610" y="67173"/>
                      <a:pt x="76" y="60320"/>
                      <a:pt x="0" y="53001"/>
                    </a:cubicBezTo>
                    <a:lnTo>
                      <a:pt x="0" y="8520"/>
                    </a:lnTo>
                    <a:cubicBezTo>
                      <a:pt x="0" y="1376"/>
                      <a:pt x="4381" y="-1958"/>
                      <a:pt x="9525" y="1185"/>
                    </a:cubicBezTo>
                    <a:lnTo>
                      <a:pt x="647700" y="369422"/>
                    </a:lnTo>
                    <a:cubicBezTo>
                      <a:pt x="653615" y="373729"/>
                      <a:pt x="657149" y="380581"/>
                      <a:pt x="657225" y="387900"/>
                    </a:cubicBezTo>
                    <a:lnTo>
                      <a:pt x="657225" y="432477"/>
                    </a:lnTo>
                    <a:cubicBezTo>
                      <a:pt x="657416" y="439526"/>
                      <a:pt x="653034" y="442860"/>
                      <a:pt x="647700" y="439716"/>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7" name="Google Shape;147;p12"/>
              <p:cNvSpPr/>
              <p:nvPr/>
            </p:nvSpPr>
            <p:spPr>
              <a:xfrm>
                <a:off x="5485731" y="1725601"/>
                <a:ext cx="490070" cy="322282"/>
              </a:xfrm>
              <a:custGeom>
                <a:avLst/>
                <a:gdLst/>
                <a:ahLst/>
                <a:cxnLst/>
                <a:rect l="l" t="t" r="r" b="b"/>
                <a:pathLst>
                  <a:path w="490070" h="322282" extrusionOk="0">
                    <a:moveTo>
                      <a:pt x="480538" y="321130"/>
                    </a:moveTo>
                    <a:lnTo>
                      <a:pt x="9527" y="49191"/>
                    </a:lnTo>
                    <a:cubicBezTo>
                      <a:pt x="3460" y="44756"/>
                      <a:pt x="-93" y="37658"/>
                      <a:pt x="2" y="30141"/>
                    </a:cubicBezTo>
                    <a:lnTo>
                      <a:pt x="2" y="8520"/>
                    </a:lnTo>
                    <a:cubicBezTo>
                      <a:pt x="2" y="1376"/>
                      <a:pt x="4288" y="-1958"/>
                      <a:pt x="9527" y="1185"/>
                    </a:cubicBezTo>
                    <a:lnTo>
                      <a:pt x="480538" y="273124"/>
                    </a:lnTo>
                    <a:cubicBezTo>
                      <a:pt x="486606" y="277563"/>
                      <a:pt x="490158" y="284659"/>
                      <a:pt x="490063" y="292174"/>
                    </a:cubicBezTo>
                    <a:lnTo>
                      <a:pt x="490063" y="314272"/>
                    </a:lnTo>
                    <a:cubicBezTo>
                      <a:pt x="490254" y="320940"/>
                      <a:pt x="486444" y="324178"/>
                      <a:pt x="480538" y="321130"/>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8" name="Google Shape;148;p12"/>
              <p:cNvSpPr/>
              <p:nvPr/>
            </p:nvSpPr>
            <p:spPr>
              <a:xfrm>
                <a:off x="5485731" y="1809557"/>
                <a:ext cx="490070" cy="322194"/>
              </a:xfrm>
              <a:custGeom>
                <a:avLst/>
                <a:gdLst/>
                <a:ahLst/>
                <a:cxnLst/>
                <a:rect l="l" t="t" r="r" b="b"/>
                <a:pathLst>
                  <a:path w="490070" h="322194" extrusionOk="0">
                    <a:moveTo>
                      <a:pt x="480538" y="321090"/>
                    </a:moveTo>
                    <a:lnTo>
                      <a:pt x="9527" y="49151"/>
                    </a:lnTo>
                    <a:cubicBezTo>
                      <a:pt x="3460" y="44715"/>
                      <a:pt x="-93" y="37618"/>
                      <a:pt x="2" y="30101"/>
                    </a:cubicBezTo>
                    <a:lnTo>
                      <a:pt x="2" y="8479"/>
                    </a:lnTo>
                    <a:cubicBezTo>
                      <a:pt x="2" y="1335"/>
                      <a:pt x="4288" y="-1903"/>
                      <a:pt x="9527" y="1145"/>
                    </a:cubicBezTo>
                    <a:lnTo>
                      <a:pt x="480538" y="273179"/>
                    </a:lnTo>
                    <a:cubicBezTo>
                      <a:pt x="486491" y="277456"/>
                      <a:pt x="490035" y="284323"/>
                      <a:pt x="490063" y="291657"/>
                    </a:cubicBezTo>
                    <a:lnTo>
                      <a:pt x="490063" y="313755"/>
                    </a:lnTo>
                    <a:cubicBezTo>
                      <a:pt x="490254" y="320899"/>
                      <a:pt x="486444" y="324042"/>
                      <a:pt x="480538" y="321090"/>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49" name="Google Shape;149;p12"/>
              <p:cNvSpPr/>
              <p:nvPr/>
            </p:nvSpPr>
            <p:spPr>
              <a:xfrm>
                <a:off x="5485733" y="1893472"/>
                <a:ext cx="401289" cy="270998"/>
              </a:xfrm>
              <a:custGeom>
                <a:avLst/>
                <a:gdLst/>
                <a:ahLst/>
                <a:cxnLst/>
                <a:rect l="l" t="t" r="r" b="b"/>
                <a:pathLst>
                  <a:path w="401289" h="270998" extrusionOk="0">
                    <a:moveTo>
                      <a:pt x="391763" y="269845"/>
                    </a:moveTo>
                    <a:lnTo>
                      <a:pt x="9525" y="49627"/>
                    </a:lnTo>
                    <a:cubicBezTo>
                      <a:pt x="3572" y="45351"/>
                      <a:pt x="29" y="38479"/>
                      <a:pt x="0" y="31149"/>
                    </a:cubicBezTo>
                    <a:lnTo>
                      <a:pt x="0" y="8479"/>
                    </a:lnTo>
                    <a:cubicBezTo>
                      <a:pt x="0" y="1335"/>
                      <a:pt x="4286" y="-1903"/>
                      <a:pt x="9525" y="1145"/>
                    </a:cubicBezTo>
                    <a:lnTo>
                      <a:pt x="391763" y="221839"/>
                    </a:lnTo>
                    <a:cubicBezTo>
                      <a:pt x="397821" y="226287"/>
                      <a:pt x="401364" y="233374"/>
                      <a:pt x="401288" y="240889"/>
                    </a:cubicBezTo>
                    <a:lnTo>
                      <a:pt x="401288" y="262987"/>
                    </a:lnTo>
                    <a:cubicBezTo>
                      <a:pt x="401384" y="269655"/>
                      <a:pt x="397097" y="272893"/>
                      <a:pt x="391763" y="26984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0" name="Google Shape;150;p12"/>
              <p:cNvSpPr/>
              <p:nvPr/>
            </p:nvSpPr>
            <p:spPr>
              <a:xfrm>
                <a:off x="5482398" y="2477545"/>
                <a:ext cx="657231" cy="440923"/>
              </a:xfrm>
              <a:custGeom>
                <a:avLst/>
                <a:gdLst/>
                <a:ahLst/>
                <a:cxnLst/>
                <a:rect l="l" t="t" r="r" b="b"/>
                <a:pathLst>
                  <a:path w="657231" h="440923" extrusionOk="0">
                    <a:moveTo>
                      <a:pt x="647701" y="439771"/>
                    </a:moveTo>
                    <a:lnTo>
                      <a:pt x="9526" y="71535"/>
                    </a:lnTo>
                    <a:cubicBezTo>
                      <a:pt x="3477" y="67077"/>
                      <a:pt x="-56" y="59990"/>
                      <a:pt x="1" y="52485"/>
                    </a:cubicBezTo>
                    <a:lnTo>
                      <a:pt x="1" y="8479"/>
                    </a:lnTo>
                    <a:cubicBezTo>
                      <a:pt x="1" y="1335"/>
                      <a:pt x="4382" y="-1903"/>
                      <a:pt x="9526" y="1145"/>
                    </a:cubicBezTo>
                    <a:lnTo>
                      <a:pt x="647701" y="369381"/>
                    </a:lnTo>
                    <a:cubicBezTo>
                      <a:pt x="653749" y="373839"/>
                      <a:pt x="657283" y="380926"/>
                      <a:pt x="657226" y="388431"/>
                    </a:cubicBezTo>
                    <a:lnTo>
                      <a:pt x="657226" y="432913"/>
                    </a:lnTo>
                    <a:cubicBezTo>
                      <a:pt x="657416" y="439581"/>
                      <a:pt x="653035" y="442819"/>
                      <a:pt x="647701" y="439771"/>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1" name="Google Shape;151;p12"/>
              <p:cNvSpPr/>
              <p:nvPr/>
            </p:nvSpPr>
            <p:spPr>
              <a:xfrm>
                <a:off x="5485733" y="2606854"/>
                <a:ext cx="490068" cy="322274"/>
              </a:xfrm>
              <a:custGeom>
                <a:avLst/>
                <a:gdLst/>
                <a:ahLst/>
                <a:cxnLst/>
                <a:rect l="l" t="t" r="r" b="b"/>
                <a:pathLst>
                  <a:path w="490068" h="322274" extrusionOk="0">
                    <a:moveTo>
                      <a:pt x="480536" y="321130"/>
                    </a:moveTo>
                    <a:lnTo>
                      <a:pt x="9525" y="49096"/>
                    </a:lnTo>
                    <a:cubicBezTo>
                      <a:pt x="3572" y="44819"/>
                      <a:pt x="29" y="37952"/>
                      <a:pt x="0" y="30618"/>
                    </a:cubicBezTo>
                    <a:lnTo>
                      <a:pt x="0" y="8520"/>
                    </a:lnTo>
                    <a:cubicBezTo>
                      <a:pt x="0" y="1376"/>
                      <a:pt x="4286" y="-1958"/>
                      <a:pt x="9525" y="1185"/>
                    </a:cubicBezTo>
                    <a:lnTo>
                      <a:pt x="480536" y="273124"/>
                    </a:lnTo>
                    <a:cubicBezTo>
                      <a:pt x="486470" y="277420"/>
                      <a:pt x="490004" y="284278"/>
                      <a:pt x="490061" y="291603"/>
                    </a:cubicBezTo>
                    <a:lnTo>
                      <a:pt x="490061" y="313796"/>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2" name="Google Shape;152;p12"/>
              <p:cNvSpPr/>
              <p:nvPr/>
            </p:nvSpPr>
            <p:spPr>
              <a:xfrm>
                <a:off x="5485733" y="2690770"/>
                <a:ext cx="490068" cy="322283"/>
              </a:xfrm>
              <a:custGeom>
                <a:avLst/>
                <a:gdLst/>
                <a:ahLst/>
                <a:cxnLst/>
                <a:rect l="l" t="t" r="r" b="b"/>
                <a:pathLst>
                  <a:path w="490068" h="322283" extrusionOk="0">
                    <a:moveTo>
                      <a:pt x="480536" y="321130"/>
                    </a:moveTo>
                    <a:lnTo>
                      <a:pt x="9525" y="49191"/>
                    </a:lnTo>
                    <a:cubicBezTo>
                      <a:pt x="3591" y="44858"/>
                      <a:pt x="57" y="37971"/>
                      <a:pt x="0" y="30618"/>
                    </a:cubicBezTo>
                    <a:lnTo>
                      <a:pt x="0" y="8520"/>
                    </a:lnTo>
                    <a:cubicBezTo>
                      <a:pt x="0" y="1376"/>
                      <a:pt x="4286" y="-1958"/>
                      <a:pt x="9525" y="1185"/>
                    </a:cubicBezTo>
                    <a:lnTo>
                      <a:pt x="480536" y="273124"/>
                    </a:lnTo>
                    <a:cubicBezTo>
                      <a:pt x="486604" y="277563"/>
                      <a:pt x="490157" y="284659"/>
                      <a:pt x="490061" y="292174"/>
                    </a:cubicBezTo>
                    <a:lnTo>
                      <a:pt x="490061" y="314272"/>
                    </a:lnTo>
                    <a:cubicBezTo>
                      <a:pt x="490252" y="320940"/>
                      <a:pt x="486442" y="324178"/>
                      <a:pt x="480536" y="321130"/>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3" name="Google Shape;153;p12"/>
              <p:cNvSpPr/>
              <p:nvPr/>
            </p:nvSpPr>
            <p:spPr>
              <a:xfrm>
                <a:off x="5485733" y="2774725"/>
                <a:ext cx="401289" cy="271152"/>
              </a:xfrm>
              <a:custGeom>
                <a:avLst/>
                <a:gdLst/>
                <a:ahLst/>
                <a:cxnLst/>
                <a:rect l="l" t="t" r="r" b="b"/>
                <a:pathLst>
                  <a:path w="401289" h="271152" extrusionOk="0">
                    <a:moveTo>
                      <a:pt x="391763" y="269845"/>
                    </a:moveTo>
                    <a:lnTo>
                      <a:pt x="9525" y="49151"/>
                    </a:lnTo>
                    <a:cubicBezTo>
                      <a:pt x="3591" y="44817"/>
                      <a:pt x="57" y="37931"/>
                      <a:pt x="0" y="30577"/>
                    </a:cubicBezTo>
                    <a:lnTo>
                      <a:pt x="0" y="8479"/>
                    </a:lnTo>
                    <a:cubicBezTo>
                      <a:pt x="0" y="1335"/>
                      <a:pt x="4286" y="-1903"/>
                      <a:pt x="9525" y="1145"/>
                    </a:cubicBezTo>
                    <a:lnTo>
                      <a:pt x="391763" y="221839"/>
                    </a:lnTo>
                    <a:cubicBezTo>
                      <a:pt x="397697" y="226135"/>
                      <a:pt x="401231" y="232993"/>
                      <a:pt x="401288" y="240318"/>
                    </a:cubicBezTo>
                    <a:lnTo>
                      <a:pt x="401288" y="262511"/>
                    </a:lnTo>
                    <a:cubicBezTo>
                      <a:pt x="401384" y="269655"/>
                      <a:pt x="397097" y="273274"/>
                      <a:pt x="391763" y="26984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4" name="Google Shape;154;p12"/>
              <p:cNvSpPr/>
              <p:nvPr/>
            </p:nvSpPr>
            <p:spPr>
              <a:xfrm>
                <a:off x="6293929" y="2971606"/>
                <a:ext cx="893444" cy="828868"/>
              </a:xfrm>
              <a:custGeom>
                <a:avLst/>
                <a:gdLst/>
                <a:ahLst/>
                <a:cxnLst/>
                <a:rect l="l" t="t" r="r" b="b"/>
                <a:pathLst>
                  <a:path w="893444" h="828868" extrusionOk="0">
                    <a:moveTo>
                      <a:pt x="6858" y="55057"/>
                    </a:moveTo>
                    <a:cubicBezTo>
                      <a:pt x="6858" y="55057"/>
                      <a:pt x="77248" y="114113"/>
                      <a:pt x="178784" y="33436"/>
                    </a:cubicBezTo>
                    <a:cubicBezTo>
                      <a:pt x="251365" y="-26096"/>
                      <a:pt x="316230" y="7909"/>
                      <a:pt x="352330" y="28483"/>
                    </a:cubicBezTo>
                    <a:cubicBezTo>
                      <a:pt x="388430" y="49057"/>
                      <a:pt x="441007" y="61344"/>
                      <a:pt x="540068" y="240795"/>
                    </a:cubicBezTo>
                    <a:cubicBezTo>
                      <a:pt x="561489" y="276076"/>
                      <a:pt x="590845" y="305889"/>
                      <a:pt x="625793" y="327853"/>
                    </a:cubicBezTo>
                    <a:cubicBezTo>
                      <a:pt x="679228" y="358619"/>
                      <a:pt x="704850" y="343665"/>
                      <a:pt x="746855" y="280228"/>
                    </a:cubicBezTo>
                    <a:cubicBezTo>
                      <a:pt x="788861" y="216792"/>
                      <a:pt x="816293" y="146878"/>
                      <a:pt x="893445" y="192598"/>
                    </a:cubicBezTo>
                    <a:lnTo>
                      <a:pt x="893445" y="828868"/>
                    </a:lnTo>
                    <a:lnTo>
                      <a:pt x="0" y="313090"/>
                    </a:lnTo>
                    <a:lnTo>
                      <a:pt x="0" y="50867"/>
                    </a:lnTo>
                    <a:close/>
                  </a:path>
                </a:pathLst>
              </a:custGeom>
              <a:solidFill>
                <a:srgbClr val="F5F6F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5" name="Google Shape;155;p12"/>
              <p:cNvSpPr/>
              <p:nvPr/>
            </p:nvSpPr>
            <p:spPr>
              <a:xfrm>
                <a:off x="5485733" y="2024441"/>
                <a:ext cx="630461" cy="733619"/>
              </a:xfrm>
              <a:custGeom>
                <a:avLst/>
                <a:gdLst/>
                <a:ahLst/>
                <a:cxnLst/>
                <a:rect l="l" t="t" r="r" b="b"/>
                <a:pathLst>
                  <a:path w="630461" h="733619" extrusionOk="0">
                    <a:moveTo>
                      <a:pt x="620935" y="732474"/>
                    </a:moveTo>
                    <a:lnTo>
                      <a:pt x="9525" y="379478"/>
                    </a:lnTo>
                    <a:cubicBezTo>
                      <a:pt x="3591" y="375144"/>
                      <a:pt x="57" y="368257"/>
                      <a:pt x="0" y="360904"/>
                    </a:cubicBezTo>
                    <a:lnTo>
                      <a:pt x="0" y="8479"/>
                    </a:lnTo>
                    <a:cubicBezTo>
                      <a:pt x="0" y="1335"/>
                      <a:pt x="4286" y="-1903"/>
                      <a:pt x="9525" y="1145"/>
                    </a:cubicBezTo>
                    <a:lnTo>
                      <a:pt x="620935" y="354141"/>
                    </a:lnTo>
                    <a:cubicBezTo>
                      <a:pt x="626859" y="358485"/>
                      <a:pt x="630384" y="365371"/>
                      <a:pt x="630460" y="372715"/>
                    </a:cubicBezTo>
                    <a:lnTo>
                      <a:pt x="630460" y="725140"/>
                    </a:lnTo>
                    <a:cubicBezTo>
                      <a:pt x="630555" y="732284"/>
                      <a:pt x="626269" y="735522"/>
                      <a:pt x="620935" y="732474"/>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6" name="Google Shape;156;p12"/>
              <p:cNvSpPr/>
              <p:nvPr/>
            </p:nvSpPr>
            <p:spPr>
              <a:xfrm>
                <a:off x="6293834" y="3011804"/>
                <a:ext cx="893445" cy="788955"/>
              </a:xfrm>
              <a:custGeom>
                <a:avLst/>
                <a:gdLst/>
                <a:ahLst/>
                <a:cxnLst/>
                <a:rect l="l" t="t" r="r" b="b"/>
                <a:pathLst>
                  <a:path w="893445" h="788955" extrusionOk="0">
                    <a:moveTo>
                      <a:pt x="0" y="0"/>
                    </a:moveTo>
                    <a:lnTo>
                      <a:pt x="0" y="273177"/>
                    </a:lnTo>
                    <a:lnTo>
                      <a:pt x="893445" y="788956"/>
                    </a:lnTo>
                    <a:lnTo>
                      <a:pt x="893445" y="15259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7" name="Google Shape;157;p12"/>
              <p:cNvSpPr/>
              <p:nvPr/>
            </p:nvSpPr>
            <p:spPr>
              <a:xfrm>
                <a:off x="6645021" y="3003137"/>
                <a:ext cx="9525" cy="483869"/>
              </a:xfrm>
              <a:custGeom>
                <a:avLst/>
                <a:gdLst/>
                <a:ahLst/>
                <a:cxnLst/>
                <a:rect l="l" t="t" r="r" b="b"/>
                <a:pathLst>
                  <a:path w="9525" h="483869" extrusionOk="0">
                    <a:moveTo>
                      <a:pt x="0" y="0"/>
                    </a:moveTo>
                    <a:lnTo>
                      <a:pt x="0" y="483870"/>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8" name="Google Shape;158;p12"/>
              <p:cNvSpPr/>
              <p:nvPr/>
            </p:nvSpPr>
            <p:spPr>
              <a:xfrm>
                <a:off x="6918293" y="3309175"/>
                <a:ext cx="9525" cy="335661"/>
              </a:xfrm>
              <a:custGeom>
                <a:avLst/>
                <a:gdLst/>
                <a:ahLst/>
                <a:cxnLst/>
                <a:rect l="l" t="t" r="r" b="b"/>
                <a:pathLst>
                  <a:path w="9525" h="335661" extrusionOk="0">
                    <a:moveTo>
                      <a:pt x="0" y="0"/>
                    </a:moveTo>
                    <a:lnTo>
                      <a:pt x="0" y="335661"/>
                    </a:lnTo>
                  </a:path>
                </a:pathLst>
              </a:custGeom>
              <a:noFill/>
              <a:ln w="952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59" name="Google Shape;159;p12"/>
              <p:cNvSpPr/>
              <p:nvPr/>
            </p:nvSpPr>
            <p:spPr>
              <a:xfrm>
                <a:off x="6293834" y="2971929"/>
                <a:ext cx="893349" cy="341800"/>
              </a:xfrm>
              <a:custGeom>
                <a:avLst/>
                <a:gdLst/>
                <a:ahLst/>
                <a:cxnLst/>
                <a:rect l="l" t="t" r="r" b="b"/>
                <a:pathLst>
                  <a:path w="893349" h="341800" extrusionOk="0">
                    <a:moveTo>
                      <a:pt x="0" y="50543"/>
                    </a:moveTo>
                    <a:cubicBezTo>
                      <a:pt x="158496" y="148841"/>
                      <a:pt x="180975" y="-73282"/>
                      <a:pt x="353663" y="26350"/>
                    </a:cubicBezTo>
                    <a:cubicBezTo>
                      <a:pt x="526352" y="125981"/>
                      <a:pt x="502539" y="255997"/>
                      <a:pt x="629888" y="329626"/>
                    </a:cubicBezTo>
                    <a:cubicBezTo>
                      <a:pt x="757238" y="403254"/>
                      <a:pt x="760381" y="115694"/>
                      <a:pt x="893350" y="192466"/>
                    </a:cubicBezTo>
                  </a:path>
                </a:pathLst>
              </a:custGeom>
              <a:noFill/>
              <a:ln w="10375" cap="flat" cmpd="sng">
                <a:solidFill>
                  <a:srgbClr val="E9EAF2"/>
                </a:solidFill>
                <a:prstDash val="solid"/>
                <a:miter lim="8000"/>
                <a:headEnd type="none" w="sm" len="sm"/>
                <a:tailEnd type="none" w="sm" len="sm"/>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0" name="Google Shape;160;p12"/>
              <p:cNvSpPr/>
              <p:nvPr/>
            </p:nvSpPr>
            <p:spPr>
              <a:xfrm rot="-1801764">
                <a:off x="6627823" y="2973379"/>
                <a:ext cx="34449" cy="59573"/>
              </a:xfrm>
              <a:custGeom>
                <a:avLst/>
                <a:gdLst/>
                <a:ahLst/>
                <a:cxnLst/>
                <a:rect l="l" t="t" r="r" b="b"/>
                <a:pathLst>
                  <a:path w="34480" h="59626" extrusionOk="0">
                    <a:moveTo>
                      <a:pt x="34481" y="29813"/>
                    </a:moveTo>
                    <a:cubicBezTo>
                      <a:pt x="34481" y="46279"/>
                      <a:pt x="26762" y="59626"/>
                      <a:pt x="17240" y="59626"/>
                    </a:cubicBezTo>
                    <a:cubicBezTo>
                      <a:pt x="7719" y="59626"/>
                      <a:pt x="0" y="46279"/>
                      <a:pt x="0" y="29813"/>
                    </a:cubicBezTo>
                    <a:cubicBezTo>
                      <a:pt x="0" y="13348"/>
                      <a:pt x="7719" y="0"/>
                      <a:pt x="17240" y="0"/>
                    </a:cubicBezTo>
                    <a:cubicBezTo>
                      <a:pt x="26762" y="0"/>
                      <a:pt x="34481" y="13348"/>
                      <a:pt x="34481" y="29813"/>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1" name="Google Shape;161;p12"/>
              <p:cNvSpPr/>
              <p:nvPr/>
            </p:nvSpPr>
            <p:spPr>
              <a:xfrm rot="-1790023">
                <a:off x="7183546" y="3143044"/>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2" name="Google Shape;162;p12"/>
              <p:cNvSpPr/>
              <p:nvPr/>
            </p:nvSpPr>
            <p:spPr>
              <a:xfrm rot="-1790023">
                <a:off x="6913571" y="3282356"/>
                <a:ext cx="34600" cy="59833"/>
              </a:xfrm>
              <a:custGeom>
                <a:avLst/>
                <a:gdLst/>
                <a:ahLst/>
                <a:cxnLst/>
                <a:rect l="l" t="t" r="r" b="b"/>
                <a:pathLst>
                  <a:path w="34599" h="59831" extrusionOk="0">
                    <a:moveTo>
                      <a:pt x="34601" y="29917"/>
                    </a:moveTo>
                    <a:cubicBezTo>
                      <a:pt x="34601" y="46439"/>
                      <a:pt x="26855" y="59833"/>
                      <a:pt x="17301" y="59833"/>
                    </a:cubicBezTo>
                    <a:cubicBezTo>
                      <a:pt x="7747" y="59833"/>
                      <a:pt x="2" y="46439"/>
                      <a:pt x="2" y="29917"/>
                    </a:cubicBezTo>
                    <a:cubicBezTo>
                      <a:pt x="2" y="13395"/>
                      <a:pt x="7747" y="1"/>
                      <a:pt x="17301" y="1"/>
                    </a:cubicBezTo>
                    <a:cubicBezTo>
                      <a:pt x="26855" y="1"/>
                      <a:pt x="34601" y="13395"/>
                      <a:pt x="34601" y="29917"/>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3" name="Google Shape;163;p12"/>
              <p:cNvSpPr/>
              <p:nvPr/>
            </p:nvSpPr>
            <p:spPr>
              <a:xfrm rot="-1790023">
                <a:off x="6286614" y="3000522"/>
                <a:ext cx="34600" cy="59833"/>
              </a:xfrm>
              <a:custGeom>
                <a:avLst/>
                <a:gdLst/>
                <a:ahLst/>
                <a:cxnLst/>
                <a:rect l="l" t="t" r="r" b="b"/>
                <a:pathLst>
                  <a:path w="34599" h="59831" extrusionOk="0">
                    <a:moveTo>
                      <a:pt x="34600" y="29917"/>
                    </a:moveTo>
                    <a:cubicBezTo>
                      <a:pt x="34600" y="46439"/>
                      <a:pt x="26855" y="59833"/>
                      <a:pt x="17301" y="59833"/>
                    </a:cubicBezTo>
                    <a:cubicBezTo>
                      <a:pt x="7746" y="59833"/>
                      <a:pt x="1" y="46439"/>
                      <a:pt x="1" y="29917"/>
                    </a:cubicBezTo>
                    <a:cubicBezTo>
                      <a:pt x="1" y="13395"/>
                      <a:pt x="7746" y="1"/>
                      <a:pt x="17301" y="1"/>
                    </a:cubicBezTo>
                    <a:cubicBezTo>
                      <a:pt x="26855" y="1"/>
                      <a:pt x="34600" y="13395"/>
                      <a:pt x="34600" y="29917"/>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4" name="Google Shape;164;p12"/>
              <p:cNvSpPr/>
              <p:nvPr/>
            </p:nvSpPr>
            <p:spPr>
              <a:xfrm>
                <a:off x="6272974" y="2328193"/>
                <a:ext cx="55632" cy="226128"/>
              </a:xfrm>
              <a:custGeom>
                <a:avLst/>
                <a:gdLst/>
                <a:ahLst/>
                <a:cxnLst/>
                <a:rect l="l" t="t" r="r" b="b"/>
                <a:pathLst>
                  <a:path w="55632" h="226128" extrusionOk="0">
                    <a:moveTo>
                      <a:pt x="46101" y="224982"/>
                    </a:moveTo>
                    <a:lnTo>
                      <a:pt x="9525" y="203837"/>
                    </a:lnTo>
                    <a:cubicBezTo>
                      <a:pt x="3610" y="199532"/>
                      <a:pt x="76" y="192674"/>
                      <a:pt x="0" y="185358"/>
                    </a:cubicBezTo>
                    <a:lnTo>
                      <a:pt x="0" y="8479"/>
                    </a:lnTo>
                    <a:cubicBezTo>
                      <a:pt x="0" y="1335"/>
                      <a:pt x="4382" y="-1903"/>
                      <a:pt x="9525" y="1145"/>
                    </a:cubicBezTo>
                    <a:lnTo>
                      <a:pt x="46101" y="22290"/>
                    </a:lnTo>
                    <a:cubicBezTo>
                      <a:pt x="52007" y="26605"/>
                      <a:pt x="55541" y="33454"/>
                      <a:pt x="55626" y="40769"/>
                    </a:cubicBezTo>
                    <a:lnTo>
                      <a:pt x="55626" y="217743"/>
                    </a:lnTo>
                    <a:cubicBezTo>
                      <a:pt x="55817" y="224506"/>
                      <a:pt x="51626" y="228126"/>
                      <a:pt x="46101" y="224982"/>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5" name="Google Shape;165;p12"/>
              <p:cNvSpPr/>
              <p:nvPr/>
            </p:nvSpPr>
            <p:spPr>
              <a:xfrm>
                <a:off x="6357270" y="2193891"/>
                <a:ext cx="55722" cy="409197"/>
              </a:xfrm>
              <a:custGeom>
                <a:avLst/>
                <a:gdLst/>
                <a:ahLst/>
                <a:cxnLst/>
                <a:rect l="l" t="t" r="r" b="b"/>
                <a:pathLst>
                  <a:path w="55722" h="409197" extrusionOk="0">
                    <a:moveTo>
                      <a:pt x="46196" y="408053"/>
                    </a:moveTo>
                    <a:lnTo>
                      <a:pt x="9525" y="387384"/>
                    </a:lnTo>
                    <a:cubicBezTo>
                      <a:pt x="3620" y="383031"/>
                      <a:pt x="86" y="376154"/>
                      <a:pt x="0" y="368810"/>
                    </a:cubicBezTo>
                    <a:lnTo>
                      <a:pt x="0" y="8479"/>
                    </a:lnTo>
                    <a:cubicBezTo>
                      <a:pt x="0" y="1335"/>
                      <a:pt x="4382" y="-1903"/>
                      <a:pt x="9525" y="1145"/>
                    </a:cubicBezTo>
                    <a:lnTo>
                      <a:pt x="46196" y="22290"/>
                    </a:lnTo>
                    <a:cubicBezTo>
                      <a:pt x="52254" y="26739"/>
                      <a:pt x="55797" y="33825"/>
                      <a:pt x="55721" y="41340"/>
                    </a:cubicBezTo>
                    <a:lnTo>
                      <a:pt x="55721" y="400719"/>
                    </a:lnTo>
                    <a:cubicBezTo>
                      <a:pt x="55817" y="407862"/>
                      <a:pt x="51530" y="411101"/>
                      <a:pt x="46196" y="408053"/>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6" name="Google Shape;166;p12"/>
              <p:cNvSpPr/>
              <p:nvPr/>
            </p:nvSpPr>
            <p:spPr>
              <a:xfrm>
                <a:off x="6526149" y="2326193"/>
                <a:ext cx="55625" cy="374240"/>
              </a:xfrm>
              <a:custGeom>
                <a:avLst/>
                <a:gdLst/>
                <a:ahLst/>
                <a:cxnLst/>
                <a:rect l="l" t="t" r="r" b="b"/>
                <a:pathLst>
                  <a:path w="55625" h="374240" extrusionOk="0">
                    <a:moveTo>
                      <a:pt x="46101" y="373096"/>
                    </a:moveTo>
                    <a:lnTo>
                      <a:pt x="9525" y="351951"/>
                    </a:lnTo>
                    <a:cubicBezTo>
                      <a:pt x="3591" y="347617"/>
                      <a:pt x="57" y="340730"/>
                      <a:pt x="0" y="333377"/>
                    </a:cubicBezTo>
                    <a:lnTo>
                      <a:pt x="0" y="8479"/>
                    </a:lnTo>
                    <a:cubicBezTo>
                      <a:pt x="0" y="1335"/>
                      <a:pt x="4286" y="-1903"/>
                      <a:pt x="9525" y="1145"/>
                    </a:cubicBezTo>
                    <a:lnTo>
                      <a:pt x="46101" y="22290"/>
                    </a:lnTo>
                    <a:cubicBezTo>
                      <a:pt x="52006" y="26643"/>
                      <a:pt x="55540" y="33520"/>
                      <a:pt x="55626" y="40864"/>
                    </a:cubicBezTo>
                    <a:lnTo>
                      <a:pt x="55626" y="365762"/>
                    </a:lnTo>
                    <a:cubicBezTo>
                      <a:pt x="55626" y="372906"/>
                      <a:pt x="51245" y="376144"/>
                      <a:pt x="46101" y="373096"/>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7" name="Google Shape;167;p12"/>
              <p:cNvSpPr/>
              <p:nvPr/>
            </p:nvSpPr>
            <p:spPr>
              <a:xfrm>
                <a:off x="6610350" y="2430587"/>
                <a:ext cx="55627" cy="318519"/>
              </a:xfrm>
              <a:custGeom>
                <a:avLst/>
                <a:gdLst/>
                <a:ahLst/>
                <a:cxnLst/>
                <a:rect l="l" t="t" r="r" b="b"/>
                <a:pathLst>
                  <a:path w="55627" h="318519" extrusionOk="0">
                    <a:moveTo>
                      <a:pt x="46006" y="317375"/>
                    </a:moveTo>
                    <a:lnTo>
                      <a:pt x="9525" y="296229"/>
                    </a:lnTo>
                    <a:cubicBezTo>
                      <a:pt x="3620" y="291915"/>
                      <a:pt x="86" y="285066"/>
                      <a:pt x="0" y="277751"/>
                    </a:cubicBezTo>
                    <a:lnTo>
                      <a:pt x="0" y="8479"/>
                    </a:lnTo>
                    <a:cubicBezTo>
                      <a:pt x="0" y="1335"/>
                      <a:pt x="4381" y="-1903"/>
                      <a:pt x="9525" y="1145"/>
                    </a:cubicBezTo>
                    <a:lnTo>
                      <a:pt x="46101" y="22290"/>
                    </a:lnTo>
                    <a:cubicBezTo>
                      <a:pt x="52035" y="26624"/>
                      <a:pt x="55569" y="33511"/>
                      <a:pt x="55626" y="40864"/>
                    </a:cubicBezTo>
                    <a:lnTo>
                      <a:pt x="55626" y="310041"/>
                    </a:lnTo>
                    <a:cubicBezTo>
                      <a:pt x="55721" y="317184"/>
                      <a:pt x="51435" y="320423"/>
                      <a:pt x="46006" y="317375"/>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8" name="Google Shape;168;p12"/>
              <p:cNvSpPr/>
              <p:nvPr/>
            </p:nvSpPr>
            <p:spPr>
              <a:xfrm>
                <a:off x="6778179" y="2662902"/>
                <a:ext cx="55632" cy="183161"/>
              </a:xfrm>
              <a:custGeom>
                <a:avLst/>
                <a:gdLst/>
                <a:ahLst/>
                <a:cxnLst/>
                <a:rect l="l" t="t" r="r" b="b"/>
                <a:pathLst>
                  <a:path w="55632" h="183161" extrusionOk="0">
                    <a:moveTo>
                      <a:pt x="46102" y="182025"/>
                    </a:moveTo>
                    <a:lnTo>
                      <a:pt x="9526" y="160879"/>
                    </a:lnTo>
                    <a:cubicBezTo>
                      <a:pt x="3477" y="156421"/>
                      <a:pt x="-56" y="149335"/>
                      <a:pt x="1" y="141829"/>
                    </a:cubicBezTo>
                    <a:lnTo>
                      <a:pt x="1" y="8479"/>
                    </a:lnTo>
                    <a:cubicBezTo>
                      <a:pt x="1" y="1335"/>
                      <a:pt x="4382" y="-1903"/>
                      <a:pt x="9526" y="1145"/>
                    </a:cubicBezTo>
                    <a:lnTo>
                      <a:pt x="46102" y="22290"/>
                    </a:lnTo>
                    <a:cubicBezTo>
                      <a:pt x="52036" y="26624"/>
                      <a:pt x="55570" y="33511"/>
                      <a:pt x="55627" y="40864"/>
                    </a:cubicBezTo>
                    <a:lnTo>
                      <a:pt x="55627" y="174214"/>
                    </a:lnTo>
                    <a:cubicBezTo>
                      <a:pt x="55817" y="181834"/>
                      <a:pt x="51245" y="185073"/>
                      <a:pt x="46102" y="182025"/>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69" name="Google Shape;169;p12"/>
              <p:cNvSpPr/>
              <p:nvPr/>
            </p:nvSpPr>
            <p:spPr>
              <a:xfrm>
                <a:off x="6862476" y="2392923"/>
                <a:ext cx="55722" cy="501818"/>
              </a:xfrm>
              <a:custGeom>
                <a:avLst/>
                <a:gdLst/>
                <a:ahLst/>
                <a:cxnLst/>
                <a:rect l="l" t="t" r="r" b="b"/>
                <a:pathLst>
                  <a:path w="55722" h="501818" extrusionOk="0">
                    <a:moveTo>
                      <a:pt x="46196" y="500676"/>
                    </a:moveTo>
                    <a:lnTo>
                      <a:pt x="9525" y="479531"/>
                    </a:lnTo>
                    <a:cubicBezTo>
                      <a:pt x="3620" y="475178"/>
                      <a:pt x="86" y="468301"/>
                      <a:pt x="0" y="460957"/>
                    </a:cubicBezTo>
                    <a:lnTo>
                      <a:pt x="0" y="8520"/>
                    </a:lnTo>
                    <a:cubicBezTo>
                      <a:pt x="0" y="1376"/>
                      <a:pt x="4381" y="-1958"/>
                      <a:pt x="9525" y="1185"/>
                    </a:cubicBezTo>
                    <a:lnTo>
                      <a:pt x="46196" y="22331"/>
                    </a:lnTo>
                    <a:cubicBezTo>
                      <a:pt x="52130" y="26627"/>
                      <a:pt x="55664" y="33485"/>
                      <a:pt x="55721" y="40809"/>
                    </a:cubicBezTo>
                    <a:lnTo>
                      <a:pt x="55721" y="493152"/>
                    </a:lnTo>
                    <a:cubicBezTo>
                      <a:pt x="55816" y="500486"/>
                      <a:pt x="51530" y="503724"/>
                      <a:pt x="46196" y="500676"/>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70" name="Google Shape;170;p12"/>
              <p:cNvSpPr/>
              <p:nvPr/>
            </p:nvSpPr>
            <p:spPr>
              <a:xfrm>
                <a:off x="7068216" y="2830406"/>
                <a:ext cx="55722" cy="183106"/>
              </a:xfrm>
              <a:custGeom>
                <a:avLst/>
                <a:gdLst/>
                <a:ahLst/>
                <a:cxnLst/>
                <a:rect l="l" t="t" r="r" b="b"/>
                <a:pathLst>
                  <a:path w="55722" h="183106" extrusionOk="0">
                    <a:moveTo>
                      <a:pt x="46196" y="181970"/>
                    </a:moveTo>
                    <a:lnTo>
                      <a:pt x="9525" y="160443"/>
                    </a:lnTo>
                    <a:cubicBezTo>
                      <a:pt x="3620" y="156090"/>
                      <a:pt x="86" y="149213"/>
                      <a:pt x="0" y="141870"/>
                    </a:cubicBezTo>
                    <a:lnTo>
                      <a:pt x="0" y="8520"/>
                    </a:lnTo>
                    <a:cubicBezTo>
                      <a:pt x="0" y="1376"/>
                      <a:pt x="4381" y="-1958"/>
                      <a:pt x="9525" y="1185"/>
                    </a:cubicBezTo>
                    <a:lnTo>
                      <a:pt x="46196" y="22331"/>
                    </a:lnTo>
                    <a:cubicBezTo>
                      <a:pt x="52130" y="26627"/>
                      <a:pt x="55664" y="33485"/>
                      <a:pt x="55721" y="40809"/>
                    </a:cubicBezTo>
                    <a:lnTo>
                      <a:pt x="55721" y="174159"/>
                    </a:lnTo>
                    <a:cubicBezTo>
                      <a:pt x="55816" y="181779"/>
                      <a:pt x="51530" y="185018"/>
                      <a:pt x="46196" y="181970"/>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71" name="Google Shape;171;p12"/>
              <p:cNvSpPr/>
              <p:nvPr/>
            </p:nvSpPr>
            <p:spPr>
              <a:xfrm>
                <a:off x="7152513" y="2836026"/>
                <a:ext cx="55727" cy="226167"/>
              </a:xfrm>
              <a:custGeom>
                <a:avLst/>
                <a:gdLst/>
                <a:ahLst/>
                <a:cxnLst/>
                <a:rect l="l" t="t" r="r" b="b"/>
                <a:pathLst>
                  <a:path w="55727" h="226167" extrusionOk="0">
                    <a:moveTo>
                      <a:pt x="46196" y="225023"/>
                    </a:moveTo>
                    <a:lnTo>
                      <a:pt x="9525" y="203877"/>
                    </a:lnTo>
                    <a:cubicBezTo>
                      <a:pt x="3591" y="199582"/>
                      <a:pt x="57" y="192724"/>
                      <a:pt x="0" y="185399"/>
                    </a:cubicBezTo>
                    <a:lnTo>
                      <a:pt x="0" y="8520"/>
                    </a:lnTo>
                    <a:cubicBezTo>
                      <a:pt x="0" y="1376"/>
                      <a:pt x="4286" y="-1958"/>
                      <a:pt x="9525" y="1185"/>
                    </a:cubicBezTo>
                    <a:lnTo>
                      <a:pt x="46196" y="22331"/>
                    </a:lnTo>
                    <a:cubicBezTo>
                      <a:pt x="52111" y="26636"/>
                      <a:pt x="55645" y="33494"/>
                      <a:pt x="55721" y="40809"/>
                    </a:cubicBezTo>
                    <a:lnTo>
                      <a:pt x="55721" y="217689"/>
                    </a:lnTo>
                    <a:cubicBezTo>
                      <a:pt x="55912" y="224832"/>
                      <a:pt x="51530" y="228071"/>
                      <a:pt x="46196" y="225023"/>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sp>
          <p:nvSpPr>
            <p:cNvPr id="172" name="Google Shape;172;p12"/>
            <p:cNvSpPr/>
            <p:nvPr/>
          </p:nvSpPr>
          <p:spPr>
            <a:xfrm>
              <a:off x="6986665" y="3342725"/>
              <a:ext cx="1789199" cy="1033007"/>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73" name="Google Shape;173;p12"/>
            <p:cNvSpPr/>
            <p:nvPr/>
          </p:nvSpPr>
          <p:spPr>
            <a:xfrm>
              <a:off x="7014156" y="3327342"/>
              <a:ext cx="1789199" cy="1033007"/>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74" name="Google Shape;174;p12"/>
            <p:cNvSpPr/>
            <p:nvPr/>
          </p:nvSpPr>
          <p:spPr>
            <a:xfrm>
              <a:off x="7014156" y="3298709"/>
              <a:ext cx="1789199" cy="1033007"/>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75" name="Google Shape;175;p12"/>
            <p:cNvSpPr/>
            <p:nvPr/>
          </p:nvSpPr>
          <p:spPr>
            <a:xfrm>
              <a:off x="7976493" y="3396565"/>
              <a:ext cx="664277" cy="383503"/>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76" name="Google Shape;176;p12"/>
            <p:cNvSpPr/>
            <p:nvPr/>
          </p:nvSpPr>
          <p:spPr>
            <a:xfrm>
              <a:off x="7912754" y="3450709"/>
              <a:ext cx="634273" cy="366217"/>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77" name="Google Shape;177;p12"/>
            <p:cNvSpPr/>
            <p:nvPr/>
          </p:nvSpPr>
          <p:spPr>
            <a:xfrm>
              <a:off x="7863331" y="3479190"/>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78" name="Google Shape;178;p12"/>
            <p:cNvSpPr/>
            <p:nvPr/>
          </p:nvSpPr>
          <p:spPr>
            <a:xfrm>
              <a:off x="7813984" y="3507747"/>
              <a:ext cx="634273" cy="366217"/>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79" name="Google Shape;179;p12"/>
            <p:cNvSpPr/>
            <p:nvPr/>
          </p:nvSpPr>
          <p:spPr>
            <a:xfrm>
              <a:off x="7451727" y="3699575"/>
              <a:ext cx="664201" cy="38350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0" name="Google Shape;180;p12"/>
            <p:cNvSpPr/>
            <p:nvPr/>
          </p:nvSpPr>
          <p:spPr>
            <a:xfrm>
              <a:off x="7387988" y="3753643"/>
              <a:ext cx="592922" cy="342381"/>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1" name="Google Shape;181;p12"/>
            <p:cNvSpPr/>
            <p:nvPr/>
          </p:nvSpPr>
          <p:spPr>
            <a:xfrm>
              <a:off x="7338565" y="3782200"/>
              <a:ext cx="581727" cy="33583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2" name="Google Shape;182;p12"/>
            <p:cNvSpPr/>
            <p:nvPr/>
          </p:nvSpPr>
          <p:spPr>
            <a:xfrm>
              <a:off x="7289218" y="3810681"/>
              <a:ext cx="496361" cy="286637"/>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3" name="Google Shape;183;p12"/>
            <p:cNvSpPr/>
            <p:nvPr/>
          </p:nvSpPr>
          <p:spPr>
            <a:xfrm>
              <a:off x="7582329" y="3561435"/>
              <a:ext cx="337202" cy="194645"/>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4" name="Google Shape;184;p12"/>
            <p:cNvSpPr/>
            <p:nvPr/>
          </p:nvSpPr>
          <p:spPr>
            <a:xfrm>
              <a:off x="7800200" y="3687162"/>
              <a:ext cx="337202" cy="194721"/>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5" name="Google Shape;185;p12"/>
            <p:cNvSpPr/>
            <p:nvPr/>
          </p:nvSpPr>
          <p:spPr>
            <a:xfrm>
              <a:off x="8018073" y="3812966"/>
              <a:ext cx="337202" cy="194721"/>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6" name="Google Shape;186;p12"/>
            <p:cNvSpPr/>
            <p:nvPr/>
          </p:nvSpPr>
          <p:spPr>
            <a:xfrm>
              <a:off x="6687910" y="670084"/>
              <a:ext cx="163899" cy="239625"/>
            </a:xfrm>
            <a:custGeom>
              <a:avLst/>
              <a:gdLst/>
              <a:ahLst/>
              <a:cxnLst/>
              <a:rect l="l" t="t" r="r" b="b"/>
              <a:pathLst>
                <a:path w="205002" h="299719" extrusionOk="0">
                  <a:moveTo>
                    <a:pt x="72307" y="9903"/>
                  </a:moveTo>
                  <a:cubicBezTo>
                    <a:pt x="80498" y="-3146"/>
                    <a:pt x="142792" y="-11814"/>
                    <a:pt x="163271" y="41050"/>
                  </a:cubicBezTo>
                  <a:cubicBezTo>
                    <a:pt x="171081" y="61052"/>
                    <a:pt x="169843" y="112201"/>
                    <a:pt x="176320" y="144396"/>
                  </a:cubicBezTo>
                  <a:cubicBezTo>
                    <a:pt x="182797" y="176590"/>
                    <a:pt x="198227" y="194783"/>
                    <a:pt x="203657" y="220596"/>
                  </a:cubicBezTo>
                  <a:cubicBezTo>
                    <a:pt x="209086" y="246409"/>
                    <a:pt x="200228" y="290414"/>
                    <a:pt x="136982" y="298129"/>
                  </a:cubicBezTo>
                  <a:cubicBezTo>
                    <a:pt x="73736" y="305845"/>
                    <a:pt x="26111" y="284032"/>
                    <a:pt x="11252" y="263935"/>
                  </a:cubicBezTo>
                  <a:cubicBezTo>
                    <a:pt x="-3607" y="243837"/>
                    <a:pt x="-3893" y="201260"/>
                    <a:pt x="11252" y="178210"/>
                  </a:cubicBezTo>
                  <a:cubicBezTo>
                    <a:pt x="26396" y="155159"/>
                    <a:pt x="38398" y="136776"/>
                    <a:pt x="38017" y="106963"/>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7" name="Google Shape;187;p12"/>
            <p:cNvSpPr/>
            <p:nvPr/>
          </p:nvSpPr>
          <p:spPr>
            <a:xfrm>
              <a:off x="6700339" y="668001"/>
              <a:ext cx="78506" cy="96744"/>
            </a:xfrm>
            <a:custGeom>
              <a:avLst/>
              <a:gdLst/>
              <a:ahLst/>
              <a:cxnLst/>
              <a:rect l="l" t="t" r="r" b="b"/>
              <a:pathLst>
                <a:path w="98194" h="121006" extrusionOk="0">
                  <a:moveTo>
                    <a:pt x="98195" y="3459"/>
                  </a:moveTo>
                  <a:cubicBezTo>
                    <a:pt x="98195" y="3459"/>
                    <a:pt x="50570" y="-9685"/>
                    <a:pt x="22471" y="15270"/>
                  </a:cubicBezTo>
                  <a:cubicBezTo>
                    <a:pt x="3316" y="32880"/>
                    <a:pt x="-4399" y="59709"/>
                    <a:pt x="2468" y="84803"/>
                  </a:cubicBezTo>
                  <a:cubicBezTo>
                    <a:pt x="6278" y="99662"/>
                    <a:pt x="13803" y="119855"/>
                    <a:pt x="25614" y="120998"/>
                  </a:cubicBezTo>
                  <a:cubicBezTo>
                    <a:pt x="37425" y="122141"/>
                    <a:pt x="98195" y="3459"/>
                    <a:pt x="98195" y="3459"/>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8" name="Google Shape;188;p12"/>
            <p:cNvSpPr/>
            <p:nvPr/>
          </p:nvSpPr>
          <p:spPr>
            <a:xfrm>
              <a:off x="6715688" y="773039"/>
              <a:ext cx="96838" cy="108380"/>
            </a:xfrm>
            <a:custGeom>
              <a:avLst/>
              <a:gdLst/>
              <a:ahLst/>
              <a:cxnLst/>
              <a:rect l="l" t="t" r="r" b="b"/>
              <a:pathLst>
                <a:path w="121123" h="135560" extrusionOk="0">
                  <a:moveTo>
                    <a:pt x="96617" y="0"/>
                  </a:moveTo>
                  <a:cubicBezTo>
                    <a:pt x="96617" y="0"/>
                    <a:pt x="93569" y="52387"/>
                    <a:pt x="94522" y="56197"/>
                  </a:cubicBezTo>
                  <a:cubicBezTo>
                    <a:pt x="95474" y="60008"/>
                    <a:pt x="115000" y="63722"/>
                    <a:pt x="120525" y="68294"/>
                  </a:cubicBezTo>
                  <a:cubicBezTo>
                    <a:pt x="126049" y="72866"/>
                    <a:pt x="91950" y="125921"/>
                    <a:pt x="74805" y="133826"/>
                  </a:cubicBezTo>
                  <a:cubicBezTo>
                    <a:pt x="57660" y="141732"/>
                    <a:pt x="4129" y="121539"/>
                    <a:pt x="414" y="94964"/>
                  </a:cubicBezTo>
                  <a:cubicBezTo>
                    <a:pt x="-3015" y="70580"/>
                    <a:pt x="15750" y="51530"/>
                    <a:pt x="22989" y="44863"/>
                  </a:cubicBezTo>
                  <a:cubicBezTo>
                    <a:pt x="27875" y="44509"/>
                    <a:pt x="32771" y="44509"/>
                    <a:pt x="37657" y="44863"/>
                  </a:cubicBezTo>
                  <a:lnTo>
                    <a:pt x="39276" y="19526"/>
                  </a:lnTo>
                  <a:cubicBezTo>
                    <a:pt x="62613" y="11335"/>
                    <a:pt x="96617" y="0"/>
                    <a:pt x="96617" y="0"/>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89" name="Google Shape;189;p12"/>
            <p:cNvSpPr/>
            <p:nvPr/>
          </p:nvSpPr>
          <p:spPr>
            <a:xfrm>
              <a:off x="6550295" y="816287"/>
              <a:ext cx="182749" cy="260151"/>
            </a:xfrm>
            <a:custGeom>
              <a:avLst/>
              <a:gdLst/>
              <a:ahLst/>
              <a:cxnLst/>
              <a:rect l="l" t="t" r="r" b="b"/>
              <a:pathLst>
                <a:path w="228579" h="325392" extrusionOk="0">
                  <a:moveTo>
                    <a:pt x="149659" y="225085"/>
                  </a:moveTo>
                  <a:cubicBezTo>
                    <a:pt x="134829" y="245426"/>
                    <a:pt x="117303" y="263658"/>
                    <a:pt x="97557" y="279282"/>
                  </a:cubicBezTo>
                  <a:cubicBezTo>
                    <a:pt x="91252" y="285914"/>
                    <a:pt x="85308" y="292878"/>
                    <a:pt x="79746" y="300142"/>
                  </a:cubicBezTo>
                  <a:cubicBezTo>
                    <a:pt x="70392" y="310933"/>
                    <a:pt x="58276" y="318969"/>
                    <a:pt x="44694" y="323383"/>
                  </a:cubicBezTo>
                  <a:cubicBezTo>
                    <a:pt x="32883" y="326431"/>
                    <a:pt x="27930" y="325669"/>
                    <a:pt x="25644" y="323383"/>
                  </a:cubicBezTo>
                  <a:cubicBezTo>
                    <a:pt x="23358" y="321097"/>
                    <a:pt x="24596" y="317858"/>
                    <a:pt x="29739" y="315763"/>
                  </a:cubicBezTo>
                  <a:cubicBezTo>
                    <a:pt x="38150" y="313277"/>
                    <a:pt x="45961" y="309096"/>
                    <a:pt x="52695" y="303475"/>
                  </a:cubicBezTo>
                  <a:cubicBezTo>
                    <a:pt x="52695" y="303475"/>
                    <a:pt x="41741" y="308524"/>
                    <a:pt x="34788" y="310905"/>
                  </a:cubicBezTo>
                  <a:cubicBezTo>
                    <a:pt x="28644" y="313041"/>
                    <a:pt x="22234" y="314323"/>
                    <a:pt x="15738" y="314715"/>
                  </a:cubicBezTo>
                  <a:cubicBezTo>
                    <a:pt x="9165" y="314715"/>
                    <a:pt x="2403" y="307190"/>
                    <a:pt x="7546" y="305190"/>
                  </a:cubicBezTo>
                  <a:cubicBezTo>
                    <a:pt x="12690" y="303190"/>
                    <a:pt x="17071" y="302713"/>
                    <a:pt x="27549" y="298999"/>
                  </a:cubicBezTo>
                  <a:cubicBezTo>
                    <a:pt x="32921" y="297080"/>
                    <a:pt x="38017" y="294454"/>
                    <a:pt x="42693" y="291188"/>
                  </a:cubicBezTo>
                  <a:cubicBezTo>
                    <a:pt x="35655" y="293262"/>
                    <a:pt x="28454" y="294759"/>
                    <a:pt x="21167" y="295665"/>
                  </a:cubicBezTo>
                  <a:cubicBezTo>
                    <a:pt x="15090" y="296657"/>
                    <a:pt x="8851" y="295932"/>
                    <a:pt x="3165" y="293569"/>
                  </a:cubicBezTo>
                  <a:cubicBezTo>
                    <a:pt x="117" y="292236"/>
                    <a:pt x="-2550" y="286711"/>
                    <a:pt x="4308" y="284902"/>
                  </a:cubicBezTo>
                  <a:cubicBezTo>
                    <a:pt x="13166" y="284041"/>
                    <a:pt x="21881" y="282023"/>
                    <a:pt x="30216" y="278901"/>
                  </a:cubicBezTo>
                  <a:cubicBezTo>
                    <a:pt x="38217" y="275281"/>
                    <a:pt x="43265" y="271471"/>
                    <a:pt x="41455" y="270709"/>
                  </a:cubicBezTo>
                  <a:cubicBezTo>
                    <a:pt x="39645" y="269947"/>
                    <a:pt x="35169" y="272424"/>
                    <a:pt x="27168" y="271852"/>
                  </a:cubicBezTo>
                  <a:cubicBezTo>
                    <a:pt x="19167" y="271281"/>
                    <a:pt x="11642" y="266137"/>
                    <a:pt x="11737" y="262327"/>
                  </a:cubicBezTo>
                  <a:cubicBezTo>
                    <a:pt x="11832" y="258517"/>
                    <a:pt x="13452" y="260422"/>
                    <a:pt x="21262" y="259756"/>
                  </a:cubicBezTo>
                  <a:cubicBezTo>
                    <a:pt x="29559" y="257716"/>
                    <a:pt x="37998" y="256284"/>
                    <a:pt x="46503" y="255469"/>
                  </a:cubicBezTo>
                  <a:cubicBezTo>
                    <a:pt x="54924" y="255791"/>
                    <a:pt x="63344" y="254795"/>
                    <a:pt x="71459" y="252517"/>
                  </a:cubicBezTo>
                  <a:cubicBezTo>
                    <a:pt x="79936" y="249945"/>
                    <a:pt x="99081" y="226990"/>
                    <a:pt x="113750" y="205939"/>
                  </a:cubicBezTo>
                  <a:cubicBezTo>
                    <a:pt x="129714" y="182391"/>
                    <a:pt x="142344" y="156747"/>
                    <a:pt x="151278" y="129739"/>
                  </a:cubicBezTo>
                  <a:cubicBezTo>
                    <a:pt x="160041" y="101164"/>
                    <a:pt x="170328" y="46586"/>
                    <a:pt x="178044" y="27727"/>
                  </a:cubicBezTo>
                  <a:cubicBezTo>
                    <a:pt x="185759" y="8867"/>
                    <a:pt x="198427" y="390"/>
                    <a:pt x="210714" y="9"/>
                  </a:cubicBezTo>
                  <a:cubicBezTo>
                    <a:pt x="225097" y="-467"/>
                    <a:pt x="231289" y="18487"/>
                    <a:pt x="227478" y="34870"/>
                  </a:cubicBezTo>
                  <a:cubicBezTo>
                    <a:pt x="220811" y="62969"/>
                    <a:pt x="188807" y="173650"/>
                    <a:pt x="149659" y="225085"/>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0" name="Google Shape;190;p12"/>
            <p:cNvSpPr/>
            <p:nvPr/>
          </p:nvSpPr>
          <p:spPr>
            <a:xfrm>
              <a:off x="6687493" y="808527"/>
              <a:ext cx="141166" cy="186207"/>
            </a:xfrm>
            <a:custGeom>
              <a:avLst/>
              <a:gdLst/>
              <a:ahLst/>
              <a:cxnLst/>
              <a:rect l="l" t="t" r="r" b="b"/>
              <a:pathLst>
                <a:path w="176568" h="232904" extrusionOk="0">
                  <a:moveTo>
                    <a:pt x="139122" y="16859"/>
                  </a:moveTo>
                  <a:cubicBezTo>
                    <a:pt x="153790" y="19145"/>
                    <a:pt x="170554" y="26955"/>
                    <a:pt x="172840" y="35051"/>
                  </a:cubicBezTo>
                  <a:cubicBezTo>
                    <a:pt x="178965" y="64011"/>
                    <a:pt x="177526" y="94062"/>
                    <a:pt x="168649" y="122300"/>
                  </a:cubicBezTo>
                  <a:cubicBezTo>
                    <a:pt x="155981" y="156019"/>
                    <a:pt x="141503" y="216693"/>
                    <a:pt x="134264" y="231266"/>
                  </a:cubicBezTo>
                  <a:cubicBezTo>
                    <a:pt x="96383" y="236540"/>
                    <a:pt x="57826" y="228996"/>
                    <a:pt x="24726" y="209835"/>
                  </a:cubicBezTo>
                  <a:cubicBezTo>
                    <a:pt x="24726" y="209835"/>
                    <a:pt x="21678" y="151352"/>
                    <a:pt x="21488" y="132016"/>
                  </a:cubicBezTo>
                  <a:cubicBezTo>
                    <a:pt x="-26137" y="90773"/>
                    <a:pt x="14630" y="39814"/>
                    <a:pt x="54635" y="285"/>
                  </a:cubicBezTo>
                  <a:cubicBezTo>
                    <a:pt x="59455" y="-95"/>
                    <a:pt x="64293" y="-95"/>
                    <a:pt x="69113" y="285"/>
                  </a:cubicBezTo>
                  <a:cubicBezTo>
                    <a:pt x="69113" y="285"/>
                    <a:pt x="33394" y="42576"/>
                    <a:pt x="58159" y="66960"/>
                  </a:cubicBezTo>
                  <a:cubicBezTo>
                    <a:pt x="111499" y="50291"/>
                    <a:pt x="122072" y="26384"/>
                    <a:pt x="139122" y="16859"/>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1" name="Google Shape;191;p12"/>
            <p:cNvSpPr/>
            <p:nvPr/>
          </p:nvSpPr>
          <p:spPr>
            <a:xfrm>
              <a:off x="6712641" y="675415"/>
              <a:ext cx="103849" cy="127932"/>
            </a:xfrm>
            <a:custGeom>
              <a:avLst/>
              <a:gdLst/>
              <a:ahLst/>
              <a:cxnLst/>
              <a:rect l="l" t="t" r="r" b="b"/>
              <a:pathLst>
                <a:path w="129892" h="160015" extrusionOk="0">
                  <a:moveTo>
                    <a:pt x="2701" y="57241"/>
                  </a:moveTo>
                  <a:lnTo>
                    <a:pt x="2701" y="57241"/>
                  </a:lnTo>
                  <a:cubicBezTo>
                    <a:pt x="8035" y="23618"/>
                    <a:pt x="32324" y="-1719"/>
                    <a:pt x="66995" y="91"/>
                  </a:cubicBezTo>
                  <a:cubicBezTo>
                    <a:pt x="103761" y="2178"/>
                    <a:pt x="131870" y="33673"/>
                    <a:pt x="129784" y="70438"/>
                  </a:cubicBezTo>
                  <a:cubicBezTo>
                    <a:pt x="129774" y="70547"/>
                    <a:pt x="129774" y="70657"/>
                    <a:pt x="129765" y="70767"/>
                  </a:cubicBezTo>
                  <a:cubicBezTo>
                    <a:pt x="128441" y="91415"/>
                    <a:pt x="117601" y="110276"/>
                    <a:pt x="100428" y="121821"/>
                  </a:cubicBezTo>
                  <a:cubicBezTo>
                    <a:pt x="99228" y="126932"/>
                    <a:pt x="97437" y="131886"/>
                    <a:pt x="95094" y="136584"/>
                  </a:cubicBezTo>
                  <a:cubicBezTo>
                    <a:pt x="82806" y="150872"/>
                    <a:pt x="50231" y="159921"/>
                    <a:pt x="39468" y="160016"/>
                  </a:cubicBezTo>
                  <a:cubicBezTo>
                    <a:pt x="29943" y="160016"/>
                    <a:pt x="22132" y="151443"/>
                    <a:pt x="13369" y="137061"/>
                  </a:cubicBezTo>
                  <a:cubicBezTo>
                    <a:pt x="-4728" y="107247"/>
                    <a:pt x="-156" y="73910"/>
                    <a:pt x="2701" y="57241"/>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2" name="Google Shape;192;p12"/>
            <p:cNvSpPr/>
            <p:nvPr/>
          </p:nvSpPr>
          <p:spPr>
            <a:xfrm>
              <a:off x="6716857" y="674913"/>
              <a:ext cx="104260" cy="98126"/>
            </a:xfrm>
            <a:custGeom>
              <a:avLst/>
              <a:gdLst/>
              <a:ahLst/>
              <a:cxnLst/>
              <a:rect l="l" t="t" r="r" b="b"/>
              <a:pathLst>
                <a:path w="130406" h="122734" extrusionOk="0">
                  <a:moveTo>
                    <a:pt x="72390" y="1671"/>
                  </a:moveTo>
                  <a:cubicBezTo>
                    <a:pt x="96679" y="6339"/>
                    <a:pt x="116681" y="13197"/>
                    <a:pt x="123254" y="37104"/>
                  </a:cubicBezTo>
                  <a:cubicBezTo>
                    <a:pt x="127825" y="53487"/>
                    <a:pt x="133731" y="84729"/>
                    <a:pt x="128111" y="98064"/>
                  </a:cubicBezTo>
                  <a:lnTo>
                    <a:pt x="124587" y="107589"/>
                  </a:lnTo>
                  <a:lnTo>
                    <a:pt x="95155" y="122734"/>
                  </a:lnTo>
                  <a:cubicBezTo>
                    <a:pt x="95155" y="122734"/>
                    <a:pt x="81439" y="111304"/>
                    <a:pt x="85630" y="77776"/>
                  </a:cubicBezTo>
                  <a:cubicBezTo>
                    <a:pt x="85506" y="73249"/>
                    <a:pt x="84077" y="68853"/>
                    <a:pt x="81534" y="65108"/>
                  </a:cubicBezTo>
                  <a:cubicBezTo>
                    <a:pt x="79667" y="61944"/>
                    <a:pt x="78315" y="58504"/>
                    <a:pt x="77533" y="54916"/>
                  </a:cubicBezTo>
                  <a:cubicBezTo>
                    <a:pt x="74028" y="45886"/>
                    <a:pt x="67218" y="38529"/>
                    <a:pt x="58483" y="34342"/>
                  </a:cubicBezTo>
                  <a:cubicBezTo>
                    <a:pt x="39653" y="26020"/>
                    <a:pt x="18002" y="27007"/>
                    <a:pt x="0" y="37009"/>
                  </a:cubicBezTo>
                  <a:cubicBezTo>
                    <a:pt x="12706" y="9565"/>
                    <a:pt x="42939" y="-5191"/>
                    <a:pt x="72390" y="1671"/>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3" name="Google Shape;193;p12"/>
            <p:cNvSpPr/>
            <p:nvPr/>
          </p:nvSpPr>
          <p:spPr>
            <a:xfrm>
              <a:off x="6591681" y="1319278"/>
              <a:ext cx="81988" cy="62539"/>
            </a:xfrm>
            <a:custGeom>
              <a:avLst/>
              <a:gdLst/>
              <a:ahLst/>
              <a:cxnLst/>
              <a:rect l="l" t="t" r="r" b="b"/>
              <a:pathLst>
                <a:path w="102549" h="78223" extrusionOk="0">
                  <a:moveTo>
                    <a:pt x="95132" y="3"/>
                  </a:moveTo>
                  <a:cubicBezTo>
                    <a:pt x="82845" y="9528"/>
                    <a:pt x="63699" y="3051"/>
                    <a:pt x="62747" y="4003"/>
                  </a:cubicBezTo>
                  <a:cubicBezTo>
                    <a:pt x="48374" y="16282"/>
                    <a:pt x="33334" y="27761"/>
                    <a:pt x="17694" y="38388"/>
                  </a:cubicBezTo>
                  <a:cubicBezTo>
                    <a:pt x="10074" y="44389"/>
                    <a:pt x="-1928" y="52485"/>
                    <a:pt x="263" y="64106"/>
                  </a:cubicBezTo>
                  <a:cubicBezTo>
                    <a:pt x="4168" y="84775"/>
                    <a:pt x="37315" y="78393"/>
                    <a:pt x="49888" y="72107"/>
                  </a:cubicBezTo>
                  <a:cubicBezTo>
                    <a:pt x="62461" y="65820"/>
                    <a:pt x="72558" y="55248"/>
                    <a:pt x="84464" y="47913"/>
                  </a:cubicBezTo>
                  <a:cubicBezTo>
                    <a:pt x="92846" y="42675"/>
                    <a:pt x="101228" y="39912"/>
                    <a:pt x="102466" y="28863"/>
                  </a:cubicBezTo>
                  <a:cubicBezTo>
                    <a:pt x="103323" y="22767"/>
                    <a:pt x="97323" y="-283"/>
                    <a:pt x="95132" y="3"/>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4" name="Google Shape;194;p12"/>
            <p:cNvSpPr/>
            <p:nvPr/>
          </p:nvSpPr>
          <p:spPr>
            <a:xfrm>
              <a:off x="6592043" y="1339232"/>
              <a:ext cx="81616" cy="42611"/>
            </a:xfrm>
            <a:custGeom>
              <a:avLst/>
              <a:gdLst/>
              <a:ahLst/>
              <a:cxnLst/>
              <a:rect l="l" t="t" r="r" b="b"/>
              <a:pathLst>
                <a:path w="102084" h="53297" extrusionOk="0">
                  <a:moveTo>
                    <a:pt x="101917" y="0"/>
                  </a:moveTo>
                  <a:cubicBezTo>
                    <a:pt x="100298" y="10192"/>
                    <a:pt x="92392" y="13049"/>
                    <a:pt x="83725" y="18193"/>
                  </a:cubicBezTo>
                  <a:cubicBezTo>
                    <a:pt x="71628" y="25717"/>
                    <a:pt x="61055" y="36481"/>
                    <a:pt x="48482" y="42863"/>
                  </a:cubicBezTo>
                  <a:cubicBezTo>
                    <a:pt x="35909" y="49244"/>
                    <a:pt x="8096" y="54483"/>
                    <a:pt x="0" y="39719"/>
                  </a:cubicBezTo>
                  <a:cubicBezTo>
                    <a:pt x="4381" y="59722"/>
                    <a:pt x="36957" y="53435"/>
                    <a:pt x="49435" y="47149"/>
                  </a:cubicBezTo>
                  <a:cubicBezTo>
                    <a:pt x="61913" y="40862"/>
                    <a:pt x="72104" y="30289"/>
                    <a:pt x="84010" y="22955"/>
                  </a:cubicBezTo>
                  <a:cubicBezTo>
                    <a:pt x="92392" y="17716"/>
                    <a:pt x="100775" y="14954"/>
                    <a:pt x="102013" y="3905"/>
                  </a:cubicBezTo>
                  <a:cubicBezTo>
                    <a:pt x="102137" y="2604"/>
                    <a:pt x="102098" y="1293"/>
                    <a:pt x="101917"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5" name="Google Shape;195;p12"/>
            <p:cNvSpPr/>
            <p:nvPr/>
          </p:nvSpPr>
          <p:spPr>
            <a:xfrm>
              <a:off x="6550653" y="1292322"/>
              <a:ext cx="75049" cy="58139"/>
            </a:xfrm>
            <a:custGeom>
              <a:avLst/>
              <a:gdLst/>
              <a:ahLst/>
              <a:cxnLst/>
              <a:rect l="l" t="t" r="r" b="b"/>
              <a:pathLst>
                <a:path w="93870" h="72719" extrusionOk="0">
                  <a:moveTo>
                    <a:pt x="86537" y="0"/>
                  </a:moveTo>
                  <a:cubicBezTo>
                    <a:pt x="75297" y="9525"/>
                    <a:pt x="57962" y="4000"/>
                    <a:pt x="57390" y="4858"/>
                  </a:cubicBezTo>
                  <a:cubicBezTo>
                    <a:pt x="44255" y="16047"/>
                    <a:pt x="30520" y="26508"/>
                    <a:pt x="16242" y="36195"/>
                  </a:cubicBezTo>
                  <a:cubicBezTo>
                    <a:pt x="9194" y="41719"/>
                    <a:pt x="-1760" y="49149"/>
                    <a:pt x="240" y="59722"/>
                  </a:cubicBezTo>
                  <a:cubicBezTo>
                    <a:pt x="3764" y="78772"/>
                    <a:pt x="34149" y="72866"/>
                    <a:pt x="45674" y="67056"/>
                  </a:cubicBezTo>
                  <a:cubicBezTo>
                    <a:pt x="57200" y="61246"/>
                    <a:pt x="66439" y="51625"/>
                    <a:pt x="77297" y="44958"/>
                  </a:cubicBezTo>
                  <a:cubicBezTo>
                    <a:pt x="85013" y="40100"/>
                    <a:pt x="92633" y="37624"/>
                    <a:pt x="93871" y="27813"/>
                  </a:cubicBezTo>
                  <a:cubicBezTo>
                    <a:pt x="93547" y="18108"/>
                    <a:pt x="91042" y="8600"/>
                    <a:pt x="86537" y="0"/>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6" name="Google Shape;196;p12"/>
            <p:cNvSpPr/>
            <p:nvPr/>
          </p:nvSpPr>
          <p:spPr>
            <a:xfrm>
              <a:off x="6550998" y="1311512"/>
              <a:ext cx="74752" cy="39022"/>
            </a:xfrm>
            <a:custGeom>
              <a:avLst/>
              <a:gdLst/>
              <a:ahLst/>
              <a:cxnLst/>
              <a:rect l="l" t="t" r="r" b="b"/>
              <a:pathLst>
                <a:path w="93498" h="48808" extrusionOk="0">
                  <a:moveTo>
                    <a:pt x="93345" y="0"/>
                  </a:moveTo>
                  <a:cubicBezTo>
                    <a:pt x="91821" y="9525"/>
                    <a:pt x="84296" y="11906"/>
                    <a:pt x="76581" y="16669"/>
                  </a:cubicBezTo>
                  <a:cubicBezTo>
                    <a:pt x="65913" y="23622"/>
                    <a:pt x="56388" y="33147"/>
                    <a:pt x="44387" y="39243"/>
                  </a:cubicBezTo>
                  <a:cubicBezTo>
                    <a:pt x="32385" y="45339"/>
                    <a:pt x="7429" y="49911"/>
                    <a:pt x="0" y="36385"/>
                  </a:cubicBezTo>
                  <a:cubicBezTo>
                    <a:pt x="4000" y="54674"/>
                    <a:pt x="33814" y="48959"/>
                    <a:pt x="45244" y="43148"/>
                  </a:cubicBezTo>
                  <a:cubicBezTo>
                    <a:pt x="56674" y="37338"/>
                    <a:pt x="66008" y="27718"/>
                    <a:pt x="76867" y="21050"/>
                  </a:cubicBezTo>
                  <a:cubicBezTo>
                    <a:pt x="84582" y="16193"/>
                    <a:pt x="92202" y="13716"/>
                    <a:pt x="93440" y="3905"/>
                  </a:cubicBezTo>
                  <a:cubicBezTo>
                    <a:pt x="93545" y="2604"/>
                    <a:pt x="93507" y="1295"/>
                    <a:pt x="93345"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7" name="Google Shape;197;p12"/>
            <p:cNvSpPr/>
            <p:nvPr/>
          </p:nvSpPr>
          <p:spPr>
            <a:xfrm>
              <a:off x="6578488" y="992358"/>
              <a:ext cx="178709" cy="308230"/>
            </a:xfrm>
            <a:custGeom>
              <a:avLst/>
              <a:gdLst/>
              <a:ahLst/>
              <a:cxnLst/>
              <a:rect l="l" t="t" r="r" b="b"/>
              <a:pathLst>
                <a:path w="223526" h="385528" extrusionOk="0">
                  <a:moveTo>
                    <a:pt x="222028" y="14192"/>
                  </a:moveTo>
                  <a:cubicBezTo>
                    <a:pt x="188671" y="18631"/>
                    <a:pt x="154743" y="13718"/>
                    <a:pt x="124016" y="0"/>
                  </a:cubicBezTo>
                  <a:cubicBezTo>
                    <a:pt x="124587" y="10477"/>
                    <a:pt x="125158" y="19717"/>
                    <a:pt x="125158" y="19717"/>
                  </a:cubicBezTo>
                  <a:cubicBezTo>
                    <a:pt x="85249" y="48292"/>
                    <a:pt x="5239" y="95345"/>
                    <a:pt x="0" y="128111"/>
                  </a:cubicBezTo>
                  <a:cubicBezTo>
                    <a:pt x="5239" y="231553"/>
                    <a:pt x="20955" y="379381"/>
                    <a:pt x="25432" y="381476"/>
                  </a:cubicBezTo>
                  <a:cubicBezTo>
                    <a:pt x="37909" y="387477"/>
                    <a:pt x="46672" y="386525"/>
                    <a:pt x="52578" y="380524"/>
                  </a:cubicBezTo>
                  <a:cubicBezTo>
                    <a:pt x="52578" y="380524"/>
                    <a:pt x="77724" y="292894"/>
                    <a:pt x="70390" y="164306"/>
                  </a:cubicBezTo>
                  <a:cubicBezTo>
                    <a:pt x="70390" y="164306"/>
                    <a:pt x="209931" y="102489"/>
                    <a:pt x="219075" y="69056"/>
                  </a:cubicBezTo>
                  <a:cubicBezTo>
                    <a:pt x="223152" y="55420"/>
                    <a:pt x="224447" y="41103"/>
                    <a:pt x="222885" y="26956"/>
                  </a:cubicBezTo>
                  <a:cubicBezTo>
                    <a:pt x="222790" y="22765"/>
                    <a:pt x="222504" y="18288"/>
                    <a:pt x="222028" y="14192"/>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8" name="Google Shape;198;p12"/>
            <p:cNvSpPr/>
            <p:nvPr/>
          </p:nvSpPr>
          <p:spPr>
            <a:xfrm>
              <a:off x="6627226" y="992967"/>
              <a:ext cx="177917" cy="333745"/>
            </a:xfrm>
            <a:custGeom>
              <a:avLst/>
              <a:gdLst/>
              <a:ahLst/>
              <a:cxnLst/>
              <a:rect l="l" t="t" r="r" b="b"/>
              <a:pathLst>
                <a:path w="222535" h="417442" extrusionOk="0">
                  <a:moveTo>
                    <a:pt x="207359" y="0"/>
                  </a:moveTo>
                  <a:cubicBezTo>
                    <a:pt x="180927" y="11882"/>
                    <a:pt x="151600" y="15820"/>
                    <a:pt x="122968" y="11335"/>
                  </a:cubicBezTo>
                  <a:cubicBezTo>
                    <a:pt x="122968" y="25146"/>
                    <a:pt x="124968" y="51149"/>
                    <a:pt x="124968" y="51149"/>
                  </a:cubicBezTo>
                  <a:cubicBezTo>
                    <a:pt x="84868" y="79153"/>
                    <a:pt x="5144" y="126778"/>
                    <a:pt x="0" y="159544"/>
                  </a:cubicBezTo>
                  <a:cubicBezTo>
                    <a:pt x="5144" y="263081"/>
                    <a:pt x="14859" y="412909"/>
                    <a:pt x="19050" y="414814"/>
                  </a:cubicBezTo>
                  <a:cubicBezTo>
                    <a:pt x="29994" y="419399"/>
                    <a:pt x="42529" y="417917"/>
                    <a:pt x="52102" y="410909"/>
                  </a:cubicBezTo>
                  <a:cubicBezTo>
                    <a:pt x="52102" y="410909"/>
                    <a:pt x="77343" y="324326"/>
                    <a:pt x="70009" y="195739"/>
                  </a:cubicBezTo>
                  <a:cubicBezTo>
                    <a:pt x="70009" y="193358"/>
                    <a:pt x="189643" y="134398"/>
                    <a:pt x="204788" y="118872"/>
                  </a:cubicBezTo>
                  <a:cubicBezTo>
                    <a:pt x="219932" y="103346"/>
                    <a:pt x="222885" y="80105"/>
                    <a:pt x="222504" y="58103"/>
                  </a:cubicBezTo>
                  <a:cubicBezTo>
                    <a:pt x="221466" y="37907"/>
                    <a:pt x="216313" y="18135"/>
                    <a:pt x="207359" y="0"/>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199" name="Google Shape;199;p12"/>
            <p:cNvSpPr/>
            <p:nvPr/>
          </p:nvSpPr>
          <p:spPr>
            <a:xfrm>
              <a:off x="6560953" y="971949"/>
              <a:ext cx="266059" cy="244904"/>
            </a:xfrm>
            <a:custGeom>
              <a:avLst/>
              <a:gdLst/>
              <a:ahLst/>
              <a:cxnLst/>
              <a:rect l="l" t="t" r="r" b="b"/>
              <a:pathLst>
                <a:path w="332782" h="306321" extrusionOk="0">
                  <a:moveTo>
                    <a:pt x="319589" y="48292"/>
                  </a:moveTo>
                  <a:cubicBezTo>
                    <a:pt x="319589" y="48292"/>
                    <a:pt x="363881" y="126682"/>
                    <a:pt x="290157" y="166973"/>
                  </a:cubicBezTo>
                  <a:cubicBezTo>
                    <a:pt x="212338" y="209455"/>
                    <a:pt x="164999" y="219361"/>
                    <a:pt x="164999" y="219361"/>
                  </a:cubicBezTo>
                  <a:lnTo>
                    <a:pt x="153283" y="222123"/>
                  </a:lnTo>
                  <a:cubicBezTo>
                    <a:pt x="156950" y="249145"/>
                    <a:pt x="156950" y="276539"/>
                    <a:pt x="153283" y="303562"/>
                  </a:cubicBezTo>
                  <a:cubicBezTo>
                    <a:pt x="153283" y="303562"/>
                    <a:pt x="97752" y="322612"/>
                    <a:pt x="26981" y="260604"/>
                  </a:cubicBezTo>
                  <a:lnTo>
                    <a:pt x="3550" y="185071"/>
                  </a:lnTo>
                  <a:lnTo>
                    <a:pt x="788" y="165068"/>
                  </a:lnTo>
                  <a:cubicBezTo>
                    <a:pt x="-1936" y="151189"/>
                    <a:pt x="2502" y="136869"/>
                    <a:pt x="12599" y="126968"/>
                  </a:cubicBezTo>
                  <a:cubicBezTo>
                    <a:pt x="29553" y="111538"/>
                    <a:pt x="83369" y="72104"/>
                    <a:pt x="116802" y="49625"/>
                  </a:cubicBezTo>
                  <a:cubicBezTo>
                    <a:pt x="150235" y="27146"/>
                    <a:pt x="177286" y="5429"/>
                    <a:pt x="177286" y="5429"/>
                  </a:cubicBezTo>
                  <a:lnTo>
                    <a:pt x="183096" y="0"/>
                  </a:lnTo>
                  <a:cubicBezTo>
                    <a:pt x="183096" y="0"/>
                    <a:pt x="222815" y="31623"/>
                    <a:pt x="295301" y="21050"/>
                  </a:cubicBezTo>
                  <a:cubicBezTo>
                    <a:pt x="304826" y="28750"/>
                    <a:pt x="313027" y="37951"/>
                    <a:pt x="319589" y="48292"/>
                  </a:cubicBezTo>
                  <a:close/>
                </a:path>
              </a:pathLst>
            </a:custGeom>
            <a:solidFill>
              <a:srgbClr val="E2616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00" name="Google Shape;200;p12"/>
            <p:cNvSpPr/>
            <p:nvPr/>
          </p:nvSpPr>
          <p:spPr>
            <a:xfrm>
              <a:off x="6774876" y="827227"/>
              <a:ext cx="92463" cy="324160"/>
            </a:xfrm>
            <a:custGeom>
              <a:avLst/>
              <a:gdLst/>
              <a:ahLst/>
              <a:cxnLst/>
              <a:rect l="l" t="t" r="r" b="b"/>
              <a:pathLst>
                <a:path w="115651" h="405453" extrusionOk="0">
                  <a:moveTo>
                    <a:pt x="8203" y="345513"/>
                  </a:moveTo>
                  <a:cubicBezTo>
                    <a:pt x="14946" y="339437"/>
                    <a:pt x="22071" y="333806"/>
                    <a:pt x="29539" y="328654"/>
                  </a:cubicBezTo>
                  <a:cubicBezTo>
                    <a:pt x="37482" y="324626"/>
                    <a:pt x="44769" y="319424"/>
                    <a:pt x="51160" y="313223"/>
                  </a:cubicBezTo>
                  <a:cubicBezTo>
                    <a:pt x="57923" y="306460"/>
                    <a:pt x="67924" y="277981"/>
                    <a:pt x="73163" y="250263"/>
                  </a:cubicBezTo>
                  <a:cubicBezTo>
                    <a:pt x="77992" y="219257"/>
                    <a:pt x="77478" y="187654"/>
                    <a:pt x="71639" y="156823"/>
                  </a:cubicBezTo>
                  <a:cubicBezTo>
                    <a:pt x="62447" y="119935"/>
                    <a:pt x="50046" y="83921"/>
                    <a:pt x="34587" y="49190"/>
                  </a:cubicBezTo>
                  <a:cubicBezTo>
                    <a:pt x="25062" y="28426"/>
                    <a:pt x="30301" y="15757"/>
                    <a:pt x="39254" y="6518"/>
                  </a:cubicBezTo>
                  <a:cubicBezTo>
                    <a:pt x="49827" y="-4245"/>
                    <a:pt x="60781" y="-3959"/>
                    <a:pt x="73354" y="24997"/>
                  </a:cubicBezTo>
                  <a:cubicBezTo>
                    <a:pt x="90984" y="65646"/>
                    <a:pt x="104015" y="108137"/>
                    <a:pt x="112216" y="151679"/>
                  </a:cubicBezTo>
                  <a:cubicBezTo>
                    <a:pt x="117207" y="183273"/>
                    <a:pt x="116759" y="215488"/>
                    <a:pt x="110882" y="246929"/>
                  </a:cubicBezTo>
                  <a:cubicBezTo>
                    <a:pt x="105701" y="274524"/>
                    <a:pt x="97195" y="301390"/>
                    <a:pt x="85546" y="326939"/>
                  </a:cubicBezTo>
                  <a:cubicBezTo>
                    <a:pt x="82307" y="334464"/>
                    <a:pt x="81736" y="340750"/>
                    <a:pt x="77259" y="355514"/>
                  </a:cubicBezTo>
                  <a:cubicBezTo>
                    <a:pt x="72992" y="370530"/>
                    <a:pt x="65143" y="384289"/>
                    <a:pt x="54399" y="395614"/>
                  </a:cubicBezTo>
                  <a:cubicBezTo>
                    <a:pt x="44874" y="404568"/>
                    <a:pt x="39921" y="406282"/>
                    <a:pt x="37349" y="405139"/>
                  </a:cubicBezTo>
                  <a:cubicBezTo>
                    <a:pt x="34777" y="403996"/>
                    <a:pt x="34206" y="400186"/>
                    <a:pt x="38111" y="395614"/>
                  </a:cubicBezTo>
                  <a:cubicBezTo>
                    <a:pt x="44836" y="388828"/>
                    <a:pt x="50284" y="380892"/>
                    <a:pt x="54208" y="372183"/>
                  </a:cubicBezTo>
                  <a:cubicBezTo>
                    <a:pt x="54208" y="372183"/>
                    <a:pt x="46112" y="382565"/>
                    <a:pt x="40778" y="388375"/>
                  </a:cubicBezTo>
                  <a:cubicBezTo>
                    <a:pt x="36044" y="393624"/>
                    <a:pt x="30596" y="398178"/>
                    <a:pt x="24586" y="401901"/>
                  </a:cubicBezTo>
                  <a:cubicBezTo>
                    <a:pt x="18775" y="405425"/>
                    <a:pt x="9536" y="401234"/>
                    <a:pt x="13346" y="396567"/>
                  </a:cubicBezTo>
                  <a:cubicBezTo>
                    <a:pt x="17156" y="391900"/>
                    <a:pt x="21442" y="389233"/>
                    <a:pt x="29253" y="380470"/>
                  </a:cubicBezTo>
                  <a:cubicBezTo>
                    <a:pt x="33444" y="375880"/>
                    <a:pt x="37063" y="370793"/>
                    <a:pt x="40016" y="365325"/>
                  </a:cubicBezTo>
                  <a:cubicBezTo>
                    <a:pt x="34473" y="370853"/>
                    <a:pt x="28481" y="375918"/>
                    <a:pt x="22109" y="380470"/>
                  </a:cubicBezTo>
                  <a:cubicBezTo>
                    <a:pt x="17156" y="384430"/>
                    <a:pt x="11174" y="386907"/>
                    <a:pt x="4869" y="387613"/>
                  </a:cubicBezTo>
                  <a:cubicBezTo>
                    <a:pt x="1630" y="387613"/>
                    <a:pt x="-2942" y="383803"/>
                    <a:pt x="2583" y="378565"/>
                  </a:cubicBezTo>
                  <a:cubicBezTo>
                    <a:pt x="10451" y="373116"/>
                    <a:pt x="17613" y="366718"/>
                    <a:pt x="23919" y="359515"/>
                  </a:cubicBezTo>
                  <a:cubicBezTo>
                    <a:pt x="29824" y="351990"/>
                    <a:pt x="32872" y="345799"/>
                    <a:pt x="30967" y="345989"/>
                  </a:cubicBezTo>
                  <a:cubicBezTo>
                    <a:pt x="29062" y="346180"/>
                    <a:pt x="25919" y="350752"/>
                    <a:pt x="18394" y="354276"/>
                  </a:cubicBezTo>
                  <a:cubicBezTo>
                    <a:pt x="10870" y="357800"/>
                    <a:pt x="2011" y="356562"/>
                    <a:pt x="487" y="352371"/>
                  </a:cubicBezTo>
                  <a:cubicBezTo>
                    <a:pt x="-1037" y="348180"/>
                    <a:pt x="1249" y="350085"/>
                    <a:pt x="8203" y="345513"/>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01" name="Google Shape;201;p12"/>
            <p:cNvSpPr/>
            <p:nvPr/>
          </p:nvSpPr>
          <p:spPr>
            <a:xfrm>
              <a:off x="6792998" y="823141"/>
              <a:ext cx="55907" cy="71103"/>
            </a:xfrm>
            <a:custGeom>
              <a:avLst/>
              <a:gdLst/>
              <a:ahLst/>
              <a:cxnLst/>
              <a:rect l="l" t="t" r="r" b="b"/>
              <a:pathLst>
                <a:path w="69928" h="88934" extrusionOk="0">
                  <a:moveTo>
                    <a:pt x="69928" y="69255"/>
                  </a:moveTo>
                  <a:cubicBezTo>
                    <a:pt x="69928" y="69255"/>
                    <a:pt x="43163" y="93068"/>
                    <a:pt x="13350" y="88305"/>
                  </a:cubicBezTo>
                  <a:lnTo>
                    <a:pt x="1348" y="38299"/>
                  </a:lnTo>
                  <a:cubicBezTo>
                    <a:pt x="1348" y="38299"/>
                    <a:pt x="-6558" y="12105"/>
                    <a:pt x="15921" y="2104"/>
                  </a:cubicBezTo>
                  <a:cubicBezTo>
                    <a:pt x="38400" y="-7897"/>
                    <a:pt x="60212" y="18296"/>
                    <a:pt x="69928" y="69255"/>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02" name="Google Shape;202;p12"/>
            <p:cNvSpPr/>
            <p:nvPr/>
          </p:nvSpPr>
          <p:spPr>
            <a:xfrm>
              <a:off x="6683350" y="808424"/>
              <a:ext cx="47823" cy="50210"/>
            </a:xfrm>
            <a:custGeom>
              <a:avLst/>
              <a:gdLst/>
              <a:ahLst/>
              <a:cxnLst/>
              <a:rect l="l" t="t" r="r" b="b"/>
              <a:pathLst>
                <a:path w="59816" h="62802" extrusionOk="0">
                  <a:moveTo>
                    <a:pt x="59817" y="413"/>
                  </a:moveTo>
                  <a:cubicBezTo>
                    <a:pt x="59817" y="413"/>
                    <a:pt x="30766" y="-8445"/>
                    <a:pt x="0" y="55849"/>
                  </a:cubicBezTo>
                  <a:lnTo>
                    <a:pt x="11525" y="62802"/>
                  </a:lnTo>
                  <a:cubicBezTo>
                    <a:pt x="25917" y="40743"/>
                    <a:pt x="42072" y="19879"/>
                    <a:pt x="59817" y="413"/>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nvGrpSpPr>
            <p:cNvPr id="203" name="Google Shape;203;p12"/>
            <p:cNvGrpSpPr/>
            <p:nvPr/>
          </p:nvGrpSpPr>
          <p:grpSpPr>
            <a:xfrm flipH="1">
              <a:off x="5678143" y="1227582"/>
              <a:ext cx="345795" cy="1043508"/>
              <a:chOff x="5678143" y="1151382"/>
              <a:chExt cx="345795" cy="1043508"/>
            </a:xfrm>
          </p:grpSpPr>
          <p:sp>
            <p:nvSpPr>
              <p:cNvPr id="204" name="Google Shape;204;p12"/>
              <p:cNvSpPr/>
              <p:nvPr/>
            </p:nvSpPr>
            <p:spPr>
              <a:xfrm>
                <a:off x="5678143" y="199524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05" name="Google Shape;205;p12"/>
              <p:cNvSpPr/>
              <p:nvPr/>
            </p:nvSpPr>
            <p:spPr>
              <a:xfrm>
                <a:off x="5781662" y="1153715"/>
                <a:ext cx="174078" cy="254926"/>
              </a:xfrm>
              <a:custGeom>
                <a:avLst/>
                <a:gdLst/>
                <a:ahLst/>
                <a:cxnLst/>
                <a:rect l="l" t="t" r="r" b="b"/>
                <a:pathLst>
                  <a:path w="217597" h="318657" extrusionOk="0">
                    <a:moveTo>
                      <a:pt x="77117" y="10535"/>
                    </a:moveTo>
                    <a:cubicBezTo>
                      <a:pt x="85785" y="-3371"/>
                      <a:pt x="151983" y="-12515"/>
                      <a:pt x="173796" y="43587"/>
                    </a:cubicBezTo>
                    <a:cubicBezTo>
                      <a:pt x="181987" y="64828"/>
                      <a:pt x="180749" y="119216"/>
                      <a:pt x="187702" y="153315"/>
                    </a:cubicBezTo>
                    <a:cubicBezTo>
                      <a:pt x="194655" y="187415"/>
                      <a:pt x="210848" y="206846"/>
                      <a:pt x="216277" y="234563"/>
                    </a:cubicBezTo>
                    <a:cubicBezTo>
                      <a:pt x="221706" y="262281"/>
                      <a:pt x="212658" y="308668"/>
                      <a:pt x="145888" y="316954"/>
                    </a:cubicBezTo>
                    <a:cubicBezTo>
                      <a:pt x="79117" y="325241"/>
                      <a:pt x="27778" y="301715"/>
                      <a:pt x="11966" y="280379"/>
                    </a:cubicBezTo>
                    <a:cubicBezTo>
                      <a:pt x="-3845" y="259043"/>
                      <a:pt x="-4131" y="213704"/>
                      <a:pt x="11966" y="189605"/>
                    </a:cubicBezTo>
                    <a:cubicBezTo>
                      <a:pt x="28063" y="165507"/>
                      <a:pt x="40541" y="145505"/>
                      <a:pt x="40541" y="113405"/>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06" name="Google Shape;206;p12"/>
              <p:cNvSpPr/>
              <p:nvPr/>
            </p:nvSpPr>
            <p:spPr>
              <a:xfrm>
                <a:off x="5776639" y="1337053"/>
                <a:ext cx="32518" cy="188360"/>
              </a:xfrm>
              <a:custGeom>
                <a:avLst/>
                <a:gdLst/>
                <a:ahLst/>
                <a:cxnLst/>
                <a:rect l="l" t="t" r="r" b="b"/>
                <a:pathLst>
                  <a:path w="40647" h="235450" extrusionOk="0">
                    <a:moveTo>
                      <a:pt x="4152" y="15917"/>
                    </a:moveTo>
                    <a:cubicBezTo>
                      <a:pt x="4152" y="15917"/>
                      <a:pt x="-11564" y="127074"/>
                      <a:pt x="18154" y="205274"/>
                    </a:cubicBezTo>
                    <a:cubicBezTo>
                      <a:pt x="47872" y="283474"/>
                      <a:pt x="39585" y="184986"/>
                      <a:pt x="39585" y="184986"/>
                    </a:cubicBezTo>
                    <a:lnTo>
                      <a:pt x="32442" y="161554"/>
                    </a:lnTo>
                    <a:cubicBezTo>
                      <a:pt x="32442" y="161554"/>
                      <a:pt x="26536" y="71067"/>
                      <a:pt x="29013" y="48873"/>
                    </a:cubicBezTo>
                    <a:cubicBezTo>
                      <a:pt x="31489" y="26680"/>
                      <a:pt x="30918" y="7630"/>
                      <a:pt x="32442" y="5820"/>
                    </a:cubicBezTo>
                    <a:cubicBezTo>
                      <a:pt x="33966" y="4011"/>
                      <a:pt x="26632" y="486"/>
                      <a:pt x="23488" y="10"/>
                    </a:cubicBezTo>
                    <a:cubicBezTo>
                      <a:pt x="20345" y="-466"/>
                      <a:pt x="4152" y="15917"/>
                      <a:pt x="4152" y="15917"/>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07" name="Google Shape;207;p12"/>
              <p:cNvSpPr/>
              <p:nvPr/>
            </p:nvSpPr>
            <p:spPr>
              <a:xfrm>
                <a:off x="5795186" y="1151382"/>
                <a:ext cx="83137" cy="102663"/>
              </a:xfrm>
              <a:custGeom>
                <a:avLst/>
                <a:gdLst/>
                <a:ahLst/>
                <a:cxnLst/>
                <a:rect l="l" t="t" r="r" b="b"/>
                <a:pathLst>
                  <a:path w="103921" h="128329" extrusionOk="0">
                    <a:moveTo>
                      <a:pt x="103921" y="3833"/>
                    </a:moveTo>
                    <a:cubicBezTo>
                      <a:pt x="103921" y="3833"/>
                      <a:pt x="54105" y="-10550"/>
                      <a:pt x="23911" y="16406"/>
                    </a:cubicBezTo>
                    <a:cubicBezTo>
                      <a:pt x="3585" y="35104"/>
                      <a:pt x="-4645" y="63564"/>
                      <a:pt x="2575" y="90225"/>
                    </a:cubicBezTo>
                    <a:cubicBezTo>
                      <a:pt x="6576" y="105941"/>
                      <a:pt x="14672" y="127468"/>
                      <a:pt x="27150" y="128325"/>
                    </a:cubicBezTo>
                    <a:cubicBezTo>
                      <a:pt x="39627" y="129182"/>
                      <a:pt x="103921" y="3833"/>
                      <a:pt x="103921" y="3833"/>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08" name="Google Shape;208;p12"/>
              <p:cNvSpPr/>
              <p:nvPr/>
            </p:nvSpPr>
            <p:spPr>
              <a:xfrm>
                <a:off x="5811517" y="1263498"/>
                <a:ext cx="102898" cy="115088"/>
              </a:xfrm>
              <a:custGeom>
                <a:avLst/>
                <a:gdLst/>
                <a:ahLst/>
                <a:cxnLst/>
                <a:rect l="l" t="t" r="r" b="b"/>
                <a:pathLst>
                  <a:path w="128622" h="143860" extrusionOk="0">
                    <a:moveTo>
                      <a:pt x="102545" y="0"/>
                    </a:moveTo>
                    <a:cubicBezTo>
                      <a:pt x="102545" y="0"/>
                      <a:pt x="99307" y="55531"/>
                      <a:pt x="100355" y="59627"/>
                    </a:cubicBezTo>
                    <a:cubicBezTo>
                      <a:pt x="101402" y="63722"/>
                      <a:pt x="122071" y="67628"/>
                      <a:pt x="127977" y="72485"/>
                    </a:cubicBezTo>
                    <a:cubicBezTo>
                      <a:pt x="133883" y="77343"/>
                      <a:pt x="97783" y="133636"/>
                      <a:pt x="79400" y="142018"/>
                    </a:cubicBezTo>
                    <a:cubicBezTo>
                      <a:pt x="61016" y="150400"/>
                      <a:pt x="4343" y="129064"/>
                      <a:pt x="437" y="100774"/>
                    </a:cubicBezTo>
                    <a:cubicBezTo>
                      <a:pt x="-3182" y="74866"/>
                      <a:pt x="16630" y="54673"/>
                      <a:pt x="24345" y="47625"/>
                    </a:cubicBezTo>
                    <a:cubicBezTo>
                      <a:pt x="29546" y="47282"/>
                      <a:pt x="34765" y="47282"/>
                      <a:pt x="39966" y="47625"/>
                    </a:cubicBezTo>
                    <a:lnTo>
                      <a:pt x="41585" y="20764"/>
                    </a:lnTo>
                    <a:cubicBezTo>
                      <a:pt x="66446" y="11906"/>
                      <a:pt x="102545" y="0"/>
                      <a:pt x="102545" y="0"/>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09" name="Google Shape;209;p12"/>
              <p:cNvSpPr/>
              <p:nvPr/>
            </p:nvSpPr>
            <p:spPr>
              <a:xfrm>
                <a:off x="5781607" y="1300507"/>
                <a:ext cx="149918" cy="172167"/>
              </a:xfrm>
              <a:custGeom>
                <a:avLst/>
                <a:gdLst/>
                <a:ahLst/>
                <a:cxnLst/>
                <a:rect l="l" t="t" r="r" b="b"/>
                <a:pathLst>
                  <a:path w="187397" h="215209" extrusionOk="0">
                    <a:moveTo>
                      <a:pt x="147575" y="18193"/>
                    </a:moveTo>
                    <a:cubicBezTo>
                      <a:pt x="163196" y="20669"/>
                      <a:pt x="181008" y="28956"/>
                      <a:pt x="183485" y="37243"/>
                    </a:cubicBezTo>
                    <a:cubicBezTo>
                      <a:pt x="189933" y="68008"/>
                      <a:pt x="188390" y="99917"/>
                      <a:pt x="179008" y="129921"/>
                    </a:cubicBezTo>
                    <a:cubicBezTo>
                      <a:pt x="165482" y="165640"/>
                      <a:pt x="156434" y="188405"/>
                      <a:pt x="148623" y="203835"/>
                    </a:cubicBezTo>
                    <a:cubicBezTo>
                      <a:pt x="148623" y="203835"/>
                      <a:pt x="81091" y="232410"/>
                      <a:pt x="26703" y="198977"/>
                    </a:cubicBezTo>
                    <a:cubicBezTo>
                      <a:pt x="26703" y="198977"/>
                      <a:pt x="22893" y="160877"/>
                      <a:pt x="22703" y="140208"/>
                    </a:cubicBezTo>
                    <a:cubicBezTo>
                      <a:pt x="-27589" y="96393"/>
                      <a:pt x="15368" y="42291"/>
                      <a:pt x="57945" y="286"/>
                    </a:cubicBezTo>
                    <a:cubicBezTo>
                      <a:pt x="63050" y="-95"/>
                      <a:pt x="68175" y="-95"/>
                      <a:pt x="73280" y="286"/>
                    </a:cubicBezTo>
                    <a:cubicBezTo>
                      <a:pt x="73280" y="286"/>
                      <a:pt x="35180" y="45244"/>
                      <a:pt x="61755" y="70771"/>
                    </a:cubicBezTo>
                    <a:cubicBezTo>
                      <a:pt x="118238" y="53721"/>
                      <a:pt x="129478" y="28384"/>
                      <a:pt x="147575" y="18193"/>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0" name="Google Shape;210;p12"/>
              <p:cNvSpPr/>
              <p:nvPr/>
            </p:nvSpPr>
            <p:spPr>
              <a:xfrm>
                <a:off x="5808246" y="1159602"/>
                <a:ext cx="110823" cy="136345"/>
              </a:xfrm>
              <a:custGeom>
                <a:avLst/>
                <a:gdLst/>
                <a:ahLst/>
                <a:cxnLst/>
                <a:rect l="l" t="t" r="r" b="b"/>
                <a:pathLst>
                  <a:path w="138529" h="170431" extrusionOk="0">
                    <a:moveTo>
                      <a:pt x="2908" y="60608"/>
                    </a:moveTo>
                    <a:lnTo>
                      <a:pt x="2908" y="60608"/>
                    </a:lnTo>
                    <a:cubicBezTo>
                      <a:pt x="8528" y="24890"/>
                      <a:pt x="34245" y="-2066"/>
                      <a:pt x="71107" y="125"/>
                    </a:cubicBezTo>
                    <a:cubicBezTo>
                      <a:pt x="110150" y="1972"/>
                      <a:pt x="140297" y="35129"/>
                      <a:pt x="138449" y="74172"/>
                    </a:cubicBezTo>
                    <a:cubicBezTo>
                      <a:pt x="137372" y="96775"/>
                      <a:pt x="125552" y="117511"/>
                      <a:pt x="106635" y="129950"/>
                    </a:cubicBezTo>
                    <a:cubicBezTo>
                      <a:pt x="105369" y="135322"/>
                      <a:pt x="103483" y="140533"/>
                      <a:pt x="101016" y="145476"/>
                    </a:cubicBezTo>
                    <a:cubicBezTo>
                      <a:pt x="87966" y="160716"/>
                      <a:pt x="53391" y="170336"/>
                      <a:pt x="41865" y="170432"/>
                    </a:cubicBezTo>
                    <a:cubicBezTo>
                      <a:pt x="32340" y="170432"/>
                      <a:pt x="23482" y="161383"/>
                      <a:pt x="14243" y="146048"/>
                    </a:cubicBezTo>
                    <a:cubicBezTo>
                      <a:pt x="-5093" y="113663"/>
                      <a:pt x="-140" y="78230"/>
                      <a:pt x="2908" y="60608"/>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1" name="Google Shape;211;p12"/>
              <p:cNvSpPr/>
              <p:nvPr/>
            </p:nvSpPr>
            <p:spPr>
              <a:xfrm>
                <a:off x="5812703" y="1158869"/>
                <a:ext cx="110779" cy="104694"/>
              </a:xfrm>
              <a:custGeom>
                <a:avLst/>
                <a:gdLst/>
                <a:ahLst/>
                <a:cxnLst/>
                <a:rect l="l" t="t" r="r" b="b"/>
                <a:pathLst>
                  <a:path w="138474" h="130867" extrusionOk="0">
                    <a:moveTo>
                      <a:pt x="76867" y="1709"/>
                    </a:moveTo>
                    <a:cubicBezTo>
                      <a:pt x="102679" y="6757"/>
                      <a:pt x="123920" y="13996"/>
                      <a:pt x="130969" y="39332"/>
                    </a:cubicBezTo>
                    <a:cubicBezTo>
                      <a:pt x="135731" y="56858"/>
                      <a:pt x="142018" y="90101"/>
                      <a:pt x="136017" y="104102"/>
                    </a:cubicBezTo>
                    <a:lnTo>
                      <a:pt x="132398" y="114294"/>
                    </a:lnTo>
                    <a:lnTo>
                      <a:pt x="101060" y="130868"/>
                    </a:lnTo>
                    <a:cubicBezTo>
                      <a:pt x="101060" y="130868"/>
                      <a:pt x="86487" y="118676"/>
                      <a:pt x="91059" y="83243"/>
                    </a:cubicBezTo>
                    <a:cubicBezTo>
                      <a:pt x="90850" y="78423"/>
                      <a:pt x="89335" y="73746"/>
                      <a:pt x="86678" y="69717"/>
                    </a:cubicBezTo>
                    <a:cubicBezTo>
                      <a:pt x="84687" y="66364"/>
                      <a:pt x="83211" y="62735"/>
                      <a:pt x="82296" y="58954"/>
                    </a:cubicBezTo>
                    <a:cubicBezTo>
                      <a:pt x="78591" y="49353"/>
                      <a:pt x="71371" y="41514"/>
                      <a:pt x="62103" y="37046"/>
                    </a:cubicBezTo>
                    <a:cubicBezTo>
                      <a:pt x="38767" y="23997"/>
                      <a:pt x="4953" y="35237"/>
                      <a:pt x="0" y="39999"/>
                    </a:cubicBezTo>
                    <a:cubicBezTo>
                      <a:pt x="13221" y="10548"/>
                      <a:pt x="45396" y="-5483"/>
                      <a:pt x="76867" y="1709"/>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2" name="Google Shape;212;p12"/>
              <p:cNvSpPr/>
              <p:nvPr/>
            </p:nvSpPr>
            <p:spPr>
              <a:xfrm>
                <a:off x="5898276" y="1323720"/>
                <a:ext cx="74471" cy="246223"/>
              </a:xfrm>
              <a:custGeom>
                <a:avLst/>
                <a:gdLst/>
                <a:ahLst/>
                <a:cxnLst/>
                <a:rect l="l" t="t" r="r" b="b"/>
                <a:pathLst>
                  <a:path w="93089" h="307779" extrusionOk="0">
                    <a:moveTo>
                      <a:pt x="39367" y="248524"/>
                    </a:moveTo>
                    <a:cubicBezTo>
                      <a:pt x="45177" y="212329"/>
                      <a:pt x="56036" y="188898"/>
                      <a:pt x="50988" y="168990"/>
                    </a:cubicBezTo>
                    <a:cubicBezTo>
                      <a:pt x="39739" y="128738"/>
                      <a:pt x="25013" y="89542"/>
                      <a:pt x="6982" y="51833"/>
                    </a:cubicBezTo>
                    <a:cubicBezTo>
                      <a:pt x="-4448" y="29354"/>
                      <a:pt x="-924" y="13733"/>
                      <a:pt x="10887" y="4779"/>
                    </a:cubicBezTo>
                    <a:cubicBezTo>
                      <a:pt x="24222" y="-4746"/>
                      <a:pt x="36891" y="-840"/>
                      <a:pt x="48987" y="23829"/>
                    </a:cubicBezTo>
                    <a:cubicBezTo>
                      <a:pt x="64132" y="55167"/>
                      <a:pt x="81086" y="87361"/>
                      <a:pt x="89373" y="134034"/>
                    </a:cubicBezTo>
                    <a:cubicBezTo>
                      <a:pt x="94688" y="164228"/>
                      <a:pt x="94298" y="195136"/>
                      <a:pt x="88230" y="225188"/>
                    </a:cubicBezTo>
                    <a:cubicBezTo>
                      <a:pt x="83087" y="257668"/>
                      <a:pt x="72800" y="275956"/>
                      <a:pt x="60513" y="306436"/>
                    </a:cubicBezTo>
                    <a:cubicBezTo>
                      <a:pt x="57084" y="315199"/>
                      <a:pt x="34414" y="279385"/>
                      <a:pt x="39367" y="248524"/>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3" name="Google Shape;213;p12"/>
              <p:cNvSpPr/>
              <p:nvPr/>
            </p:nvSpPr>
            <p:spPr>
              <a:xfrm>
                <a:off x="5831068" y="2061801"/>
                <a:ext cx="86995" cy="66513"/>
              </a:xfrm>
              <a:custGeom>
                <a:avLst/>
                <a:gdLst/>
                <a:ahLst/>
                <a:cxnLst/>
                <a:rect l="l" t="t" r="r" b="b"/>
                <a:pathLst>
                  <a:path w="108744" h="83141" extrusionOk="0">
                    <a:moveTo>
                      <a:pt x="100855" y="2"/>
                    </a:moveTo>
                    <a:cubicBezTo>
                      <a:pt x="87806" y="10575"/>
                      <a:pt x="67423" y="3241"/>
                      <a:pt x="66470" y="4194"/>
                    </a:cubicBezTo>
                    <a:cubicBezTo>
                      <a:pt x="51297" y="17281"/>
                      <a:pt x="35400" y="29492"/>
                      <a:pt x="18845" y="40769"/>
                    </a:cubicBezTo>
                    <a:cubicBezTo>
                      <a:pt x="10654" y="47151"/>
                      <a:pt x="-2014" y="55724"/>
                      <a:pt x="271" y="68106"/>
                    </a:cubicBezTo>
                    <a:cubicBezTo>
                      <a:pt x="4367" y="90109"/>
                      <a:pt x="39610" y="83346"/>
                      <a:pt x="52945" y="76584"/>
                    </a:cubicBezTo>
                    <a:cubicBezTo>
                      <a:pt x="66280" y="69821"/>
                      <a:pt x="77043" y="58677"/>
                      <a:pt x="89616" y="50866"/>
                    </a:cubicBezTo>
                    <a:cubicBezTo>
                      <a:pt x="98665" y="45246"/>
                      <a:pt x="107428" y="42389"/>
                      <a:pt x="108666" y="31054"/>
                    </a:cubicBezTo>
                    <a:cubicBezTo>
                      <a:pt x="109523" y="24196"/>
                      <a:pt x="103142" y="-283"/>
                      <a:pt x="100855" y="2"/>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4" name="Google Shape;214;p12"/>
              <p:cNvSpPr/>
              <p:nvPr/>
            </p:nvSpPr>
            <p:spPr>
              <a:xfrm>
                <a:off x="5831514" y="2082973"/>
                <a:ext cx="86563" cy="44990"/>
              </a:xfrm>
              <a:custGeom>
                <a:avLst/>
                <a:gdLst/>
                <a:ahLst/>
                <a:cxnLst/>
                <a:rect l="l" t="t" r="r" b="b"/>
                <a:pathLst>
                  <a:path w="108204" h="56238" extrusionOk="0">
                    <a:moveTo>
                      <a:pt x="107918" y="0"/>
                    </a:moveTo>
                    <a:cubicBezTo>
                      <a:pt x="106204" y="10859"/>
                      <a:pt x="97536" y="13907"/>
                      <a:pt x="88868" y="19050"/>
                    </a:cubicBezTo>
                    <a:cubicBezTo>
                      <a:pt x="76105" y="26956"/>
                      <a:pt x="64865" y="38100"/>
                      <a:pt x="51530" y="45149"/>
                    </a:cubicBezTo>
                    <a:cubicBezTo>
                      <a:pt x="38195" y="52197"/>
                      <a:pt x="8573" y="57531"/>
                      <a:pt x="0" y="41815"/>
                    </a:cubicBezTo>
                    <a:cubicBezTo>
                      <a:pt x="4667" y="63056"/>
                      <a:pt x="39338" y="56388"/>
                      <a:pt x="52483" y="49721"/>
                    </a:cubicBezTo>
                    <a:cubicBezTo>
                      <a:pt x="65627" y="43053"/>
                      <a:pt x="76581" y="31814"/>
                      <a:pt x="89154" y="24003"/>
                    </a:cubicBezTo>
                    <a:cubicBezTo>
                      <a:pt x="98203" y="18383"/>
                      <a:pt x="106966" y="15526"/>
                      <a:pt x="108204" y="4191"/>
                    </a:cubicBezTo>
                    <a:cubicBezTo>
                      <a:pt x="108214" y="2791"/>
                      <a:pt x="108118" y="1391"/>
                      <a:pt x="107918"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5" name="Google Shape;215;p12"/>
              <p:cNvSpPr/>
              <p:nvPr/>
            </p:nvSpPr>
            <p:spPr>
              <a:xfrm>
                <a:off x="5764925" y="2047104"/>
                <a:ext cx="79862" cy="61873"/>
              </a:xfrm>
              <a:custGeom>
                <a:avLst/>
                <a:gdLst/>
                <a:ahLst/>
                <a:cxnLst/>
                <a:rect l="l" t="t" r="r" b="b"/>
                <a:pathLst>
                  <a:path w="99827" h="77341" extrusionOk="0">
                    <a:moveTo>
                      <a:pt x="91860" y="1"/>
                    </a:moveTo>
                    <a:cubicBezTo>
                      <a:pt x="79954" y="9526"/>
                      <a:pt x="61856" y="4288"/>
                      <a:pt x="60999" y="5240"/>
                    </a:cubicBezTo>
                    <a:cubicBezTo>
                      <a:pt x="47045" y="17146"/>
                      <a:pt x="32453" y="28281"/>
                      <a:pt x="17279" y="38578"/>
                    </a:cubicBezTo>
                    <a:cubicBezTo>
                      <a:pt x="9754" y="44388"/>
                      <a:pt x="-1771" y="52294"/>
                      <a:pt x="229" y="63533"/>
                    </a:cubicBezTo>
                    <a:cubicBezTo>
                      <a:pt x="4040" y="83726"/>
                      <a:pt x="36329" y="77535"/>
                      <a:pt x="48521" y="71344"/>
                    </a:cubicBezTo>
                    <a:cubicBezTo>
                      <a:pt x="60713" y="65152"/>
                      <a:pt x="70619" y="54961"/>
                      <a:pt x="82145" y="47817"/>
                    </a:cubicBezTo>
                    <a:cubicBezTo>
                      <a:pt x="90336" y="42673"/>
                      <a:pt x="98433" y="40006"/>
                      <a:pt x="99766" y="29624"/>
                    </a:cubicBezTo>
                    <a:cubicBezTo>
                      <a:pt x="100528" y="23338"/>
                      <a:pt x="94051" y="-189"/>
                      <a:pt x="91860" y="1"/>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6" name="Google Shape;216;p12"/>
              <p:cNvSpPr/>
              <p:nvPr/>
            </p:nvSpPr>
            <p:spPr>
              <a:xfrm>
                <a:off x="5764880" y="2067438"/>
                <a:ext cx="79629" cy="41383"/>
              </a:xfrm>
              <a:custGeom>
                <a:avLst/>
                <a:gdLst/>
                <a:ahLst/>
                <a:cxnLst/>
                <a:rect l="l" t="t" r="r" b="b"/>
                <a:pathLst>
                  <a:path w="99536" h="51729" extrusionOk="0">
                    <a:moveTo>
                      <a:pt x="99536" y="0"/>
                    </a:moveTo>
                    <a:cubicBezTo>
                      <a:pt x="97917" y="10001"/>
                      <a:pt x="90011" y="12668"/>
                      <a:pt x="81820" y="17812"/>
                    </a:cubicBezTo>
                    <a:cubicBezTo>
                      <a:pt x="70104" y="25051"/>
                      <a:pt x="59817" y="35528"/>
                      <a:pt x="47625" y="41720"/>
                    </a:cubicBezTo>
                    <a:cubicBezTo>
                      <a:pt x="35433" y="47911"/>
                      <a:pt x="8287" y="53054"/>
                      <a:pt x="0" y="38671"/>
                    </a:cubicBezTo>
                    <a:cubicBezTo>
                      <a:pt x="4286" y="57721"/>
                      <a:pt x="36004" y="52006"/>
                      <a:pt x="47625" y="45911"/>
                    </a:cubicBezTo>
                    <a:cubicBezTo>
                      <a:pt x="59246" y="39814"/>
                      <a:pt x="69723" y="29528"/>
                      <a:pt x="81248" y="22384"/>
                    </a:cubicBezTo>
                    <a:cubicBezTo>
                      <a:pt x="89440" y="17240"/>
                      <a:pt x="97536" y="14573"/>
                      <a:pt x="98870" y="4191"/>
                    </a:cubicBezTo>
                    <a:cubicBezTo>
                      <a:pt x="99222" y="2819"/>
                      <a:pt x="99441" y="1419"/>
                      <a:pt x="99536"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7" name="Google Shape;217;p12"/>
              <p:cNvSpPr/>
              <p:nvPr/>
            </p:nvSpPr>
            <p:spPr>
              <a:xfrm>
                <a:off x="5777722" y="1472916"/>
                <a:ext cx="170454" cy="595560"/>
              </a:xfrm>
              <a:custGeom>
                <a:avLst/>
                <a:gdLst/>
                <a:ahLst/>
                <a:cxnLst/>
                <a:rect l="l" t="t" r="r" b="b"/>
                <a:pathLst>
                  <a:path w="213068" h="744450" extrusionOk="0">
                    <a:moveTo>
                      <a:pt x="5465" y="110490"/>
                    </a:moveTo>
                    <a:cubicBezTo>
                      <a:pt x="11276" y="65437"/>
                      <a:pt x="27849" y="0"/>
                      <a:pt x="27849" y="0"/>
                    </a:cubicBezTo>
                    <a:cubicBezTo>
                      <a:pt x="43546" y="7372"/>
                      <a:pt x="60529" y="11611"/>
                      <a:pt x="77855" y="12478"/>
                    </a:cubicBezTo>
                    <a:cubicBezTo>
                      <a:pt x="103211" y="12316"/>
                      <a:pt x="128490" y="9830"/>
                      <a:pt x="153388" y="5048"/>
                    </a:cubicBezTo>
                    <a:cubicBezTo>
                      <a:pt x="161532" y="19269"/>
                      <a:pt x="170429" y="33033"/>
                      <a:pt x="180059" y="46291"/>
                    </a:cubicBezTo>
                    <a:cubicBezTo>
                      <a:pt x="193012" y="64294"/>
                      <a:pt x="218159" y="103441"/>
                      <a:pt x="212158" y="172879"/>
                    </a:cubicBezTo>
                    <a:cubicBezTo>
                      <a:pt x="208253" y="217932"/>
                      <a:pt x="182916" y="409480"/>
                      <a:pt x="182916" y="409480"/>
                    </a:cubicBezTo>
                    <a:cubicBezTo>
                      <a:pt x="192755" y="441693"/>
                      <a:pt x="197985" y="475145"/>
                      <a:pt x="198442" y="508826"/>
                    </a:cubicBezTo>
                    <a:cubicBezTo>
                      <a:pt x="196156" y="548821"/>
                      <a:pt x="190869" y="588588"/>
                      <a:pt x="182630" y="627793"/>
                    </a:cubicBezTo>
                    <a:lnTo>
                      <a:pt x="167581" y="736568"/>
                    </a:lnTo>
                    <a:cubicBezTo>
                      <a:pt x="167581" y="736568"/>
                      <a:pt x="147483" y="751046"/>
                      <a:pt x="133195" y="740759"/>
                    </a:cubicBezTo>
                    <a:lnTo>
                      <a:pt x="135005" y="634365"/>
                    </a:lnTo>
                    <a:cubicBezTo>
                      <a:pt x="133291" y="608362"/>
                      <a:pt x="130719" y="569976"/>
                      <a:pt x="129004" y="545402"/>
                    </a:cubicBezTo>
                    <a:cubicBezTo>
                      <a:pt x="126337" y="505492"/>
                      <a:pt x="119479" y="442055"/>
                      <a:pt x="117098" y="426148"/>
                    </a:cubicBezTo>
                    <a:cubicBezTo>
                      <a:pt x="114717" y="410242"/>
                      <a:pt x="109954" y="382619"/>
                      <a:pt x="107573" y="351568"/>
                    </a:cubicBezTo>
                    <a:cubicBezTo>
                      <a:pt x="105192" y="320516"/>
                      <a:pt x="93476" y="162973"/>
                      <a:pt x="93476" y="162973"/>
                    </a:cubicBezTo>
                    <a:lnTo>
                      <a:pt x="91857" y="192500"/>
                    </a:lnTo>
                    <a:cubicBezTo>
                      <a:pt x="91857" y="192500"/>
                      <a:pt x="90238" y="240125"/>
                      <a:pt x="83380" y="299561"/>
                    </a:cubicBezTo>
                    <a:cubicBezTo>
                      <a:pt x="76522" y="358997"/>
                      <a:pt x="73855" y="385286"/>
                      <a:pt x="73855" y="385286"/>
                    </a:cubicBezTo>
                    <a:cubicBezTo>
                      <a:pt x="80370" y="397183"/>
                      <a:pt x="84932" y="410042"/>
                      <a:pt x="87380" y="423386"/>
                    </a:cubicBezTo>
                    <a:cubicBezTo>
                      <a:pt x="88619" y="436150"/>
                      <a:pt x="103192" y="537686"/>
                      <a:pt x="94429" y="588740"/>
                    </a:cubicBezTo>
                    <a:lnTo>
                      <a:pt x="76712" y="719138"/>
                    </a:lnTo>
                    <a:cubicBezTo>
                      <a:pt x="67645" y="725376"/>
                      <a:pt x="56138" y="726900"/>
                      <a:pt x="45756" y="723233"/>
                    </a:cubicBezTo>
                    <a:lnTo>
                      <a:pt x="35183" y="591407"/>
                    </a:lnTo>
                    <a:cubicBezTo>
                      <a:pt x="28135" y="541211"/>
                      <a:pt x="13180" y="434912"/>
                      <a:pt x="10895" y="421100"/>
                    </a:cubicBezTo>
                    <a:cubicBezTo>
                      <a:pt x="5808" y="393268"/>
                      <a:pt x="2817" y="365084"/>
                      <a:pt x="1941" y="336804"/>
                    </a:cubicBezTo>
                    <a:cubicBezTo>
                      <a:pt x="-1583" y="279749"/>
                      <a:pt x="-250" y="155543"/>
                      <a:pt x="5465" y="110490"/>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8" name="Google Shape;218;p12"/>
              <p:cNvSpPr/>
              <p:nvPr/>
            </p:nvSpPr>
            <p:spPr>
              <a:xfrm>
                <a:off x="5770564" y="1458904"/>
                <a:ext cx="181538" cy="396087"/>
              </a:xfrm>
              <a:custGeom>
                <a:avLst/>
                <a:gdLst/>
                <a:ahLst/>
                <a:cxnLst/>
                <a:rect l="l" t="t" r="r" b="b"/>
                <a:pathLst>
                  <a:path w="226922" h="495109" extrusionOk="0">
                    <a:moveTo>
                      <a:pt x="162435" y="6001"/>
                    </a:moveTo>
                    <a:lnTo>
                      <a:pt x="201202" y="83915"/>
                    </a:lnTo>
                    <a:cubicBezTo>
                      <a:pt x="201202" y="83915"/>
                      <a:pt x="260447" y="170593"/>
                      <a:pt x="199106" y="393287"/>
                    </a:cubicBezTo>
                    <a:lnTo>
                      <a:pt x="210631" y="461963"/>
                    </a:lnTo>
                    <a:cubicBezTo>
                      <a:pt x="210631" y="461963"/>
                      <a:pt x="94522" y="536543"/>
                      <a:pt x="16798" y="461963"/>
                    </a:cubicBezTo>
                    <a:cubicBezTo>
                      <a:pt x="16798" y="461963"/>
                      <a:pt x="-10158" y="256127"/>
                      <a:pt x="4224" y="161258"/>
                    </a:cubicBezTo>
                    <a:cubicBezTo>
                      <a:pt x="12149" y="106661"/>
                      <a:pt x="24246" y="52749"/>
                      <a:pt x="40420" y="0"/>
                    </a:cubicBezTo>
                    <a:cubicBezTo>
                      <a:pt x="40420" y="0"/>
                      <a:pt x="59470" y="21050"/>
                      <a:pt x="157291" y="7144"/>
                    </a:cubicBezTo>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19" name="Google Shape;219;p12"/>
              <p:cNvSpPr/>
              <p:nvPr/>
            </p:nvSpPr>
            <p:spPr>
              <a:xfrm>
                <a:off x="5895126" y="1321170"/>
                <a:ext cx="61010" cy="76023"/>
              </a:xfrm>
              <a:custGeom>
                <a:avLst/>
                <a:gdLst/>
                <a:ahLst/>
                <a:cxnLst/>
                <a:rect l="l" t="t" r="r" b="b"/>
                <a:pathLst>
                  <a:path w="76263" h="95029" extrusionOk="0">
                    <a:moveTo>
                      <a:pt x="76263" y="71216"/>
                    </a:moveTo>
                    <a:cubicBezTo>
                      <a:pt x="76263" y="71216"/>
                      <a:pt x="49307" y="98076"/>
                      <a:pt x="17303" y="94743"/>
                    </a:cubicBezTo>
                    <a:lnTo>
                      <a:pt x="1968" y="42165"/>
                    </a:lnTo>
                    <a:cubicBezTo>
                      <a:pt x="1968" y="42165"/>
                      <a:pt x="-7557" y="14828"/>
                      <a:pt x="15303" y="2826"/>
                    </a:cubicBezTo>
                    <a:cubicBezTo>
                      <a:pt x="38163" y="-9175"/>
                      <a:pt x="62833" y="17685"/>
                      <a:pt x="76263" y="71216"/>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20" name="Google Shape;220;p12"/>
              <p:cNvSpPr/>
              <p:nvPr/>
            </p:nvSpPr>
            <p:spPr>
              <a:xfrm>
                <a:off x="5777141" y="1300603"/>
                <a:ext cx="50825" cy="53396"/>
              </a:xfrm>
              <a:custGeom>
                <a:avLst/>
                <a:gdLst/>
                <a:ahLst/>
                <a:cxnLst/>
                <a:rect l="l" t="t" r="r" b="b"/>
                <a:pathLst>
                  <a:path w="63531" h="66745" extrusionOk="0">
                    <a:moveTo>
                      <a:pt x="63532" y="451"/>
                    </a:moveTo>
                    <a:cubicBezTo>
                      <a:pt x="63532" y="451"/>
                      <a:pt x="32671" y="-9074"/>
                      <a:pt x="0" y="59411"/>
                    </a:cubicBezTo>
                    <a:lnTo>
                      <a:pt x="12192" y="66745"/>
                    </a:lnTo>
                    <a:cubicBezTo>
                      <a:pt x="27499" y="43304"/>
                      <a:pt x="44663" y="21130"/>
                      <a:pt x="63532" y="451"/>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grpSp>
          <p:nvGrpSpPr>
            <p:cNvPr id="221" name="Google Shape;221;p12"/>
            <p:cNvGrpSpPr/>
            <p:nvPr/>
          </p:nvGrpSpPr>
          <p:grpSpPr>
            <a:xfrm>
              <a:off x="5122427" y="3292365"/>
              <a:ext cx="823270" cy="1268939"/>
              <a:chOff x="5490177" y="3555452"/>
              <a:chExt cx="823270" cy="1268939"/>
            </a:xfrm>
          </p:grpSpPr>
          <p:sp>
            <p:nvSpPr>
              <p:cNvPr id="222" name="Google Shape;222;p12"/>
              <p:cNvSpPr/>
              <p:nvPr/>
            </p:nvSpPr>
            <p:spPr>
              <a:xfrm>
                <a:off x="5967652" y="4624747"/>
                <a:ext cx="345795" cy="199644"/>
              </a:xfrm>
              <a:custGeom>
                <a:avLst/>
                <a:gdLst/>
                <a:ahLst/>
                <a:cxnLst/>
                <a:rect l="l" t="t" r="r" b="b"/>
                <a:pathLst>
                  <a:path w="432244" h="249555" extrusionOk="0">
                    <a:moveTo>
                      <a:pt x="432245" y="124777"/>
                    </a:moveTo>
                    <a:cubicBezTo>
                      <a:pt x="432245" y="193690"/>
                      <a:pt x="335483" y="249555"/>
                      <a:pt x="216122" y="249555"/>
                    </a:cubicBezTo>
                    <a:cubicBezTo>
                      <a:pt x="96761" y="249555"/>
                      <a:pt x="0" y="193690"/>
                      <a:pt x="0" y="124777"/>
                    </a:cubicBezTo>
                    <a:cubicBezTo>
                      <a:pt x="0" y="55865"/>
                      <a:pt x="96761" y="0"/>
                      <a:pt x="216122" y="0"/>
                    </a:cubicBezTo>
                    <a:cubicBezTo>
                      <a:pt x="335483" y="0"/>
                      <a:pt x="432245" y="55865"/>
                      <a:pt x="432245" y="124777"/>
                    </a:cubicBezTo>
                    <a:close/>
                  </a:path>
                </a:pathLst>
              </a:custGeom>
              <a:solidFill>
                <a:srgbClr val="D6D8E5">
                  <a:alpha val="400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23" name="Google Shape;223;p12"/>
              <p:cNvSpPr/>
              <p:nvPr/>
            </p:nvSpPr>
            <p:spPr>
              <a:xfrm>
                <a:off x="6225123" y="3957880"/>
                <a:ext cx="68002" cy="244678"/>
              </a:xfrm>
              <a:custGeom>
                <a:avLst/>
                <a:gdLst/>
                <a:ahLst/>
                <a:cxnLst/>
                <a:rect l="l" t="t" r="r" b="b"/>
                <a:pathLst>
                  <a:path w="85002" h="305847" extrusionOk="0">
                    <a:moveTo>
                      <a:pt x="18764" y="0"/>
                    </a:moveTo>
                    <a:cubicBezTo>
                      <a:pt x="37814" y="5429"/>
                      <a:pt x="48482" y="26289"/>
                      <a:pt x="65056" y="70961"/>
                    </a:cubicBezTo>
                    <a:cubicBezTo>
                      <a:pt x="78848" y="111490"/>
                      <a:pt x="85582" y="154076"/>
                      <a:pt x="84963" y="196882"/>
                    </a:cubicBezTo>
                    <a:cubicBezTo>
                      <a:pt x="79629" y="238982"/>
                      <a:pt x="62198" y="271748"/>
                      <a:pt x="20098" y="305848"/>
                    </a:cubicBezTo>
                    <a:lnTo>
                      <a:pt x="0" y="268986"/>
                    </a:lnTo>
                    <a:cubicBezTo>
                      <a:pt x="0" y="268986"/>
                      <a:pt x="41243" y="232600"/>
                      <a:pt x="45434" y="190500"/>
                    </a:cubicBezTo>
                    <a:cubicBezTo>
                      <a:pt x="47815" y="166878"/>
                      <a:pt x="20098" y="87249"/>
                      <a:pt x="20098" y="85058"/>
                    </a:cubicBezTo>
                    <a:cubicBezTo>
                      <a:pt x="20098" y="82867"/>
                      <a:pt x="18764" y="0"/>
                      <a:pt x="18764" y="0"/>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24" name="Google Shape;224;p12"/>
              <p:cNvSpPr/>
              <p:nvPr/>
            </p:nvSpPr>
            <p:spPr>
              <a:xfrm>
                <a:off x="6014262" y="4720102"/>
                <a:ext cx="99120" cy="56094"/>
              </a:xfrm>
              <a:custGeom>
                <a:avLst/>
                <a:gdLst/>
                <a:ahLst/>
                <a:cxnLst/>
                <a:rect l="l" t="t" r="r" b="b"/>
                <a:pathLst>
                  <a:path w="123900" h="70118" extrusionOk="0">
                    <a:moveTo>
                      <a:pt x="117628" y="16845"/>
                    </a:moveTo>
                    <a:cubicBezTo>
                      <a:pt x="104783" y="20750"/>
                      <a:pt x="90877" y="18874"/>
                      <a:pt x="79528" y="11701"/>
                    </a:cubicBezTo>
                    <a:cubicBezTo>
                      <a:pt x="69241" y="11701"/>
                      <a:pt x="8757" y="-12016"/>
                      <a:pt x="1137" y="8082"/>
                    </a:cubicBezTo>
                    <a:cubicBezTo>
                      <a:pt x="-5531" y="25703"/>
                      <a:pt x="18758" y="42086"/>
                      <a:pt x="31617" y="45229"/>
                    </a:cubicBezTo>
                    <a:cubicBezTo>
                      <a:pt x="60192" y="51992"/>
                      <a:pt x="80766" y="66089"/>
                      <a:pt x="92196" y="68470"/>
                    </a:cubicBezTo>
                    <a:cubicBezTo>
                      <a:pt x="100966" y="71585"/>
                      <a:pt x="110703" y="70232"/>
                      <a:pt x="118294" y="64851"/>
                    </a:cubicBezTo>
                    <a:cubicBezTo>
                      <a:pt x="126200" y="56850"/>
                      <a:pt x="125533" y="27322"/>
                      <a:pt x="117628" y="16845"/>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25" name="Google Shape;225;p12"/>
              <p:cNvSpPr/>
              <p:nvPr/>
            </p:nvSpPr>
            <p:spPr>
              <a:xfrm>
                <a:off x="6014165" y="4729456"/>
                <a:ext cx="97551" cy="46733"/>
              </a:xfrm>
              <a:custGeom>
                <a:avLst/>
                <a:gdLst/>
                <a:ahLst/>
                <a:cxnLst/>
                <a:rect l="l" t="t" r="r" b="b"/>
                <a:pathLst>
                  <a:path w="121939" h="58416" extrusionOk="0">
                    <a:moveTo>
                      <a:pt x="92127" y="51911"/>
                    </a:moveTo>
                    <a:cubicBezTo>
                      <a:pt x="80697" y="49530"/>
                      <a:pt x="59837" y="35433"/>
                      <a:pt x="31548" y="28575"/>
                    </a:cubicBezTo>
                    <a:cubicBezTo>
                      <a:pt x="20784" y="26003"/>
                      <a:pt x="2020" y="14097"/>
                      <a:pt x="210" y="0"/>
                    </a:cubicBezTo>
                    <a:cubicBezTo>
                      <a:pt x="-2361" y="16193"/>
                      <a:pt x="19260" y="30575"/>
                      <a:pt x="31548" y="33528"/>
                    </a:cubicBezTo>
                    <a:cubicBezTo>
                      <a:pt x="60123" y="40291"/>
                      <a:pt x="80697" y="54388"/>
                      <a:pt x="92127" y="56769"/>
                    </a:cubicBezTo>
                    <a:cubicBezTo>
                      <a:pt x="100896" y="59884"/>
                      <a:pt x="110634" y="58531"/>
                      <a:pt x="118225" y="53150"/>
                    </a:cubicBezTo>
                    <a:cubicBezTo>
                      <a:pt x="119933" y="51188"/>
                      <a:pt x="121200" y="48882"/>
                      <a:pt x="121940" y="46387"/>
                    </a:cubicBezTo>
                    <a:cubicBezTo>
                      <a:pt x="113425" y="52816"/>
                      <a:pt x="102380" y="54864"/>
                      <a:pt x="92127" y="51911"/>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26" name="Google Shape;226;p12"/>
              <p:cNvSpPr/>
              <p:nvPr/>
            </p:nvSpPr>
            <p:spPr>
              <a:xfrm>
                <a:off x="6140412" y="4656810"/>
                <a:ext cx="95533" cy="53978"/>
              </a:xfrm>
              <a:custGeom>
                <a:avLst/>
                <a:gdLst/>
                <a:ahLst/>
                <a:cxnLst/>
                <a:rect l="l" t="t" r="r" b="b"/>
                <a:pathLst>
                  <a:path w="119416" h="67472" extrusionOk="0">
                    <a:moveTo>
                      <a:pt x="113384" y="16189"/>
                    </a:moveTo>
                    <a:cubicBezTo>
                      <a:pt x="102146" y="20047"/>
                      <a:pt x="89728" y="18161"/>
                      <a:pt x="80142" y="11141"/>
                    </a:cubicBezTo>
                    <a:cubicBezTo>
                      <a:pt x="70617" y="11141"/>
                      <a:pt x="8419" y="-11529"/>
                      <a:pt x="1085" y="7807"/>
                    </a:cubicBezTo>
                    <a:cubicBezTo>
                      <a:pt x="-5297" y="24762"/>
                      <a:pt x="18039" y="40383"/>
                      <a:pt x="30422" y="43431"/>
                    </a:cubicBezTo>
                    <a:cubicBezTo>
                      <a:pt x="57663" y="50003"/>
                      <a:pt x="78047" y="63624"/>
                      <a:pt x="88715" y="65910"/>
                    </a:cubicBezTo>
                    <a:cubicBezTo>
                      <a:pt x="97172" y="68882"/>
                      <a:pt x="106547" y="67567"/>
                      <a:pt x="113861" y="62385"/>
                    </a:cubicBezTo>
                    <a:cubicBezTo>
                      <a:pt x="121671" y="54670"/>
                      <a:pt x="121004" y="26286"/>
                      <a:pt x="113384" y="16189"/>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27" name="Google Shape;227;p12"/>
              <p:cNvSpPr/>
              <p:nvPr/>
            </p:nvSpPr>
            <p:spPr>
              <a:xfrm>
                <a:off x="6140448" y="4665717"/>
                <a:ext cx="93872" cy="45066"/>
              </a:xfrm>
              <a:custGeom>
                <a:avLst/>
                <a:gdLst/>
                <a:ahLst/>
                <a:cxnLst/>
                <a:rect l="l" t="t" r="r" b="b"/>
                <a:pathLst>
                  <a:path w="117340" h="56332" extrusionOk="0">
                    <a:moveTo>
                      <a:pt x="88670" y="50102"/>
                    </a:moveTo>
                    <a:cubicBezTo>
                      <a:pt x="77717" y="47720"/>
                      <a:pt x="57619" y="34195"/>
                      <a:pt x="30377" y="27622"/>
                    </a:cubicBezTo>
                    <a:cubicBezTo>
                      <a:pt x="19995" y="25051"/>
                      <a:pt x="1802" y="13621"/>
                      <a:pt x="183" y="0"/>
                    </a:cubicBezTo>
                    <a:cubicBezTo>
                      <a:pt x="-2198" y="15621"/>
                      <a:pt x="19233" y="29528"/>
                      <a:pt x="30377" y="32290"/>
                    </a:cubicBezTo>
                    <a:cubicBezTo>
                      <a:pt x="57619" y="38862"/>
                      <a:pt x="78002" y="52483"/>
                      <a:pt x="88670" y="54769"/>
                    </a:cubicBezTo>
                    <a:cubicBezTo>
                      <a:pt x="97128" y="57741"/>
                      <a:pt x="106503" y="56426"/>
                      <a:pt x="113816" y="51245"/>
                    </a:cubicBezTo>
                    <a:cubicBezTo>
                      <a:pt x="115496" y="49368"/>
                      <a:pt x="116703" y="47111"/>
                      <a:pt x="117341" y="44672"/>
                    </a:cubicBezTo>
                    <a:cubicBezTo>
                      <a:pt x="109187" y="50930"/>
                      <a:pt x="98547" y="52940"/>
                      <a:pt x="88670" y="50102"/>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28" name="Google Shape;228;p12"/>
              <p:cNvSpPr/>
              <p:nvPr/>
            </p:nvSpPr>
            <p:spPr>
              <a:xfrm>
                <a:off x="6074259" y="4151308"/>
                <a:ext cx="190443" cy="586341"/>
              </a:xfrm>
              <a:custGeom>
                <a:avLst/>
                <a:gdLst/>
                <a:ahLst/>
                <a:cxnLst/>
                <a:rect l="l" t="t" r="r" b="b"/>
                <a:pathLst>
                  <a:path w="238054" h="732926" extrusionOk="0">
                    <a:moveTo>
                      <a:pt x="216416" y="495014"/>
                    </a:moveTo>
                    <a:cubicBezTo>
                      <a:pt x="216443" y="471802"/>
                      <a:pt x="212447" y="448761"/>
                      <a:pt x="204605" y="426911"/>
                    </a:cubicBezTo>
                    <a:cubicBezTo>
                      <a:pt x="204605" y="426911"/>
                      <a:pt x="212415" y="333661"/>
                      <a:pt x="218416" y="272415"/>
                    </a:cubicBezTo>
                    <a:cubicBezTo>
                      <a:pt x="227179" y="182118"/>
                      <a:pt x="241086" y="173164"/>
                      <a:pt x="237466" y="118300"/>
                    </a:cubicBezTo>
                    <a:cubicBezTo>
                      <a:pt x="233847" y="67437"/>
                      <a:pt x="204891" y="34480"/>
                      <a:pt x="197366" y="0"/>
                    </a:cubicBezTo>
                    <a:lnTo>
                      <a:pt x="50014" y="11621"/>
                    </a:lnTo>
                    <a:cubicBezTo>
                      <a:pt x="50014" y="11621"/>
                      <a:pt x="37155" y="53435"/>
                      <a:pt x="20582" y="136684"/>
                    </a:cubicBezTo>
                    <a:cubicBezTo>
                      <a:pt x="4008" y="219932"/>
                      <a:pt x="2865" y="318897"/>
                      <a:pt x="4199" y="449961"/>
                    </a:cubicBezTo>
                    <a:cubicBezTo>
                      <a:pt x="4199" y="483775"/>
                      <a:pt x="-1516" y="513112"/>
                      <a:pt x="389" y="597313"/>
                    </a:cubicBezTo>
                    <a:cubicBezTo>
                      <a:pt x="1722" y="653891"/>
                      <a:pt x="4961" y="723233"/>
                      <a:pt x="4961" y="723233"/>
                    </a:cubicBezTo>
                    <a:cubicBezTo>
                      <a:pt x="26487" y="741712"/>
                      <a:pt x="41442" y="728091"/>
                      <a:pt x="41442" y="728091"/>
                    </a:cubicBezTo>
                    <a:cubicBezTo>
                      <a:pt x="41442" y="728091"/>
                      <a:pt x="79542" y="560451"/>
                      <a:pt x="84780" y="521970"/>
                    </a:cubicBezTo>
                    <a:cubicBezTo>
                      <a:pt x="88780" y="500682"/>
                      <a:pt x="87003" y="478707"/>
                      <a:pt x="79637" y="458343"/>
                    </a:cubicBezTo>
                    <a:cubicBezTo>
                      <a:pt x="79637" y="458343"/>
                      <a:pt x="90686" y="405670"/>
                      <a:pt x="98687" y="364236"/>
                    </a:cubicBezTo>
                    <a:cubicBezTo>
                      <a:pt x="108212" y="313658"/>
                      <a:pt x="133453" y="204502"/>
                      <a:pt x="133453" y="204502"/>
                    </a:cubicBezTo>
                    <a:cubicBezTo>
                      <a:pt x="133453" y="204502"/>
                      <a:pt x="129167" y="372237"/>
                      <a:pt x="136501" y="405289"/>
                    </a:cubicBezTo>
                    <a:cubicBezTo>
                      <a:pt x="143835" y="438340"/>
                      <a:pt x="145074" y="467106"/>
                      <a:pt x="151360" y="512064"/>
                    </a:cubicBezTo>
                    <a:cubicBezTo>
                      <a:pt x="158885" y="566356"/>
                      <a:pt x="162314" y="645890"/>
                      <a:pt x="162314" y="645890"/>
                    </a:cubicBezTo>
                    <a:cubicBezTo>
                      <a:pt x="184793" y="660178"/>
                      <a:pt x="194794" y="649224"/>
                      <a:pt x="194794" y="649224"/>
                    </a:cubicBezTo>
                    <a:cubicBezTo>
                      <a:pt x="194794" y="649224"/>
                      <a:pt x="216416" y="542544"/>
                      <a:pt x="216416" y="495014"/>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29" name="Google Shape;229;p12"/>
              <p:cNvSpPr/>
              <p:nvPr/>
            </p:nvSpPr>
            <p:spPr>
              <a:xfrm>
                <a:off x="6075072" y="4151308"/>
                <a:ext cx="189540" cy="327893"/>
              </a:xfrm>
              <a:custGeom>
                <a:avLst/>
                <a:gdLst/>
                <a:ahLst/>
                <a:cxnLst/>
                <a:rect l="l" t="t" r="r" b="b"/>
                <a:pathLst>
                  <a:path w="236925" h="409866" extrusionOk="0">
                    <a:moveTo>
                      <a:pt x="195968" y="0"/>
                    </a:moveTo>
                    <a:cubicBezTo>
                      <a:pt x="211399" y="15812"/>
                      <a:pt x="236926" y="63913"/>
                      <a:pt x="236926" y="136684"/>
                    </a:cubicBezTo>
                    <a:cubicBezTo>
                      <a:pt x="236926" y="218599"/>
                      <a:pt x="225020" y="202025"/>
                      <a:pt x="219305" y="292227"/>
                    </a:cubicBezTo>
                    <a:lnTo>
                      <a:pt x="213590" y="382429"/>
                    </a:lnTo>
                    <a:cubicBezTo>
                      <a:pt x="213590" y="382429"/>
                      <a:pt x="90431" y="441198"/>
                      <a:pt x="2611" y="386715"/>
                    </a:cubicBezTo>
                    <a:cubicBezTo>
                      <a:pt x="-5200" y="369665"/>
                      <a:pt x="5564" y="179927"/>
                      <a:pt x="20994" y="112490"/>
                    </a:cubicBezTo>
                    <a:cubicBezTo>
                      <a:pt x="36425" y="45053"/>
                      <a:pt x="46997" y="12002"/>
                      <a:pt x="46997" y="12002"/>
                    </a:cubicBezTo>
                    <a:cubicBezTo>
                      <a:pt x="46997" y="12002"/>
                      <a:pt x="160250" y="42577"/>
                      <a:pt x="195968" y="0"/>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0" name="Google Shape;230;p12"/>
              <p:cNvSpPr/>
              <p:nvPr/>
            </p:nvSpPr>
            <p:spPr>
              <a:xfrm>
                <a:off x="6112869" y="3797323"/>
                <a:ext cx="128417" cy="206862"/>
              </a:xfrm>
              <a:custGeom>
                <a:avLst/>
                <a:gdLst/>
                <a:ahLst/>
                <a:cxnLst/>
                <a:rect l="l" t="t" r="r" b="b"/>
                <a:pathLst>
                  <a:path w="160521" h="258577" extrusionOk="0">
                    <a:moveTo>
                      <a:pt x="150502" y="199966"/>
                    </a:moveTo>
                    <a:cubicBezTo>
                      <a:pt x="119070" y="198061"/>
                      <a:pt x="116022" y="203299"/>
                      <a:pt x="113545" y="192155"/>
                    </a:cubicBezTo>
                    <a:cubicBezTo>
                      <a:pt x="112688" y="188155"/>
                      <a:pt x="110878" y="160532"/>
                      <a:pt x="110878" y="160532"/>
                    </a:cubicBezTo>
                    <a:cubicBezTo>
                      <a:pt x="113780" y="156846"/>
                      <a:pt x="116422" y="152960"/>
                      <a:pt x="118784" y="148912"/>
                    </a:cubicBezTo>
                    <a:cubicBezTo>
                      <a:pt x="140167" y="136015"/>
                      <a:pt x="154268" y="113831"/>
                      <a:pt x="156884" y="88999"/>
                    </a:cubicBezTo>
                    <a:cubicBezTo>
                      <a:pt x="161490" y="44708"/>
                      <a:pt x="129348" y="5065"/>
                      <a:pt x="85065" y="417"/>
                    </a:cubicBezTo>
                    <a:cubicBezTo>
                      <a:pt x="43441" y="-3869"/>
                      <a:pt x="12771" y="25373"/>
                      <a:pt x="4579" y="65568"/>
                    </a:cubicBezTo>
                    <a:cubicBezTo>
                      <a:pt x="198" y="85380"/>
                      <a:pt x="-4374" y="125861"/>
                      <a:pt x="8008" y="158341"/>
                    </a:cubicBezTo>
                    <a:cubicBezTo>
                      <a:pt x="14961" y="176725"/>
                      <a:pt x="21438" y="189583"/>
                      <a:pt x="38012" y="188917"/>
                    </a:cubicBezTo>
                    <a:cubicBezTo>
                      <a:pt x="43543" y="188422"/>
                      <a:pt x="49023" y="187469"/>
                      <a:pt x="54395" y="186059"/>
                    </a:cubicBezTo>
                    <a:cubicBezTo>
                      <a:pt x="55283" y="193679"/>
                      <a:pt x="55602" y="201347"/>
                      <a:pt x="55347" y="209015"/>
                    </a:cubicBezTo>
                    <a:cubicBezTo>
                      <a:pt x="55347" y="217111"/>
                      <a:pt x="56300" y="221111"/>
                      <a:pt x="40488" y="230827"/>
                    </a:cubicBezTo>
                    <a:cubicBezTo>
                      <a:pt x="24677" y="240542"/>
                      <a:pt x="64301" y="260354"/>
                      <a:pt x="90114" y="258449"/>
                    </a:cubicBezTo>
                    <a:cubicBezTo>
                      <a:pt x="115927" y="256544"/>
                      <a:pt x="144883" y="240923"/>
                      <a:pt x="152883" y="224255"/>
                    </a:cubicBezTo>
                    <a:cubicBezTo>
                      <a:pt x="161646" y="205586"/>
                      <a:pt x="165266" y="200823"/>
                      <a:pt x="150502" y="199966"/>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1" name="Google Shape;231;p12"/>
              <p:cNvSpPr/>
              <p:nvPr/>
            </p:nvSpPr>
            <p:spPr>
              <a:xfrm>
                <a:off x="6244085" y="3981464"/>
                <a:ext cx="49073" cy="87044"/>
              </a:xfrm>
              <a:custGeom>
                <a:avLst/>
                <a:gdLst/>
                <a:ahLst/>
                <a:cxnLst/>
                <a:rect l="l" t="t" r="r" b="b"/>
                <a:pathLst>
                  <a:path w="61341" h="108805" extrusionOk="0">
                    <a:moveTo>
                      <a:pt x="9525" y="108806"/>
                    </a:moveTo>
                    <a:cubicBezTo>
                      <a:pt x="9525" y="108806"/>
                      <a:pt x="45053" y="100805"/>
                      <a:pt x="61341" y="84993"/>
                    </a:cubicBezTo>
                    <a:cubicBezTo>
                      <a:pt x="61341" y="84993"/>
                      <a:pt x="40196" y="18318"/>
                      <a:pt x="26670" y="1745"/>
                    </a:cubicBezTo>
                    <a:cubicBezTo>
                      <a:pt x="13144" y="-14829"/>
                      <a:pt x="0" y="92137"/>
                      <a:pt x="0" y="92137"/>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2" name="Google Shape;232;p12"/>
              <p:cNvSpPr/>
              <p:nvPr/>
            </p:nvSpPr>
            <p:spPr>
              <a:xfrm>
                <a:off x="6106401" y="3956215"/>
                <a:ext cx="153237" cy="219092"/>
              </a:xfrm>
              <a:custGeom>
                <a:avLst/>
                <a:gdLst/>
                <a:ahLst/>
                <a:cxnLst/>
                <a:rect l="l" t="t" r="r" b="b"/>
                <a:pathLst>
                  <a:path w="191546" h="273865" extrusionOk="0">
                    <a:moveTo>
                      <a:pt x="127349" y="560"/>
                    </a:moveTo>
                    <a:cubicBezTo>
                      <a:pt x="133160" y="7799"/>
                      <a:pt x="133826" y="16847"/>
                      <a:pt x="111443" y="22562"/>
                    </a:cubicBezTo>
                    <a:cubicBezTo>
                      <a:pt x="95161" y="27192"/>
                      <a:pt x="77760" y="25839"/>
                      <a:pt x="62389" y="18753"/>
                    </a:cubicBezTo>
                    <a:cubicBezTo>
                      <a:pt x="44747" y="26210"/>
                      <a:pt x="27792" y="35202"/>
                      <a:pt x="11716" y="45613"/>
                    </a:cubicBezTo>
                    <a:cubicBezTo>
                      <a:pt x="-7334" y="108478"/>
                      <a:pt x="8001" y="116574"/>
                      <a:pt x="0" y="161628"/>
                    </a:cubicBezTo>
                    <a:cubicBezTo>
                      <a:pt x="3143" y="184297"/>
                      <a:pt x="6858" y="242780"/>
                      <a:pt x="7810" y="256020"/>
                    </a:cubicBezTo>
                    <a:cubicBezTo>
                      <a:pt x="50578" y="285929"/>
                      <a:pt x="137350" y="275737"/>
                      <a:pt x="156781" y="244019"/>
                    </a:cubicBezTo>
                    <a:cubicBezTo>
                      <a:pt x="157130" y="233455"/>
                      <a:pt x="158116" y="222930"/>
                      <a:pt x="159734" y="212491"/>
                    </a:cubicBezTo>
                    <a:cubicBezTo>
                      <a:pt x="180118" y="136862"/>
                      <a:pt x="196025" y="117241"/>
                      <a:pt x="190405" y="60091"/>
                    </a:cubicBezTo>
                    <a:cubicBezTo>
                      <a:pt x="187166" y="27515"/>
                      <a:pt x="184595" y="11132"/>
                      <a:pt x="167259" y="2369"/>
                    </a:cubicBezTo>
                    <a:cubicBezTo>
                      <a:pt x="154092" y="26"/>
                      <a:pt x="140675" y="-583"/>
                      <a:pt x="127349" y="560"/>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3" name="Google Shape;233;p12"/>
              <p:cNvSpPr/>
              <p:nvPr/>
            </p:nvSpPr>
            <p:spPr>
              <a:xfrm>
                <a:off x="5856250" y="4001330"/>
                <a:ext cx="294998" cy="212364"/>
              </a:xfrm>
              <a:custGeom>
                <a:avLst/>
                <a:gdLst/>
                <a:ahLst/>
                <a:cxnLst/>
                <a:rect l="l" t="t" r="r" b="b"/>
                <a:pathLst>
                  <a:path w="368747" h="265455" extrusionOk="0">
                    <a:moveTo>
                      <a:pt x="47613" y="190066"/>
                    </a:moveTo>
                    <a:cubicBezTo>
                      <a:pt x="57313" y="192152"/>
                      <a:pt x="66860" y="194885"/>
                      <a:pt x="76188" y="198257"/>
                    </a:cubicBezTo>
                    <a:cubicBezTo>
                      <a:pt x="84940" y="202858"/>
                      <a:pt x="94355" y="206077"/>
                      <a:pt x="104097" y="207782"/>
                    </a:cubicBezTo>
                    <a:cubicBezTo>
                      <a:pt x="114574" y="209402"/>
                      <a:pt x="130957" y="203972"/>
                      <a:pt x="159246" y="190637"/>
                    </a:cubicBezTo>
                    <a:cubicBezTo>
                      <a:pt x="190224" y="174759"/>
                      <a:pt x="218251" y="153690"/>
                      <a:pt x="242114" y="128344"/>
                    </a:cubicBezTo>
                    <a:cubicBezTo>
                      <a:pt x="269228" y="96083"/>
                      <a:pt x="293451" y="61507"/>
                      <a:pt x="314504" y="24998"/>
                    </a:cubicBezTo>
                    <a:cubicBezTo>
                      <a:pt x="326791" y="2614"/>
                      <a:pt x="342317" y="-3006"/>
                      <a:pt x="355842" y="1375"/>
                    </a:cubicBezTo>
                    <a:cubicBezTo>
                      <a:pt x="372035" y="6710"/>
                      <a:pt x="374035" y="22807"/>
                      <a:pt x="355842" y="52906"/>
                    </a:cubicBezTo>
                    <a:cubicBezTo>
                      <a:pt x="332617" y="92225"/>
                      <a:pt x="304799" y="128639"/>
                      <a:pt x="272975" y="161396"/>
                    </a:cubicBezTo>
                    <a:cubicBezTo>
                      <a:pt x="247871" y="186503"/>
                      <a:pt x="218651" y="207115"/>
                      <a:pt x="186583" y="222356"/>
                    </a:cubicBezTo>
                    <a:cubicBezTo>
                      <a:pt x="163712" y="234252"/>
                      <a:pt x="139230" y="242758"/>
                      <a:pt x="113907" y="247597"/>
                    </a:cubicBezTo>
                    <a:cubicBezTo>
                      <a:pt x="105049" y="249502"/>
                      <a:pt x="99048" y="253216"/>
                      <a:pt x="82665" y="258932"/>
                    </a:cubicBezTo>
                    <a:cubicBezTo>
                      <a:pt x="66375" y="264856"/>
                      <a:pt x="48897" y="266790"/>
                      <a:pt x="31707" y="264551"/>
                    </a:cubicBezTo>
                    <a:cubicBezTo>
                      <a:pt x="17514" y="261789"/>
                      <a:pt x="12657" y="258550"/>
                      <a:pt x="12085" y="255026"/>
                    </a:cubicBezTo>
                    <a:cubicBezTo>
                      <a:pt x="11514" y="251502"/>
                      <a:pt x="14371" y="249025"/>
                      <a:pt x="21039" y="249502"/>
                    </a:cubicBezTo>
                    <a:cubicBezTo>
                      <a:pt x="31538" y="251169"/>
                      <a:pt x="42255" y="250912"/>
                      <a:pt x="52662" y="248740"/>
                    </a:cubicBezTo>
                    <a:cubicBezTo>
                      <a:pt x="52662" y="248740"/>
                      <a:pt x="37993" y="248264"/>
                      <a:pt x="29325" y="247216"/>
                    </a:cubicBezTo>
                    <a:cubicBezTo>
                      <a:pt x="21541" y="246368"/>
                      <a:pt x="13911" y="244444"/>
                      <a:pt x="6656" y="241501"/>
                    </a:cubicBezTo>
                    <a:cubicBezTo>
                      <a:pt x="-297" y="238548"/>
                      <a:pt x="-2869" y="227594"/>
                      <a:pt x="4179" y="227975"/>
                    </a:cubicBezTo>
                    <a:cubicBezTo>
                      <a:pt x="11228" y="228356"/>
                      <a:pt x="15990" y="230452"/>
                      <a:pt x="28944" y="231785"/>
                    </a:cubicBezTo>
                    <a:cubicBezTo>
                      <a:pt x="35778" y="232614"/>
                      <a:pt x="42685" y="232614"/>
                      <a:pt x="49518" y="231785"/>
                    </a:cubicBezTo>
                    <a:cubicBezTo>
                      <a:pt x="40949" y="230376"/>
                      <a:pt x="32508" y="228271"/>
                      <a:pt x="24277" y="225499"/>
                    </a:cubicBezTo>
                    <a:cubicBezTo>
                      <a:pt x="17463" y="223689"/>
                      <a:pt x="11333" y="219917"/>
                      <a:pt x="6656" y="214640"/>
                    </a:cubicBezTo>
                    <a:cubicBezTo>
                      <a:pt x="4275" y="211878"/>
                      <a:pt x="4941" y="205115"/>
                      <a:pt x="13228" y="206830"/>
                    </a:cubicBezTo>
                    <a:cubicBezTo>
                      <a:pt x="23208" y="210307"/>
                      <a:pt x="33569" y="212583"/>
                      <a:pt x="44089" y="213592"/>
                    </a:cubicBezTo>
                    <a:cubicBezTo>
                      <a:pt x="54662" y="213592"/>
                      <a:pt x="62187" y="212735"/>
                      <a:pt x="60853" y="211116"/>
                    </a:cubicBezTo>
                    <a:cubicBezTo>
                      <a:pt x="59520" y="209497"/>
                      <a:pt x="53233" y="209687"/>
                      <a:pt x="45232" y="205211"/>
                    </a:cubicBezTo>
                    <a:cubicBezTo>
                      <a:pt x="37231" y="200734"/>
                      <a:pt x="32469" y="192066"/>
                      <a:pt x="35707" y="187875"/>
                    </a:cubicBezTo>
                    <a:cubicBezTo>
                      <a:pt x="38946" y="183684"/>
                      <a:pt x="38946" y="186827"/>
                      <a:pt x="47613" y="190066"/>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4" name="Google Shape;234;p12"/>
              <p:cNvSpPr/>
              <p:nvPr/>
            </p:nvSpPr>
            <p:spPr>
              <a:xfrm>
                <a:off x="6075027" y="3988967"/>
                <a:ext cx="80628" cy="83804"/>
              </a:xfrm>
              <a:custGeom>
                <a:avLst/>
                <a:gdLst/>
                <a:ahLst/>
                <a:cxnLst/>
                <a:rect l="l" t="t" r="r" b="b"/>
                <a:pathLst>
                  <a:path w="100785" h="104755" extrusionOk="0">
                    <a:moveTo>
                      <a:pt x="65151" y="104756"/>
                    </a:moveTo>
                    <a:cubicBezTo>
                      <a:pt x="40403" y="101165"/>
                      <a:pt x="17516" y="89554"/>
                      <a:pt x="0" y="71704"/>
                    </a:cubicBezTo>
                    <a:lnTo>
                      <a:pt x="39433" y="17030"/>
                    </a:lnTo>
                    <a:cubicBezTo>
                      <a:pt x="39433" y="17030"/>
                      <a:pt x="61627" y="-10973"/>
                      <a:pt x="90964" y="4838"/>
                    </a:cubicBezTo>
                    <a:cubicBezTo>
                      <a:pt x="90964" y="4838"/>
                      <a:pt x="113062" y="7220"/>
                      <a:pt x="90964" y="53511"/>
                    </a:cubicBezTo>
                    <a:cubicBezTo>
                      <a:pt x="83445" y="71113"/>
                      <a:pt x="74824" y="88230"/>
                      <a:pt x="65151" y="104756"/>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5" name="Google Shape;235;p12"/>
              <p:cNvSpPr/>
              <p:nvPr/>
            </p:nvSpPr>
            <p:spPr>
              <a:xfrm>
                <a:off x="6107459" y="3797280"/>
                <a:ext cx="160810" cy="262954"/>
              </a:xfrm>
              <a:custGeom>
                <a:avLst/>
                <a:gdLst/>
                <a:ahLst/>
                <a:cxnLst/>
                <a:rect l="l" t="t" r="r" b="b"/>
                <a:pathLst>
                  <a:path w="201012" h="328692" extrusionOk="0">
                    <a:moveTo>
                      <a:pt x="3726" y="41904"/>
                    </a:moveTo>
                    <a:cubicBezTo>
                      <a:pt x="6992" y="22359"/>
                      <a:pt x="25260" y="8995"/>
                      <a:pt x="44874" y="11805"/>
                    </a:cubicBezTo>
                    <a:cubicBezTo>
                      <a:pt x="58646" y="2566"/>
                      <a:pt x="75264" y="-1454"/>
                      <a:pt x="91737" y="470"/>
                    </a:cubicBezTo>
                    <a:cubicBezTo>
                      <a:pt x="129170" y="4376"/>
                      <a:pt x="153649" y="29045"/>
                      <a:pt x="164984" y="66193"/>
                    </a:cubicBezTo>
                    <a:cubicBezTo>
                      <a:pt x="170544" y="84833"/>
                      <a:pt x="174245" y="103978"/>
                      <a:pt x="176033" y="123343"/>
                    </a:cubicBezTo>
                    <a:cubicBezTo>
                      <a:pt x="187272" y="206686"/>
                      <a:pt x="217562" y="272790"/>
                      <a:pt x="189273" y="297555"/>
                    </a:cubicBezTo>
                    <a:cubicBezTo>
                      <a:pt x="160983" y="322320"/>
                      <a:pt x="83450" y="338036"/>
                      <a:pt x="51065" y="322510"/>
                    </a:cubicBezTo>
                    <a:cubicBezTo>
                      <a:pt x="18680" y="306985"/>
                      <a:pt x="77735" y="163348"/>
                      <a:pt x="13632" y="83528"/>
                    </a:cubicBezTo>
                    <a:cubicBezTo>
                      <a:pt x="-1418" y="64574"/>
                      <a:pt x="-2847" y="51334"/>
                      <a:pt x="3726" y="4190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6" name="Google Shape;236;p12"/>
              <p:cNvSpPr/>
              <p:nvPr/>
            </p:nvSpPr>
            <p:spPr>
              <a:xfrm>
                <a:off x="5490177" y="4381136"/>
                <a:ext cx="345795" cy="199644"/>
              </a:xfrm>
              <a:custGeom>
                <a:avLst/>
                <a:gdLst/>
                <a:ahLst/>
                <a:cxnLst/>
                <a:rect l="l" t="t" r="r" b="b"/>
                <a:pathLst>
                  <a:path w="432244" h="249555" extrusionOk="0">
                    <a:moveTo>
                      <a:pt x="432245" y="124778"/>
                    </a:moveTo>
                    <a:cubicBezTo>
                      <a:pt x="432245" y="193690"/>
                      <a:pt x="335483" y="249555"/>
                      <a:pt x="216122" y="249555"/>
                    </a:cubicBezTo>
                    <a:cubicBezTo>
                      <a:pt x="96761" y="249555"/>
                      <a:pt x="0" y="193690"/>
                      <a:pt x="0" y="124778"/>
                    </a:cubicBezTo>
                    <a:cubicBezTo>
                      <a:pt x="0" y="55865"/>
                      <a:pt x="96761" y="0"/>
                      <a:pt x="216122" y="0"/>
                    </a:cubicBezTo>
                    <a:cubicBezTo>
                      <a:pt x="335483" y="0"/>
                      <a:pt x="432245" y="55865"/>
                      <a:pt x="432245"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7" name="Google Shape;237;p12"/>
              <p:cNvSpPr/>
              <p:nvPr/>
            </p:nvSpPr>
            <p:spPr>
              <a:xfrm>
                <a:off x="5573749" y="4455840"/>
                <a:ext cx="98301" cy="76095"/>
              </a:xfrm>
              <a:custGeom>
                <a:avLst/>
                <a:gdLst/>
                <a:ahLst/>
                <a:cxnLst/>
                <a:rect l="l" t="t" r="r" b="b"/>
                <a:pathLst>
                  <a:path w="122876" h="95119" extrusionOk="0">
                    <a:moveTo>
                      <a:pt x="9769" y="2"/>
                    </a:moveTo>
                    <a:cubicBezTo>
                      <a:pt x="24533" y="12004"/>
                      <a:pt x="46250" y="1050"/>
                      <a:pt x="47297" y="2193"/>
                    </a:cubicBezTo>
                    <a:cubicBezTo>
                      <a:pt x="64639" y="18195"/>
                      <a:pt x="82792" y="33302"/>
                      <a:pt x="101685" y="47437"/>
                    </a:cubicBezTo>
                    <a:cubicBezTo>
                      <a:pt x="111210" y="54676"/>
                      <a:pt x="125212" y="64296"/>
                      <a:pt x="122545" y="78202"/>
                    </a:cubicBezTo>
                    <a:cubicBezTo>
                      <a:pt x="117973" y="102967"/>
                      <a:pt x="78254" y="95347"/>
                      <a:pt x="63204" y="87727"/>
                    </a:cubicBezTo>
                    <a:cubicBezTo>
                      <a:pt x="48155" y="80107"/>
                      <a:pt x="35963" y="67630"/>
                      <a:pt x="21770" y="59152"/>
                    </a:cubicBezTo>
                    <a:cubicBezTo>
                      <a:pt x="11674" y="52866"/>
                      <a:pt x="1768" y="49627"/>
                      <a:pt x="149" y="36864"/>
                    </a:cubicBezTo>
                    <a:cubicBezTo>
                      <a:pt x="-1185" y="28768"/>
                      <a:pt x="6816" y="-284"/>
                      <a:pt x="9769" y="2"/>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8" name="Google Shape;238;p12"/>
              <p:cNvSpPr/>
              <p:nvPr/>
            </p:nvSpPr>
            <p:spPr>
              <a:xfrm>
                <a:off x="5573762" y="4480895"/>
                <a:ext cx="97794" cy="51001"/>
              </a:xfrm>
              <a:custGeom>
                <a:avLst/>
                <a:gdLst/>
                <a:ahLst/>
                <a:cxnLst/>
                <a:rect l="l" t="t" r="r" b="b"/>
                <a:pathLst>
                  <a:path w="122242" h="63751" extrusionOk="0">
                    <a:moveTo>
                      <a:pt x="227" y="0"/>
                    </a:moveTo>
                    <a:cubicBezTo>
                      <a:pt x="2228" y="12192"/>
                      <a:pt x="12038" y="15621"/>
                      <a:pt x="22040" y="21812"/>
                    </a:cubicBezTo>
                    <a:cubicBezTo>
                      <a:pt x="36518" y="30766"/>
                      <a:pt x="49186" y="43720"/>
                      <a:pt x="64140" y="51245"/>
                    </a:cubicBezTo>
                    <a:cubicBezTo>
                      <a:pt x="79094" y="58769"/>
                      <a:pt x="112527" y="65246"/>
                      <a:pt x="122243" y="47530"/>
                    </a:cubicBezTo>
                    <a:cubicBezTo>
                      <a:pt x="117004" y="71438"/>
                      <a:pt x="77951" y="63913"/>
                      <a:pt x="63092" y="56388"/>
                    </a:cubicBezTo>
                    <a:cubicBezTo>
                      <a:pt x="48233" y="48863"/>
                      <a:pt x="35851" y="36290"/>
                      <a:pt x="21659" y="27813"/>
                    </a:cubicBezTo>
                    <a:cubicBezTo>
                      <a:pt x="11562" y="21527"/>
                      <a:pt x="1656" y="18288"/>
                      <a:pt x="37" y="5524"/>
                    </a:cubicBezTo>
                    <a:cubicBezTo>
                      <a:pt x="-49" y="3677"/>
                      <a:pt x="15" y="1829"/>
                      <a:pt x="227"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39" name="Google Shape;239;p12"/>
              <p:cNvSpPr/>
              <p:nvPr/>
            </p:nvSpPr>
            <p:spPr>
              <a:xfrm>
                <a:off x="5674337" y="4417793"/>
                <a:ext cx="98217" cy="73323"/>
              </a:xfrm>
              <a:custGeom>
                <a:avLst/>
                <a:gdLst/>
                <a:ahLst/>
                <a:cxnLst/>
                <a:rect l="l" t="t" r="r" b="b"/>
                <a:pathLst>
                  <a:path w="122771" h="91654" extrusionOk="0">
                    <a:moveTo>
                      <a:pt x="11400" y="61"/>
                    </a:moveTo>
                    <a:cubicBezTo>
                      <a:pt x="26164" y="12062"/>
                      <a:pt x="51881" y="-987"/>
                      <a:pt x="53024" y="61"/>
                    </a:cubicBezTo>
                    <a:cubicBezTo>
                      <a:pt x="68334" y="15615"/>
                      <a:pt x="84521" y="30274"/>
                      <a:pt x="101507" y="43971"/>
                    </a:cubicBezTo>
                    <a:cubicBezTo>
                      <a:pt x="111032" y="51114"/>
                      <a:pt x="125033" y="60830"/>
                      <a:pt x="122462" y="74737"/>
                    </a:cubicBezTo>
                    <a:cubicBezTo>
                      <a:pt x="117794" y="99502"/>
                      <a:pt x="78075" y="91881"/>
                      <a:pt x="63121" y="84262"/>
                    </a:cubicBezTo>
                    <a:cubicBezTo>
                      <a:pt x="48167" y="76642"/>
                      <a:pt x="35879" y="64069"/>
                      <a:pt x="21687" y="55687"/>
                    </a:cubicBezTo>
                    <a:cubicBezTo>
                      <a:pt x="11591" y="49400"/>
                      <a:pt x="1589" y="46162"/>
                      <a:pt x="65" y="33398"/>
                    </a:cubicBezTo>
                    <a:cubicBezTo>
                      <a:pt x="-887" y="25302"/>
                      <a:pt x="8828" y="-225"/>
                      <a:pt x="11400" y="61"/>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0" name="Google Shape;240;p12"/>
              <p:cNvSpPr/>
              <p:nvPr/>
            </p:nvSpPr>
            <p:spPr>
              <a:xfrm>
                <a:off x="5674522" y="4441449"/>
                <a:ext cx="97784" cy="51040"/>
              </a:xfrm>
              <a:custGeom>
                <a:avLst/>
                <a:gdLst/>
                <a:ahLst/>
                <a:cxnLst/>
                <a:rect l="l" t="t" r="r" b="b"/>
                <a:pathLst>
                  <a:path w="122230" h="63800" extrusionOk="0">
                    <a:moveTo>
                      <a:pt x="216" y="0"/>
                    </a:moveTo>
                    <a:cubicBezTo>
                      <a:pt x="2216" y="12192"/>
                      <a:pt x="12027" y="15621"/>
                      <a:pt x="22028" y="21812"/>
                    </a:cubicBezTo>
                    <a:cubicBezTo>
                      <a:pt x="36506" y="30766"/>
                      <a:pt x="49174" y="43720"/>
                      <a:pt x="64128" y="51340"/>
                    </a:cubicBezTo>
                    <a:cubicBezTo>
                      <a:pt x="79083" y="58960"/>
                      <a:pt x="112515" y="65246"/>
                      <a:pt x="122231" y="47530"/>
                    </a:cubicBezTo>
                    <a:cubicBezTo>
                      <a:pt x="116992" y="71438"/>
                      <a:pt x="77940" y="64008"/>
                      <a:pt x="63081" y="56483"/>
                    </a:cubicBezTo>
                    <a:cubicBezTo>
                      <a:pt x="48222" y="48958"/>
                      <a:pt x="35934" y="36290"/>
                      <a:pt x="21742" y="27432"/>
                    </a:cubicBezTo>
                    <a:cubicBezTo>
                      <a:pt x="11550" y="21146"/>
                      <a:pt x="1644" y="17907"/>
                      <a:pt x="25" y="5143"/>
                    </a:cubicBezTo>
                    <a:cubicBezTo>
                      <a:pt x="-41" y="3429"/>
                      <a:pt x="23" y="1705"/>
                      <a:pt x="216"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1" name="Google Shape;241;p12"/>
              <p:cNvSpPr/>
              <p:nvPr/>
            </p:nvSpPr>
            <p:spPr>
              <a:xfrm>
                <a:off x="5578538" y="3979203"/>
                <a:ext cx="169290" cy="484803"/>
              </a:xfrm>
              <a:custGeom>
                <a:avLst/>
                <a:gdLst/>
                <a:ahLst/>
                <a:cxnLst/>
                <a:rect l="l" t="t" r="r" b="b"/>
                <a:pathLst>
                  <a:path w="211613" h="606004" extrusionOk="0">
                    <a:moveTo>
                      <a:pt x="2540" y="52483"/>
                    </a:moveTo>
                    <a:cubicBezTo>
                      <a:pt x="3302" y="74771"/>
                      <a:pt x="10160" y="171545"/>
                      <a:pt x="13303" y="222695"/>
                    </a:cubicBezTo>
                    <a:cubicBezTo>
                      <a:pt x="16446" y="273844"/>
                      <a:pt x="17113" y="336995"/>
                      <a:pt x="17113" y="336995"/>
                    </a:cubicBezTo>
                    <a:cubicBezTo>
                      <a:pt x="17113" y="336995"/>
                      <a:pt x="8255" y="374237"/>
                      <a:pt x="2540" y="418147"/>
                    </a:cubicBezTo>
                    <a:cubicBezTo>
                      <a:pt x="-3175" y="462058"/>
                      <a:pt x="2540" y="600361"/>
                      <a:pt x="2540" y="600361"/>
                    </a:cubicBezTo>
                    <a:cubicBezTo>
                      <a:pt x="14124" y="607886"/>
                      <a:pt x="29056" y="607886"/>
                      <a:pt x="40640" y="600361"/>
                    </a:cubicBezTo>
                    <a:cubicBezTo>
                      <a:pt x="40640" y="600361"/>
                      <a:pt x="64262" y="489585"/>
                      <a:pt x="75121" y="439674"/>
                    </a:cubicBezTo>
                    <a:cubicBezTo>
                      <a:pt x="85979" y="389763"/>
                      <a:pt x="87979" y="360997"/>
                      <a:pt x="93599" y="330137"/>
                    </a:cubicBezTo>
                    <a:cubicBezTo>
                      <a:pt x="100457" y="292703"/>
                      <a:pt x="115221" y="118110"/>
                      <a:pt x="115221" y="118110"/>
                    </a:cubicBezTo>
                    <a:lnTo>
                      <a:pt x="121126" y="118110"/>
                    </a:lnTo>
                    <a:lnTo>
                      <a:pt x="136938" y="315182"/>
                    </a:lnTo>
                    <a:cubicBezTo>
                      <a:pt x="132057" y="329717"/>
                      <a:pt x="128705" y="344719"/>
                      <a:pt x="126937" y="359950"/>
                    </a:cubicBezTo>
                    <a:cubicBezTo>
                      <a:pt x="122650" y="392049"/>
                      <a:pt x="131509" y="553593"/>
                      <a:pt x="131509" y="553593"/>
                    </a:cubicBezTo>
                    <a:cubicBezTo>
                      <a:pt x="144340" y="560727"/>
                      <a:pt x="160089" y="560070"/>
                      <a:pt x="172276" y="551879"/>
                    </a:cubicBezTo>
                    <a:cubicBezTo>
                      <a:pt x="172276" y="551879"/>
                      <a:pt x="211614" y="337947"/>
                      <a:pt x="211614" y="305467"/>
                    </a:cubicBezTo>
                    <a:cubicBezTo>
                      <a:pt x="211614" y="283845"/>
                      <a:pt x="207994" y="0"/>
                      <a:pt x="207994" y="0"/>
                    </a:cubicBezTo>
                    <a:close/>
                  </a:path>
                </a:pathLst>
              </a:custGeom>
              <a:solidFill>
                <a:srgbClr val="E2616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2" name="Google Shape;242;p12"/>
              <p:cNvSpPr/>
              <p:nvPr/>
            </p:nvSpPr>
            <p:spPr>
              <a:xfrm>
                <a:off x="5601056" y="3677030"/>
                <a:ext cx="108255" cy="105706"/>
              </a:xfrm>
              <a:custGeom>
                <a:avLst/>
                <a:gdLst/>
                <a:ahLst/>
                <a:cxnLst/>
                <a:rect l="l" t="t" r="r" b="b"/>
                <a:pathLst>
                  <a:path w="135319" h="132132" extrusionOk="0">
                    <a:moveTo>
                      <a:pt x="27811" y="0"/>
                    </a:moveTo>
                    <a:cubicBezTo>
                      <a:pt x="27811" y="0"/>
                      <a:pt x="30287" y="48578"/>
                      <a:pt x="29239" y="52864"/>
                    </a:cubicBezTo>
                    <a:cubicBezTo>
                      <a:pt x="28192" y="57150"/>
                      <a:pt x="6951" y="71342"/>
                      <a:pt x="664" y="76486"/>
                    </a:cubicBezTo>
                    <a:cubicBezTo>
                      <a:pt x="-5622" y="81629"/>
                      <a:pt x="34288" y="120491"/>
                      <a:pt x="53623" y="130016"/>
                    </a:cubicBezTo>
                    <a:cubicBezTo>
                      <a:pt x="72959" y="139541"/>
                      <a:pt x="134205" y="115538"/>
                      <a:pt x="135253" y="85439"/>
                    </a:cubicBezTo>
                    <a:cubicBezTo>
                      <a:pt x="136300" y="55340"/>
                      <a:pt x="124775" y="30099"/>
                      <a:pt x="115441" y="28765"/>
                    </a:cubicBezTo>
                    <a:cubicBezTo>
                      <a:pt x="106106" y="27432"/>
                      <a:pt x="27811" y="0"/>
                      <a:pt x="27811" y="0"/>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3" name="Google Shape;243;p12"/>
              <p:cNvSpPr/>
              <p:nvPr/>
            </p:nvSpPr>
            <p:spPr>
              <a:xfrm>
                <a:off x="5726677" y="3702009"/>
                <a:ext cx="153814" cy="302133"/>
              </a:xfrm>
              <a:custGeom>
                <a:avLst/>
                <a:gdLst/>
                <a:ahLst/>
                <a:cxnLst/>
                <a:rect l="l" t="t" r="r" b="b"/>
                <a:pathLst>
                  <a:path w="192267" h="377666" extrusionOk="0">
                    <a:moveTo>
                      <a:pt x="3655" y="58864"/>
                    </a:moveTo>
                    <a:cubicBezTo>
                      <a:pt x="6513" y="37433"/>
                      <a:pt x="-7584" y="17050"/>
                      <a:pt x="6037" y="0"/>
                    </a:cubicBezTo>
                    <a:cubicBezTo>
                      <a:pt x="53662" y="47054"/>
                      <a:pt x="47947" y="171450"/>
                      <a:pt x="58805" y="250984"/>
                    </a:cubicBezTo>
                    <a:cubicBezTo>
                      <a:pt x="94429" y="288131"/>
                      <a:pt x="165961" y="324803"/>
                      <a:pt x="186059" y="333851"/>
                    </a:cubicBezTo>
                    <a:cubicBezTo>
                      <a:pt x="189679" y="335566"/>
                      <a:pt x="192917" y="337375"/>
                      <a:pt x="192155" y="341281"/>
                    </a:cubicBezTo>
                    <a:cubicBezTo>
                      <a:pt x="189461" y="354530"/>
                      <a:pt x="183757" y="366979"/>
                      <a:pt x="175486" y="377666"/>
                    </a:cubicBezTo>
                    <a:cubicBezTo>
                      <a:pt x="127861" y="357283"/>
                      <a:pt x="94048" y="345567"/>
                      <a:pt x="34897" y="289370"/>
                    </a:cubicBezTo>
                    <a:cubicBezTo>
                      <a:pt x="29295" y="283293"/>
                      <a:pt x="24287" y="276692"/>
                      <a:pt x="19943" y="269653"/>
                    </a:cubicBezTo>
                    <a:cubicBezTo>
                      <a:pt x="3084" y="218980"/>
                      <a:pt x="-1202" y="95821"/>
                      <a:pt x="3655" y="58864"/>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4" name="Google Shape;244;p12"/>
              <p:cNvSpPr/>
              <p:nvPr/>
            </p:nvSpPr>
            <p:spPr>
              <a:xfrm>
                <a:off x="5572425" y="3691494"/>
                <a:ext cx="175494" cy="353954"/>
              </a:xfrm>
              <a:custGeom>
                <a:avLst/>
                <a:gdLst/>
                <a:ahLst/>
                <a:cxnLst/>
                <a:rect l="l" t="t" r="r" b="b"/>
                <a:pathLst>
                  <a:path w="219367" h="442443" extrusionOk="0">
                    <a:moveTo>
                      <a:pt x="58192" y="43155"/>
                    </a:moveTo>
                    <a:cubicBezTo>
                      <a:pt x="58192" y="43155"/>
                      <a:pt x="93434" y="95638"/>
                      <a:pt x="142583" y="100305"/>
                    </a:cubicBezTo>
                    <a:cubicBezTo>
                      <a:pt x="158109" y="85065"/>
                      <a:pt x="159443" y="30678"/>
                      <a:pt x="138011" y="13247"/>
                    </a:cubicBezTo>
                    <a:cubicBezTo>
                      <a:pt x="138011" y="13247"/>
                      <a:pt x="157728" y="-2660"/>
                      <a:pt x="171254" y="388"/>
                    </a:cubicBezTo>
                    <a:cubicBezTo>
                      <a:pt x="185905" y="9218"/>
                      <a:pt x="196816" y="23115"/>
                      <a:pt x="201924" y="39441"/>
                    </a:cubicBezTo>
                    <a:cubicBezTo>
                      <a:pt x="214382" y="75569"/>
                      <a:pt x="220254" y="113631"/>
                      <a:pt x="219260" y="151836"/>
                    </a:cubicBezTo>
                    <a:cubicBezTo>
                      <a:pt x="218402" y="203366"/>
                      <a:pt x="219260" y="360814"/>
                      <a:pt x="219260" y="360814"/>
                    </a:cubicBezTo>
                    <a:cubicBezTo>
                      <a:pt x="219260" y="360814"/>
                      <a:pt x="212402" y="394056"/>
                      <a:pt x="167920" y="418821"/>
                    </a:cubicBezTo>
                    <a:cubicBezTo>
                      <a:pt x="123438" y="443586"/>
                      <a:pt x="90386" y="446063"/>
                      <a:pt x="60192" y="439014"/>
                    </a:cubicBezTo>
                    <a:cubicBezTo>
                      <a:pt x="35332" y="433204"/>
                      <a:pt x="14758" y="424441"/>
                      <a:pt x="6185" y="406439"/>
                    </a:cubicBezTo>
                    <a:cubicBezTo>
                      <a:pt x="8471" y="370244"/>
                      <a:pt x="24569" y="276042"/>
                      <a:pt x="18568" y="230607"/>
                    </a:cubicBezTo>
                    <a:cubicBezTo>
                      <a:pt x="12567" y="185173"/>
                      <a:pt x="2947" y="151359"/>
                      <a:pt x="470" y="114593"/>
                    </a:cubicBezTo>
                    <a:cubicBezTo>
                      <a:pt x="-2006" y="77826"/>
                      <a:pt x="5233" y="78588"/>
                      <a:pt x="23711" y="65539"/>
                    </a:cubicBezTo>
                    <a:cubicBezTo>
                      <a:pt x="34645" y="57252"/>
                      <a:pt x="46169" y="49766"/>
                      <a:pt x="58192" y="43155"/>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5" name="Google Shape;245;p12"/>
              <p:cNvSpPr/>
              <p:nvPr/>
            </p:nvSpPr>
            <p:spPr>
              <a:xfrm>
                <a:off x="5596900" y="3567776"/>
                <a:ext cx="116875" cy="142090"/>
              </a:xfrm>
              <a:custGeom>
                <a:avLst/>
                <a:gdLst/>
                <a:ahLst/>
                <a:cxnLst/>
                <a:rect l="l" t="t" r="r" b="b"/>
                <a:pathLst>
                  <a:path w="146094" h="177613" extrusionOk="0">
                    <a:moveTo>
                      <a:pt x="142737" y="64264"/>
                    </a:moveTo>
                    <a:lnTo>
                      <a:pt x="142737" y="64264"/>
                    </a:lnTo>
                    <a:cubicBezTo>
                      <a:pt x="136926" y="26164"/>
                      <a:pt x="109780" y="-2411"/>
                      <a:pt x="70823" y="161"/>
                    </a:cubicBezTo>
                    <a:cubicBezTo>
                      <a:pt x="29585" y="2342"/>
                      <a:pt x="-2076" y="37537"/>
                      <a:pt x="106" y="78780"/>
                    </a:cubicBezTo>
                    <a:cubicBezTo>
                      <a:pt x="1341" y="102107"/>
                      <a:pt x="13407" y="123519"/>
                      <a:pt x="32723" y="136654"/>
                    </a:cubicBezTo>
                    <a:cubicBezTo>
                      <a:pt x="34067" y="142360"/>
                      <a:pt x="36081" y="147894"/>
                      <a:pt x="38724" y="153132"/>
                    </a:cubicBezTo>
                    <a:cubicBezTo>
                      <a:pt x="52440" y="169230"/>
                      <a:pt x="94064" y="179136"/>
                      <a:pt x="105970" y="177421"/>
                    </a:cubicBezTo>
                    <a:cubicBezTo>
                      <a:pt x="120536" y="176269"/>
                      <a:pt x="132921" y="166334"/>
                      <a:pt x="137212" y="152370"/>
                    </a:cubicBezTo>
                    <a:cubicBezTo>
                      <a:pt x="150166" y="122462"/>
                      <a:pt x="146070" y="82838"/>
                      <a:pt x="142737" y="64264"/>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6" name="Google Shape;246;p12"/>
              <p:cNvSpPr/>
              <p:nvPr/>
            </p:nvSpPr>
            <p:spPr>
              <a:xfrm>
                <a:off x="5586117" y="3555452"/>
                <a:ext cx="123225" cy="121654"/>
              </a:xfrm>
              <a:custGeom>
                <a:avLst/>
                <a:gdLst/>
                <a:ahLst/>
                <a:cxnLst/>
                <a:rect l="l" t="t" r="r" b="b"/>
                <a:pathLst>
                  <a:path w="154031" h="152067" extrusionOk="0">
                    <a:moveTo>
                      <a:pt x="46496" y="152068"/>
                    </a:moveTo>
                    <a:lnTo>
                      <a:pt x="46496" y="152068"/>
                    </a:lnTo>
                    <a:lnTo>
                      <a:pt x="50021" y="119112"/>
                    </a:lnTo>
                    <a:cubicBezTo>
                      <a:pt x="50021" y="119112"/>
                      <a:pt x="22874" y="49579"/>
                      <a:pt x="86692" y="63009"/>
                    </a:cubicBezTo>
                    <a:cubicBezTo>
                      <a:pt x="128602" y="71867"/>
                      <a:pt x="139079" y="75677"/>
                      <a:pt x="151843" y="47579"/>
                    </a:cubicBezTo>
                    <a:cubicBezTo>
                      <a:pt x="164606" y="19480"/>
                      <a:pt x="119648" y="-5857"/>
                      <a:pt x="66118" y="1192"/>
                    </a:cubicBezTo>
                    <a:cubicBezTo>
                      <a:pt x="27984" y="5192"/>
                      <a:pt x="-739" y="37720"/>
                      <a:pt x="14" y="76058"/>
                    </a:cubicBezTo>
                    <a:cubicBezTo>
                      <a:pt x="1538" y="96632"/>
                      <a:pt x="7063" y="138542"/>
                      <a:pt x="46496" y="152068"/>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7" name="Google Shape;247;p12"/>
              <p:cNvSpPr/>
              <p:nvPr/>
            </p:nvSpPr>
            <p:spPr>
              <a:xfrm>
                <a:off x="5563193" y="3761560"/>
                <a:ext cx="157578" cy="270890"/>
              </a:xfrm>
              <a:custGeom>
                <a:avLst/>
                <a:gdLst/>
                <a:ahLst/>
                <a:cxnLst/>
                <a:rect l="l" t="t" r="r" b="b"/>
                <a:pathLst>
                  <a:path w="196972" h="338613" extrusionOk="0">
                    <a:moveTo>
                      <a:pt x="780" y="5239"/>
                    </a:moveTo>
                    <a:cubicBezTo>
                      <a:pt x="19163" y="0"/>
                      <a:pt x="5161" y="4286"/>
                      <a:pt x="19163" y="0"/>
                    </a:cubicBezTo>
                    <a:cubicBezTo>
                      <a:pt x="66788" y="46958"/>
                      <a:pt x="61168" y="127540"/>
                      <a:pt x="72027" y="207073"/>
                    </a:cubicBezTo>
                    <a:cubicBezTo>
                      <a:pt x="98506" y="250984"/>
                      <a:pt x="196709" y="310039"/>
                      <a:pt x="196709" y="310039"/>
                    </a:cubicBezTo>
                    <a:cubicBezTo>
                      <a:pt x="197947" y="318516"/>
                      <a:pt x="194994" y="320992"/>
                      <a:pt x="184326" y="338614"/>
                    </a:cubicBezTo>
                    <a:cubicBezTo>
                      <a:pt x="129661" y="317649"/>
                      <a:pt x="79941" y="285579"/>
                      <a:pt x="38308" y="244411"/>
                    </a:cubicBezTo>
                    <a:cubicBezTo>
                      <a:pt x="35927" y="242221"/>
                      <a:pt x="32498" y="241554"/>
                      <a:pt x="31545" y="238601"/>
                    </a:cubicBezTo>
                    <a:cubicBezTo>
                      <a:pt x="14686" y="187547"/>
                      <a:pt x="-4078" y="42291"/>
                      <a:pt x="780" y="5239"/>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8" name="Google Shape;248;p12"/>
              <p:cNvSpPr/>
              <p:nvPr/>
            </p:nvSpPr>
            <p:spPr>
              <a:xfrm>
                <a:off x="5730894" y="3844261"/>
                <a:ext cx="182422" cy="245287"/>
              </a:xfrm>
              <a:custGeom>
                <a:avLst/>
                <a:gdLst/>
                <a:ahLst/>
                <a:cxnLst/>
                <a:rect l="l" t="t" r="r" b="b"/>
                <a:pathLst>
                  <a:path w="228028" h="306609" extrusionOk="0">
                    <a:moveTo>
                      <a:pt x="228028" y="0"/>
                    </a:moveTo>
                    <a:lnTo>
                      <a:pt x="156686" y="244030"/>
                    </a:lnTo>
                    <a:lnTo>
                      <a:pt x="0" y="306610"/>
                    </a:lnTo>
                    <a:lnTo>
                      <a:pt x="57150" y="68866"/>
                    </a:lnTo>
                    <a:lnTo>
                      <a:pt x="228028" y="0"/>
                    </a:ln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49" name="Google Shape;249;p12"/>
              <p:cNvSpPr/>
              <p:nvPr/>
            </p:nvSpPr>
            <p:spPr>
              <a:xfrm>
                <a:off x="5699455" y="3997937"/>
                <a:ext cx="92794" cy="45581"/>
              </a:xfrm>
              <a:custGeom>
                <a:avLst/>
                <a:gdLst/>
                <a:ahLst/>
                <a:cxnLst/>
                <a:rect l="l" t="t" r="r" b="b"/>
                <a:pathLst>
                  <a:path w="115992" h="56976" extrusionOk="0">
                    <a:moveTo>
                      <a:pt x="1604" y="16383"/>
                    </a:moveTo>
                    <a:cubicBezTo>
                      <a:pt x="3890" y="8001"/>
                      <a:pt x="9891" y="10096"/>
                      <a:pt x="16749" y="12192"/>
                    </a:cubicBezTo>
                    <a:cubicBezTo>
                      <a:pt x="24087" y="15173"/>
                      <a:pt x="32154" y="15869"/>
                      <a:pt x="39895" y="14192"/>
                    </a:cubicBezTo>
                    <a:cubicBezTo>
                      <a:pt x="45919" y="11240"/>
                      <a:pt x="51497" y="7458"/>
                      <a:pt x="56468" y="2953"/>
                    </a:cubicBezTo>
                    <a:cubicBezTo>
                      <a:pt x="59631" y="1038"/>
                      <a:pt x="63251" y="19"/>
                      <a:pt x="66946" y="0"/>
                    </a:cubicBezTo>
                    <a:cubicBezTo>
                      <a:pt x="66946" y="2096"/>
                      <a:pt x="63326" y="14478"/>
                      <a:pt x="63326" y="14478"/>
                    </a:cubicBezTo>
                    <a:cubicBezTo>
                      <a:pt x="63326" y="14478"/>
                      <a:pt x="97712" y="14478"/>
                      <a:pt x="101426" y="14478"/>
                    </a:cubicBezTo>
                    <a:cubicBezTo>
                      <a:pt x="104583" y="13907"/>
                      <a:pt x="107609" y="15993"/>
                      <a:pt x="108184" y="19155"/>
                    </a:cubicBezTo>
                    <a:cubicBezTo>
                      <a:pt x="108501" y="20889"/>
                      <a:pt x="108012" y="22670"/>
                      <a:pt x="106856" y="24003"/>
                    </a:cubicBezTo>
                    <a:lnTo>
                      <a:pt x="109237" y="24003"/>
                    </a:lnTo>
                    <a:cubicBezTo>
                      <a:pt x="116190" y="22479"/>
                      <a:pt x="118762" y="33528"/>
                      <a:pt x="112190" y="34862"/>
                    </a:cubicBezTo>
                    <a:lnTo>
                      <a:pt x="106475" y="35719"/>
                    </a:lnTo>
                    <a:cubicBezTo>
                      <a:pt x="111047" y="37529"/>
                      <a:pt x="112190" y="45244"/>
                      <a:pt x="106475" y="46196"/>
                    </a:cubicBezTo>
                    <a:lnTo>
                      <a:pt x="104665" y="46196"/>
                    </a:lnTo>
                    <a:cubicBezTo>
                      <a:pt x="103845" y="46339"/>
                      <a:pt x="103009" y="46339"/>
                      <a:pt x="102188" y="46196"/>
                    </a:cubicBezTo>
                    <a:lnTo>
                      <a:pt x="100188" y="46196"/>
                    </a:lnTo>
                    <a:cubicBezTo>
                      <a:pt x="100896" y="49435"/>
                      <a:pt x="98845" y="52635"/>
                      <a:pt x="95608" y="53340"/>
                    </a:cubicBezTo>
                    <a:cubicBezTo>
                      <a:pt x="95421" y="53378"/>
                      <a:pt x="95233" y="53416"/>
                      <a:pt x="95045" y="53435"/>
                    </a:cubicBezTo>
                    <a:cubicBezTo>
                      <a:pt x="78281" y="55626"/>
                      <a:pt x="53611" y="62294"/>
                      <a:pt x="38466" y="48482"/>
                    </a:cubicBezTo>
                    <a:cubicBezTo>
                      <a:pt x="27950" y="47473"/>
                      <a:pt x="17678" y="44710"/>
                      <a:pt x="8081" y="40291"/>
                    </a:cubicBezTo>
                    <a:cubicBezTo>
                      <a:pt x="-967" y="35719"/>
                      <a:pt x="-1253" y="26289"/>
                      <a:pt x="1604" y="16383"/>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50" name="Google Shape;250;p12"/>
              <p:cNvSpPr/>
              <p:nvPr/>
            </p:nvSpPr>
            <p:spPr>
              <a:xfrm>
                <a:off x="5833154" y="3969125"/>
                <a:ext cx="57182" cy="47279"/>
              </a:xfrm>
              <a:custGeom>
                <a:avLst/>
                <a:gdLst/>
                <a:ahLst/>
                <a:cxnLst/>
                <a:rect l="l" t="t" r="r" b="b"/>
                <a:pathLst>
                  <a:path w="71478" h="59099" extrusionOk="0">
                    <a:moveTo>
                      <a:pt x="5636" y="32418"/>
                    </a:moveTo>
                    <a:lnTo>
                      <a:pt x="8018" y="32418"/>
                    </a:lnTo>
                    <a:cubicBezTo>
                      <a:pt x="5440" y="30599"/>
                      <a:pt x="4827" y="27027"/>
                      <a:pt x="6648" y="24455"/>
                    </a:cubicBezTo>
                    <a:cubicBezTo>
                      <a:pt x="7726" y="22922"/>
                      <a:pt x="9482" y="22026"/>
                      <a:pt x="11351" y="22036"/>
                    </a:cubicBezTo>
                    <a:cubicBezTo>
                      <a:pt x="14876" y="22036"/>
                      <a:pt x="50213" y="14606"/>
                      <a:pt x="50213" y="14606"/>
                    </a:cubicBezTo>
                    <a:lnTo>
                      <a:pt x="54500" y="128"/>
                    </a:lnTo>
                    <a:cubicBezTo>
                      <a:pt x="54500" y="-729"/>
                      <a:pt x="60596" y="2986"/>
                      <a:pt x="60786" y="3176"/>
                    </a:cubicBezTo>
                    <a:cubicBezTo>
                      <a:pt x="66872" y="7091"/>
                      <a:pt x="70809" y="13597"/>
                      <a:pt x="71454" y="20798"/>
                    </a:cubicBezTo>
                    <a:cubicBezTo>
                      <a:pt x="71818" y="30903"/>
                      <a:pt x="68152" y="40733"/>
                      <a:pt x="61262" y="48134"/>
                    </a:cubicBezTo>
                    <a:cubicBezTo>
                      <a:pt x="54984" y="54364"/>
                      <a:pt x="46575" y="57974"/>
                      <a:pt x="37736" y="58231"/>
                    </a:cubicBezTo>
                    <a:cubicBezTo>
                      <a:pt x="33449" y="58231"/>
                      <a:pt x="29354" y="58707"/>
                      <a:pt x="25639" y="59088"/>
                    </a:cubicBezTo>
                    <a:cubicBezTo>
                      <a:pt x="22226" y="59298"/>
                      <a:pt x="19289" y="56707"/>
                      <a:pt x="19078" y="53287"/>
                    </a:cubicBezTo>
                    <a:cubicBezTo>
                      <a:pt x="19071" y="53192"/>
                      <a:pt x="19068" y="53087"/>
                      <a:pt x="19067" y="52992"/>
                    </a:cubicBezTo>
                    <a:lnTo>
                      <a:pt x="17924" y="52992"/>
                    </a:lnTo>
                    <a:cubicBezTo>
                      <a:pt x="17115" y="53221"/>
                      <a:pt x="16256" y="53221"/>
                      <a:pt x="15447" y="52992"/>
                    </a:cubicBezTo>
                    <a:lnTo>
                      <a:pt x="13637" y="52992"/>
                    </a:lnTo>
                    <a:cubicBezTo>
                      <a:pt x="7637" y="52992"/>
                      <a:pt x="7160" y="45562"/>
                      <a:pt x="11256" y="42895"/>
                    </a:cubicBezTo>
                    <a:lnTo>
                      <a:pt x="5446" y="42895"/>
                    </a:lnTo>
                    <a:cubicBezTo>
                      <a:pt x="-2174" y="43562"/>
                      <a:pt x="-1507" y="32323"/>
                      <a:pt x="5636" y="32418"/>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51" name="Google Shape;251;p12"/>
              <p:cNvSpPr/>
              <p:nvPr/>
            </p:nvSpPr>
            <p:spPr>
              <a:xfrm>
                <a:off x="5709343" y="3692033"/>
                <a:ext cx="56693" cy="82524"/>
              </a:xfrm>
              <a:custGeom>
                <a:avLst/>
                <a:gdLst/>
                <a:ahLst/>
                <a:cxnLst/>
                <a:rect l="l" t="t" r="r" b="b"/>
                <a:pathLst>
                  <a:path w="70866" h="103155" extrusionOk="0">
                    <a:moveTo>
                      <a:pt x="45339" y="103156"/>
                    </a:moveTo>
                    <a:cubicBezTo>
                      <a:pt x="54990" y="102718"/>
                      <a:pt x="64114" y="98631"/>
                      <a:pt x="70866" y="91726"/>
                    </a:cubicBezTo>
                    <a:cubicBezTo>
                      <a:pt x="69533" y="73628"/>
                      <a:pt x="46482" y="5143"/>
                      <a:pt x="0" y="0"/>
                    </a:cubicBezTo>
                    <a:cubicBezTo>
                      <a:pt x="12463" y="8944"/>
                      <a:pt x="22324" y="21041"/>
                      <a:pt x="28575" y="35052"/>
                    </a:cubicBezTo>
                    <a:cubicBezTo>
                      <a:pt x="35880" y="57293"/>
                      <a:pt x="41484" y="80067"/>
                      <a:pt x="45339" y="103156"/>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52" name="Google Shape;252;p12"/>
              <p:cNvSpPr/>
              <p:nvPr/>
            </p:nvSpPr>
            <p:spPr>
              <a:xfrm>
                <a:off x="5551668" y="3748041"/>
                <a:ext cx="68780" cy="102654"/>
              </a:xfrm>
              <a:custGeom>
                <a:avLst/>
                <a:gdLst/>
                <a:ahLst/>
                <a:cxnLst/>
                <a:rect l="l" t="t" r="r" b="b"/>
                <a:pathLst>
                  <a:path w="85975" h="128318" extrusionOk="0">
                    <a:moveTo>
                      <a:pt x="6812" y="123589"/>
                    </a:moveTo>
                    <a:cubicBezTo>
                      <a:pt x="6812" y="123589"/>
                      <a:pt x="53008" y="139590"/>
                      <a:pt x="85584" y="112730"/>
                    </a:cubicBezTo>
                    <a:cubicBezTo>
                      <a:pt x="89203" y="106634"/>
                      <a:pt x="66534" y="27957"/>
                      <a:pt x="66534" y="27957"/>
                    </a:cubicBezTo>
                    <a:cubicBezTo>
                      <a:pt x="66534" y="27957"/>
                      <a:pt x="47484" y="-12238"/>
                      <a:pt x="16813" y="3764"/>
                    </a:cubicBezTo>
                    <a:cubicBezTo>
                      <a:pt x="-13857" y="19766"/>
                      <a:pt x="6812" y="123589"/>
                      <a:pt x="6812" y="123589"/>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sp>
          <p:nvSpPr>
            <p:cNvPr id="253" name="Google Shape;253;p12"/>
            <p:cNvSpPr/>
            <p:nvPr/>
          </p:nvSpPr>
          <p:spPr>
            <a:xfrm>
              <a:off x="7297552" y="1119942"/>
              <a:ext cx="135609" cy="266405"/>
            </a:xfrm>
            <a:custGeom>
              <a:avLst/>
              <a:gdLst/>
              <a:ahLst/>
              <a:cxnLst/>
              <a:rect l="l" t="t" r="r" b="b"/>
              <a:pathLst>
                <a:path w="169617" h="333215" extrusionOk="0">
                  <a:moveTo>
                    <a:pt x="97114" y="257806"/>
                  </a:moveTo>
                  <a:cubicBezTo>
                    <a:pt x="82065" y="284512"/>
                    <a:pt x="63834" y="309299"/>
                    <a:pt x="42822" y="331624"/>
                  </a:cubicBezTo>
                  <a:cubicBezTo>
                    <a:pt x="36916" y="338482"/>
                    <a:pt x="-8137" y="321242"/>
                    <a:pt x="1293" y="316384"/>
                  </a:cubicBezTo>
                  <a:cubicBezTo>
                    <a:pt x="10722" y="311527"/>
                    <a:pt x="40250" y="270283"/>
                    <a:pt x="55109" y="242851"/>
                  </a:cubicBezTo>
                  <a:cubicBezTo>
                    <a:pt x="67549" y="210057"/>
                    <a:pt x="78074" y="176568"/>
                    <a:pt x="86637" y="142553"/>
                  </a:cubicBezTo>
                  <a:cubicBezTo>
                    <a:pt x="96162" y="108930"/>
                    <a:pt x="103972" y="59590"/>
                    <a:pt x="110735" y="36349"/>
                  </a:cubicBezTo>
                  <a:cubicBezTo>
                    <a:pt x="114326" y="18843"/>
                    <a:pt x="127870" y="5080"/>
                    <a:pt x="145311" y="1202"/>
                  </a:cubicBezTo>
                  <a:cubicBezTo>
                    <a:pt x="161503" y="-2513"/>
                    <a:pt x="172076" y="1869"/>
                    <a:pt x="169123" y="21586"/>
                  </a:cubicBezTo>
                  <a:cubicBezTo>
                    <a:pt x="163885" y="56066"/>
                    <a:pt x="136929" y="189988"/>
                    <a:pt x="97114" y="257806"/>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54" name="Google Shape;254;p12"/>
            <p:cNvSpPr/>
            <p:nvPr/>
          </p:nvSpPr>
          <p:spPr>
            <a:xfrm>
              <a:off x="7309787" y="1745656"/>
              <a:ext cx="93295" cy="72283"/>
            </a:xfrm>
            <a:custGeom>
              <a:avLst/>
              <a:gdLst/>
              <a:ahLst/>
              <a:cxnLst/>
              <a:rect l="l" t="t" r="r" b="b"/>
              <a:pathLst>
                <a:path w="116692" h="90410" extrusionOk="0">
                  <a:moveTo>
                    <a:pt x="107433" y="2"/>
                  </a:moveTo>
                  <a:cubicBezTo>
                    <a:pt x="93527" y="11337"/>
                    <a:pt x="72857" y="955"/>
                    <a:pt x="71810" y="2003"/>
                  </a:cubicBezTo>
                  <a:cubicBezTo>
                    <a:pt x="55417" y="17271"/>
                    <a:pt x="38177" y="31616"/>
                    <a:pt x="20184" y="44960"/>
                  </a:cubicBezTo>
                  <a:cubicBezTo>
                    <a:pt x="11421" y="51818"/>
                    <a:pt x="-2105" y="61057"/>
                    <a:pt x="277" y="74202"/>
                  </a:cubicBezTo>
                  <a:cubicBezTo>
                    <a:pt x="4753" y="97824"/>
                    <a:pt x="42472" y="90585"/>
                    <a:pt x="56665" y="83727"/>
                  </a:cubicBezTo>
                  <a:cubicBezTo>
                    <a:pt x="70857" y="76869"/>
                    <a:pt x="82573" y="64677"/>
                    <a:pt x="96003" y="56200"/>
                  </a:cubicBezTo>
                  <a:cubicBezTo>
                    <a:pt x="105528" y="50199"/>
                    <a:pt x="115053" y="47151"/>
                    <a:pt x="116577" y="34959"/>
                  </a:cubicBezTo>
                  <a:cubicBezTo>
                    <a:pt x="117720" y="27244"/>
                    <a:pt x="110100" y="-284"/>
                    <a:pt x="107433" y="2"/>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55" name="Google Shape;255;p12"/>
            <p:cNvSpPr/>
            <p:nvPr/>
          </p:nvSpPr>
          <p:spPr>
            <a:xfrm>
              <a:off x="7310617" y="1769417"/>
              <a:ext cx="92899" cy="48456"/>
            </a:xfrm>
            <a:custGeom>
              <a:avLst/>
              <a:gdLst/>
              <a:ahLst/>
              <a:cxnLst/>
              <a:rect l="l" t="t" r="r" b="b"/>
              <a:pathLst>
                <a:path w="116196" h="60608" extrusionOk="0">
                  <a:moveTo>
                    <a:pt x="115919" y="0"/>
                  </a:moveTo>
                  <a:cubicBezTo>
                    <a:pt x="114110" y="11621"/>
                    <a:pt x="104775" y="14764"/>
                    <a:pt x="95250" y="20765"/>
                  </a:cubicBezTo>
                  <a:cubicBezTo>
                    <a:pt x="81534" y="29242"/>
                    <a:pt x="69437" y="41529"/>
                    <a:pt x="55245" y="48673"/>
                  </a:cubicBezTo>
                  <a:cubicBezTo>
                    <a:pt x="41053" y="55817"/>
                    <a:pt x="9239" y="62008"/>
                    <a:pt x="0" y="45149"/>
                  </a:cubicBezTo>
                  <a:cubicBezTo>
                    <a:pt x="5048" y="67913"/>
                    <a:pt x="42101" y="60770"/>
                    <a:pt x="56198" y="53626"/>
                  </a:cubicBezTo>
                  <a:cubicBezTo>
                    <a:pt x="70295" y="46482"/>
                    <a:pt x="82106" y="34576"/>
                    <a:pt x="95536" y="26099"/>
                  </a:cubicBezTo>
                  <a:cubicBezTo>
                    <a:pt x="105061" y="20098"/>
                    <a:pt x="114586" y="17050"/>
                    <a:pt x="116110" y="4858"/>
                  </a:cubicBezTo>
                  <a:cubicBezTo>
                    <a:pt x="116272" y="3239"/>
                    <a:pt x="116205" y="1600"/>
                    <a:pt x="115919"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56" name="Google Shape;256;p12"/>
            <p:cNvSpPr/>
            <p:nvPr/>
          </p:nvSpPr>
          <p:spPr>
            <a:xfrm>
              <a:off x="7197828" y="1680648"/>
              <a:ext cx="93274" cy="69610"/>
            </a:xfrm>
            <a:custGeom>
              <a:avLst/>
              <a:gdLst/>
              <a:ahLst/>
              <a:cxnLst/>
              <a:rect l="l" t="t" r="r" b="b"/>
              <a:pathLst>
                <a:path w="116665" h="87067" extrusionOk="0">
                  <a:moveTo>
                    <a:pt x="105833" y="64"/>
                  </a:moveTo>
                  <a:cubicBezTo>
                    <a:pt x="91831" y="11398"/>
                    <a:pt x="67733" y="-984"/>
                    <a:pt x="66305" y="64"/>
                  </a:cubicBezTo>
                  <a:cubicBezTo>
                    <a:pt x="51722" y="14780"/>
                    <a:pt x="36329" y="28677"/>
                    <a:pt x="20204" y="41688"/>
                  </a:cubicBezTo>
                  <a:cubicBezTo>
                    <a:pt x="11440" y="48546"/>
                    <a:pt x="-2180" y="57690"/>
                    <a:pt x="296" y="70930"/>
                  </a:cubicBezTo>
                  <a:cubicBezTo>
                    <a:pt x="4678" y="94456"/>
                    <a:pt x="42492" y="87217"/>
                    <a:pt x="56684" y="80455"/>
                  </a:cubicBezTo>
                  <a:cubicBezTo>
                    <a:pt x="70876" y="73692"/>
                    <a:pt x="82592" y="61405"/>
                    <a:pt x="96022" y="52927"/>
                  </a:cubicBezTo>
                  <a:cubicBezTo>
                    <a:pt x="105547" y="47022"/>
                    <a:pt x="115072" y="43879"/>
                    <a:pt x="116597" y="31782"/>
                  </a:cubicBezTo>
                  <a:cubicBezTo>
                    <a:pt x="117549" y="23495"/>
                    <a:pt x="108310" y="-698"/>
                    <a:pt x="105833" y="64"/>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57" name="Google Shape;257;p12"/>
            <p:cNvSpPr/>
            <p:nvPr/>
          </p:nvSpPr>
          <p:spPr>
            <a:xfrm>
              <a:off x="7198064" y="1702707"/>
              <a:ext cx="92850" cy="48456"/>
            </a:xfrm>
            <a:custGeom>
              <a:avLst/>
              <a:gdLst/>
              <a:ahLst/>
              <a:cxnLst/>
              <a:rect l="l" t="t" r="r" b="b"/>
              <a:pathLst>
                <a:path w="116135" h="60608" extrusionOk="0">
                  <a:moveTo>
                    <a:pt x="115919" y="0"/>
                  </a:moveTo>
                  <a:cubicBezTo>
                    <a:pt x="114014" y="11621"/>
                    <a:pt x="104680" y="14764"/>
                    <a:pt x="95155" y="20765"/>
                  </a:cubicBezTo>
                  <a:cubicBezTo>
                    <a:pt x="81439" y="29242"/>
                    <a:pt x="69437" y="41529"/>
                    <a:pt x="55150" y="48673"/>
                  </a:cubicBezTo>
                  <a:cubicBezTo>
                    <a:pt x="40862" y="55817"/>
                    <a:pt x="9239" y="62008"/>
                    <a:pt x="0" y="45149"/>
                  </a:cubicBezTo>
                  <a:cubicBezTo>
                    <a:pt x="4953" y="67913"/>
                    <a:pt x="42101" y="60770"/>
                    <a:pt x="56198" y="53626"/>
                  </a:cubicBezTo>
                  <a:cubicBezTo>
                    <a:pt x="70295" y="46482"/>
                    <a:pt x="82010" y="34576"/>
                    <a:pt x="95536" y="26099"/>
                  </a:cubicBezTo>
                  <a:cubicBezTo>
                    <a:pt x="105061" y="20098"/>
                    <a:pt x="114586" y="17050"/>
                    <a:pt x="116110" y="4858"/>
                  </a:cubicBezTo>
                  <a:cubicBezTo>
                    <a:pt x="116177" y="3238"/>
                    <a:pt x="116110" y="1610"/>
                    <a:pt x="115919"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58" name="Google Shape;258;p12"/>
            <p:cNvSpPr/>
            <p:nvPr/>
          </p:nvSpPr>
          <p:spPr>
            <a:xfrm>
              <a:off x="7221254" y="1360384"/>
              <a:ext cx="326700" cy="394943"/>
            </a:xfrm>
            <a:custGeom>
              <a:avLst/>
              <a:gdLst/>
              <a:ahLst/>
              <a:cxnLst/>
              <a:rect l="l" t="t" r="r" b="b"/>
              <a:pathLst>
                <a:path w="408631" h="493987" extrusionOk="0">
                  <a:moveTo>
                    <a:pt x="405429" y="33455"/>
                  </a:moveTo>
                  <a:cubicBezTo>
                    <a:pt x="420955" y="130325"/>
                    <a:pt x="377902" y="166805"/>
                    <a:pt x="321990" y="187094"/>
                  </a:cubicBezTo>
                  <a:cubicBezTo>
                    <a:pt x="281890" y="201857"/>
                    <a:pt x="224264" y="224622"/>
                    <a:pt x="224264" y="224622"/>
                  </a:cubicBezTo>
                  <a:cubicBezTo>
                    <a:pt x="224264" y="224622"/>
                    <a:pt x="225121" y="245863"/>
                    <a:pt x="225502" y="293583"/>
                  </a:cubicBezTo>
                  <a:cubicBezTo>
                    <a:pt x="225978" y="335588"/>
                    <a:pt x="220359" y="489036"/>
                    <a:pt x="220359" y="489036"/>
                  </a:cubicBezTo>
                  <a:cubicBezTo>
                    <a:pt x="206862" y="495799"/>
                    <a:pt x="190936" y="495627"/>
                    <a:pt x="177591" y="488560"/>
                  </a:cubicBezTo>
                  <a:cubicBezTo>
                    <a:pt x="177591" y="488560"/>
                    <a:pt x="155017" y="371021"/>
                    <a:pt x="150255" y="318062"/>
                  </a:cubicBezTo>
                  <a:cubicBezTo>
                    <a:pt x="143778" y="246149"/>
                    <a:pt x="132729" y="199095"/>
                    <a:pt x="136348" y="183665"/>
                  </a:cubicBezTo>
                  <a:cubicBezTo>
                    <a:pt x="139587" y="170044"/>
                    <a:pt x="218168" y="131372"/>
                    <a:pt x="243123" y="110703"/>
                  </a:cubicBezTo>
                  <a:lnTo>
                    <a:pt x="78531" y="165853"/>
                  </a:lnTo>
                  <a:cubicBezTo>
                    <a:pt x="81789" y="183703"/>
                    <a:pt x="83380" y="201810"/>
                    <a:pt x="83294" y="219955"/>
                  </a:cubicBezTo>
                  <a:cubicBezTo>
                    <a:pt x="81770" y="277105"/>
                    <a:pt x="78627" y="400453"/>
                    <a:pt x="78627" y="400453"/>
                  </a:cubicBezTo>
                  <a:cubicBezTo>
                    <a:pt x="78627" y="400453"/>
                    <a:pt x="56053" y="416741"/>
                    <a:pt x="36812" y="400453"/>
                  </a:cubicBezTo>
                  <a:cubicBezTo>
                    <a:pt x="36812" y="400453"/>
                    <a:pt x="-4622" y="156137"/>
                    <a:pt x="427" y="124229"/>
                  </a:cubicBezTo>
                  <a:cubicBezTo>
                    <a:pt x="5189" y="93558"/>
                    <a:pt x="150255" y="30788"/>
                    <a:pt x="175782" y="9167"/>
                  </a:cubicBezTo>
                  <a:cubicBezTo>
                    <a:pt x="184802" y="1843"/>
                    <a:pt x="196499" y="-1308"/>
                    <a:pt x="207976" y="499"/>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59" name="Google Shape;259;p12"/>
            <p:cNvSpPr/>
            <p:nvPr/>
          </p:nvSpPr>
          <p:spPr>
            <a:xfrm>
              <a:off x="7417903" y="1095544"/>
              <a:ext cx="102781" cy="99997"/>
            </a:xfrm>
            <a:custGeom>
              <a:avLst/>
              <a:gdLst/>
              <a:ahLst/>
              <a:cxnLst/>
              <a:rect l="l" t="t" r="r" b="b"/>
              <a:pathLst>
                <a:path w="128556" h="125075" extrusionOk="0">
                  <a:moveTo>
                    <a:pt x="102220" y="0"/>
                  </a:moveTo>
                  <a:cubicBezTo>
                    <a:pt x="102220" y="0"/>
                    <a:pt x="99838" y="46196"/>
                    <a:pt x="100886" y="50292"/>
                  </a:cubicBezTo>
                  <a:cubicBezTo>
                    <a:pt x="101934" y="54388"/>
                    <a:pt x="122032" y="67913"/>
                    <a:pt x="127937" y="72676"/>
                  </a:cubicBezTo>
                  <a:cubicBezTo>
                    <a:pt x="133843" y="77438"/>
                    <a:pt x="96029" y="114776"/>
                    <a:pt x="77645" y="123253"/>
                  </a:cubicBezTo>
                  <a:cubicBezTo>
                    <a:pt x="59262" y="131731"/>
                    <a:pt x="1445" y="109442"/>
                    <a:pt x="112" y="80867"/>
                  </a:cubicBezTo>
                  <a:cubicBezTo>
                    <a:pt x="-1222" y="52292"/>
                    <a:pt x="9637" y="28289"/>
                    <a:pt x="19162" y="27051"/>
                  </a:cubicBezTo>
                  <a:cubicBezTo>
                    <a:pt x="28687" y="25813"/>
                    <a:pt x="102220" y="0"/>
                    <a:pt x="102220" y="0"/>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0" name="Google Shape;260;p12"/>
            <p:cNvSpPr/>
            <p:nvPr/>
          </p:nvSpPr>
          <p:spPr>
            <a:xfrm>
              <a:off x="7381720" y="1109556"/>
              <a:ext cx="166775" cy="325513"/>
            </a:xfrm>
            <a:custGeom>
              <a:avLst/>
              <a:gdLst/>
              <a:ahLst/>
              <a:cxnLst/>
              <a:rect l="l" t="t" r="r" b="b"/>
              <a:pathLst>
                <a:path w="208599" h="407146" extrusionOk="0">
                  <a:moveTo>
                    <a:pt x="152620" y="40673"/>
                  </a:moveTo>
                  <a:cubicBezTo>
                    <a:pt x="152620" y="40673"/>
                    <a:pt x="119187" y="90584"/>
                    <a:pt x="72419" y="95251"/>
                  </a:cubicBezTo>
                  <a:cubicBezTo>
                    <a:pt x="57751" y="80773"/>
                    <a:pt x="56417" y="28576"/>
                    <a:pt x="76801" y="12574"/>
                  </a:cubicBezTo>
                  <a:cubicBezTo>
                    <a:pt x="76801" y="12574"/>
                    <a:pt x="57751" y="-2571"/>
                    <a:pt x="45178" y="382"/>
                  </a:cubicBezTo>
                  <a:cubicBezTo>
                    <a:pt x="31481" y="8783"/>
                    <a:pt x="21327" y="21888"/>
                    <a:pt x="16603" y="37244"/>
                  </a:cubicBezTo>
                  <a:cubicBezTo>
                    <a:pt x="4658" y="71536"/>
                    <a:pt x="-923" y="107721"/>
                    <a:pt x="124" y="144019"/>
                  </a:cubicBezTo>
                  <a:cubicBezTo>
                    <a:pt x="886" y="192977"/>
                    <a:pt x="124" y="316707"/>
                    <a:pt x="124" y="316707"/>
                  </a:cubicBezTo>
                  <a:cubicBezTo>
                    <a:pt x="5620" y="346271"/>
                    <a:pt x="23556" y="372047"/>
                    <a:pt x="49369" y="387478"/>
                  </a:cubicBezTo>
                  <a:cubicBezTo>
                    <a:pt x="83068" y="406490"/>
                    <a:pt x="122740" y="411976"/>
                    <a:pt x="160335" y="402813"/>
                  </a:cubicBezTo>
                  <a:cubicBezTo>
                    <a:pt x="183957" y="397289"/>
                    <a:pt x="192720" y="383763"/>
                    <a:pt x="200911" y="366904"/>
                  </a:cubicBezTo>
                  <a:cubicBezTo>
                    <a:pt x="198816" y="332614"/>
                    <a:pt x="185195" y="262129"/>
                    <a:pt x="190910" y="218790"/>
                  </a:cubicBezTo>
                  <a:cubicBezTo>
                    <a:pt x="196625" y="175451"/>
                    <a:pt x="205769" y="143447"/>
                    <a:pt x="208150" y="108586"/>
                  </a:cubicBezTo>
                  <a:cubicBezTo>
                    <a:pt x="210532" y="73724"/>
                    <a:pt x="203483" y="74391"/>
                    <a:pt x="186052" y="62009"/>
                  </a:cubicBezTo>
                  <a:cubicBezTo>
                    <a:pt x="175442" y="54092"/>
                    <a:pt x="164269" y="46962"/>
                    <a:pt x="152620" y="40673"/>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1" name="Google Shape;261;p12"/>
            <p:cNvSpPr/>
            <p:nvPr/>
          </p:nvSpPr>
          <p:spPr>
            <a:xfrm>
              <a:off x="7413797" y="991818"/>
              <a:ext cx="110760" cy="134864"/>
            </a:xfrm>
            <a:custGeom>
              <a:avLst/>
              <a:gdLst/>
              <a:ahLst/>
              <a:cxnLst/>
              <a:rect l="l" t="t" r="r" b="b"/>
              <a:pathLst>
                <a:path w="138537" h="168686" extrusionOk="0">
                  <a:moveTo>
                    <a:pt x="2962" y="60969"/>
                  </a:moveTo>
                  <a:lnTo>
                    <a:pt x="2962" y="60969"/>
                  </a:lnTo>
                  <a:cubicBezTo>
                    <a:pt x="8486" y="25155"/>
                    <a:pt x="34204" y="-1896"/>
                    <a:pt x="71161" y="104"/>
                  </a:cubicBezTo>
                  <a:cubicBezTo>
                    <a:pt x="110299" y="2083"/>
                    <a:pt x="140427" y="35416"/>
                    <a:pt x="138445" y="74557"/>
                  </a:cubicBezTo>
                  <a:cubicBezTo>
                    <a:pt x="137321" y="96813"/>
                    <a:pt x="125806" y="117248"/>
                    <a:pt x="107356" y="129739"/>
                  </a:cubicBezTo>
                  <a:cubicBezTo>
                    <a:pt x="106032" y="135172"/>
                    <a:pt x="104117" y="140443"/>
                    <a:pt x="101641" y="145456"/>
                  </a:cubicBezTo>
                  <a:cubicBezTo>
                    <a:pt x="88592" y="160696"/>
                    <a:pt x="49063" y="170125"/>
                    <a:pt x="37728" y="168506"/>
                  </a:cubicBezTo>
                  <a:cubicBezTo>
                    <a:pt x="23907" y="167251"/>
                    <a:pt x="12249" y="157706"/>
                    <a:pt x="8296" y="144408"/>
                  </a:cubicBezTo>
                  <a:cubicBezTo>
                    <a:pt x="-3610" y="116309"/>
                    <a:pt x="-86" y="78685"/>
                    <a:pt x="2962" y="60969"/>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2" name="Google Shape;262;p12"/>
            <p:cNvSpPr/>
            <p:nvPr/>
          </p:nvSpPr>
          <p:spPr>
            <a:xfrm>
              <a:off x="7417935" y="980032"/>
              <a:ext cx="116886" cy="115512"/>
            </a:xfrm>
            <a:custGeom>
              <a:avLst/>
              <a:gdLst/>
              <a:ahLst/>
              <a:cxnLst/>
              <a:rect l="l" t="t" r="r" b="b"/>
              <a:pathLst>
                <a:path w="146199" h="144480" extrusionOk="0">
                  <a:moveTo>
                    <a:pt x="102179" y="144481"/>
                  </a:moveTo>
                  <a:lnTo>
                    <a:pt x="102179" y="144481"/>
                  </a:lnTo>
                  <a:lnTo>
                    <a:pt x="98750" y="113239"/>
                  </a:lnTo>
                  <a:cubicBezTo>
                    <a:pt x="98750" y="113239"/>
                    <a:pt x="124277" y="47135"/>
                    <a:pt x="63984" y="59899"/>
                  </a:cubicBezTo>
                  <a:cubicBezTo>
                    <a:pt x="24169" y="68281"/>
                    <a:pt x="14168" y="71900"/>
                    <a:pt x="2072" y="45135"/>
                  </a:cubicBezTo>
                  <a:cubicBezTo>
                    <a:pt x="-10025" y="18370"/>
                    <a:pt x="32647" y="-5538"/>
                    <a:pt x="83415" y="1129"/>
                  </a:cubicBezTo>
                  <a:cubicBezTo>
                    <a:pt x="119648" y="4934"/>
                    <a:pt x="146928" y="35857"/>
                    <a:pt x="146185" y="72281"/>
                  </a:cubicBezTo>
                  <a:cubicBezTo>
                    <a:pt x="144851" y="91903"/>
                    <a:pt x="139612" y="131717"/>
                    <a:pt x="102179" y="14448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3" name="Google Shape;263;p12"/>
            <p:cNvSpPr/>
            <p:nvPr/>
          </p:nvSpPr>
          <p:spPr>
            <a:xfrm>
              <a:off x="7364000" y="1109861"/>
              <a:ext cx="53839" cy="78361"/>
            </a:xfrm>
            <a:custGeom>
              <a:avLst/>
              <a:gdLst/>
              <a:ahLst/>
              <a:cxnLst/>
              <a:rect l="l" t="t" r="r" b="b"/>
              <a:pathLst>
                <a:path w="67341" h="98012" extrusionOk="0">
                  <a:moveTo>
                    <a:pt x="24289" y="98012"/>
                  </a:moveTo>
                  <a:cubicBezTo>
                    <a:pt x="15097" y="97573"/>
                    <a:pt x="6410" y="93657"/>
                    <a:pt x="0" y="87058"/>
                  </a:cubicBezTo>
                  <a:cubicBezTo>
                    <a:pt x="1334" y="70009"/>
                    <a:pt x="23241" y="4858"/>
                    <a:pt x="67342" y="0"/>
                  </a:cubicBezTo>
                  <a:cubicBezTo>
                    <a:pt x="55350" y="8451"/>
                    <a:pt x="45844" y="19962"/>
                    <a:pt x="39814" y="33338"/>
                  </a:cubicBezTo>
                  <a:cubicBezTo>
                    <a:pt x="32994" y="54469"/>
                    <a:pt x="27813" y="76090"/>
                    <a:pt x="24289" y="98012"/>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4" name="Google Shape;264;p12"/>
            <p:cNvSpPr/>
            <p:nvPr/>
          </p:nvSpPr>
          <p:spPr>
            <a:xfrm>
              <a:off x="7794459" y="3551002"/>
              <a:ext cx="540508" cy="312148"/>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5" name="Google Shape;265;p12"/>
            <p:cNvSpPr/>
            <p:nvPr/>
          </p:nvSpPr>
          <p:spPr>
            <a:xfrm>
              <a:off x="7824798" y="3491907"/>
              <a:ext cx="469764" cy="181297"/>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6" name="Google Shape;266;p12"/>
            <p:cNvSpPr/>
            <p:nvPr/>
          </p:nvSpPr>
          <p:spPr>
            <a:xfrm>
              <a:off x="7794490" y="3623727"/>
              <a:ext cx="41046" cy="82625"/>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7" name="Google Shape;267;p12"/>
            <p:cNvSpPr/>
            <p:nvPr/>
          </p:nvSpPr>
          <p:spPr>
            <a:xfrm>
              <a:off x="8298847" y="3624184"/>
              <a:ext cx="36096" cy="82168"/>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8" name="Google Shape;268;p12"/>
            <p:cNvSpPr/>
            <p:nvPr/>
          </p:nvSpPr>
          <p:spPr>
            <a:xfrm>
              <a:off x="7842237" y="3535238"/>
              <a:ext cx="449908" cy="259679"/>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69" name="Google Shape;269;p12"/>
            <p:cNvSpPr/>
            <p:nvPr/>
          </p:nvSpPr>
          <p:spPr>
            <a:xfrm>
              <a:off x="7815050" y="3673683"/>
              <a:ext cx="491482" cy="17632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0" name="Google Shape;270;p12"/>
            <p:cNvSpPr/>
            <p:nvPr/>
          </p:nvSpPr>
          <p:spPr>
            <a:xfrm>
              <a:off x="7794490" y="3472184"/>
              <a:ext cx="540453" cy="312196"/>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1" name="Google Shape;271;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2" name="Google Shape;272;p12"/>
            <p:cNvSpPr/>
            <p:nvPr/>
          </p:nvSpPr>
          <p:spPr>
            <a:xfrm>
              <a:off x="7752377" y="3752957"/>
              <a:ext cx="148877" cy="85976"/>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3" name="Google Shape;273;p12"/>
            <p:cNvSpPr/>
            <p:nvPr/>
          </p:nvSpPr>
          <p:spPr>
            <a:xfrm>
              <a:off x="7787483" y="3773138"/>
              <a:ext cx="113771" cy="106232"/>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4" name="Google Shape;274;p12"/>
            <p:cNvSpPr/>
            <p:nvPr/>
          </p:nvSpPr>
          <p:spPr>
            <a:xfrm>
              <a:off x="7465892" y="3799784"/>
              <a:ext cx="344817" cy="254127"/>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5" name="Google Shape;275;p12"/>
            <p:cNvSpPr/>
            <p:nvPr/>
          </p:nvSpPr>
          <p:spPr>
            <a:xfrm rot="-1801764">
              <a:off x="7461665" y="3958761"/>
              <a:ext cx="59345" cy="10271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6" name="Google Shape;276;p12"/>
            <p:cNvSpPr/>
            <p:nvPr/>
          </p:nvSpPr>
          <p:spPr>
            <a:xfrm>
              <a:off x="8113340" y="4275363"/>
              <a:ext cx="345579" cy="199519"/>
            </a:xfrm>
            <a:custGeom>
              <a:avLst/>
              <a:gdLst/>
              <a:ahLst/>
              <a:cxnLst/>
              <a:rect l="l" t="t" r="r" b="b"/>
              <a:pathLst>
                <a:path w="432244" h="249555" extrusionOk="0">
                  <a:moveTo>
                    <a:pt x="432244" y="124778"/>
                  </a:moveTo>
                  <a:cubicBezTo>
                    <a:pt x="432244" y="193690"/>
                    <a:pt x="335483" y="249555"/>
                    <a:pt x="216122" y="249555"/>
                  </a:cubicBezTo>
                  <a:cubicBezTo>
                    <a:pt x="96761" y="249555"/>
                    <a:pt x="0" y="193690"/>
                    <a:pt x="0" y="124778"/>
                  </a:cubicBezTo>
                  <a:cubicBezTo>
                    <a:pt x="0" y="55865"/>
                    <a:pt x="96761" y="0"/>
                    <a:pt x="216122" y="0"/>
                  </a:cubicBezTo>
                  <a:cubicBezTo>
                    <a:pt x="335483" y="0"/>
                    <a:pt x="432244" y="55865"/>
                    <a:pt x="432244" y="124778"/>
                  </a:cubicBezTo>
                  <a:close/>
                </a:path>
              </a:pathLst>
            </a:custGeom>
            <a:solidFill>
              <a:srgbClr val="D6D8E5">
                <a:alpha val="400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7" name="Google Shape;277;p12"/>
            <p:cNvSpPr/>
            <p:nvPr/>
          </p:nvSpPr>
          <p:spPr>
            <a:xfrm>
              <a:off x="8345604" y="3658605"/>
              <a:ext cx="79241" cy="172485"/>
            </a:xfrm>
            <a:custGeom>
              <a:avLst/>
              <a:gdLst/>
              <a:ahLst/>
              <a:cxnLst/>
              <a:rect l="l" t="t" r="r" b="b"/>
              <a:pathLst>
                <a:path w="99113" h="215741" extrusionOk="0">
                  <a:moveTo>
                    <a:pt x="77248" y="0"/>
                  </a:moveTo>
                  <a:cubicBezTo>
                    <a:pt x="79534" y="20098"/>
                    <a:pt x="103537" y="106775"/>
                    <a:pt x="98393" y="136398"/>
                  </a:cubicBezTo>
                  <a:cubicBezTo>
                    <a:pt x="93250" y="166021"/>
                    <a:pt x="11335" y="215741"/>
                    <a:pt x="11335" y="215741"/>
                  </a:cubicBezTo>
                  <a:lnTo>
                    <a:pt x="0" y="164973"/>
                  </a:lnTo>
                  <a:lnTo>
                    <a:pt x="45339" y="120491"/>
                  </a:lnTo>
                  <a:lnTo>
                    <a:pt x="33052" y="36385"/>
                  </a:ln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8" name="Google Shape;278;p12"/>
            <p:cNvSpPr/>
            <p:nvPr/>
          </p:nvSpPr>
          <p:spPr>
            <a:xfrm>
              <a:off x="8356722" y="3587657"/>
              <a:ext cx="56961" cy="109603"/>
            </a:xfrm>
            <a:custGeom>
              <a:avLst/>
              <a:gdLst/>
              <a:ahLst/>
              <a:cxnLst/>
              <a:rect l="l" t="t" r="r" b="b"/>
              <a:pathLst>
                <a:path w="71246" h="137090" extrusionOk="0">
                  <a:moveTo>
                    <a:pt x="0" y="3302"/>
                  </a:moveTo>
                  <a:cubicBezTo>
                    <a:pt x="16516" y="-4309"/>
                    <a:pt x="36109" y="1625"/>
                    <a:pt x="45625" y="17113"/>
                  </a:cubicBezTo>
                  <a:cubicBezTo>
                    <a:pt x="57626" y="37020"/>
                    <a:pt x="70104" y="105505"/>
                    <a:pt x="71247" y="117125"/>
                  </a:cubicBezTo>
                  <a:cubicBezTo>
                    <a:pt x="71247" y="117125"/>
                    <a:pt x="54388" y="140557"/>
                    <a:pt x="29051" y="136652"/>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79" name="Google Shape;279;p12"/>
            <p:cNvSpPr/>
            <p:nvPr/>
          </p:nvSpPr>
          <p:spPr>
            <a:xfrm>
              <a:off x="8165307" y="4346248"/>
              <a:ext cx="122882" cy="68919"/>
            </a:xfrm>
            <a:custGeom>
              <a:avLst/>
              <a:gdLst/>
              <a:ahLst/>
              <a:cxnLst/>
              <a:rect l="l" t="t" r="r" b="b"/>
              <a:pathLst>
                <a:path w="153698" h="86203" extrusionOk="0">
                  <a:moveTo>
                    <a:pt x="145884" y="20876"/>
                  </a:moveTo>
                  <a:cubicBezTo>
                    <a:pt x="128063" y="25743"/>
                    <a:pt x="109051" y="23409"/>
                    <a:pt x="92925" y="14399"/>
                  </a:cubicBezTo>
                  <a:cubicBezTo>
                    <a:pt x="80162" y="14399"/>
                    <a:pt x="10820" y="-14843"/>
                    <a:pt x="1390" y="10017"/>
                  </a:cubicBezTo>
                  <a:cubicBezTo>
                    <a:pt x="-6802" y="31925"/>
                    <a:pt x="23202" y="52118"/>
                    <a:pt x="39490" y="55928"/>
                  </a:cubicBezTo>
                  <a:cubicBezTo>
                    <a:pt x="74542" y="64405"/>
                    <a:pt x="100355" y="81931"/>
                    <a:pt x="114451" y="84503"/>
                  </a:cubicBezTo>
                  <a:cubicBezTo>
                    <a:pt x="124929" y="86694"/>
                    <a:pt x="138455" y="88122"/>
                    <a:pt x="146837" y="79931"/>
                  </a:cubicBezTo>
                  <a:cubicBezTo>
                    <a:pt x="156552" y="70406"/>
                    <a:pt x="155695" y="33830"/>
                    <a:pt x="145884" y="20876"/>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80" name="Google Shape;280;p12"/>
            <p:cNvSpPr/>
            <p:nvPr/>
          </p:nvSpPr>
          <p:spPr>
            <a:xfrm>
              <a:off x="8165313" y="4357988"/>
              <a:ext cx="120815" cy="57407"/>
            </a:xfrm>
            <a:custGeom>
              <a:avLst/>
              <a:gdLst/>
              <a:ahLst/>
              <a:cxnLst/>
              <a:rect l="l" t="t" r="r" b="b"/>
              <a:pathLst>
                <a:path w="151113" h="71804" extrusionOk="0">
                  <a:moveTo>
                    <a:pt x="114156" y="64103"/>
                  </a:moveTo>
                  <a:cubicBezTo>
                    <a:pt x="100059" y="61150"/>
                    <a:pt x="74246" y="43720"/>
                    <a:pt x="39195" y="35528"/>
                  </a:cubicBezTo>
                  <a:cubicBezTo>
                    <a:pt x="25764" y="32290"/>
                    <a:pt x="2619" y="17526"/>
                    <a:pt x="237" y="0"/>
                  </a:cubicBezTo>
                  <a:cubicBezTo>
                    <a:pt x="-2811" y="20098"/>
                    <a:pt x="24240" y="38100"/>
                    <a:pt x="39195" y="41529"/>
                  </a:cubicBezTo>
                  <a:cubicBezTo>
                    <a:pt x="74246" y="50006"/>
                    <a:pt x="100059" y="67532"/>
                    <a:pt x="114156" y="70104"/>
                  </a:cubicBezTo>
                  <a:cubicBezTo>
                    <a:pt x="124634" y="72295"/>
                    <a:pt x="138159" y="73723"/>
                    <a:pt x="146541" y="65532"/>
                  </a:cubicBezTo>
                  <a:cubicBezTo>
                    <a:pt x="148684" y="63122"/>
                    <a:pt x="150246" y="60255"/>
                    <a:pt x="151113" y="57150"/>
                  </a:cubicBezTo>
                  <a:cubicBezTo>
                    <a:pt x="140579" y="65161"/>
                    <a:pt x="126882" y="67742"/>
                    <a:pt x="114156" y="64103"/>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81" name="Google Shape;281;p12"/>
            <p:cNvSpPr/>
            <p:nvPr/>
          </p:nvSpPr>
          <p:spPr>
            <a:xfrm>
              <a:off x="8255166" y="4305930"/>
              <a:ext cx="122882" cy="68953"/>
            </a:xfrm>
            <a:custGeom>
              <a:avLst/>
              <a:gdLst/>
              <a:ahLst/>
              <a:cxnLst/>
              <a:rect l="l" t="t" r="r" b="b"/>
              <a:pathLst>
                <a:path w="153698" h="86245" extrusionOk="0">
                  <a:moveTo>
                    <a:pt x="145884" y="20822"/>
                  </a:moveTo>
                  <a:cubicBezTo>
                    <a:pt x="128082" y="25766"/>
                    <a:pt x="109041" y="23470"/>
                    <a:pt x="92925" y="14441"/>
                  </a:cubicBezTo>
                  <a:cubicBezTo>
                    <a:pt x="80162" y="14441"/>
                    <a:pt x="10820" y="-14896"/>
                    <a:pt x="1390" y="10059"/>
                  </a:cubicBezTo>
                  <a:cubicBezTo>
                    <a:pt x="-6802" y="31871"/>
                    <a:pt x="23202" y="52064"/>
                    <a:pt x="39490" y="55969"/>
                  </a:cubicBezTo>
                  <a:cubicBezTo>
                    <a:pt x="74446" y="64447"/>
                    <a:pt x="100354" y="81877"/>
                    <a:pt x="114452" y="84544"/>
                  </a:cubicBezTo>
                  <a:cubicBezTo>
                    <a:pt x="124929" y="86735"/>
                    <a:pt x="138454" y="88164"/>
                    <a:pt x="146837" y="79973"/>
                  </a:cubicBezTo>
                  <a:cubicBezTo>
                    <a:pt x="156552" y="70352"/>
                    <a:pt x="155695" y="33776"/>
                    <a:pt x="145884" y="20822"/>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82" name="Google Shape;282;p12"/>
            <p:cNvSpPr/>
            <p:nvPr/>
          </p:nvSpPr>
          <p:spPr>
            <a:xfrm>
              <a:off x="8255174" y="4317703"/>
              <a:ext cx="120815" cy="57407"/>
            </a:xfrm>
            <a:custGeom>
              <a:avLst/>
              <a:gdLst/>
              <a:ahLst/>
              <a:cxnLst/>
              <a:rect l="l" t="t" r="r" b="b"/>
              <a:pathLst>
                <a:path w="151113" h="71804" extrusionOk="0">
                  <a:moveTo>
                    <a:pt x="114156" y="64008"/>
                  </a:moveTo>
                  <a:cubicBezTo>
                    <a:pt x="100059" y="61055"/>
                    <a:pt x="74151" y="43624"/>
                    <a:pt x="39195" y="35433"/>
                  </a:cubicBezTo>
                  <a:cubicBezTo>
                    <a:pt x="25764" y="32195"/>
                    <a:pt x="2619" y="17526"/>
                    <a:pt x="237" y="0"/>
                  </a:cubicBezTo>
                  <a:cubicBezTo>
                    <a:pt x="-2811" y="20098"/>
                    <a:pt x="24240" y="38100"/>
                    <a:pt x="39195" y="41529"/>
                  </a:cubicBezTo>
                  <a:cubicBezTo>
                    <a:pt x="74151" y="50006"/>
                    <a:pt x="100059" y="67437"/>
                    <a:pt x="114156" y="70104"/>
                  </a:cubicBezTo>
                  <a:cubicBezTo>
                    <a:pt x="124634" y="72295"/>
                    <a:pt x="138159" y="73723"/>
                    <a:pt x="146541" y="65532"/>
                  </a:cubicBezTo>
                  <a:cubicBezTo>
                    <a:pt x="148684" y="63122"/>
                    <a:pt x="150246" y="60255"/>
                    <a:pt x="151113" y="57150"/>
                  </a:cubicBezTo>
                  <a:cubicBezTo>
                    <a:pt x="140578" y="65170"/>
                    <a:pt x="126862" y="67713"/>
                    <a:pt x="114156" y="64008"/>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83" name="Google Shape;283;p12"/>
            <p:cNvSpPr/>
            <p:nvPr/>
          </p:nvSpPr>
          <p:spPr>
            <a:xfrm>
              <a:off x="8198325" y="3858200"/>
              <a:ext cx="179678" cy="507212"/>
            </a:xfrm>
            <a:custGeom>
              <a:avLst/>
              <a:gdLst/>
              <a:ahLst/>
              <a:cxnLst/>
              <a:rect l="l" t="t" r="r" b="b"/>
              <a:pathLst>
                <a:path w="224738" h="634412" extrusionOk="0">
                  <a:moveTo>
                    <a:pt x="218313" y="392525"/>
                  </a:moveTo>
                  <a:cubicBezTo>
                    <a:pt x="215360" y="366693"/>
                    <a:pt x="210036" y="341186"/>
                    <a:pt x="202406" y="316325"/>
                  </a:cubicBezTo>
                  <a:cubicBezTo>
                    <a:pt x="202406" y="316325"/>
                    <a:pt x="207169" y="250793"/>
                    <a:pt x="209550" y="188690"/>
                  </a:cubicBezTo>
                  <a:cubicBezTo>
                    <a:pt x="212217" y="118205"/>
                    <a:pt x="236696" y="56197"/>
                    <a:pt x="217361" y="0"/>
                  </a:cubicBezTo>
                  <a:lnTo>
                    <a:pt x="0" y="48292"/>
                  </a:lnTo>
                  <a:cubicBezTo>
                    <a:pt x="0" y="48292"/>
                    <a:pt x="13145" y="329279"/>
                    <a:pt x="16002" y="363283"/>
                  </a:cubicBezTo>
                  <a:cubicBezTo>
                    <a:pt x="17536" y="389744"/>
                    <a:pt x="20717" y="416080"/>
                    <a:pt x="25527" y="442150"/>
                  </a:cubicBezTo>
                  <a:cubicBezTo>
                    <a:pt x="35052" y="496729"/>
                    <a:pt x="51530" y="626459"/>
                    <a:pt x="51530" y="626459"/>
                  </a:cubicBezTo>
                  <a:cubicBezTo>
                    <a:pt x="68075" y="634374"/>
                    <a:pt x="86801" y="636461"/>
                    <a:pt x="104680" y="632365"/>
                  </a:cubicBezTo>
                  <a:cubicBezTo>
                    <a:pt x="104680" y="632365"/>
                    <a:pt x="103061" y="468344"/>
                    <a:pt x="101537" y="429006"/>
                  </a:cubicBezTo>
                  <a:cubicBezTo>
                    <a:pt x="99727" y="381381"/>
                    <a:pt x="98298" y="384715"/>
                    <a:pt x="98298" y="384715"/>
                  </a:cubicBezTo>
                  <a:lnTo>
                    <a:pt x="105537" y="265176"/>
                  </a:lnTo>
                  <a:lnTo>
                    <a:pt x="110204" y="205740"/>
                  </a:lnTo>
                  <a:cubicBezTo>
                    <a:pt x="110204" y="205740"/>
                    <a:pt x="116205" y="249364"/>
                    <a:pt x="119729" y="288322"/>
                  </a:cubicBezTo>
                  <a:cubicBezTo>
                    <a:pt x="123158" y="322326"/>
                    <a:pt x="131350" y="353092"/>
                    <a:pt x="140494" y="416338"/>
                  </a:cubicBezTo>
                  <a:cubicBezTo>
                    <a:pt x="148495" y="471202"/>
                    <a:pt x="161354" y="581501"/>
                    <a:pt x="161354" y="581501"/>
                  </a:cubicBezTo>
                  <a:cubicBezTo>
                    <a:pt x="184404" y="594836"/>
                    <a:pt x="215551" y="583787"/>
                    <a:pt x="215551" y="583787"/>
                  </a:cubicBezTo>
                  <a:cubicBezTo>
                    <a:pt x="215551" y="583787"/>
                    <a:pt x="224790" y="440150"/>
                    <a:pt x="218313" y="392525"/>
                  </a:cubicBezTo>
                  <a:close/>
                </a:path>
              </a:pathLst>
            </a:custGeom>
            <a:solidFill>
              <a:srgbClr val="E2616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84" name="Google Shape;284;p12"/>
            <p:cNvSpPr/>
            <p:nvPr/>
          </p:nvSpPr>
          <p:spPr>
            <a:xfrm>
              <a:off x="8224549" y="3442293"/>
              <a:ext cx="130417" cy="208730"/>
            </a:xfrm>
            <a:custGeom>
              <a:avLst/>
              <a:gdLst/>
              <a:ahLst/>
              <a:cxnLst/>
              <a:rect l="l" t="t" r="r" b="b"/>
              <a:pathLst>
                <a:path w="163123" h="261076" extrusionOk="0">
                  <a:moveTo>
                    <a:pt x="153890" y="186263"/>
                  </a:moveTo>
                  <a:cubicBezTo>
                    <a:pt x="137316" y="187120"/>
                    <a:pt x="125315" y="191406"/>
                    <a:pt x="122934" y="186263"/>
                  </a:cubicBezTo>
                  <a:cubicBezTo>
                    <a:pt x="121190" y="177738"/>
                    <a:pt x="119914" y="169117"/>
                    <a:pt x="119124" y="160450"/>
                  </a:cubicBezTo>
                  <a:cubicBezTo>
                    <a:pt x="121028" y="155592"/>
                    <a:pt x="122743" y="150449"/>
                    <a:pt x="122743" y="150449"/>
                  </a:cubicBezTo>
                  <a:cubicBezTo>
                    <a:pt x="143508" y="137685"/>
                    <a:pt x="150080" y="115206"/>
                    <a:pt x="152842" y="89012"/>
                  </a:cubicBezTo>
                  <a:cubicBezTo>
                    <a:pt x="157509" y="44245"/>
                    <a:pt x="133316" y="5097"/>
                    <a:pt x="88548" y="430"/>
                  </a:cubicBezTo>
                  <a:cubicBezTo>
                    <a:pt x="46543" y="-3952"/>
                    <a:pt x="15587" y="25671"/>
                    <a:pt x="7300" y="66248"/>
                  </a:cubicBezTo>
                  <a:cubicBezTo>
                    <a:pt x="2918" y="86250"/>
                    <a:pt x="-5940" y="124064"/>
                    <a:pt x="5967" y="157021"/>
                  </a:cubicBezTo>
                  <a:cubicBezTo>
                    <a:pt x="12729" y="175499"/>
                    <a:pt x="21302" y="190073"/>
                    <a:pt x="29969" y="192930"/>
                  </a:cubicBezTo>
                  <a:cubicBezTo>
                    <a:pt x="38294" y="192740"/>
                    <a:pt x="46600" y="192006"/>
                    <a:pt x="54830" y="190739"/>
                  </a:cubicBezTo>
                  <a:lnTo>
                    <a:pt x="54830" y="190739"/>
                  </a:lnTo>
                  <a:cubicBezTo>
                    <a:pt x="54830" y="190739"/>
                    <a:pt x="57020" y="203122"/>
                    <a:pt x="58544" y="211123"/>
                  </a:cubicBezTo>
                  <a:cubicBezTo>
                    <a:pt x="60068" y="219124"/>
                    <a:pt x="59497" y="223315"/>
                    <a:pt x="43590" y="233030"/>
                  </a:cubicBezTo>
                  <a:cubicBezTo>
                    <a:pt x="27684" y="242746"/>
                    <a:pt x="67593" y="262939"/>
                    <a:pt x="93692" y="260939"/>
                  </a:cubicBezTo>
                  <a:cubicBezTo>
                    <a:pt x="119790" y="258938"/>
                    <a:pt x="149032" y="243222"/>
                    <a:pt x="157128" y="226458"/>
                  </a:cubicBezTo>
                  <a:cubicBezTo>
                    <a:pt x="165986" y="207884"/>
                    <a:pt x="165129" y="185786"/>
                    <a:pt x="153890" y="186263"/>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85" name="Google Shape;285;p12"/>
            <p:cNvSpPr/>
            <p:nvPr/>
          </p:nvSpPr>
          <p:spPr>
            <a:xfrm>
              <a:off x="8197056" y="3589895"/>
              <a:ext cx="200560" cy="332104"/>
            </a:xfrm>
            <a:custGeom>
              <a:avLst/>
              <a:gdLst/>
              <a:ahLst/>
              <a:cxnLst/>
              <a:rect l="l" t="t" r="r" b="b"/>
              <a:pathLst>
                <a:path w="250857" h="415389" extrusionOk="0">
                  <a:moveTo>
                    <a:pt x="164275" y="4121"/>
                  </a:moveTo>
                  <a:cubicBezTo>
                    <a:pt x="168847" y="15551"/>
                    <a:pt x="157131" y="29553"/>
                    <a:pt x="126175" y="39364"/>
                  </a:cubicBezTo>
                  <a:cubicBezTo>
                    <a:pt x="95218" y="49174"/>
                    <a:pt x="92266" y="36506"/>
                    <a:pt x="92266" y="36506"/>
                  </a:cubicBezTo>
                  <a:cubicBezTo>
                    <a:pt x="71558" y="45793"/>
                    <a:pt x="51375" y="56194"/>
                    <a:pt x="31782" y="67653"/>
                  </a:cubicBezTo>
                  <a:cubicBezTo>
                    <a:pt x="12732" y="80702"/>
                    <a:pt x="4921" y="118516"/>
                    <a:pt x="2350" y="181953"/>
                  </a:cubicBezTo>
                  <a:cubicBezTo>
                    <a:pt x="-508" y="255676"/>
                    <a:pt x="-794" y="365119"/>
                    <a:pt x="1683" y="383978"/>
                  </a:cubicBezTo>
                  <a:cubicBezTo>
                    <a:pt x="1683" y="383978"/>
                    <a:pt x="36544" y="418745"/>
                    <a:pt x="81217" y="415125"/>
                  </a:cubicBezTo>
                  <a:cubicBezTo>
                    <a:pt x="125889" y="411506"/>
                    <a:pt x="200946" y="371977"/>
                    <a:pt x="219139" y="341401"/>
                  </a:cubicBezTo>
                  <a:cubicBezTo>
                    <a:pt x="218662" y="276727"/>
                    <a:pt x="211042" y="266249"/>
                    <a:pt x="221520" y="229006"/>
                  </a:cubicBezTo>
                  <a:cubicBezTo>
                    <a:pt x="245523" y="143281"/>
                    <a:pt x="258096" y="108801"/>
                    <a:pt x="246475" y="52127"/>
                  </a:cubicBezTo>
                  <a:cubicBezTo>
                    <a:pt x="236950" y="5359"/>
                    <a:pt x="223425" y="-451"/>
                    <a:pt x="204946" y="25"/>
                  </a:cubicBezTo>
                  <a:cubicBezTo>
                    <a:pt x="191326" y="683"/>
                    <a:pt x="177752" y="2045"/>
                    <a:pt x="164275" y="4121"/>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86" name="Google Shape;286;p12"/>
            <p:cNvSpPr/>
            <p:nvPr/>
          </p:nvSpPr>
          <p:spPr>
            <a:xfrm>
              <a:off x="8000839" y="3631642"/>
              <a:ext cx="254644" cy="198374"/>
            </a:xfrm>
            <a:custGeom>
              <a:avLst/>
              <a:gdLst/>
              <a:ahLst/>
              <a:cxnLst/>
              <a:rect l="l" t="t" r="r" b="b"/>
              <a:pathLst>
                <a:path w="318504" h="248122" extrusionOk="0">
                  <a:moveTo>
                    <a:pt x="177479" y="190982"/>
                  </a:moveTo>
                  <a:cubicBezTo>
                    <a:pt x="214150" y="200507"/>
                    <a:pt x="222723" y="177171"/>
                    <a:pt x="227580" y="158026"/>
                  </a:cubicBezTo>
                  <a:cubicBezTo>
                    <a:pt x="239201" y="111734"/>
                    <a:pt x="245487" y="69920"/>
                    <a:pt x="254155" y="43726"/>
                  </a:cubicBezTo>
                  <a:cubicBezTo>
                    <a:pt x="264442" y="12674"/>
                    <a:pt x="275110" y="7721"/>
                    <a:pt x="290255" y="1721"/>
                  </a:cubicBezTo>
                  <a:cubicBezTo>
                    <a:pt x="307876" y="-5423"/>
                    <a:pt x="323116" y="9531"/>
                    <a:pt x="317210" y="49346"/>
                  </a:cubicBezTo>
                  <a:cubicBezTo>
                    <a:pt x="310010" y="95104"/>
                    <a:pt x="298789" y="140138"/>
                    <a:pt x="283683" y="183934"/>
                  </a:cubicBezTo>
                  <a:cubicBezTo>
                    <a:pt x="279110" y="198412"/>
                    <a:pt x="268919" y="224034"/>
                    <a:pt x="253583" y="236417"/>
                  </a:cubicBezTo>
                  <a:cubicBezTo>
                    <a:pt x="234533" y="251656"/>
                    <a:pt x="205958" y="250990"/>
                    <a:pt x="163096" y="240322"/>
                  </a:cubicBezTo>
                  <a:cubicBezTo>
                    <a:pt x="144808" y="235750"/>
                    <a:pt x="124996" y="224796"/>
                    <a:pt x="89849" y="208604"/>
                  </a:cubicBezTo>
                  <a:cubicBezTo>
                    <a:pt x="80324" y="204222"/>
                    <a:pt x="73275" y="201364"/>
                    <a:pt x="55368" y="192983"/>
                  </a:cubicBezTo>
                  <a:cubicBezTo>
                    <a:pt x="37423" y="184886"/>
                    <a:pt x="21678" y="172599"/>
                    <a:pt x="9458" y="157169"/>
                  </a:cubicBezTo>
                  <a:cubicBezTo>
                    <a:pt x="-67" y="143548"/>
                    <a:pt x="-1115" y="137166"/>
                    <a:pt x="790" y="134118"/>
                  </a:cubicBezTo>
                  <a:cubicBezTo>
                    <a:pt x="2695" y="131070"/>
                    <a:pt x="7458" y="131070"/>
                    <a:pt x="12410" y="136785"/>
                  </a:cubicBezTo>
                  <a:cubicBezTo>
                    <a:pt x="19697" y="146405"/>
                    <a:pt x="28632" y="154664"/>
                    <a:pt x="38795" y="161169"/>
                  </a:cubicBezTo>
                  <a:cubicBezTo>
                    <a:pt x="38795" y="161169"/>
                    <a:pt x="27174" y="149168"/>
                    <a:pt x="20983" y="141452"/>
                  </a:cubicBezTo>
                  <a:cubicBezTo>
                    <a:pt x="15363" y="134547"/>
                    <a:pt x="10686" y="126927"/>
                    <a:pt x="7076" y="118783"/>
                  </a:cubicBezTo>
                  <a:cubicBezTo>
                    <a:pt x="3743" y="110877"/>
                    <a:pt x="10601" y="99733"/>
                    <a:pt x="15744" y="105734"/>
                  </a:cubicBezTo>
                  <a:cubicBezTo>
                    <a:pt x="20888" y="111734"/>
                    <a:pt x="23459" y="117164"/>
                    <a:pt x="32889" y="128498"/>
                  </a:cubicBezTo>
                  <a:cubicBezTo>
                    <a:pt x="37880" y="134547"/>
                    <a:pt x="43567" y="139985"/>
                    <a:pt x="49844" y="144691"/>
                  </a:cubicBezTo>
                  <a:cubicBezTo>
                    <a:pt x="43977" y="136738"/>
                    <a:pt x="38757" y="128327"/>
                    <a:pt x="34223" y="119545"/>
                  </a:cubicBezTo>
                  <a:cubicBezTo>
                    <a:pt x="30213" y="112649"/>
                    <a:pt x="28232" y="104753"/>
                    <a:pt x="28508" y="96780"/>
                  </a:cubicBezTo>
                  <a:cubicBezTo>
                    <a:pt x="28508" y="92684"/>
                    <a:pt x="34699" y="87731"/>
                    <a:pt x="40128" y="95637"/>
                  </a:cubicBezTo>
                  <a:cubicBezTo>
                    <a:pt x="45510" y="106372"/>
                    <a:pt x="52130" y="116440"/>
                    <a:pt x="59845" y="125641"/>
                  </a:cubicBezTo>
                  <a:cubicBezTo>
                    <a:pt x="68227" y="134309"/>
                    <a:pt x="75275" y="139357"/>
                    <a:pt x="75466" y="136880"/>
                  </a:cubicBezTo>
                  <a:cubicBezTo>
                    <a:pt x="75657" y="134404"/>
                    <a:pt x="70418" y="129737"/>
                    <a:pt x="67465" y="119640"/>
                  </a:cubicBezTo>
                  <a:cubicBezTo>
                    <a:pt x="64512" y="109544"/>
                    <a:pt x="67465" y="98876"/>
                    <a:pt x="73085" y="97637"/>
                  </a:cubicBezTo>
                  <a:cubicBezTo>
                    <a:pt x="78705" y="96399"/>
                    <a:pt x="77561" y="96780"/>
                    <a:pt x="82038" y="106305"/>
                  </a:cubicBezTo>
                  <a:cubicBezTo>
                    <a:pt x="88230" y="116002"/>
                    <a:pt x="93792" y="126089"/>
                    <a:pt x="98707" y="136499"/>
                  </a:cubicBezTo>
                  <a:cubicBezTo>
                    <a:pt x="101536" y="146263"/>
                    <a:pt x="106699" y="155187"/>
                    <a:pt x="113757" y="162503"/>
                  </a:cubicBezTo>
                  <a:cubicBezTo>
                    <a:pt x="122805" y="171647"/>
                    <a:pt x="142713" y="182219"/>
                    <a:pt x="177479" y="190982"/>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87" name="Google Shape;287;p12"/>
            <p:cNvSpPr/>
            <p:nvPr/>
          </p:nvSpPr>
          <p:spPr>
            <a:xfrm>
              <a:off x="8187055" y="3627341"/>
              <a:ext cx="77484" cy="113419"/>
            </a:xfrm>
            <a:custGeom>
              <a:avLst/>
              <a:gdLst/>
              <a:ahLst/>
              <a:cxnLst/>
              <a:rect l="l" t="t" r="r" b="b"/>
              <a:pathLst>
                <a:path w="96916" h="141862" extrusionOk="0">
                  <a:moveTo>
                    <a:pt x="70866" y="624"/>
                  </a:moveTo>
                  <a:cubicBezTo>
                    <a:pt x="46387" y="-2900"/>
                    <a:pt x="29146" y="8053"/>
                    <a:pt x="18288" y="45105"/>
                  </a:cubicBezTo>
                  <a:cubicBezTo>
                    <a:pt x="7429" y="82158"/>
                    <a:pt x="0" y="112638"/>
                    <a:pt x="0" y="112638"/>
                  </a:cubicBezTo>
                  <a:cubicBezTo>
                    <a:pt x="9677" y="126611"/>
                    <a:pt x="24336" y="136355"/>
                    <a:pt x="40957" y="139879"/>
                  </a:cubicBezTo>
                  <a:cubicBezTo>
                    <a:pt x="70199" y="146928"/>
                    <a:pt x="80772" y="132926"/>
                    <a:pt x="80772" y="132926"/>
                  </a:cubicBezTo>
                  <a:cubicBezTo>
                    <a:pt x="80772" y="132926"/>
                    <a:pt x="88868" y="94064"/>
                    <a:pt x="93916" y="67680"/>
                  </a:cubicBezTo>
                  <a:cubicBezTo>
                    <a:pt x="98965" y="41295"/>
                    <a:pt x="101155" y="5101"/>
                    <a:pt x="70866" y="624"/>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88" name="Google Shape;288;p12"/>
            <p:cNvSpPr/>
            <p:nvPr/>
          </p:nvSpPr>
          <p:spPr>
            <a:xfrm>
              <a:off x="8224358" y="3433131"/>
              <a:ext cx="126435" cy="139356"/>
            </a:xfrm>
            <a:custGeom>
              <a:avLst/>
              <a:gdLst/>
              <a:ahLst/>
              <a:cxnLst/>
              <a:rect l="l" t="t" r="r" b="b"/>
              <a:pathLst>
                <a:path w="158142" h="174304" extrusionOk="0">
                  <a:moveTo>
                    <a:pt x="8872" y="71897"/>
                  </a:moveTo>
                  <a:cubicBezTo>
                    <a:pt x="8872" y="71897"/>
                    <a:pt x="-29704" y="13223"/>
                    <a:pt x="54021" y="1221"/>
                  </a:cubicBezTo>
                  <a:cubicBezTo>
                    <a:pt x="114409" y="-7446"/>
                    <a:pt x="153176" y="31416"/>
                    <a:pt x="157653" y="73516"/>
                  </a:cubicBezTo>
                  <a:cubicBezTo>
                    <a:pt x="161939" y="113712"/>
                    <a:pt x="137174" y="155527"/>
                    <a:pt x="119553" y="172100"/>
                  </a:cubicBezTo>
                  <a:cubicBezTo>
                    <a:pt x="101960" y="176519"/>
                    <a:pt x="83358" y="174243"/>
                    <a:pt x="67356" y="165718"/>
                  </a:cubicBezTo>
                  <a:cubicBezTo>
                    <a:pt x="66403" y="154793"/>
                    <a:pt x="66022" y="143820"/>
                    <a:pt x="66213" y="132857"/>
                  </a:cubicBezTo>
                  <a:cubicBezTo>
                    <a:pt x="66213" y="132857"/>
                    <a:pt x="95359" y="70849"/>
                    <a:pt x="8872" y="71897"/>
                  </a:cubicBezTo>
                  <a:close/>
                </a:path>
              </a:pathLst>
            </a:custGeom>
            <a:solidFill>
              <a:srgbClr val="2B2A3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nvGrpSpPr>
            <p:cNvPr id="289" name="Google Shape;289;p12"/>
            <p:cNvGrpSpPr/>
            <p:nvPr/>
          </p:nvGrpSpPr>
          <p:grpSpPr>
            <a:xfrm>
              <a:off x="6544681" y="927100"/>
              <a:ext cx="264550" cy="200503"/>
              <a:chOff x="6621095" y="1452181"/>
              <a:chExt cx="330894" cy="250785"/>
            </a:xfrm>
          </p:grpSpPr>
          <p:sp>
            <p:nvSpPr>
              <p:cNvPr id="290" name="Google Shape;290;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91" name="Google Shape;291;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92" name="Google Shape;292;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93" name="Google Shape;293;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94" name="Google Shape;294;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grpSp>
          <p:nvGrpSpPr>
            <p:cNvPr id="295" name="Google Shape;295;p12"/>
            <p:cNvGrpSpPr/>
            <p:nvPr/>
          </p:nvGrpSpPr>
          <p:grpSpPr>
            <a:xfrm>
              <a:off x="7210360" y="1314224"/>
              <a:ext cx="264550" cy="200503"/>
              <a:chOff x="6621095" y="1452181"/>
              <a:chExt cx="330894" cy="250785"/>
            </a:xfrm>
          </p:grpSpPr>
          <p:sp>
            <p:nvSpPr>
              <p:cNvPr id="296" name="Google Shape;296;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97" name="Google Shape;297;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98" name="Google Shape;298;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299" name="Google Shape;299;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00" name="Google Shape;300;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sp>
          <p:nvSpPr>
            <p:cNvPr id="301" name="Google Shape;301;p12"/>
            <p:cNvSpPr/>
            <p:nvPr/>
          </p:nvSpPr>
          <p:spPr>
            <a:xfrm>
              <a:off x="7451033" y="1163186"/>
              <a:ext cx="126280" cy="353110"/>
            </a:xfrm>
            <a:custGeom>
              <a:avLst/>
              <a:gdLst/>
              <a:ahLst/>
              <a:cxnLst/>
              <a:rect l="l" t="t" r="r" b="b"/>
              <a:pathLst>
                <a:path w="157949" h="441664" extrusionOk="0">
                  <a:moveTo>
                    <a:pt x="12203" y="371070"/>
                  </a:moveTo>
                  <a:cubicBezTo>
                    <a:pt x="20680" y="365574"/>
                    <a:pt x="29462" y="360555"/>
                    <a:pt x="38492" y="356021"/>
                  </a:cubicBezTo>
                  <a:cubicBezTo>
                    <a:pt x="46960" y="353439"/>
                    <a:pt x="54656" y="348791"/>
                    <a:pt x="60876" y="342495"/>
                  </a:cubicBezTo>
                  <a:cubicBezTo>
                    <a:pt x="69162" y="334399"/>
                    <a:pt x="82593" y="304395"/>
                    <a:pt x="92118" y="274391"/>
                  </a:cubicBezTo>
                  <a:cubicBezTo>
                    <a:pt x="101785" y="240846"/>
                    <a:pt x="105624" y="205889"/>
                    <a:pt x="103452" y="171045"/>
                  </a:cubicBezTo>
                  <a:cubicBezTo>
                    <a:pt x="99357" y="129516"/>
                    <a:pt x="84402" y="71318"/>
                    <a:pt x="80593" y="47220"/>
                  </a:cubicBezTo>
                  <a:cubicBezTo>
                    <a:pt x="76782" y="23122"/>
                    <a:pt x="84498" y="13692"/>
                    <a:pt x="95642" y="4929"/>
                  </a:cubicBezTo>
                  <a:cubicBezTo>
                    <a:pt x="108691" y="-5453"/>
                    <a:pt x="126789" y="-881"/>
                    <a:pt x="136409" y="32647"/>
                  </a:cubicBezTo>
                  <a:cubicBezTo>
                    <a:pt x="148810" y="79078"/>
                    <a:pt x="156030" y="126740"/>
                    <a:pt x="157935" y="174760"/>
                  </a:cubicBezTo>
                  <a:cubicBezTo>
                    <a:pt x="158269" y="210341"/>
                    <a:pt x="152773" y="245736"/>
                    <a:pt x="141648" y="279535"/>
                  </a:cubicBezTo>
                  <a:cubicBezTo>
                    <a:pt x="131656" y="308501"/>
                    <a:pt x="118226" y="336161"/>
                    <a:pt x="101643" y="361926"/>
                  </a:cubicBezTo>
                  <a:cubicBezTo>
                    <a:pt x="97071" y="369737"/>
                    <a:pt x="95547" y="376595"/>
                    <a:pt x="88498" y="392406"/>
                  </a:cubicBezTo>
                  <a:cubicBezTo>
                    <a:pt x="81745" y="408237"/>
                    <a:pt x="71258" y="422191"/>
                    <a:pt x="57923" y="433078"/>
                  </a:cubicBezTo>
                  <a:cubicBezTo>
                    <a:pt x="46112" y="441555"/>
                    <a:pt x="40587" y="442603"/>
                    <a:pt x="37825" y="441079"/>
                  </a:cubicBezTo>
                  <a:cubicBezTo>
                    <a:pt x="35063" y="439555"/>
                    <a:pt x="35063" y="435364"/>
                    <a:pt x="40016" y="430887"/>
                  </a:cubicBezTo>
                  <a:cubicBezTo>
                    <a:pt x="48341" y="424391"/>
                    <a:pt x="55437" y="416457"/>
                    <a:pt x="60971" y="407456"/>
                  </a:cubicBezTo>
                  <a:cubicBezTo>
                    <a:pt x="60971" y="407456"/>
                    <a:pt x="50684" y="417743"/>
                    <a:pt x="44017" y="423362"/>
                  </a:cubicBezTo>
                  <a:cubicBezTo>
                    <a:pt x="38044" y="428354"/>
                    <a:pt x="31443" y="432545"/>
                    <a:pt x="24395" y="435840"/>
                  </a:cubicBezTo>
                  <a:cubicBezTo>
                    <a:pt x="17537" y="438888"/>
                    <a:pt x="8012" y="433078"/>
                    <a:pt x="12870" y="428411"/>
                  </a:cubicBezTo>
                  <a:cubicBezTo>
                    <a:pt x="17727" y="423743"/>
                    <a:pt x="22395" y="421553"/>
                    <a:pt x="32491" y="413076"/>
                  </a:cubicBezTo>
                  <a:cubicBezTo>
                    <a:pt x="37701" y="408580"/>
                    <a:pt x="42369" y="403503"/>
                    <a:pt x="46398" y="397931"/>
                  </a:cubicBezTo>
                  <a:cubicBezTo>
                    <a:pt x="39521" y="403208"/>
                    <a:pt x="32225" y="407922"/>
                    <a:pt x="24585" y="412028"/>
                  </a:cubicBezTo>
                  <a:cubicBezTo>
                    <a:pt x="18632" y="415685"/>
                    <a:pt x="11755" y="417533"/>
                    <a:pt x="4773" y="417362"/>
                  </a:cubicBezTo>
                  <a:cubicBezTo>
                    <a:pt x="1154" y="417362"/>
                    <a:pt x="-3228" y="412218"/>
                    <a:pt x="3535" y="407265"/>
                  </a:cubicBezTo>
                  <a:cubicBezTo>
                    <a:pt x="12879" y="402417"/>
                    <a:pt x="21604" y="396473"/>
                    <a:pt x="29538" y="389549"/>
                  </a:cubicBezTo>
                  <a:cubicBezTo>
                    <a:pt x="37063" y="382119"/>
                    <a:pt x="41254" y="375833"/>
                    <a:pt x="39063" y="375642"/>
                  </a:cubicBezTo>
                  <a:cubicBezTo>
                    <a:pt x="36873" y="375452"/>
                    <a:pt x="32872" y="380214"/>
                    <a:pt x="24109" y="382976"/>
                  </a:cubicBezTo>
                  <a:cubicBezTo>
                    <a:pt x="15346" y="385739"/>
                    <a:pt x="5917" y="382976"/>
                    <a:pt x="5059" y="378404"/>
                  </a:cubicBezTo>
                  <a:cubicBezTo>
                    <a:pt x="4202" y="373832"/>
                    <a:pt x="4011" y="375261"/>
                    <a:pt x="12203" y="371070"/>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02" name="Google Shape;302;p12"/>
            <p:cNvSpPr/>
            <p:nvPr/>
          </p:nvSpPr>
          <p:spPr>
            <a:xfrm>
              <a:off x="7509451" y="1160411"/>
              <a:ext cx="72725" cy="98625"/>
            </a:xfrm>
            <a:custGeom>
              <a:avLst/>
              <a:gdLst/>
              <a:ahLst/>
              <a:cxnLst/>
              <a:rect l="l" t="t" r="r" b="b"/>
              <a:pathLst>
                <a:path w="90963" h="123358" extrusionOk="0">
                  <a:moveTo>
                    <a:pt x="90964" y="98317"/>
                  </a:moveTo>
                  <a:cubicBezTo>
                    <a:pt x="90964" y="98317"/>
                    <a:pt x="58007" y="131083"/>
                    <a:pt x="19050" y="121653"/>
                  </a:cubicBezTo>
                  <a:cubicBezTo>
                    <a:pt x="13525" y="117843"/>
                    <a:pt x="0" y="41358"/>
                    <a:pt x="0" y="41358"/>
                  </a:cubicBezTo>
                  <a:cubicBezTo>
                    <a:pt x="0" y="41358"/>
                    <a:pt x="0" y="-1029"/>
                    <a:pt x="32480" y="19"/>
                  </a:cubicBezTo>
                  <a:cubicBezTo>
                    <a:pt x="64961" y="1067"/>
                    <a:pt x="90964" y="98317"/>
                    <a:pt x="90964" y="98317"/>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nvGrpSpPr>
            <p:cNvPr id="303" name="Google Shape;303;p12"/>
            <p:cNvGrpSpPr/>
            <p:nvPr/>
          </p:nvGrpSpPr>
          <p:grpSpPr>
            <a:xfrm flipH="1">
              <a:off x="8183210" y="2407472"/>
              <a:ext cx="780360" cy="1195999"/>
              <a:chOff x="3975528" y="3303922"/>
              <a:chExt cx="780360" cy="1195999"/>
            </a:xfrm>
          </p:grpSpPr>
          <p:sp>
            <p:nvSpPr>
              <p:cNvPr id="304" name="Google Shape;304;p12"/>
              <p:cNvSpPr/>
              <p:nvPr/>
            </p:nvSpPr>
            <p:spPr>
              <a:xfrm>
                <a:off x="4158598" y="4226660"/>
                <a:ext cx="285978" cy="165125"/>
              </a:xfrm>
              <a:custGeom>
                <a:avLst/>
                <a:gdLst/>
                <a:ahLst/>
                <a:cxnLst/>
                <a:rect l="l" t="t" r="r" b="b"/>
                <a:pathLst>
                  <a:path w="357473" h="206406" extrusionOk="0">
                    <a:moveTo>
                      <a:pt x="178689" y="206407"/>
                    </a:moveTo>
                    <a:lnTo>
                      <a:pt x="0" y="103251"/>
                    </a:lnTo>
                    <a:lnTo>
                      <a:pt x="178689" y="0"/>
                    </a:lnTo>
                    <a:lnTo>
                      <a:pt x="357473" y="103251"/>
                    </a:lnTo>
                    <a:lnTo>
                      <a:pt x="178689" y="206407"/>
                    </a:ln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05" name="Google Shape;305;p12"/>
              <p:cNvSpPr/>
              <p:nvPr/>
            </p:nvSpPr>
            <p:spPr>
              <a:xfrm>
                <a:off x="4385076" y="4094459"/>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06" name="Google Shape;306;p12"/>
              <p:cNvSpPr/>
              <p:nvPr/>
            </p:nvSpPr>
            <p:spPr>
              <a:xfrm>
                <a:off x="4469909" y="3303922"/>
                <a:ext cx="285978" cy="165049"/>
              </a:xfrm>
              <a:custGeom>
                <a:avLst/>
                <a:gdLst/>
                <a:ahLst/>
                <a:cxnLst/>
                <a:rect l="l" t="t" r="r" b="b"/>
                <a:pathLst>
                  <a:path w="357473" h="206311" extrusionOk="0">
                    <a:moveTo>
                      <a:pt x="178784" y="206312"/>
                    </a:moveTo>
                    <a:lnTo>
                      <a:pt x="0" y="103156"/>
                    </a:lnTo>
                    <a:lnTo>
                      <a:pt x="178784" y="0"/>
                    </a:lnTo>
                    <a:lnTo>
                      <a:pt x="357473" y="103156"/>
                    </a:lnTo>
                    <a:lnTo>
                      <a:pt x="178784" y="206312"/>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07" name="Google Shape;307;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08" name="Google Shape;308;p12"/>
              <p:cNvSpPr/>
              <p:nvPr/>
            </p:nvSpPr>
            <p:spPr>
              <a:xfrm>
                <a:off x="4469909" y="3386395"/>
                <a:ext cx="143027" cy="825855"/>
              </a:xfrm>
              <a:custGeom>
                <a:avLst/>
                <a:gdLst/>
                <a:ahLst/>
                <a:cxnLst/>
                <a:rect l="l" t="t" r="r" b="b"/>
                <a:pathLst>
                  <a:path w="178784" h="1032319" extrusionOk="0">
                    <a:moveTo>
                      <a:pt x="178784" y="1032320"/>
                    </a:moveTo>
                    <a:lnTo>
                      <a:pt x="0" y="929068"/>
                    </a:lnTo>
                    <a:lnTo>
                      <a:pt x="0" y="0"/>
                    </a:lnTo>
                    <a:lnTo>
                      <a:pt x="178784" y="103251"/>
                    </a:lnTo>
                    <a:lnTo>
                      <a:pt x="178784" y="1032320"/>
                    </a:lnTo>
                    <a:close/>
                  </a:path>
                </a:pathLst>
              </a:custGeom>
              <a:solidFill>
                <a:srgbClr val="000000">
                  <a:alpha val="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09" name="Google Shape;309;p12"/>
              <p:cNvSpPr/>
              <p:nvPr/>
            </p:nvSpPr>
            <p:spPr>
              <a:xfrm>
                <a:off x="4612847" y="3386395"/>
                <a:ext cx="142951" cy="825855"/>
              </a:xfrm>
              <a:custGeom>
                <a:avLst/>
                <a:gdLst/>
                <a:ahLst/>
                <a:cxnLst/>
                <a:rect l="l" t="t" r="r" b="b"/>
                <a:pathLst>
                  <a:path w="178689" h="1032319" extrusionOk="0">
                    <a:moveTo>
                      <a:pt x="178689" y="929068"/>
                    </a:moveTo>
                    <a:lnTo>
                      <a:pt x="0" y="1032320"/>
                    </a:lnTo>
                    <a:lnTo>
                      <a:pt x="0" y="103251"/>
                    </a:lnTo>
                    <a:lnTo>
                      <a:pt x="178689" y="0"/>
                    </a:lnTo>
                    <a:lnTo>
                      <a:pt x="178689" y="929068"/>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0" name="Google Shape;310;p12"/>
              <p:cNvSpPr/>
              <p:nvPr/>
            </p:nvSpPr>
            <p:spPr>
              <a:xfrm>
                <a:off x="4255541" y="3675088"/>
                <a:ext cx="285978" cy="165201"/>
              </a:xfrm>
              <a:custGeom>
                <a:avLst/>
                <a:gdLst/>
                <a:ahLst/>
                <a:cxnLst/>
                <a:rect l="l" t="t" r="r" b="b"/>
                <a:pathLst>
                  <a:path w="357473" h="206501" extrusionOk="0">
                    <a:moveTo>
                      <a:pt x="178784" y="206502"/>
                    </a:moveTo>
                    <a:lnTo>
                      <a:pt x="0" y="103251"/>
                    </a:lnTo>
                    <a:lnTo>
                      <a:pt x="178784" y="0"/>
                    </a:lnTo>
                    <a:lnTo>
                      <a:pt x="357473" y="103251"/>
                    </a:lnTo>
                    <a:lnTo>
                      <a:pt x="178784" y="206502"/>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1" name="Google Shape;311;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2" name="Google Shape;312;p12"/>
              <p:cNvSpPr/>
              <p:nvPr/>
            </p:nvSpPr>
            <p:spPr>
              <a:xfrm>
                <a:off x="4255541" y="3757637"/>
                <a:ext cx="143027" cy="577519"/>
              </a:xfrm>
              <a:custGeom>
                <a:avLst/>
                <a:gdLst/>
                <a:ahLst/>
                <a:cxnLst/>
                <a:rect l="l" t="t" r="r" b="b"/>
                <a:pathLst>
                  <a:path w="178784" h="721899" extrusionOk="0">
                    <a:moveTo>
                      <a:pt x="178784" y="721900"/>
                    </a:moveTo>
                    <a:lnTo>
                      <a:pt x="0" y="618744"/>
                    </a:lnTo>
                    <a:lnTo>
                      <a:pt x="0" y="0"/>
                    </a:lnTo>
                    <a:lnTo>
                      <a:pt x="178784" y="103251"/>
                    </a:lnTo>
                    <a:lnTo>
                      <a:pt x="178784" y="721900"/>
                    </a:lnTo>
                    <a:close/>
                  </a:path>
                </a:pathLst>
              </a:custGeom>
              <a:solidFill>
                <a:srgbClr val="000000">
                  <a:alpha val="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3" name="Google Shape;313;p12"/>
              <p:cNvSpPr/>
              <p:nvPr/>
            </p:nvSpPr>
            <p:spPr>
              <a:xfrm>
                <a:off x="4398478" y="3757637"/>
                <a:ext cx="142950" cy="577519"/>
              </a:xfrm>
              <a:custGeom>
                <a:avLst/>
                <a:gdLst/>
                <a:ahLst/>
                <a:cxnLst/>
                <a:rect l="l" t="t" r="r" b="b"/>
                <a:pathLst>
                  <a:path w="178688" h="721899" extrusionOk="0">
                    <a:moveTo>
                      <a:pt x="178689" y="618744"/>
                    </a:moveTo>
                    <a:lnTo>
                      <a:pt x="0" y="721900"/>
                    </a:lnTo>
                    <a:lnTo>
                      <a:pt x="0" y="103251"/>
                    </a:lnTo>
                    <a:lnTo>
                      <a:pt x="178689" y="0"/>
                    </a:lnTo>
                    <a:lnTo>
                      <a:pt x="178689" y="618744"/>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4" name="Google Shape;314;p12"/>
              <p:cNvSpPr/>
              <p:nvPr/>
            </p:nvSpPr>
            <p:spPr>
              <a:xfrm>
                <a:off x="3975528" y="4334796"/>
                <a:ext cx="285978" cy="165125"/>
              </a:xfrm>
              <a:custGeom>
                <a:avLst/>
                <a:gdLst/>
                <a:ahLst/>
                <a:cxnLst/>
                <a:rect l="l" t="t" r="r" b="b"/>
                <a:pathLst>
                  <a:path w="357473" h="206406" extrusionOk="0">
                    <a:moveTo>
                      <a:pt x="178784" y="206407"/>
                    </a:moveTo>
                    <a:lnTo>
                      <a:pt x="0" y="103251"/>
                    </a:lnTo>
                    <a:lnTo>
                      <a:pt x="178784" y="0"/>
                    </a:lnTo>
                    <a:lnTo>
                      <a:pt x="357473" y="103251"/>
                    </a:lnTo>
                    <a:lnTo>
                      <a:pt x="178784" y="206407"/>
                    </a:ln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5" name="Google Shape;315;p12"/>
              <p:cNvSpPr/>
              <p:nvPr/>
            </p:nvSpPr>
            <p:spPr>
              <a:xfrm>
                <a:off x="4027311" y="4067196"/>
                <a:ext cx="285978" cy="165125"/>
              </a:xfrm>
              <a:custGeom>
                <a:avLst/>
                <a:gdLst/>
                <a:ahLst/>
                <a:cxnLst/>
                <a:rect l="l" t="t" r="r" b="b"/>
                <a:pathLst>
                  <a:path w="357473" h="206406" extrusionOk="0">
                    <a:moveTo>
                      <a:pt x="178784" y="206407"/>
                    </a:moveTo>
                    <a:lnTo>
                      <a:pt x="0" y="103156"/>
                    </a:lnTo>
                    <a:lnTo>
                      <a:pt x="178689" y="0"/>
                    </a:lnTo>
                    <a:lnTo>
                      <a:pt x="357473" y="103156"/>
                    </a:lnTo>
                    <a:lnTo>
                      <a:pt x="178784" y="206407"/>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6" name="Google Shape;316;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7" name="Google Shape;317;p12"/>
              <p:cNvSpPr/>
              <p:nvPr/>
            </p:nvSpPr>
            <p:spPr>
              <a:xfrm>
                <a:off x="4027311" y="4149670"/>
                <a:ext cx="143027" cy="319278"/>
              </a:xfrm>
              <a:custGeom>
                <a:avLst/>
                <a:gdLst/>
                <a:ahLst/>
                <a:cxnLst/>
                <a:rect l="l" t="t" r="r" b="b"/>
                <a:pathLst>
                  <a:path w="178784" h="399097" extrusionOk="0">
                    <a:moveTo>
                      <a:pt x="178784" y="399098"/>
                    </a:moveTo>
                    <a:lnTo>
                      <a:pt x="0" y="295846"/>
                    </a:lnTo>
                    <a:lnTo>
                      <a:pt x="0" y="0"/>
                    </a:lnTo>
                    <a:lnTo>
                      <a:pt x="178784" y="103251"/>
                    </a:lnTo>
                    <a:lnTo>
                      <a:pt x="178784" y="399098"/>
                    </a:lnTo>
                    <a:close/>
                  </a:path>
                </a:pathLst>
              </a:custGeom>
              <a:solidFill>
                <a:srgbClr val="000000">
                  <a:alpha val="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8" name="Google Shape;318;p12"/>
              <p:cNvSpPr/>
              <p:nvPr/>
            </p:nvSpPr>
            <p:spPr>
              <a:xfrm>
                <a:off x="4170249" y="4149670"/>
                <a:ext cx="142951" cy="319278"/>
              </a:xfrm>
              <a:custGeom>
                <a:avLst/>
                <a:gdLst/>
                <a:ahLst/>
                <a:cxnLst/>
                <a:rect l="l" t="t" r="r" b="b"/>
                <a:pathLst>
                  <a:path w="178689" h="399097" extrusionOk="0">
                    <a:moveTo>
                      <a:pt x="178689" y="295846"/>
                    </a:moveTo>
                    <a:lnTo>
                      <a:pt x="0" y="399098"/>
                    </a:lnTo>
                    <a:lnTo>
                      <a:pt x="0" y="103251"/>
                    </a:lnTo>
                    <a:lnTo>
                      <a:pt x="178689" y="0"/>
                    </a:lnTo>
                    <a:lnTo>
                      <a:pt x="178689" y="295846"/>
                    </a:ln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19" name="Google Shape;319;p12"/>
              <p:cNvSpPr/>
              <p:nvPr/>
            </p:nvSpPr>
            <p:spPr>
              <a:xfrm>
                <a:off x="4359514" y="3443605"/>
                <a:ext cx="123401" cy="242674"/>
              </a:xfrm>
              <a:custGeom>
                <a:avLst/>
                <a:gdLst/>
                <a:ahLst/>
                <a:cxnLst/>
                <a:rect l="l" t="t" r="r" b="b"/>
                <a:pathLst>
                  <a:path w="154251" h="303342" extrusionOk="0">
                    <a:moveTo>
                      <a:pt x="65595" y="234575"/>
                    </a:moveTo>
                    <a:cubicBezTo>
                      <a:pt x="79310" y="258921"/>
                      <a:pt x="95907" y="281534"/>
                      <a:pt x="115030" y="301917"/>
                    </a:cubicBezTo>
                    <a:cubicBezTo>
                      <a:pt x="120364" y="308108"/>
                      <a:pt x="161512" y="292392"/>
                      <a:pt x="153130" y="288010"/>
                    </a:cubicBezTo>
                    <a:cubicBezTo>
                      <a:pt x="144747" y="283629"/>
                      <a:pt x="117601" y="246005"/>
                      <a:pt x="104171" y="221335"/>
                    </a:cubicBezTo>
                    <a:cubicBezTo>
                      <a:pt x="92896" y="191398"/>
                      <a:pt x="83356" y="160833"/>
                      <a:pt x="75596" y="129800"/>
                    </a:cubicBezTo>
                    <a:cubicBezTo>
                      <a:pt x="67119" y="99225"/>
                      <a:pt x="59880" y="54267"/>
                      <a:pt x="53689" y="33121"/>
                    </a:cubicBezTo>
                    <a:cubicBezTo>
                      <a:pt x="50377" y="17186"/>
                      <a:pt x="38044" y="4670"/>
                      <a:pt x="22161" y="1117"/>
                    </a:cubicBezTo>
                    <a:cubicBezTo>
                      <a:pt x="7397" y="-2312"/>
                      <a:pt x="-2223" y="1689"/>
                      <a:pt x="444" y="19596"/>
                    </a:cubicBezTo>
                    <a:cubicBezTo>
                      <a:pt x="4730" y="50743"/>
                      <a:pt x="29305" y="172853"/>
                      <a:pt x="65595" y="234575"/>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0" name="Google Shape;320;p12"/>
              <p:cNvSpPr/>
              <p:nvPr/>
            </p:nvSpPr>
            <p:spPr>
              <a:xfrm>
                <a:off x="4386191" y="4013507"/>
                <a:ext cx="85270" cy="65855"/>
              </a:xfrm>
              <a:custGeom>
                <a:avLst/>
                <a:gdLst/>
                <a:ahLst/>
                <a:cxnLst/>
                <a:rect l="l" t="t" r="r" b="b"/>
                <a:pathLst>
                  <a:path w="106588" h="82319" extrusionOk="0">
                    <a:moveTo>
                      <a:pt x="8606" y="2"/>
                    </a:moveTo>
                    <a:cubicBezTo>
                      <a:pt x="21369" y="10385"/>
                      <a:pt x="40229" y="860"/>
                      <a:pt x="41181" y="1812"/>
                    </a:cubicBezTo>
                    <a:cubicBezTo>
                      <a:pt x="56119" y="15766"/>
                      <a:pt x="71828" y="28863"/>
                      <a:pt x="88235" y="41055"/>
                    </a:cubicBezTo>
                    <a:cubicBezTo>
                      <a:pt x="96141" y="47246"/>
                      <a:pt x="108523" y="55628"/>
                      <a:pt x="106332" y="67630"/>
                    </a:cubicBezTo>
                    <a:cubicBezTo>
                      <a:pt x="102332" y="89156"/>
                      <a:pt x="68232" y="82489"/>
                      <a:pt x="54897" y="75917"/>
                    </a:cubicBezTo>
                    <a:cubicBezTo>
                      <a:pt x="41562" y="69344"/>
                      <a:pt x="31371" y="58486"/>
                      <a:pt x="19083" y="50866"/>
                    </a:cubicBezTo>
                    <a:cubicBezTo>
                      <a:pt x="10320" y="45437"/>
                      <a:pt x="1653" y="42579"/>
                      <a:pt x="33" y="31816"/>
                    </a:cubicBezTo>
                    <a:cubicBezTo>
                      <a:pt x="-538" y="25244"/>
                      <a:pt x="6415" y="-283"/>
                      <a:pt x="8606" y="2"/>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1" name="Google Shape;321;p12"/>
              <p:cNvSpPr/>
              <p:nvPr/>
            </p:nvSpPr>
            <p:spPr>
              <a:xfrm>
                <a:off x="4386358" y="4035136"/>
                <a:ext cx="84898" cy="44294"/>
              </a:xfrm>
              <a:custGeom>
                <a:avLst/>
                <a:gdLst/>
                <a:ahLst/>
                <a:cxnLst/>
                <a:rect l="l" t="t" r="r" b="b"/>
                <a:pathLst>
                  <a:path w="106123" h="55368" extrusionOk="0">
                    <a:moveTo>
                      <a:pt x="301" y="0"/>
                    </a:moveTo>
                    <a:cubicBezTo>
                      <a:pt x="1920" y="10668"/>
                      <a:pt x="10492" y="13525"/>
                      <a:pt x="19351" y="19050"/>
                    </a:cubicBezTo>
                    <a:cubicBezTo>
                      <a:pt x="31828" y="26765"/>
                      <a:pt x="42782" y="38100"/>
                      <a:pt x="55831" y="44577"/>
                    </a:cubicBezTo>
                    <a:cubicBezTo>
                      <a:pt x="68881" y="51054"/>
                      <a:pt x="97646" y="56674"/>
                      <a:pt x="106123" y="41338"/>
                    </a:cubicBezTo>
                    <a:cubicBezTo>
                      <a:pt x="101551" y="62008"/>
                      <a:pt x="68023" y="55531"/>
                      <a:pt x="54879" y="48958"/>
                    </a:cubicBezTo>
                    <a:cubicBezTo>
                      <a:pt x="41734" y="42386"/>
                      <a:pt x="31352" y="31528"/>
                      <a:pt x="19065" y="23908"/>
                    </a:cubicBezTo>
                    <a:cubicBezTo>
                      <a:pt x="10302" y="18479"/>
                      <a:pt x="1634" y="15621"/>
                      <a:pt x="15" y="4858"/>
                    </a:cubicBezTo>
                    <a:cubicBezTo>
                      <a:pt x="-40" y="3229"/>
                      <a:pt x="56" y="1610"/>
                      <a:pt x="301"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2" name="Google Shape;322;p12"/>
              <p:cNvSpPr/>
              <p:nvPr/>
            </p:nvSpPr>
            <p:spPr>
              <a:xfrm>
                <a:off x="4488338" y="3953912"/>
                <a:ext cx="85261" cy="63613"/>
              </a:xfrm>
              <a:custGeom>
                <a:avLst/>
                <a:gdLst/>
                <a:ahLst/>
                <a:cxnLst/>
                <a:rect l="l" t="t" r="r" b="b"/>
                <a:pathLst>
                  <a:path w="106576" h="79516" extrusionOk="0">
                    <a:moveTo>
                      <a:pt x="10192" y="58"/>
                    </a:moveTo>
                    <a:cubicBezTo>
                      <a:pt x="22955" y="10440"/>
                      <a:pt x="45244" y="-895"/>
                      <a:pt x="46196" y="58"/>
                    </a:cubicBezTo>
                    <a:cubicBezTo>
                      <a:pt x="59433" y="13574"/>
                      <a:pt x="73460" y="26299"/>
                      <a:pt x="88202" y="38158"/>
                    </a:cubicBezTo>
                    <a:cubicBezTo>
                      <a:pt x="96202" y="44444"/>
                      <a:pt x="108585" y="52826"/>
                      <a:pt x="106299" y="64828"/>
                    </a:cubicBezTo>
                    <a:cubicBezTo>
                      <a:pt x="102298" y="86354"/>
                      <a:pt x="68199" y="79687"/>
                      <a:pt x="54959" y="73114"/>
                    </a:cubicBezTo>
                    <a:cubicBezTo>
                      <a:pt x="41719" y="66542"/>
                      <a:pt x="31337" y="55684"/>
                      <a:pt x="19050" y="48064"/>
                    </a:cubicBezTo>
                    <a:cubicBezTo>
                      <a:pt x="10287" y="42634"/>
                      <a:pt x="1715" y="39777"/>
                      <a:pt x="0" y="29014"/>
                    </a:cubicBezTo>
                    <a:cubicBezTo>
                      <a:pt x="721" y="18622"/>
                      <a:pt x="4243" y="8611"/>
                      <a:pt x="10192" y="58"/>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3" name="Google Shape;323;p12"/>
              <p:cNvSpPr/>
              <p:nvPr/>
            </p:nvSpPr>
            <p:spPr>
              <a:xfrm>
                <a:off x="4488682" y="3974367"/>
                <a:ext cx="84923" cy="44256"/>
              </a:xfrm>
              <a:custGeom>
                <a:avLst/>
                <a:gdLst/>
                <a:ahLst/>
                <a:cxnLst/>
                <a:rect l="l" t="t" r="r" b="b"/>
                <a:pathLst>
                  <a:path w="106154" h="55320" extrusionOk="0">
                    <a:moveTo>
                      <a:pt x="331" y="0"/>
                    </a:moveTo>
                    <a:cubicBezTo>
                      <a:pt x="1951" y="10573"/>
                      <a:pt x="10523" y="13525"/>
                      <a:pt x="19381" y="19050"/>
                    </a:cubicBezTo>
                    <a:cubicBezTo>
                      <a:pt x="31859" y="26765"/>
                      <a:pt x="42813" y="38100"/>
                      <a:pt x="55767" y="44482"/>
                    </a:cubicBezTo>
                    <a:cubicBezTo>
                      <a:pt x="68721" y="50863"/>
                      <a:pt x="97677" y="56578"/>
                      <a:pt x="106154" y="41243"/>
                    </a:cubicBezTo>
                    <a:cubicBezTo>
                      <a:pt x="101582" y="62008"/>
                      <a:pt x="68054" y="55435"/>
                      <a:pt x="54910" y="48958"/>
                    </a:cubicBezTo>
                    <a:cubicBezTo>
                      <a:pt x="41765" y="42481"/>
                      <a:pt x="31383" y="31528"/>
                      <a:pt x="19096" y="23908"/>
                    </a:cubicBezTo>
                    <a:cubicBezTo>
                      <a:pt x="10333" y="18478"/>
                      <a:pt x="1665" y="15621"/>
                      <a:pt x="46" y="4858"/>
                    </a:cubicBezTo>
                    <a:cubicBezTo>
                      <a:pt x="-67" y="3229"/>
                      <a:pt x="28" y="1600"/>
                      <a:pt x="331"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4" name="Google Shape;324;p12"/>
              <p:cNvSpPr/>
              <p:nvPr/>
            </p:nvSpPr>
            <p:spPr>
              <a:xfrm>
                <a:off x="4254514" y="3662153"/>
                <a:ext cx="298029" cy="360530"/>
              </a:xfrm>
              <a:custGeom>
                <a:avLst/>
                <a:gdLst/>
                <a:ahLst/>
                <a:cxnLst/>
                <a:rect l="l" t="t" r="r" b="b"/>
                <a:pathLst>
                  <a:path w="372536" h="450662" extrusionOk="0">
                    <a:moveTo>
                      <a:pt x="2903" y="30848"/>
                    </a:moveTo>
                    <a:cubicBezTo>
                      <a:pt x="-11194" y="119145"/>
                      <a:pt x="27954" y="152006"/>
                      <a:pt x="79103" y="170865"/>
                    </a:cubicBezTo>
                    <a:cubicBezTo>
                      <a:pt x="115679" y="184296"/>
                      <a:pt x="168162" y="205060"/>
                      <a:pt x="168162" y="205060"/>
                    </a:cubicBezTo>
                    <a:cubicBezTo>
                      <a:pt x="168162" y="205060"/>
                      <a:pt x="167400" y="224110"/>
                      <a:pt x="167019" y="267925"/>
                    </a:cubicBezTo>
                    <a:cubicBezTo>
                      <a:pt x="167019" y="306025"/>
                      <a:pt x="171686" y="445947"/>
                      <a:pt x="171686" y="445947"/>
                    </a:cubicBezTo>
                    <a:cubicBezTo>
                      <a:pt x="183944" y="452234"/>
                      <a:pt x="198481" y="452234"/>
                      <a:pt x="210739" y="445947"/>
                    </a:cubicBezTo>
                    <a:cubicBezTo>
                      <a:pt x="210739" y="445947"/>
                      <a:pt x="231313" y="338886"/>
                      <a:pt x="235694" y="290595"/>
                    </a:cubicBezTo>
                    <a:cubicBezTo>
                      <a:pt x="241600" y="225063"/>
                      <a:pt x="251601" y="182200"/>
                      <a:pt x="248267" y="168103"/>
                    </a:cubicBezTo>
                    <a:cubicBezTo>
                      <a:pt x="245314" y="155721"/>
                      <a:pt x="173782" y="120478"/>
                      <a:pt x="151017" y="101428"/>
                    </a:cubicBezTo>
                    <a:lnTo>
                      <a:pt x="301036" y="151720"/>
                    </a:lnTo>
                    <a:cubicBezTo>
                      <a:pt x="298036" y="167932"/>
                      <a:pt x="296538" y="184381"/>
                      <a:pt x="296559" y="200869"/>
                    </a:cubicBezTo>
                    <a:cubicBezTo>
                      <a:pt x="297892" y="252780"/>
                      <a:pt x="300845" y="365271"/>
                      <a:pt x="300845" y="365271"/>
                    </a:cubicBezTo>
                    <a:cubicBezTo>
                      <a:pt x="300845" y="365271"/>
                      <a:pt x="321419" y="380130"/>
                      <a:pt x="338945" y="365271"/>
                    </a:cubicBezTo>
                    <a:cubicBezTo>
                      <a:pt x="338945" y="365271"/>
                      <a:pt x="377045" y="142576"/>
                      <a:pt x="372092" y="113144"/>
                    </a:cubicBezTo>
                    <a:cubicBezTo>
                      <a:pt x="367711" y="85140"/>
                      <a:pt x="235599" y="27990"/>
                      <a:pt x="212263" y="8369"/>
                    </a:cubicBezTo>
                    <a:cubicBezTo>
                      <a:pt x="204058" y="1673"/>
                      <a:pt x="193384" y="-1204"/>
                      <a:pt x="182926" y="463"/>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5" name="Google Shape;325;p12"/>
              <p:cNvSpPr/>
              <p:nvPr/>
            </p:nvSpPr>
            <p:spPr>
              <a:xfrm>
                <a:off x="4279346" y="3421120"/>
                <a:ext cx="93728" cy="91216"/>
              </a:xfrm>
              <a:custGeom>
                <a:avLst/>
                <a:gdLst/>
                <a:ahLst/>
                <a:cxnLst/>
                <a:rect l="l" t="t" r="r" b="b"/>
                <a:pathLst>
                  <a:path w="117160" h="114020" extrusionOk="0">
                    <a:moveTo>
                      <a:pt x="24041" y="0"/>
                    </a:moveTo>
                    <a:cubicBezTo>
                      <a:pt x="24041" y="0"/>
                      <a:pt x="26232" y="42101"/>
                      <a:pt x="25279" y="45815"/>
                    </a:cubicBezTo>
                    <a:cubicBezTo>
                      <a:pt x="24327" y="49530"/>
                      <a:pt x="6229" y="61817"/>
                      <a:pt x="609" y="66294"/>
                    </a:cubicBezTo>
                    <a:cubicBezTo>
                      <a:pt x="-5010" y="70771"/>
                      <a:pt x="29661" y="104394"/>
                      <a:pt x="46425" y="112300"/>
                    </a:cubicBezTo>
                    <a:cubicBezTo>
                      <a:pt x="63189" y="120205"/>
                      <a:pt x="116148" y="99727"/>
                      <a:pt x="117100" y="74200"/>
                    </a:cubicBezTo>
                    <a:cubicBezTo>
                      <a:pt x="118053" y="48673"/>
                      <a:pt x="107575" y="26575"/>
                      <a:pt x="99860" y="25146"/>
                    </a:cubicBezTo>
                    <a:cubicBezTo>
                      <a:pt x="92145" y="23717"/>
                      <a:pt x="24041" y="0"/>
                      <a:pt x="24041" y="0"/>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6" name="Google Shape;326;p12"/>
              <p:cNvSpPr/>
              <p:nvPr/>
            </p:nvSpPr>
            <p:spPr>
              <a:xfrm>
                <a:off x="4254597" y="3433943"/>
                <a:ext cx="151659" cy="296670"/>
              </a:xfrm>
              <a:custGeom>
                <a:avLst/>
                <a:gdLst/>
                <a:ahLst/>
                <a:cxnLst/>
                <a:rect l="l" t="t" r="r" b="b"/>
                <a:pathLst>
                  <a:path w="189574" h="370837" extrusionOk="0">
                    <a:moveTo>
                      <a:pt x="50329" y="37015"/>
                    </a:moveTo>
                    <a:cubicBezTo>
                      <a:pt x="50329" y="37015"/>
                      <a:pt x="80809" y="82450"/>
                      <a:pt x="123386" y="86736"/>
                    </a:cubicBezTo>
                    <a:cubicBezTo>
                      <a:pt x="136816" y="73496"/>
                      <a:pt x="137959" y="26442"/>
                      <a:pt x="119385" y="11393"/>
                    </a:cubicBezTo>
                    <a:cubicBezTo>
                      <a:pt x="119385" y="11393"/>
                      <a:pt x="136530" y="-2323"/>
                      <a:pt x="147960" y="344"/>
                    </a:cubicBezTo>
                    <a:cubicBezTo>
                      <a:pt x="160529" y="7926"/>
                      <a:pt x="169882" y="19861"/>
                      <a:pt x="174249" y="33872"/>
                    </a:cubicBezTo>
                    <a:cubicBezTo>
                      <a:pt x="185150" y="65076"/>
                      <a:pt x="190313" y="97985"/>
                      <a:pt x="189489" y="131027"/>
                    </a:cubicBezTo>
                    <a:cubicBezTo>
                      <a:pt x="188727" y="175604"/>
                      <a:pt x="189489" y="288380"/>
                      <a:pt x="189489" y="288380"/>
                    </a:cubicBezTo>
                    <a:cubicBezTo>
                      <a:pt x="184440" y="315326"/>
                      <a:pt x="168114" y="338824"/>
                      <a:pt x="144626" y="352960"/>
                    </a:cubicBezTo>
                    <a:cubicBezTo>
                      <a:pt x="113965" y="370266"/>
                      <a:pt x="77860" y="375239"/>
                      <a:pt x="43661" y="366866"/>
                    </a:cubicBezTo>
                    <a:cubicBezTo>
                      <a:pt x="26445" y="363208"/>
                      <a:pt x="12392" y="350816"/>
                      <a:pt x="6609" y="334195"/>
                    </a:cubicBezTo>
                    <a:cubicBezTo>
                      <a:pt x="8609" y="302858"/>
                      <a:pt x="20992" y="238945"/>
                      <a:pt x="16134" y="199226"/>
                    </a:cubicBezTo>
                    <a:cubicBezTo>
                      <a:pt x="11276" y="159507"/>
                      <a:pt x="2609" y="130551"/>
                      <a:pt x="418" y="98832"/>
                    </a:cubicBezTo>
                    <a:cubicBezTo>
                      <a:pt x="-1773" y="67114"/>
                      <a:pt x="4609" y="67686"/>
                      <a:pt x="20611" y="56351"/>
                    </a:cubicBezTo>
                    <a:cubicBezTo>
                      <a:pt x="30053" y="49217"/>
                      <a:pt x="39984" y="42759"/>
                      <a:pt x="50329" y="37015"/>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7" name="Google Shape;327;p12"/>
              <p:cNvSpPr/>
              <p:nvPr/>
            </p:nvSpPr>
            <p:spPr>
              <a:xfrm>
                <a:off x="4275867" y="3326707"/>
                <a:ext cx="101092" cy="122957"/>
              </a:xfrm>
              <a:custGeom>
                <a:avLst/>
                <a:gdLst/>
                <a:ahLst/>
                <a:cxnLst/>
                <a:rect l="l" t="t" r="r" b="b"/>
                <a:pathLst>
                  <a:path w="126365" h="153696" extrusionOk="0">
                    <a:moveTo>
                      <a:pt x="123547" y="55607"/>
                    </a:moveTo>
                    <a:lnTo>
                      <a:pt x="123547" y="55607"/>
                    </a:lnTo>
                    <a:cubicBezTo>
                      <a:pt x="118499" y="22936"/>
                      <a:pt x="94972" y="-1543"/>
                      <a:pt x="61349" y="76"/>
                    </a:cubicBezTo>
                    <a:cubicBezTo>
                      <a:pt x="25578" y="2019"/>
                      <a:pt x="-1846" y="32594"/>
                      <a:pt x="97" y="68361"/>
                    </a:cubicBezTo>
                    <a:cubicBezTo>
                      <a:pt x="99" y="68399"/>
                      <a:pt x="101" y="68427"/>
                      <a:pt x="103" y="68465"/>
                    </a:cubicBezTo>
                    <a:cubicBezTo>
                      <a:pt x="1271" y="88611"/>
                      <a:pt x="11858" y="107032"/>
                      <a:pt x="28678" y="118186"/>
                    </a:cubicBezTo>
                    <a:cubicBezTo>
                      <a:pt x="29839" y="123139"/>
                      <a:pt x="31598" y="127940"/>
                      <a:pt x="33917" y="132473"/>
                    </a:cubicBezTo>
                    <a:cubicBezTo>
                      <a:pt x="45728" y="146380"/>
                      <a:pt x="81542" y="155048"/>
                      <a:pt x="92114" y="153524"/>
                    </a:cubicBezTo>
                    <a:cubicBezTo>
                      <a:pt x="104686" y="152400"/>
                      <a:pt x="115295" y="143713"/>
                      <a:pt x="118880" y="131616"/>
                    </a:cubicBezTo>
                    <a:cubicBezTo>
                      <a:pt x="129833" y="105899"/>
                      <a:pt x="126309" y="71609"/>
                      <a:pt x="123547" y="55607"/>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8" name="Google Shape;328;p12"/>
              <p:cNvSpPr/>
              <p:nvPr/>
            </p:nvSpPr>
            <p:spPr>
              <a:xfrm>
                <a:off x="4266495" y="3315741"/>
                <a:ext cx="106605" cy="105444"/>
              </a:xfrm>
              <a:custGeom>
                <a:avLst/>
                <a:gdLst/>
                <a:ahLst/>
                <a:cxnLst/>
                <a:rect l="l" t="t" r="r" b="b"/>
                <a:pathLst>
                  <a:path w="133256" h="131805" extrusionOk="0">
                    <a:moveTo>
                      <a:pt x="40114" y="131806"/>
                    </a:moveTo>
                    <a:lnTo>
                      <a:pt x="40114" y="131806"/>
                    </a:lnTo>
                    <a:lnTo>
                      <a:pt x="43162" y="103231"/>
                    </a:lnTo>
                    <a:cubicBezTo>
                      <a:pt x="43162" y="103231"/>
                      <a:pt x="19921" y="43033"/>
                      <a:pt x="74880" y="54653"/>
                    </a:cubicBezTo>
                    <a:cubicBezTo>
                      <a:pt x="111170" y="62273"/>
                      <a:pt x="120314" y="65512"/>
                      <a:pt x="131363" y="41223"/>
                    </a:cubicBezTo>
                    <a:cubicBezTo>
                      <a:pt x="142412" y="16934"/>
                      <a:pt x="103455" y="-5068"/>
                      <a:pt x="57164" y="1028"/>
                    </a:cubicBezTo>
                    <a:cubicBezTo>
                      <a:pt x="24162" y="4533"/>
                      <a:pt x="-666" y="32717"/>
                      <a:pt x="14" y="65893"/>
                    </a:cubicBezTo>
                    <a:cubicBezTo>
                      <a:pt x="1252" y="83895"/>
                      <a:pt x="6014" y="120185"/>
                      <a:pt x="40114" y="1318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29" name="Google Shape;329;p12"/>
              <p:cNvSpPr/>
              <p:nvPr/>
            </p:nvSpPr>
            <p:spPr>
              <a:xfrm>
                <a:off x="4373043" y="3434522"/>
                <a:ext cx="49149" cy="71094"/>
              </a:xfrm>
              <a:custGeom>
                <a:avLst/>
                <a:gdLst/>
                <a:ahLst/>
                <a:cxnLst/>
                <a:rect l="l" t="t" r="r" b="b"/>
                <a:pathLst>
                  <a:path w="61436" h="88868" extrusionOk="0">
                    <a:moveTo>
                      <a:pt x="39243" y="88868"/>
                    </a:moveTo>
                    <a:cubicBezTo>
                      <a:pt x="47575" y="88601"/>
                      <a:pt x="55499" y="85192"/>
                      <a:pt x="61436" y="79343"/>
                    </a:cubicBezTo>
                    <a:cubicBezTo>
                      <a:pt x="60198" y="63722"/>
                      <a:pt x="40196" y="4381"/>
                      <a:pt x="0" y="0"/>
                    </a:cubicBezTo>
                    <a:cubicBezTo>
                      <a:pt x="10976" y="7630"/>
                      <a:pt x="19668" y="18098"/>
                      <a:pt x="25146" y="30290"/>
                    </a:cubicBezTo>
                    <a:cubicBezTo>
                      <a:pt x="31347" y="49425"/>
                      <a:pt x="36060" y="69009"/>
                      <a:pt x="39243" y="88868"/>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nvGrpSpPr>
              <p:cNvPr id="330" name="Google Shape;330;p12"/>
              <p:cNvGrpSpPr/>
              <p:nvPr/>
            </p:nvGrpSpPr>
            <p:grpSpPr>
              <a:xfrm flipH="1">
                <a:off x="4321768" y="3621401"/>
                <a:ext cx="239005" cy="181217"/>
                <a:chOff x="6621095" y="1452181"/>
                <a:chExt cx="330894" cy="250785"/>
              </a:xfrm>
            </p:grpSpPr>
            <p:sp>
              <p:nvSpPr>
                <p:cNvPr id="331" name="Google Shape;331;p12"/>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32" name="Google Shape;332;p12"/>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33" name="Google Shape;333;p12"/>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34" name="Google Shape;334;p12"/>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35" name="Google Shape;335;p12"/>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sp>
            <p:nvSpPr>
              <p:cNvPr id="336" name="Google Shape;336;p12"/>
              <p:cNvSpPr/>
              <p:nvPr/>
            </p:nvSpPr>
            <p:spPr>
              <a:xfrm>
                <a:off x="4228115" y="3483465"/>
                <a:ext cx="114539" cy="321870"/>
              </a:xfrm>
              <a:custGeom>
                <a:avLst/>
                <a:gdLst/>
                <a:ahLst/>
                <a:cxnLst/>
                <a:rect l="l" t="t" r="r" b="b"/>
                <a:pathLst>
                  <a:path w="143174" h="402337" extrusionOk="0">
                    <a:moveTo>
                      <a:pt x="132316" y="337406"/>
                    </a:moveTo>
                    <a:cubicBezTo>
                      <a:pt x="124650" y="332329"/>
                      <a:pt x="116664" y="327748"/>
                      <a:pt x="108408" y="323690"/>
                    </a:cubicBezTo>
                    <a:cubicBezTo>
                      <a:pt x="100708" y="321280"/>
                      <a:pt x="93712" y="317032"/>
                      <a:pt x="88025" y="311307"/>
                    </a:cubicBezTo>
                    <a:cubicBezTo>
                      <a:pt x="80500" y="303973"/>
                      <a:pt x="68308" y="276255"/>
                      <a:pt x="59450" y="249204"/>
                    </a:cubicBezTo>
                    <a:cubicBezTo>
                      <a:pt x="50616" y="218763"/>
                      <a:pt x="47136" y="187016"/>
                      <a:pt x="49163" y="155383"/>
                    </a:cubicBezTo>
                    <a:cubicBezTo>
                      <a:pt x="52877" y="117283"/>
                      <a:pt x="66498" y="64419"/>
                      <a:pt x="69927" y="42607"/>
                    </a:cubicBezTo>
                    <a:cubicBezTo>
                      <a:pt x="73356" y="20795"/>
                      <a:pt x="66403" y="12127"/>
                      <a:pt x="56211" y="4507"/>
                    </a:cubicBezTo>
                    <a:cubicBezTo>
                      <a:pt x="44305" y="-5018"/>
                      <a:pt x="27636" y="-732"/>
                      <a:pt x="19064" y="29844"/>
                    </a:cubicBezTo>
                    <a:cubicBezTo>
                      <a:pt x="7948" y="72154"/>
                      <a:pt x="1559" y="115569"/>
                      <a:pt x="14" y="159288"/>
                    </a:cubicBezTo>
                    <a:cubicBezTo>
                      <a:pt x="-297" y="191635"/>
                      <a:pt x="4690" y="223811"/>
                      <a:pt x="14777" y="254538"/>
                    </a:cubicBezTo>
                    <a:cubicBezTo>
                      <a:pt x="23864" y="280970"/>
                      <a:pt x="36113" y="306202"/>
                      <a:pt x="51258" y="329691"/>
                    </a:cubicBezTo>
                    <a:cubicBezTo>
                      <a:pt x="55449" y="336739"/>
                      <a:pt x="56783" y="342930"/>
                      <a:pt x="63164" y="357313"/>
                    </a:cubicBezTo>
                    <a:cubicBezTo>
                      <a:pt x="69329" y="371772"/>
                      <a:pt x="78905" y="384517"/>
                      <a:pt x="91073" y="394461"/>
                    </a:cubicBezTo>
                    <a:cubicBezTo>
                      <a:pt x="101836" y="402176"/>
                      <a:pt x="106884" y="403224"/>
                      <a:pt x="109361" y="401795"/>
                    </a:cubicBezTo>
                    <a:cubicBezTo>
                      <a:pt x="111837" y="400366"/>
                      <a:pt x="111837" y="396461"/>
                      <a:pt x="107360" y="392270"/>
                    </a:cubicBezTo>
                    <a:cubicBezTo>
                      <a:pt x="99783" y="386317"/>
                      <a:pt x="93331" y="379059"/>
                      <a:pt x="88310" y="370839"/>
                    </a:cubicBezTo>
                    <a:cubicBezTo>
                      <a:pt x="88310" y="370839"/>
                      <a:pt x="97835" y="380364"/>
                      <a:pt x="103836" y="385412"/>
                    </a:cubicBezTo>
                    <a:cubicBezTo>
                      <a:pt x="109247" y="389955"/>
                      <a:pt x="115237" y="393775"/>
                      <a:pt x="121648" y="396747"/>
                    </a:cubicBezTo>
                    <a:cubicBezTo>
                      <a:pt x="127934" y="399509"/>
                      <a:pt x="136602" y="394175"/>
                      <a:pt x="132125" y="389984"/>
                    </a:cubicBezTo>
                    <a:cubicBezTo>
                      <a:pt x="127649" y="385793"/>
                      <a:pt x="123172" y="383697"/>
                      <a:pt x="114314" y="375982"/>
                    </a:cubicBezTo>
                    <a:cubicBezTo>
                      <a:pt x="109302" y="372067"/>
                      <a:pt x="104818" y="367524"/>
                      <a:pt x="100979" y="362457"/>
                    </a:cubicBezTo>
                    <a:cubicBezTo>
                      <a:pt x="107247" y="367238"/>
                      <a:pt x="113870" y="371534"/>
                      <a:pt x="120791" y="375315"/>
                    </a:cubicBezTo>
                    <a:cubicBezTo>
                      <a:pt x="126215" y="378592"/>
                      <a:pt x="132455" y="380278"/>
                      <a:pt x="138793" y="380173"/>
                    </a:cubicBezTo>
                    <a:cubicBezTo>
                      <a:pt x="142127" y="380173"/>
                      <a:pt x="146127" y="375411"/>
                      <a:pt x="139936" y="370648"/>
                    </a:cubicBezTo>
                    <a:cubicBezTo>
                      <a:pt x="131572" y="366295"/>
                      <a:pt x="123741" y="360990"/>
                      <a:pt x="116600" y="354837"/>
                    </a:cubicBezTo>
                    <a:cubicBezTo>
                      <a:pt x="109742" y="347979"/>
                      <a:pt x="105932" y="342264"/>
                      <a:pt x="107837" y="342168"/>
                    </a:cubicBezTo>
                    <a:cubicBezTo>
                      <a:pt x="109742" y="342073"/>
                      <a:pt x="113456" y="346264"/>
                      <a:pt x="121457" y="348836"/>
                    </a:cubicBezTo>
                    <a:cubicBezTo>
                      <a:pt x="129458" y="351408"/>
                      <a:pt x="138031" y="348836"/>
                      <a:pt x="139079" y="344645"/>
                    </a:cubicBezTo>
                    <a:cubicBezTo>
                      <a:pt x="140126" y="340454"/>
                      <a:pt x="139841" y="341121"/>
                      <a:pt x="132316" y="337406"/>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sp>
            <p:nvSpPr>
              <p:cNvPr id="337" name="Google Shape;337;p12"/>
              <p:cNvSpPr/>
              <p:nvPr/>
            </p:nvSpPr>
            <p:spPr>
              <a:xfrm>
                <a:off x="4223328" y="3479828"/>
                <a:ext cx="66218" cy="90245"/>
              </a:xfrm>
              <a:custGeom>
                <a:avLst/>
                <a:gdLst/>
                <a:ahLst/>
                <a:cxnLst/>
                <a:rect l="l" t="t" r="r" b="b"/>
                <a:pathLst>
                  <a:path w="82772" h="112806" extrusionOk="0">
                    <a:moveTo>
                      <a:pt x="0" y="90018"/>
                    </a:moveTo>
                    <a:cubicBezTo>
                      <a:pt x="0" y="90018"/>
                      <a:pt x="30004" y="119831"/>
                      <a:pt x="65532" y="111258"/>
                    </a:cubicBezTo>
                    <a:cubicBezTo>
                      <a:pt x="70580" y="107829"/>
                      <a:pt x="82772" y="38106"/>
                      <a:pt x="82772" y="38106"/>
                    </a:cubicBezTo>
                    <a:cubicBezTo>
                      <a:pt x="82772" y="38106"/>
                      <a:pt x="82772" y="-565"/>
                      <a:pt x="53149" y="6"/>
                    </a:cubicBezTo>
                    <a:cubicBezTo>
                      <a:pt x="23527" y="578"/>
                      <a:pt x="0" y="90018"/>
                      <a:pt x="0" y="90018"/>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j-lt"/>
                  <a:ea typeface="Calibri"/>
                  <a:cs typeface="Calibri"/>
                  <a:sym typeface="Calibri"/>
                </a:endParaRPr>
              </a:p>
            </p:txBody>
          </p:sp>
        </p:grpSp>
      </p:grpSp>
      <p:sp>
        <p:nvSpPr>
          <p:cNvPr id="2" name="Rectangle: Rounded Corners 1">
            <a:extLst>
              <a:ext uri="{FF2B5EF4-FFF2-40B4-BE49-F238E27FC236}">
                <a16:creationId xmlns:a16="http://schemas.microsoft.com/office/drawing/2014/main" id="{81F26543-FA8D-6965-B7FF-D215BE2F2FD2}"/>
              </a:ext>
            </a:extLst>
          </p:cNvPr>
          <p:cNvSpPr/>
          <p:nvPr/>
        </p:nvSpPr>
        <p:spPr>
          <a:xfrm>
            <a:off x="983007" y="2492227"/>
            <a:ext cx="5891769" cy="2010271"/>
          </a:xfrm>
          <a:prstGeom prst="roundRect">
            <a:avLst/>
          </a:prstGeom>
          <a:gradFill>
            <a:gsLst>
              <a:gs pos="84250">
                <a:srgbClr val="EAFBFF"/>
              </a:gs>
              <a:gs pos="49000">
                <a:schemeClr val="bg1"/>
              </a:gs>
              <a:gs pos="100000">
                <a:schemeClr val="accent1">
                  <a:lumMod val="45000"/>
                  <a:lumOff val="55000"/>
                </a:schemeClr>
              </a:gs>
              <a:gs pos="98000">
                <a:srgbClr val="D4F7FF"/>
              </a:gs>
              <a:gs pos="2000">
                <a:srgbClr val="EAFBFF"/>
              </a:gs>
              <a:gs pos="0">
                <a:schemeClr val="accent1">
                  <a:lumMod val="30000"/>
                  <a:lumOff val="70000"/>
                </a:schemeClr>
              </a:gs>
            </a:gsLst>
            <a:lin ang="5400000" scaled="1"/>
          </a:gradFill>
          <a:ln>
            <a:noFill/>
          </a:ln>
        </p:spPr>
        <p:txBody>
          <a:bodyPr spcFirstLastPara="1" wrap="square" lIns="0" tIns="0" rIns="0" bIns="0" anchor="ctr" anchorCtr="0">
            <a:noAutofit/>
          </a:bodyPr>
          <a:lstStyle/>
          <a:p>
            <a:pPr>
              <a:lnSpc>
                <a:spcPct val="90000"/>
              </a:lnSpc>
              <a:buClr>
                <a:schemeClr val="accent2"/>
              </a:buClr>
              <a:buSzPts val="4800"/>
            </a:pPr>
            <a:r>
              <a:rPr lang="en" sz="3200" b="1">
                <a:solidFill>
                  <a:schemeClr val="accent1">
                    <a:lumMod val="75000"/>
                  </a:schemeClr>
                </a:solidFill>
                <a:latin typeface="Montserrat" panose="00000500000000000000" pitchFamily="2" charset="0"/>
                <a:sym typeface="Raleway Thin"/>
              </a:rPr>
              <a:t>PHÂN TÍCH TÌNH HÌNH KINH DOANH THÔNG QUA GIAO DỊCH KHÁCH HÀNG</a:t>
            </a:r>
            <a:endParaRPr lang="en-US" sz="3200" b="1">
              <a:solidFill>
                <a:schemeClr val="accent1">
                  <a:lumMod val="75000"/>
                </a:schemeClr>
              </a:solidFill>
              <a:latin typeface="Montserrat" panose="00000500000000000000" pitchFamily="2" charset="0"/>
              <a:sym typeface="Raleway Th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0" y="831404"/>
            <a:ext cx="8240710"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Chi tiết doanh thu và lợi nhuận theo từng sản phẩm</a:t>
            </a: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3767787127"/>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7B75FCCD-A4A6-DD54-412F-F25C0F525336}"/>
              </a:ext>
            </a:extLst>
          </p:cNvPr>
          <p:cNvSpPr>
            <a:spLocks noGrp="1"/>
          </p:cNvSpPr>
          <p:nvPr>
            <p:ph type="sldNum" idx="12"/>
          </p:nvPr>
        </p:nvSpPr>
        <p:spPr/>
        <p:txBody>
          <a:bodyPr/>
          <a:lstStyle/>
          <a:p>
            <a:fld id="{00000000-1234-1234-1234-123412341234}" type="slidenum">
              <a:rPr lang="en" smtClean="0">
                <a:latin typeface="Montserrat Medium" panose="00000600000000000000" pitchFamily="2" charset="0"/>
              </a:rPr>
              <a:pPr/>
              <a:t>10</a:t>
            </a:fld>
            <a:endParaRPr lang="en">
              <a:latin typeface="Montserrat Medium" panose="00000600000000000000" pitchFamily="2" charset="0"/>
            </a:endParaRPr>
          </a:p>
        </p:txBody>
      </p:sp>
      <p:sp>
        <p:nvSpPr>
          <p:cNvPr id="14" name="TextBox 13">
            <a:extLst>
              <a:ext uri="{FF2B5EF4-FFF2-40B4-BE49-F238E27FC236}">
                <a16:creationId xmlns:a16="http://schemas.microsoft.com/office/drawing/2014/main" id="{87FAC028-3A71-F14B-6DCA-875B7465F9B5}"/>
              </a:ext>
            </a:extLst>
          </p:cNvPr>
          <p:cNvSpPr txBox="1"/>
          <p:nvPr/>
        </p:nvSpPr>
        <p:spPr>
          <a:xfrm>
            <a:off x="382288" y="4576791"/>
            <a:ext cx="10308966" cy="1600438"/>
          </a:xfrm>
          <a:prstGeom prst="rect">
            <a:avLst/>
          </a:prstGeom>
          <a:noFill/>
        </p:spPr>
        <p:txBody>
          <a:bodyPr wrap="square" rtlCol="0">
            <a:spAutoFit/>
          </a:bodyPr>
          <a:lstStyle/>
          <a:p>
            <a:pPr marL="285750" indent="-285750">
              <a:buFont typeface="Arial" panose="020B0604020202020204" pitchFamily="34" charset="0"/>
              <a:buChar char="•"/>
            </a:pPr>
            <a:r>
              <a:rPr lang="en-US" sz="1400">
                <a:latin typeface="Montserrat Medium" panose="00000600000000000000" pitchFamily="2" charset="0"/>
              </a:rPr>
              <a:t>Doanh thu: Tập trung các ngành hàng Accessories và Bikes như </a:t>
            </a:r>
            <a:r>
              <a:rPr lang="en-US" sz="1400">
                <a:solidFill>
                  <a:srgbClr val="0000FF"/>
                </a:solidFill>
                <a:latin typeface="Montserrat Medium" panose="00000600000000000000" pitchFamily="2" charset="0"/>
              </a:rPr>
              <a:t>Mountain Bikes, Road Bikes, Tires and Tubes, Helmets, Touring Bikes, Jerseys…</a:t>
            </a:r>
          </a:p>
          <a:p>
            <a:pPr marL="285750" indent="-285750">
              <a:buFont typeface="Arial" panose="020B0604020202020204" pitchFamily="34" charset="0"/>
              <a:buChar char="•"/>
            </a:pPr>
            <a:r>
              <a:rPr lang="en-US" sz="1400">
                <a:latin typeface="Montserrat Medium" panose="00000600000000000000" pitchFamily="2" charset="0"/>
              </a:rPr>
              <a:t>Lợi nhuận: Như có thể thấy các biểu đồ ở slide trên thì lợi nhuận đem về nhiều nhất là Accessories nên các sản phẩm đó sẽ là </a:t>
            </a:r>
            <a:r>
              <a:rPr lang="en-US" sz="1400">
                <a:solidFill>
                  <a:srgbClr val="0000FF"/>
                </a:solidFill>
                <a:latin typeface="Montserrat Medium" panose="00000600000000000000" pitchFamily="2" charset="0"/>
              </a:rPr>
              <a:t>Helmets, Tires and Tubes theo sau là Jerseys, Moutain Bikes, Bottles and cages…</a:t>
            </a:r>
            <a:br>
              <a:rPr lang="en-US" sz="1400">
                <a:solidFill>
                  <a:srgbClr val="0000FF"/>
                </a:solidFill>
                <a:latin typeface="Montserrat Medium" panose="00000600000000000000" pitchFamily="2" charset="0"/>
              </a:rPr>
            </a:br>
            <a:r>
              <a:rPr kumimoji="0" lang="en-US" sz="1400" b="1" i="0" u="none" strike="noStrike" kern="0" cap="none" spc="0" normalizeH="0" baseline="0" noProof="0">
                <a:ln>
                  <a:noFill/>
                </a:ln>
                <a:solidFill>
                  <a:schemeClr val="accent4">
                    <a:lumMod val="75000"/>
                  </a:schemeClr>
                </a:solidFill>
                <a:effectLst/>
                <a:uLnTx/>
                <a:uFillTx/>
                <a:latin typeface="Montserrat Medium" panose="00000600000000000000" pitchFamily="2" charset="0"/>
                <a:ea typeface="Montserrat"/>
                <a:cs typeface="Montserrat"/>
                <a:sym typeface="Montserrat"/>
              </a:rPr>
              <a:t>Do </a:t>
            </a:r>
            <a:r>
              <a:rPr lang="en-US" sz="1400" b="1" kern="0">
                <a:solidFill>
                  <a:schemeClr val="accent4">
                    <a:lumMod val="75000"/>
                  </a:schemeClr>
                </a:solidFill>
                <a:latin typeface="Montserrat Medium" panose="00000600000000000000" pitchFamily="2" charset="0"/>
                <a:ea typeface="Montserrat"/>
                <a:cs typeface="Montserrat"/>
                <a:sym typeface="Montserrat"/>
              </a:rPr>
              <a:t>đâu lại có sự chênh lệch giữa doanh thu và lợi nhuận cao như vậy của Bikes</a:t>
            </a:r>
            <a:endParaRPr kumimoji="0" lang="vi-VN" sz="1400" b="1" i="0" u="none" strike="noStrike" kern="0" cap="none" spc="0" normalizeH="0" baseline="0" noProof="0">
              <a:ln>
                <a:noFill/>
              </a:ln>
              <a:solidFill>
                <a:schemeClr val="accent4">
                  <a:lumMod val="75000"/>
                </a:schemeClr>
              </a:solidFill>
              <a:effectLst/>
              <a:uLnTx/>
              <a:uFillTx/>
              <a:latin typeface="Montserrat Medium" panose="00000600000000000000" pitchFamily="2" charset="0"/>
              <a:ea typeface="Montserrat"/>
              <a:cs typeface="Montserrat"/>
              <a:sym typeface="Montserrat"/>
            </a:endParaRPr>
          </a:p>
          <a:p>
            <a:pPr marL="285750" indent="-285750">
              <a:buFont typeface="Arial" panose="020B0604020202020204" pitchFamily="34" charset="0"/>
              <a:buChar char="•"/>
            </a:pPr>
            <a:endParaRPr lang="en-US" sz="1400">
              <a:solidFill>
                <a:srgbClr val="0000FF"/>
              </a:solidFill>
              <a:latin typeface="Montserrat Medium" panose="00000600000000000000" pitchFamily="2" charset="0"/>
            </a:endParaRPr>
          </a:p>
          <a:p>
            <a:pPr marL="285750" indent="-285750">
              <a:buFont typeface="Arial" panose="020B0604020202020204" pitchFamily="34" charset="0"/>
              <a:buChar char="•"/>
            </a:pPr>
            <a:endParaRPr lang="en-US" sz="1400">
              <a:solidFill>
                <a:srgbClr val="0000FF"/>
              </a:solidFill>
              <a:latin typeface="Montserrat Medium" panose="00000600000000000000" pitchFamily="2" charset="0"/>
            </a:endParaRPr>
          </a:p>
        </p:txBody>
      </p:sp>
      <p:pic>
        <p:nvPicPr>
          <p:cNvPr id="4" name="Picture 3">
            <a:extLst>
              <a:ext uri="{FF2B5EF4-FFF2-40B4-BE49-F238E27FC236}">
                <a16:creationId xmlns:a16="http://schemas.microsoft.com/office/drawing/2014/main" id="{A613BFB2-A346-35E4-612E-757275E0122F}"/>
              </a:ext>
            </a:extLst>
          </p:cNvPr>
          <p:cNvPicPr>
            <a:picLocks noChangeAspect="1"/>
          </p:cNvPicPr>
          <p:nvPr/>
        </p:nvPicPr>
        <p:blipFill>
          <a:blip r:embed="rId8"/>
          <a:stretch>
            <a:fillRect/>
          </a:stretch>
        </p:blipFill>
        <p:spPr>
          <a:xfrm>
            <a:off x="537530" y="1480990"/>
            <a:ext cx="10153724" cy="2781320"/>
          </a:xfrm>
          <a:prstGeom prst="rect">
            <a:avLst/>
          </a:prstGeom>
        </p:spPr>
      </p:pic>
    </p:spTree>
    <p:extLst>
      <p:ext uri="{BB962C8B-B14F-4D97-AF65-F5344CB8AC3E}">
        <p14:creationId xmlns:p14="http://schemas.microsoft.com/office/powerpoint/2010/main" val="4073956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pic>
        <p:nvPicPr>
          <p:cNvPr id="17" name="Picture 16">
            <a:extLst>
              <a:ext uri="{FF2B5EF4-FFF2-40B4-BE49-F238E27FC236}">
                <a16:creationId xmlns:a16="http://schemas.microsoft.com/office/drawing/2014/main" id="{2386F2A3-6B40-EB16-F85E-FCCF46A9234D}"/>
              </a:ext>
            </a:extLst>
          </p:cNvPr>
          <p:cNvPicPr>
            <a:picLocks/>
          </p:cNvPicPr>
          <p:nvPr/>
        </p:nvPicPr>
        <p:blipFill>
          <a:blip r:embed="rId3"/>
          <a:stretch>
            <a:fillRect/>
          </a:stretch>
        </p:blipFill>
        <p:spPr>
          <a:xfrm>
            <a:off x="117350" y="1619231"/>
            <a:ext cx="7406640" cy="2560320"/>
          </a:xfrm>
          <a:prstGeom prst="rect">
            <a:avLst/>
          </a:prstGeom>
        </p:spPr>
      </p:pic>
      <p:pic>
        <p:nvPicPr>
          <p:cNvPr id="15" name="Picture 14">
            <a:extLst>
              <a:ext uri="{FF2B5EF4-FFF2-40B4-BE49-F238E27FC236}">
                <a16:creationId xmlns:a16="http://schemas.microsoft.com/office/drawing/2014/main" id="{FB504323-AE99-4D30-7950-9F4FF90976B7}"/>
              </a:ext>
            </a:extLst>
          </p:cNvPr>
          <p:cNvPicPr>
            <a:picLocks/>
          </p:cNvPicPr>
          <p:nvPr/>
        </p:nvPicPr>
        <p:blipFill>
          <a:blip r:embed="rId4"/>
          <a:stretch>
            <a:fillRect/>
          </a:stretch>
        </p:blipFill>
        <p:spPr>
          <a:xfrm>
            <a:off x="117350" y="4244692"/>
            <a:ext cx="7406640" cy="2560320"/>
          </a:xfrm>
          <a:prstGeom prst="rect">
            <a:avLst/>
          </a:prstGeom>
        </p:spPr>
      </p:pic>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1" y="734880"/>
            <a:ext cx="8611493" cy="903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Sự</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phân</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bố</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không</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đồng</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đều</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giữa</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doanh</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thu</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và</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lợi</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nhuận</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của</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các</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sản</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phẩm</a:t>
            </a:r>
            <a:endPar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endParaRP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62951688"/>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1DDB2AA0-8A61-BB0B-08C7-5605D4B171B4}"/>
              </a:ext>
            </a:extLst>
          </p:cNvPr>
          <p:cNvSpPr txBox="1"/>
          <p:nvPr/>
        </p:nvSpPr>
        <p:spPr>
          <a:xfrm>
            <a:off x="7670692" y="1561134"/>
            <a:ext cx="4279468" cy="3841564"/>
          </a:xfrm>
          <a:prstGeom prst="rect">
            <a:avLst/>
          </a:prstGeom>
          <a:noFill/>
        </p:spPr>
        <p:txBody>
          <a:bodyPr wrap="square">
            <a:spAutoFit/>
          </a:bodyPr>
          <a:lstStyle/>
          <a:p>
            <a:pPr marL="0" marR="0" lvl="0" indent="0" algn="just" defTabSz="1219170" rtl="0" eaLnBrk="1" fontAlgn="auto" latinLnBrk="0" hangingPunct="1">
              <a:lnSpc>
                <a:spcPct val="150000"/>
              </a:lnSpc>
              <a:spcBef>
                <a:spcPts val="0"/>
              </a:spcBef>
              <a:spcAft>
                <a:spcPts val="0"/>
              </a:spcAft>
              <a:buClr>
                <a:srgbClr val="000000"/>
              </a:buClr>
              <a:buSzPts val="1200"/>
              <a:buFontTx/>
              <a:buNone/>
              <a:tabLst/>
              <a:defRPr/>
            </a:pP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Nhìn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vào</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đây</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có</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thể</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thấy</a:t>
            </a:r>
            <a:endParaRPr lang="en-US" sz="1400" kern="0">
              <a:solidFill>
                <a:srgbClr val="434343"/>
              </a:solidFill>
              <a:latin typeface="Montserrat Medium" panose="00000600000000000000" pitchFamily="2" charset="0"/>
              <a:ea typeface="Montserrat"/>
              <a:cs typeface="Montserrat"/>
              <a:sym typeface="Montserrat"/>
            </a:endParaRPr>
          </a:p>
          <a:p>
            <a:pPr marL="285750" marR="0" lvl="0" indent="285750" algn="just" defTabSz="1219170" rtl="0" eaLnBrk="1" fontAlgn="auto" latinLnBrk="0" hangingPunct="1">
              <a:lnSpc>
                <a:spcPct val="150000"/>
              </a:lnSpc>
              <a:spcBef>
                <a:spcPts val="600"/>
              </a:spcBef>
              <a:spcAft>
                <a:spcPts val="0"/>
              </a:spcAft>
              <a:buClr>
                <a:srgbClr val="000000"/>
              </a:buClr>
              <a:buSzPct val="100000"/>
              <a:buFont typeface="Arial" panose="020B0604020202020204" pitchFamily="34" charset="0"/>
              <a:buChar char="•"/>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Giai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đoạn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1: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Công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ty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chỉ</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kinh</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doanh</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mỗi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sản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phẩm</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là</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Bikes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mặc</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dù</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có</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doanh</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0.23M~0.34M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nhưng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vẫn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âm</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lợi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nhuận</a:t>
            </a:r>
            <a:endParaRPr lang="en-US" sz="1400" kern="0">
              <a:solidFill>
                <a:srgbClr val="434343"/>
              </a:solidFill>
              <a:latin typeface="Montserrat Medium" panose="00000600000000000000" pitchFamily="2" charset="0"/>
              <a:ea typeface="Montserrat"/>
              <a:cs typeface="Montserrat"/>
              <a:sym typeface="Montserrat"/>
            </a:endParaRPr>
          </a:p>
          <a:p>
            <a:pPr marL="285750" marR="0" lvl="0" indent="285750" algn="just" defTabSz="1219170" rtl="0" eaLnBrk="1" fontAlgn="auto" latinLnBrk="0" hangingPunct="1">
              <a:lnSpc>
                <a:spcPct val="150000"/>
              </a:lnSpc>
              <a:spcBef>
                <a:spcPts val="600"/>
              </a:spcBef>
              <a:spcAft>
                <a:spcPts val="0"/>
              </a:spcAft>
              <a:buClr>
                <a:srgbClr val="000000"/>
              </a:buClr>
              <a:buSzPct val="100000"/>
              <a:buFont typeface="Arial" panose="020B0604020202020204" pitchFamily="34" charset="0"/>
              <a:buChar char="•"/>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Giai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đoạn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2: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Công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ty kinh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doanh</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thêm</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Accessories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và</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Clothing.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Doanh</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bắt</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đầu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tăng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lên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cao</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của</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cả</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3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sản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phẩm</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nhưng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lợi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nhuận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thấp</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do Bikes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bị</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âm</a:t>
            </a:r>
            <a:endParaRPr lang="en-US" sz="1400" kern="0">
              <a:solidFill>
                <a:srgbClr val="434343"/>
              </a:solidFill>
              <a:latin typeface="Montserrat Medium" panose="00000600000000000000" pitchFamily="2" charset="0"/>
              <a:ea typeface="Montserrat"/>
              <a:cs typeface="Montserrat"/>
              <a:sym typeface="Montserrat"/>
            </a:endParaRPr>
          </a:p>
          <a:p>
            <a:pPr marL="285750" marR="0" lvl="0" indent="285750" algn="just" defTabSz="1219170" rtl="0" eaLnBrk="1" fontAlgn="auto" latinLnBrk="0" hangingPunct="1">
              <a:lnSpc>
                <a:spcPct val="150000"/>
              </a:lnSpc>
              <a:spcBef>
                <a:spcPts val="600"/>
              </a:spcBef>
              <a:spcAft>
                <a:spcPts val="0"/>
              </a:spcAft>
              <a:buClr>
                <a:srgbClr val="000000"/>
              </a:buClr>
              <a:buSzPct val="100000"/>
              <a:buFont typeface="Arial" panose="020B0604020202020204" pitchFamily="34" charset="0"/>
              <a:buChar char="•"/>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Giai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đoạn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3: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Cả</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3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sản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phẩm</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đều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đạt</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được</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doanh</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và</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lợi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nhuận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cao</a:t>
            </a:r>
            <a:endParaRPr lang="en-US" sz="1400" kern="0">
              <a:solidFill>
                <a:srgbClr val="434343"/>
              </a:solidFill>
              <a:latin typeface="Montserrat Medium" panose="00000600000000000000" pitchFamily="2" charset="0"/>
              <a:ea typeface="Montserrat"/>
              <a:cs typeface="Montserrat"/>
              <a:sym typeface="Montserrat"/>
            </a:endParaRPr>
          </a:p>
        </p:txBody>
      </p:sp>
      <p:sp>
        <p:nvSpPr>
          <p:cNvPr id="2" name="Slide Number Placeholder 1">
            <a:extLst>
              <a:ext uri="{FF2B5EF4-FFF2-40B4-BE49-F238E27FC236}">
                <a16:creationId xmlns:a16="http://schemas.microsoft.com/office/drawing/2014/main" id="{529AD410-E679-7122-E7E6-3AE1077A0FE1}"/>
              </a:ext>
            </a:extLst>
          </p:cNvPr>
          <p:cNvSpPr>
            <a:spLocks noGrp="1"/>
          </p:cNvSpPr>
          <p:nvPr>
            <p:ph type="sldNum" idx="12"/>
          </p:nvPr>
        </p:nvSpPr>
        <p:spPr/>
        <p:txBody>
          <a:bodyPr/>
          <a:lstStyle/>
          <a:p>
            <a:fld id="{00000000-1234-1234-1234-123412341234}" type="slidenum">
              <a:rPr lang="en" smtClean="0"/>
              <a:pPr/>
              <a:t>11</a:t>
            </a:fld>
            <a:endParaRPr lang="en"/>
          </a:p>
        </p:txBody>
      </p:sp>
      <p:cxnSp>
        <p:nvCxnSpPr>
          <p:cNvPr id="4" name="Straight Connector 3">
            <a:extLst>
              <a:ext uri="{FF2B5EF4-FFF2-40B4-BE49-F238E27FC236}">
                <a16:creationId xmlns:a16="http://schemas.microsoft.com/office/drawing/2014/main" id="{01D25E61-2207-F04E-BF0F-5E6E4B91FA56}"/>
              </a:ext>
            </a:extLst>
          </p:cNvPr>
          <p:cNvCxnSpPr>
            <a:cxnSpLocks/>
          </p:cNvCxnSpPr>
          <p:nvPr/>
        </p:nvCxnSpPr>
        <p:spPr>
          <a:xfrm>
            <a:off x="2684868" y="2038350"/>
            <a:ext cx="0" cy="1766888"/>
          </a:xfrm>
          <a:prstGeom prst="line">
            <a:avLst/>
          </a:prstGeom>
          <a:ln w="6350">
            <a:prstDash val="dash"/>
          </a:ln>
        </p:spPr>
        <p:style>
          <a:lnRef idx="1">
            <a:schemeClr val="accent4"/>
          </a:lnRef>
          <a:fillRef idx="0">
            <a:schemeClr val="accent4"/>
          </a:fillRef>
          <a:effectRef idx="0">
            <a:schemeClr val="accent4"/>
          </a:effectRef>
          <a:fontRef idx="minor">
            <a:schemeClr val="tx1"/>
          </a:fontRef>
        </p:style>
      </p:cxnSp>
      <p:cxnSp>
        <p:nvCxnSpPr>
          <p:cNvPr id="6" name="Straight Connector 5">
            <a:extLst>
              <a:ext uri="{FF2B5EF4-FFF2-40B4-BE49-F238E27FC236}">
                <a16:creationId xmlns:a16="http://schemas.microsoft.com/office/drawing/2014/main" id="{FD92ED4F-65C4-ACE5-29DF-D51A259FC987}"/>
              </a:ext>
            </a:extLst>
          </p:cNvPr>
          <p:cNvCxnSpPr>
            <a:cxnSpLocks/>
          </p:cNvCxnSpPr>
          <p:nvPr/>
        </p:nvCxnSpPr>
        <p:spPr>
          <a:xfrm>
            <a:off x="4926370" y="2054012"/>
            <a:ext cx="0" cy="1803613"/>
          </a:xfrm>
          <a:prstGeom prst="line">
            <a:avLst/>
          </a:prstGeom>
          <a:ln w="6350">
            <a:prstDash val="dash"/>
          </a:ln>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AFB2C4EE-BCF6-824F-036F-63409D36CA0E}"/>
              </a:ext>
            </a:extLst>
          </p:cNvPr>
          <p:cNvCxnSpPr>
            <a:cxnSpLocks/>
          </p:cNvCxnSpPr>
          <p:nvPr/>
        </p:nvCxnSpPr>
        <p:spPr>
          <a:xfrm>
            <a:off x="2699110" y="4647154"/>
            <a:ext cx="0" cy="1766888"/>
          </a:xfrm>
          <a:prstGeom prst="line">
            <a:avLst/>
          </a:prstGeom>
          <a:ln w="6350">
            <a:prstDash val="dash"/>
          </a:ln>
        </p:spPr>
        <p:style>
          <a:lnRef idx="1">
            <a:schemeClr val="accent4"/>
          </a:lnRef>
          <a:fillRef idx="0">
            <a:schemeClr val="accent4"/>
          </a:fillRef>
          <a:effectRef idx="0">
            <a:schemeClr val="accent4"/>
          </a:effectRef>
          <a:fontRef idx="minor">
            <a:schemeClr val="tx1"/>
          </a:fontRef>
        </p:style>
      </p:cxnSp>
      <p:cxnSp>
        <p:nvCxnSpPr>
          <p:cNvPr id="13" name="Straight Connector 12">
            <a:extLst>
              <a:ext uri="{FF2B5EF4-FFF2-40B4-BE49-F238E27FC236}">
                <a16:creationId xmlns:a16="http://schemas.microsoft.com/office/drawing/2014/main" id="{77C813C7-7CED-A225-087D-63503F1BB00E}"/>
              </a:ext>
            </a:extLst>
          </p:cNvPr>
          <p:cNvCxnSpPr>
            <a:cxnSpLocks/>
          </p:cNvCxnSpPr>
          <p:nvPr/>
        </p:nvCxnSpPr>
        <p:spPr>
          <a:xfrm>
            <a:off x="4934361" y="4691120"/>
            <a:ext cx="0" cy="1803613"/>
          </a:xfrm>
          <a:prstGeom prst="line">
            <a:avLst/>
          </a:prstGeom>
          <a:ln w="6350">
            <a:prstDash val="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213431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1" y="831404"/>
            <a:ext cx="10299616"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Sự</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chênh</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lệch</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doanh</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thu</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và</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lợi</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nhuận</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ở 4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thị</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trường</a:t>
            </a:r>
            <a:endPar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endParaRP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249780672"/>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3B02F192-D58F-B5E6-36FD-477883750A63}"/>
              </a:ext>
            </a:extLst>
          </p:cNvPr>
          <p:cNvSpPr txBox="1"/>
          <p:nvPr/>
        </p:nvSpPr>
        <p:spPr>
          <a:xfrm>
            <a:off x="268305" y="4391434"/>
            <a:ext cx="3720890" cy="1384995"/>
          </a:xfrm>
          <a:prstGeom prst="rect">
            <a:avLst/>
          </a:prstGeom>
          <a:noFill/>
        </p:spPr>
        <p:txBody>
          <a:bodyPr wrap="square" rtlCol="0">
            <a:spAutoFit/>
          </a:bodyPr>
          <a:lstStyle/>
          <a:p>
            <a:r>
              <a:rPr lang="en-US" sz="1400" kern="0">
                <a:solidFill>
                  <a:srgbClr val="434343"/>
                </a:solidFill>
                <a:latin typeface="Montserrat Medium" panose="00000600000000000000" pitchFamily="2" charset="0"/>
                <a:ea typeface="Montserrat"/>
                <a:cs typeface="Montserrat"/>
                <a:sym typeface="Montserrat"/>
              </a:rPr>
              <a:t>Từ tháng 1/2015~7/2016  </a:t>
            </a:r>
            <a:r>
              <a:rPr lang="en-US" sz="1400" b="1">
                <a:solidFill>
                  <a:srgbClr val="0000FF"/>
                </a:solidFill>
                <a:latin typeface="Montserrat Medium" panose="00000600000000000000" pitchFamily="2" charset="0"/>
              </a:rPr>
              <a:t>Doanh </a:t>
            </a:r>
            <a:r>
              <a:rPr lang="en-US" sz="1400" b="1" err="1">
                <a:solidFill>
                  <a:srgbClr val="0000FF"/>
                </a:solidFill>
                <a:latin typeface="Montserrat Medium" panose="00000600000000000000" pitchFamily="2" charset="0"/>
              </a:rPr>
              <a:t>thu</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của</a:t>
            </a:r>
            <a:r>
              <a:rPr lang="en-US" sz="1400" b="1">
                <a:solidFill>
                  <a:srgbClr val="0000FF"/>
                </a:solidFill>
                <a:latin typeface="Montserrat Medium" panose="00000600000000000000" pitchFamily="2" charset="0"/>
              </a:rPr>
              <a:t> US </a:t>
            </a:r>
            <a:r>
              <a:rPr lang="en-US" sz="1400" b="1" err="1">
                <a:solidFill>
                  <a:srgbClr val="0000FF"/>
                </a:solidFill>
                <a:latin typeface="Montserrat Medium" panose="00000600000000000000" pitchFamily="2" charset="0"/>
              </a:rPr>
              <a:t>cao</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nhất</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trong</a:t>
            </a:r>
            <a:r>
              <a:rPr lang="en-US" sz="1400" b="1">
                <a:solidFill>
                  <a:srgbClr val="0000FF"/>
                </a:solidFill>
                <a:latin typeface="Montserrat Medium" panose="00000600000000000000" pitchFamily="2" charset="0"/>
              </a:rPr>
              <a:t> 4 </a:t>
            </a:r>
            <a:r>
              <a:rPr lang="en-US" sz="1400" b="1" err="1">
                <a:solidFill>
                  <a:srgbClr val="0000FF"/>
                </a:solidFill>
                <a:latin typeface="Montserrat Medium" panose="00000600000000000000" pitchFamily="2" charset="0"/>
              </a:rPr>
              <a:t>thị</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trường</a:t>
            </a:r>
            <a:r>
              <a:rPr lang="en-US" sz="1400" b="1">
                <a:solidFill>
                  <a:srgbClr val="0000FF"/>
                </a:solidFill>
                <a:latin typeface="Montserrat Medium" panose="00000600000000000000" pitchFamily="2" charset="0"/>
              </a:rPr>
              <a:t> 10.4M </a:t>
            </a:r>
            <a:r>
              <a:rPr lang="en-US" sz="1400" err="1">
                <a:latin typeface="Montserrat Medium" panose="00000600000000000000" pitchFamily="2" charset="0"/>
              </a:rPr>
              <a:t>theo</a:t>
            </a:r>
            <a:r>
              <a:rPr lang="en-US" sz="1400">
                <a:latin typeface="Montserrat Medium" panose="00000600000000000000" pitchFamily="2" charset="0"/>
              </a:rPr>
              <a:t> </a:t>
            </a:r>
            <a:r>
              <a:rPr lang="en-US" sz="1400" err="1">
                <a:latin typeface="Montserrat Medium" panose="00000600000000000000" pitchFamily="2" charset="0"/>
              </a:rPr>
              <a:t>sau</a:t>
            </a:r>
            <a:r>
              <a:rPr lang="en-US" sz="1400">
                <a:latin typeface="Montserrat Medium" panose="00000600000000000000" pitchFamily="2" charset="0"/>
              </a:rPr>
              <a:t> </a:t>
            </a:r>
            <a:r>
              <a:rPr lang="en-US" sz="1400" err="1">
                <a:latin typeface="Montserrat Medium" panose="00000600000000000000" pitchFamily="2" charset="0"/>
              </a:rPr>
              <a:t>là</a:t>
            </a:r>
            <a:r>
              <a:rPr lang="en-US" sz="1400">
                <a:latin typeface="Montserrat Medium" panose="00000600000000000000" pitchFamily="2" charset="0"/>
              </a:rPr>
              <a:t> UK 4.3M, Germany 4.2M </a:t>
            </a:r>
            <a:r>
              <a:rPr lang="en-US" sz="1400" err="1">
                <a:latin typeface="Montserrat Medium" panose="00000600000000000000" pitchFamily="2" charset="0"/>
              </a:rPr>
              <a:t>và</a:t>
            </a:r>
            <a:r>
              <a:rPr lang="en-US" sz="1400">
                <a:latin typeface="Montserrat Medium" panose="00000600000000000000" pitchFamily="2" charset="0"/>
              </a:rPr>
              <a:t> France 3.4M.Tuy </a:t>
            </a:r>
            <a:r>
              <a:rPr lang="en-US" sz="1400" err="1">
                <a:latin typeface="Montserrat Medium" panose="00000600000000000000" pitchFamily="2" charset="0"/>
              </a:rPr>
              <a:t>nhiên</a:t>
            </a:r>
            <a:r>
              <a:rPr lang="en-US" sz="1400">
                <a:latin typeface="Montserrat Medium" panose="00000600000000000000" pitchFamily="2" charset="0"/>
              </a:rPr>
              <a:t> </a:t>
            </a:r>
            <a:r>
              <a:rPr lang="en-US" sz="1400" b="1" err="1">
                <a:solidFill>
                  <a:srgbClr val="0000FF"/>
                </a:solidFill>
                <a:latin typeface="Montserrat Medium" panose="00000600000000000000" pitchFamily="2" charset="0"/>
              </a:rPr>
              <a:t>lợi</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nhuận</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cao</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nhất</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lại</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thuộc</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về</a:t>
            </a:r>
            <a:r>
              <a:rPr lang="en-US" sz="1400" b="1">
                <a:solidFill>
                  <a:srgbClr val="0000FF"/>
                </a:solidFill>
                <a:latin typeface="Montserrat Medium" panose="00000600000000000000" pitchFamily="2" charset="0"/>
              </a:rPr>
              <a:t> Germany 1.0M </a:t>
            </a:r>
            <a:r>
              <a:rPr lang="en-US" sz="1400" err="1">
                <a:latin typeface="Montserrat Medium" panose="00000600000000000000" pitchFamily="2" charset="0"/>
              </a:rPr>
              <a:t>sau</a:t>
            </a:r>
            <a:r>
              <a:rPr lang="en-US" sz="1400">
                <a:latin typeface="Montserrat Medium" panose="00000600000000000000" pitchFamily="2" charset="0"/>
              </a:rPr>
              <a:t> </a:t>
            </a:r>
            <a:r>
              <a:rPr lang="en-US" sz="1400" err="1">
                <a:latin typeface="Montserrat Medium" panose="00000600000000000000" pitchFamily="2" charset="0"/>
              </a:rPr>
              <a:t>đó</a:t>
            </a:r>
            <a:r>
              <a:rPr lang="en-US" sz="1400">
                <a:latin typeface="Montserrat Medium" panose="00000600000000000000" pitchFamily="2" charset="0"/>
              </a:rPr>
              <a:t> </a:t>
            </a:r>
            <a:r>
              <a:rPr lang="en-US" sz="1400" err="1">
                <a:latin typeface="Montserrat Medium" panose="00000600000000000000" pitchFamily="2" charset="0"/>
              </a:rPr>
              <a:t>mới</a:t>
            </a:r>
            <a:r>
              <a:rPr lang="en-US" sz="1400">
                <a:latin typeface="Montserrat Medium" panose="00000600000000000000" pitchFamily="2" charset="0"/>
              </a:rPr>
              <a:t> </a:t>
            </a:r>
            <a:r>
              <a:rPr lang="en-US" sz="1400" err="1">
                <a:latin typeface="Montserrat Medium" panose="00000600000000000000" pitchFamily="2" charset="0"/>
              </a:rPr>
              <a:t>là</a:t>
            </a:r>
            <a:r>
              <a:rPr lang="en-US" sz="1400">
                <a:latin typeface="Montserrat Medium" panose="00000600000000000000" pitchFamily="2" charset="0"/>
              </a:rPr>
              <a:t> US 0.7M, UK 0.3M, France 0.3M</a:t>
            </a:r>
          </a:p>
        </p:txBody>
      </p:sp>
      <p:sp>
        <p:nvSpPr>
          <p:cNvPr id="5" name="TextBox 4">
            <a:extLst>
              <a:ext uri="{FF2B5EF4-FFF2-40B4-BE49-F238E27FC236}">
                <a16:creationId xmlns:a16="http://schemas.microsoft.com/office/drawing/2014/main" id="{08F574EC-9250-9083-77C7-F333E23D6079}"/>
              </a:ext>
            </a:extLst>
          </p:cNvPr>
          <p:cNvSpPr txBox="1"/>
          <p:nvPr/>
        </p:nvSpPr>
        <p:spPr>
          <a:xfrm>
            <a:off x="4330839" y="4391434"/>
            <a:ext cx="7616651" cy="738664"/>
          </a:xfrm>
          <a:prstGeom prst="rect">
            <a:avLst/>
          </a:prstGeom>
          <a:noFill/>
        </p:spPr>
        <p:txBody>
          <a:bodyPr wrap="square" rtlCol="0">
            <a:spAutoFit/>
          </a:bodyPr>
          <a:lstStyle/>
          <a:p>
            <a:r>
              <a:rPr lang="en-US" sz="1400" err="1">
                <a:latin typeface="Montserrat Medium" panose="00000600000000000000" pitchFamily="2" charset="0"/>
              </a:rPr>
              <a:t>Thị</a:t>
            </a:r>
            <a:r>
              <a:rPr lang="en-US" sz="1400">
                <a:latin typeface="Montserrat Medium" panose="00000600000000000000" pitchFamily="2" charset="0"/>
              </a:rPr>
              <a:t> </a:t>
            </a:r>
            <a:r>
              <a:rPr lang="en-US" sz="1400" err="1">
                <a:latin typeface="Montserrat Medium" panose="00000600000000000000" pitchFamily="2" charset="0"/>
              </a:rPr>
              <a:t>trường</a:t>
            </a:r>
            <a:r>
              <a:rPr lang="en-US" sz="1400">
                <a:latin typeface="Montserrat Medium" panose="00000600000000000000" pitchFamily="2" charset="0"/>
              </a:rPr>
              <a:t> </a:t>
            </a:r>
            <a:r>
              <a:rPr lang="en-US" sz="1400" b="1" err="1">
                <a:solidFill>
                  <a:srgbClr val="0000FF"/>
                </a:solidFill>
                <a:latin typeface="Montserrat Medium" panose="00000600000000000000" pitchFamily="2" charset="0"/>
              </a:rPr>
              <a:t>châu</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Âu</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Germanu</a:t>
            </a:r>
            <a:r>
              <a:rPr lang="en-US" sz="1400" b="1">
                <a:solidFill>
                  <a:srgbClr val="0000FF"/>
                </a:solidFill>
                <a:latin typeface="Montserrat Medium" panose="00000600000000000000" pitchFamily="2" charset="0"/>
              </a:rPr>
              <a:t>, US, France) </a:t>
            </a:r>
            <a:r>
              <a:rPr lang="en-US" sz="1400" b="1" err="1">
                <a:solidFill>
                  <a:srgbClr val="0000FF"/>
                </a:solidFill>
                <a:latin typeface="Montserrat Medium" panose="00000600000000000000" pitchFamily="2" charset="0"/>
              </a:rPr>
              <a:t>đem</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lại</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nhiều</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lợi</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nhuận</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hơn</a:t>
            </a:r>
            <a:r>
              <a:rPr lang="en-US" sz="1400" b="1">
                <a:solidFill>
                  <a:srgbClr val="0000FF"/>
                </a:solidFill>
                <a:latin typeface="Montserrat Medium" panose="00000600000000000000" pitchFamily="2" charset="0"/>
              </a:rPr>
              <a:t> so </a:t>
            </a:r>
            <a:r>
              <a:rPr lang="en-US" sz="1400" b="1" err="1">
                <a:solidFill>
                  <a:srgbClr val="0000FF"/>
                </a:solidFill>
                <a:latin typeface="Montserrat Medium" panose="00000600000000000000" pitchFamily="2" charset="0"/>
              </a:rPr>
              <a:t>với</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thị</a:t>
            </a:r>
            <a:r>
              <a:rPr lang="en-US" sz="1400" b="1">
                <a:solidFill>
                  <a:srgbClr val="0000FF"/>
                </a:solidFill>
                <a:latin typeface="Montserrat Medium" panose="00000600000000000000" pitchFamily="2" charset="0"/>
              </a:rPr>
              <a:t> </a:t>
            </a:r>
            <a:r>
              <a:rPr lang="en-US" sz="1400" b="1" err="1">
                <a:solidFill>
                  <a:srgbClr val="0000FF"/>
                </a:solidFill>
                <a:latin typeface="Montserrat Medium" panose="00000600000000000000" pitchFamily="2" charset="0"/>
              </a:rPr>
              <a:t>trường</a:t>
            </a:r>
            <a:r>
              <a:rPr lang="en-US" sz="1400" b="1">
                <a:solidFill>
                  <a:srgbClr val="0000FF"/>
                </a:solidFill>
                <a:latin typeface="Montserrat Medium" panose="00000600000000000000" pitchFamily="2" charset="0"/>
              </a:rPr>
              <a:t> Châu </a:t>
            </a:r>
            <a:r>
              <a:rPr lang="en-US" sz="1400" b="1" err="1">
                <a:solidFill>
                  <a:srgbClr val="0000FF"/>
                </a:solidFill>
                <a:latin typeface="Montserrat Medium" panose="00000600000000000000" pitchFamily="2" charset="0"/>
              </a:rPr>
              <a:t>Mỹ</a:t>
            </a:r>
            <a:endParaRPr lang="en-US" sz="1400" b="1">
              <a:solidFill>
                <a:srgbClr val="0000FF"/>
              </a:solidFill>
              <a:latin typeface="Montserrat Medium" panose="00000600000000000000" pitchFamily="2" charset="0"/>
            </a:endParaRPr>
          </a:p>
          <a:p>
            <a:r>
              <a:rPr lang="en-US" sz="1400" err="1">
                <a:latin typeface="Montserrat Medium" panose="00000600000000000000" pitchFamily="2" charset="0"/>
              </a:rPr>
              <a:t>Lợi</a:t>
            </a:r>
            <a:r>
              <a:rPr lang="en-US" sz="1400">
                <a:latin typeface="Montserrat Medium" panose="00000600000000000000" pitchFamily="2" charset="0"/>
              </a:rPr>
              <a:t> </a:t>
            </a:r>
            <a:r>
              <a:rPr lang="en-US" sz="1400" err="1">
                <a:latin typeface="Montserrat Medium" panose="00000600000000000000" pitchFamily="2" charset="0"/>
              </a:rPr>
              <a:t>nhuận</a:t>
            </a:r>
            <a:r>
              <a:rPr lang="en-US" sz="1400">
                <a:latin typeface="Montserrat Medium" panose="00000600000000000000" pitchFamily="2" charset="0"/>
              </a:rPr>
              <a:t> </a:t>
            </a:r>
            <a:r>
              <a:rPr lang="en-US" sz="1400" err="1">
                <a:latin typeface="Montserrat Medium" panose="00000600000000000000" pitchFamily="2" charset="0"/>
              </a:rPr>
              <a:t>của</a:t>
            </a:r>
            <a:r>
              <a:rPr lang="en-US" sz="1400">
                <a:latin typeface="Montserrat Medium" panose="00000600000000000000" pitchFamily="2" charset="0"/>
              </a:rPr>
              <a:t> UK </a:t>
            </a:r>
            <a:r>
              <a:rPr lang="en-US" sz="1400" err="1">
                <a:latin typeface="Montserrat Medium" panose="00000600000000000000" pitchFamily="2" charset="0"/>
              </a:rPr>
              <a:t>bị</a:t>
            </a:r>
            <a:r>
              <a:rPr lang="en-US" sz="1400">
                <a:latin typeface="Montserrat Medium" panose="00000600000000000000" pitchFamily="2" charset="0"/>
              </a:rPr>
              <a:t> </a:t>
            </a:r>
            <a:r>
              <a:rPr lang="en-US" sz="1400" err="1">
                <a:latin typeface="Montserrat Medium" panose="00000600000000000000" pitchFamily="2" charset="0"/>
              </a:rPr>
              <a:t>giảm</a:t>
            </a:r>
            <a:r>
              <a:rPr lang="en-US" sz="1400">
                <a:latin typeface="Montserrat Medium" panose="00000600000000000000" pitchFamily="2" charset="0"/>
              </a:rPr>
              <a:t> </a:t>
            </a:r>
            <a:r>
              <a:rPr lang="en-US" sz="1400" err="1">
                <a:latin typeface="Montserrat Medium" panose="00000600000000000000" pitchFamily="2" charset="0"/>
              </a:rPr>
              <a:t>sút</a:t>
            </a:r>
            <a:r>
              <a:rPr lang="en-US" sz="1400">
                <a:latin typeface="Montserrat Medium" panose="00000600000000000000" pitchFamily="2" charset="0"/>
              </a:rPr>
              <a:t> </a:t>
            </a:r>
            <a:r>
              <a:rPr lang="en-US" sz="1400" err="1">
                <a:latin typeface="Montserrat Medium" panose="00000600000000000000" pitchFamily="2" charset="0"/>
              </a:rPr>
              <a:t>là</a:t>
            </a:r>
            <a:r>
              <a:rPr lang="en-US" sz="1400">
                <a:latin typeface="Montserrat Medium" panose="00000600000000000000" pitchFamily="2" charset="0"/>
              </a:rPr>
              <a:t> do </a:t>
            </a:r>
            <a:r>
              <a:rPr lang="en-US" sz="1400" err="1">
                <a:latin typeface="Montserrat Medium" panose="00000600000000000000" pitchFamily="2" charset="0"/>
              </a:rPr>
              <a:t>ngành</a:t>
            </a:r>
            <a:r>
              <a:rPr lang="en-US" sz="1400">
                <a:latin typeface="Montserrat Medium" panose="00000600000000000000" pitchFamily="2" charset="0"/>
              </a:rPr>
              <a:t> </a:t>
            </a:r>
            <a:r>
              <a:rPr lang="en-US" sz="1400" err="1">
                <a:latin typeface="Montserrat Medium" panose="00000600000000000000" pitchFamily="2" charset="0"/>
              </a:rPr>
              <a:t>hàng</a:t>
            </a:r>
            <a:r>
              <a:rPr lang="en-US" sz="1400">
                <a:latin typeface="Montserrat Medium" panose="00000600000000000000" pitchFamily="2" charset="0"/>
              </a:rPr>
              <a:t> Bikes </a:t>
            </a:r>
            <a:r>
              <a:rPr lang="en-US" sz="1400" err="1">
                <a:latin typeface="Montserrat Medium" panose="00000600000000000000" pitchFamily="2" charset="0"/>
              </a:rPr>
              <a:t>âm</a:t>
            </a:r>
            <a:r>
              <a:rPr lang="en-US" sz="1400">
                <a:latin typeface="Montserrat Medium" panose="00000600000000000000" pitchFamily="2" charset="0"/>
              </a:rPr>
              <a:t>.</a:t>
            </a:r>
          </a:p>
        </p:txBody>
      </p:sp>
      <p:sp>
        <p:nvSpPr>
          <p:cNvPr id="2" name="Slide Number Placeholder 1">
            <a:extLst>
              <a:ext uri="{FF2B5EF4-FFF2-40B4-BE49-F238E27FC236}">
                <a16:creationId xmlns:a16="http://schemas.microsoft.com/office/drawing/2014/main" id="{E257B528-1B4B-7537-21A2-FDE70CCB751A}"/>
              </a:ext>
            </a:extLst>
          </p:cNvPr>
          <p:cNvSpPr>
            <a:spLocks noGrp="1"/>
          </p:cNvSpPr>
          <p:nvPr>
            <p:ph type="sldNum" idx="12"/>
          </p:nvPr>
        </p:nvSpPr>
        <p:spPr/>
        <p:txBody>
          <a:bodyPr/>
          <a:lstStyle/>
          <a:p>
            <a:fld id="{00000000-1234-1234-1234-123412341234}" type="slidenum">
              <a:rPr lang="en" smtClean="0"/>
              <a:pPr/>
              <a:t>12</a:t>
            </a:fld>
            <a:endParaRPr lang="en"/>
          </a:p>
        </p:txBody>
      </p:sp>
      <p:pic>
        <p:nvPicPr>
          <p:cNvPr id="17" name="Picture 16">
            <a:extLst>
              <a:ext uri="{FF2B5EF4-FFF2-40B4-BE49-F238E27FC236}">
                <a16:creationId xmlns:a16="http://schemas.microsoft.com/office/drawing/2014/main" id="{609012F9-4F0F-D7DE-C5B0-057E05451040}"/>
              </a:ext>
            </a:extLst>
          </p:cNvPr>
          <p:cNvPicPr>
            <a:picLocks noChangeAspect="1"/>
          </p:cNvPicPr>
          <p:nvPr/>
        </p:nvPicPr>
        <p:blipFill>
          <a:blip r:embed="rId8"/>
          <a:stretch>
            <a:fillRect/>
          </a:stretch>
        </p:blipFill>
        <p:spPr>
          <a:xfrm>
            <a:off x="4330838" y="1471148"/>
            <a:ext cx="7616652" cy="2563569"/>
          </a:xfrm>
          <a:prstGeom prst="rect">
            <a:avLst/>
          </a:prstGeom>
          <a:ln>
            <a:solidFill>
              <a:schemeClr val="bg1">
                <a:lumMod val="85000"/>
              </a:schemeClr>
            </a:solidFill>
          </a:ln>
        </p:spPr>
      </p:pic>
      <p:pic>
        <p:nvPicPr>
          <p:cNvPr id="6" name="Picture 5">
            <a:extLst>
              <a:ext uri="{FF2B5EF4-FFF2-40B4-BE49-F238E27FC236}">
                <a16:creationId xmlns:a16="http://schemas.microsoft.com/office/drawing/2014/main" id="{B888012D-8588-1636-F805-7F40A748A0B8}"/>
              </a:ext>
            </a:extLst>
          </p:cNvPr>
          <p:cNvPicPr>
            <a:picLocks noChangeAspect="1"/>
          </p:cNvPicPr>
          <p:nvPr/>
        </p:nvPicPr>
        <p:blipFill>
          <a:blip r:embed="rId9"/>
          <a:stretch>
            <a:fillRect/>
          </a:stretch>
        </p:blipFill>
        <p:spPr>
          <a:xfrm>
            <a:off x="268305" y="1471148"/>
            <a:ext cx="3769493" cy="2563569"/>
          </a:xfrm>
          <a:prstGeom prst="rect">
            <a:avLst/>
          </a:prstGeom>
        </p:spPr>
      </p:pic>
    </p:spTree>
    <p:extLst>
      <p:ext uri="{BB962C8B-B14F-4D97-AF65-F5344CB8AC3E}">
        <p14:creationId xmlns:p14="http://schemas.microsoft.com/office/powerpoint/2010/main" val="1362701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0" y="831404"/>
            <a:ext cx="7066428"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Chi tiết sản phẩm làm cho lợi nhuận bị âm</a:t>
            </a: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2554020192"/>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a:extLst>
              <a:ext uri="{FF2B5EF4-FFF2-40B4-BE49-F238E27FC236}">
                <a16:creationId xmlns:a16="http://schemas.microsoft.com/office/drawing/2014/main" id="{7B75FCCD-A4A6-DD54-412F-F25C0F525336}"/>
              </a:ext>
            </a:extLst>
          </p:cNvPr>
          <p:cNvSpPr>
            <a:spLocks noGrp="1"/>
          </p:cNvSpPr>
          <p:nvPr>
            <p:ph type="sldNum" idx="12"/>
          </p:nvPr>
        </p:nvSpPr>
        <p:spPr/>
        <p:txBody>
          <a:bodyPr/>
          <a:lstStyle/>
          <a:p>
            <a:fld id="{00000000-1234-1234-1234-123412341234}" type="slidenum">
              <a:rPr lang="en" smtClean="0">
                <a:latin typeface="Montserrat Medium" panose="00000600000000000000" pitchFamily="2" charset="0"/>
              </a:rPr>
              <a:pPr/>
              <a:t>13</a:t>
            </a:fld>
            <a:endParaRPr lang="en">
              <a:latin typeface="Montserrat Medium" panose="00000600000000000000" pitchFamily="2" charset="0"/>
            </a:endParaRPr>
          </a:p>
        </p:txBody>
      </p:sp>
      <p:pic>
        <p:nvPicPr>
          <p:cNvPr id="4" name="Picture 3">
            <a:extLst>
              <a:ext uri="{FF2B5EF4-FFF2-40B4-BE49-F238E27FC236}">
                <a16:creationId xmlns:a16="http://schemas.microsoft.com/office/drawing/2014/main" id="{652D759E-A668-F1BE-3822-3504F6C545F2}"/>
              </a:ext>
            </a:extLst>
          </p:cNvPr>
          <p:cNvPicPr>
            <a:picLocks noChangeAspect="1"/>
          </p:cNvPicPr>
          <p:nvPr/>
        </p:nvPicPr>
        <p:blipFill>
          <a:blip r:embed="rId8"/>
          <a:stretch>
            <a:fillRect/>
          </a:stretch>
        </p:blipFill>
        <p:spPr>
          <a:xfrm>
            <a:off x="118143" y="1575070"/>
            <a:ext cx="7485815" cy="4607263"/>
          </a:xfrm>
          <a:prstGeom prst="rect">
            <a:avLst/>
          </a:prstGeom>
        </p:spPr>
      </p:pic>
      <p:sp>
        <p:nvSpPr>
          <p:cNvPr id="5" name="Rectangle 4">
            <a:extLst>
              <a:ext uri="{FF2B5EF4-FFF2-40B4-BE49-F238E27FC236}">
                <a16:creationId xmlns:a16="http://schemas.microsoft.com/office/drawing/2014/main" id="{1BF29F5F-AEC1-361D-644B-433C3125C207}"/>
              </a:ext>
            </a:extLst>
          </p:cNvPr>
          <p:cNvSpPr/>
          <p:nvPr/>
        </p:nvSpPr>
        <p:spPr>
          <a:xfrm>
            <a:off x="1823987" y="5034013"/>
            <a:ext cx="409074" cy="1073216"/>
          </a:xfrm>
          <a:prstGeom prst="rect">
            <a:avLst/>
          </a:prstGeom>
          <a:noFill/>
          <a:ln w="95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A75E19-943F-590E-2AFA-B73DE2F8D2D8}"/>
              </a:ext>
            </a:extLst>
          </p:cNvPr>
          <p:cNvSpPr/>
          <p:nvPr/>
        </p:nvSpPr>
        <p:spPr>
          <a:xfrm>
            <a:off x="2635718" y="5186413"/>
            <a:ext cx="409074" cy="840183"/>
          </a:xfrm>
          <a:prstGeom prst="rect">
            <a:avLst/>
          </a:prstGeom>
          <a:noFill/>
          <a:ln w="952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7515BA4-3C6D-DF5C-054E-D9512D8D6E09}"/>
              </a:ext>
            </a:extLst>
          </p:cNvPr>
          <p:cNvSpPr txBox="1"/>
          <p:nvPr/>
        </p:nvSpPr>
        <p:spPr>
          <a:xfrm>
            <a:off x="7964905" y="1722922"/>
            <a:ext cx="3897714" cy="1200329"/>
          </a:xfrm>
          <a:prstGeom prst="rect">
            <a:avLst/>
          </a:prstGeom>
          <a:noFill/>
        </p:spPr>
        <p:txBody>
          <a:bodyPr wrap="square" rtlCol="0">
            <a:spAutoFit/>
          </a:bodyPr>
          <a:lstStyle/>
          <a:p>
            <a:r>
              <a:rPr lang="en-US">
                <a:latin typeface="Montserrat Medium" panose="00000600000000000000" pitchFamily="2" charset="0"/>
              </a:rPr>
              <a:t>Từ biểu đồ ta thấy sản phẩm mà khiến cho </a:t>
            </a:r>
            <a:r>
              <a:rPr lang="en-US">
                <a:solidFill>
                  <a:srgbClr val="FF0000"/>
                </a:solidFill>
                <a:latin typeface="Montserrat Medium" panose="00000600000000000000" pitchFamily="2" charset="0"/>
              </a:rPr>
              <a:t>lợi nhuận bị âm </a:t>
            </a:r>
            <a:r>
              <a:rPr lang="en-US">
                <a:latin typeface="Montserrat Medium" panose="00000600000000000000" pitchFamily="2" charset="0"/>
              </a:rPr>
              <a:t>đó là </a:t>
            </a:r>
            <a:r>
              <a:rPr lang="en-US">
                <a:solidFill>
                  <a:srgbClr val="FF0000"/>
                </a:solidFill>
                <a:latin typeface="Montserrat Medium" panose="00000600000000000000" pitchFamily="2" charset="0"/>
              </a:rPr>
              <a:t>Moutain Bikes và Road Bikes</a:t>
            </a:r>
          </a:p>
        </p:txBody>
      </p:sp>
    </p:spTree>
    <p:extLst>
      <p:ext uri="{BB962C8B-B14F-4D97-AF65-F5344CB8AC3E}">
        <p14:creationId xmlns:p14="http://schemas.microsoft.com/office/powerpoint/2010/main" val="1751405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1" y="831404"/>
            <a:ext cx="10349858"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Sự</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chênh</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lệch</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doanh</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thu</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và</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lợi</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nhuận</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ở 4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thị</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trường</a:t>
            </a:r>
            <a:endPar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endParaRP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374394455"/>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C4EF857E-1B60-F268-0F8F-A60A48803D1D}"/>
              </a:ext>
            </a:extLst>
          </p:cNvPr>
          <p:cNvSpPr txBox="1"/>
          <p:nvPr/>
        </p:nvSpPr>
        <p:spPr>
          <a:xfrm>
            <a:off x="341645" y="5541666"/>
            <a:ext cx="11545556" cy="1025409"/>
          </a:xfrm>
          <a:prstGeom prst="rect">
            <a:avLst/>
          </a:prstGeom>
          <a:noFill/>
        </p:spPr>
        <p:txBody>
          <a:bodyPr wrap="square" rtlCol="0">
            <a:spAutoFit/>
          </a:bodyPr>
          <a:lstStyle/>
          <a:p>
            <a:pPr>
              <a:lnSpc>
                <a:spcPct val="150000"/>
              </a:lnSpc>
            </a:pPr>
            <a:r>
              <a:rPr lang="en-US" sz="1400">
                <a:latin typeface="Montserrat Medium" panose="00000600000000000000" pitchFamily="2" charset="0"/>
              </a:rPr>
              <a:t>Doanh thu của Mỹ ở tháng 12 tăng mạnh, dẫn đến là lợi nhuận tháng 12 bị giảm mạnh</a:t>
            </a:r>
          </a:p>
          <a:p>
            <a:pPr>
              <a:lnSpc>
                <a:spcPct val="150000"/>
              </a:lnSpc>
            </a:pPr>
            <a:r>
              <a:rPr lang="en-US" sz="1400">
                <a:solidFill>
                  <a:srgbClr val="0000FF"/>
                </a:solidFill>
                <a:latin typeface="Montserrat Medium" panose="00000600000000000000" pitchFamily="2" charset="0"/>
              </a:rPr>
              <a:t>Lợi nhuận ở US, UK, France trong 6 tháng đầu 2015 bị âm nhưng Germany lại dương</a:t>
            </a:r>
            <a:r>
              <a:rPr lang="en-US" sz="1400">
                <a:latin typeface="Montserrat Medium" panose="00000600000000000000" pitchFamily="2" charset="0"/>
              </a:rPr>
              <a:t>, điều này chứng tỏ chính sách về giá ở các thị trường là khác nhau.</a:t>
            </a:r>
          </a:p>
        </p:txBody>
      </p:sp>
      <p:sp>
        <p:nvSpPr>
          <p:cNvPr id="2" name="Slide Number Placeholder 1">
            <a:extLst>
              <a:ext uri="{FF2B5EF4-FFF2-40B4-BE49-F238E27FC236}">
                <a16:creationId xmlns:a16="http://schemas.microsoft.com/office/drawing/2014/main" id="{298E017E-8D6C-7DAB-0F5A-1838632B8083}"/>
              </a:ext>
            </a:extLst>
          </p:cNvPr>
          <p:cNvSpPr>
            <a:spLocks noGrp="1"/>
          </p:cNvSpPr>
          <p:nvPr>
            <p:ph type="sldNum" idx="12"/>
          </p:nvPr>
        </p:nvSpPr>
        <p:spPr/>
        <p:txBody>
          <a:bodyPr/>
          <a:lstStyle/>
          <a:p>
            <a:fld id="{00000000-1234-1234-1234-123412341234}" type="slidenum">
              <a:rPr lang="en" smtClean="0"/>
              <a:pPr/>
              <a:t>14</a:t>
            </a:fld>
            <a:endParaRPr lang="en"/>
          </a:p>
        </p:txBody>
      </p:sp>
      <p:pic>
        <p:nvPicPr>
          <p:cNvPr id="5" name="Picture 4">
            <a:extLst>
              <a:ext uri="{FF2B5EF4-FFF2-40B4-BE49-F238E27FC236}">
                <a16:creationId xmlns:a16="http://schemas.microsoft.com/office/drawing/2014/main" id="{6D930320-94A1-33E4-2516-FF1A332EC3B4}"/>
              </a:ext>
            </a:extLst>
          </p:cNvPr>
          <p:cNvPicPr>
            <a:picLocks/>
          </p:cNvPicPr>
          <p:nvPr/>
        </p:nvPicPr>
        <p:blipFill>
          <a:blip r:embed="rId8"/>
          <a:stretch>
            <a:fillRect/>
          </a:stretch>
        </p:blipFill>
        <p:spPr>
          <a:xfrm>
            <a:off x="6144501" y="1655064"/>
            <a:ext cx="5705856" cy="3547872"/>
          </a:xfrm>
          <a:prstGeom prst="rect">
            <a:avLst/>
          </a:prstGeom>
        </p:spPr>
      </p:pic>
      <p:pic>
        <p:nvPicPr>
          <p:cNvPr id="10" name="Picture 9">
            <a:extLst>
              <a:ext uri="{FF2B5EF4-FFF2-40B4-BE49-F238E27FC236}">
                <a16:creationId xmlns:a16="http://schemas.microsoft.com/office/drawing/2014/main" id="{DB726751-CC2A-B6C2-0521-49B43633FA11}"/>
              </a:ext>
            </a:extLst>
          </p:cNvPr>
          <p:cNvPicPr>
            <a:picLocks/>
          </p:cNvPicPr>
          <p:nvPr/>
        </p:nvPicPr>
        <p:blipFill>
          <a:blip r:embed="rId9"/>
          <a:stretch>
            <a:fillRect/>
          </a:stretch>
        </p:blipFill>
        <p:spPr>
          <a:xfrm>
            <a:off x="211287" y="1655064"/>
            <a:ext cx="5705856" cy="3547872"/>
          </a:xfrm>
          <a:prstGeom prst="rect">
            <a:avLst/>
          </a:prstGeom>
        </p:spPr>
      </p:pic>
    </p:spTree>
    <p:extLst>
      <p:ext uri="{BB962C8B-B14F-4D97-AF65-F5344CB8AC3E}">
        <p14:creationId xmlns:p14="http://schemas.microsoft.com/office/powerpoint/2010/main" val="1372281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pic>
        <p:nvPicPr>
          <p:cNvPr id="7" name="Picture 6">
            <a:extLst>
              <a:ext uri="{FF2B5EF4-FFF2-40B4-BE49-F238E27FC236}">
                <a16:creationId xmlns:a16="http://schemas.microsoft.com/office/drawing/2014/main" id="{BDFC28F3-9B13-0264-50C9-ED0F124F6D2B}"/>
              </a:ext>
            </a:extLst>
          </p:cNvPr>
          <p:cNvPicPr>
            <a:picLocks noChangeAspect="1"/>
          </p:cNvPicPr>
          <p:nvPr/>
        </p:nvPicPr>
        <p:blipFill>
          <a:blip r:embed="rId3"/>
          <a:stretch>
            <a:fillRect/>
          </a:stretch>
        </p:blipFill>
        <p:spPr>
          <a:xfrm>
            <a:off x="4250452" y="1821536"/>
            <a:ext cx="7866185" cy="3886228"/>
          </a:xfrm>
          <a:prstGeom prst="rect">
            <a:avLst/>
          </a:prstGeom>
        </p:spPr>
      </p:pic>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0" y="831404"/>
            <a:ext cx="10847252"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Lí</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do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tại</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sao</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giai</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đoạn</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2015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lợi</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nhuận</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của</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Bikes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lại</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âm</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a:t>
            </a: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3655531095"/>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1DDB2AA0-8A61-BB0B-08C7-5605D4B171B4}"/>
              </a:ext>
            </a:extLst>
          </p:cNvPr>
          <p:cNvSpPr txBox="1"/>
          <p:nvPr/>
        </p:nvSpPr>
        <p:spPr>
          <a:xfrm>
            <a:off x="153097" y="1821536"/>
            <a:ext cx="3955984" cy="3287567"/>
          </a:xfrm>
          <a:prstGeom prst="rect">
            <a:avLst/>
          </a:prstGeom>
          <a:noFill/>
          <a:ln>
            <a:noFill/>
          </a:ln>
        </p:spPr>
        <p:txBody>
          <a:bodyPr wrap="square">
            <a:spAutoFit/>
          </a:bodyPr>
          <a:lstStyle/>
          <a:p>
            <a:pPr marL="0" marR="0" lvl="0" indent="0" algn="just" defTabSz="1219170" rtl="0" eaLnBrk="1" fontAlgn="auto" latinLnBrk="0" hangingPunct="1">
              <a:lnSpc>
                <a:spcPct val="150000"/>
              </a:lnSpc>
              <a:spcBef>
                <a:spcPts val="0"/>
              </a:spcBef>
              <a:spcAft>
                <a:spcPts val="0"/>
              </a:spcAft>
              <a:buClr>
                <a:srgbClr val="000000"/>
              </a:buClr>
              <a:buSzPct val="100000"/>
              <a:buFontTx/>
              <a:buNone/>
              <a:tabLst/>
              <a:defRPr/>
            </a:pP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Nhận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thấy</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các</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sản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phẩm</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của</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Bikes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từ</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tháng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1/2015 ~12/2015 ở các nước US, UK, France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thì</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chemeClr val="accent4">
                    <a:lumMod val="75000"/>
                  </a:schemeClr>
                </a:solidFill>
                <a:uLnTx/>
                <a:uFillTx/>
                <a:latin typeface="Montserrat Medium" panose="00000600000000000000" pitchFamily="2" charset="0"/>
                <a:ea typeface="Montserrat"/>
                <a:cs typeface="Montserrat"/>
                <a:sym typeface="Montserrat"/>
              </a:rPr>
              <a:t>giá</a:t>
            </a:r>
            <a:r>
              <a:rPr kumimoji="0" lang="en-US" sz="1400" b="0" i="0" u="none" strike="noStrike" kern="0" cap="none" spc="0" normalizeH="0" baseline="0" noProof="0">
                <a:ln>
                  <a:noFill/>
                </a:ln>
                <a:solidFill>
                  <a:schemeClr val="accent4">
                    <a:lumMod val="75000"/>
                  </a:schemeClr>
                </a:solidFill>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chemeClr val="accent4">
                    <a:lumMod val="75000"/>
                  </a:schemeClr>
                </a:solidFill>
                <a:uLnTx/>
                <a:uFillTx/>
                <a:latin typeface="Montserrat Medium" panose="00000600000000000000" pitchFamily="2" charset="0"/>
                <a:ea typeface="Montserrat"/>
                <a:cs typeface="Montserrat"/>
                <a:sym typeface="Montserrat"/>
              </a:rPr>
              <a:t>bán</a:t>
            </a:r>
            <a:r>
              <a:rPr kumimoji="0" lang="en-US" sz="1400" b="0" i="0" u="none" strike="noStrike" kern="0" cap="none" spc="0" normalizeH="0" baseline="0" noProof="0">
                <a:ln>
                  <a:noFill/>
                </a:ln>
                <a:solidFill>
                  <a:schemeClr val="accent4">
                    <a:lumMod val="75000"/>
                  </a:schemeClr>
                </a:solidFill>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chemeClr val="accent4">
                    <a:lumMod val="75000"/>
                  </a:schemeClr>
                </a:solidFill>
                <a:uLnTx/>
                <a:uFillTx/>
                <a:latin typeface="Montserrat Medium" panose="00000600000000000000" pitchFamily="2" charset="0"/>
                <a:ea typeface="Montserrat"/>
                <a:cs typeface="Montserrat"/>
                <a:sym typeface="Montserrat"/>
              </a:rPr>
              <a:t>ra</a:t>
            </a:r>
            <a:r>
              <a:rPr kumimoji="0" lang="en-US" sz="1400" b="0" i="0" u="none" strike="noStrike" kern="0" cap="none" spc="0" normalizeH="0" baseline="0" noProof="0">
                <a:ln>
                  <a:noFill/>
                </a:ln>
                <a:solidFill>
                  <a:schemeClr val="accent4">
                    <a:lumMod val="75000"/>
                  </a:schemeClr>
                </a:solidFill>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chemeClr val="accent4">
                    <a:lumMod val="75000"/>
                  </a:schemeClr>
                </a:solidFill>
                <a:uLnTx/>
                <a:uFillTx/>
                <a:latin typeface="Montserrat Medium" panose="00000600000000000000" pitchFamily="2" charset="0"/>
                <a:ea typeface="Montserrat"/>
                <a:cs typeface="Montserrat"/>
                <a:sym typeface="Montserrat"/>
              </a:rPr>
              <a:t>đều</a:t>
            </a:r>
            <a:r>
              <a:rPr kumimoji="0" lang="en-US" sz="1400" b="0" i="0" u="none" strike="noStrike" kern="0" cap="none" spc="0" normalizeH="0" baseline="0" noProof="0">
                <a:ln>
                  <a:noFill/>
                </a:ln>
                <a:solidFill>
                  <a:schemeClr val="accent4">
                    <a:lumMod val="75000"/>
                  </a:schemeClr>
                </a:solidFill>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chemeClr val="accent4">
                    <a:lumMod val="75000"/>
                  </a:schemeClr>
                </a:solidFill>
                <a:uLnTx/>
                <a:uFillTx/>
                <a:latin typeface="Montserrat Medium" panose="00000600000000000000" pitchFamily="2" charset="0"/>
                <a:ea typeface="Montserrat"/>
                <a:cs typeface="Montserrat"/>
                <a:sym typeface="Montserrat"/>
              </a:rPr>
              <a:t>thấp</a:t>
            </a:r>
            <a:r>
              <a:rPr kumimoji="0" lang="en-US" sz="1400" b="0" i="0" u="none" strike="noStrike" kern="0" cap="none" spc="0" normalizeH="0" baseline="0" noProof="0">
                <a:ln>
                  <a:noFill/>
                </a:ln>
                <a:solidFill>
                  <a:schemeClr val="accent4">
                    <a:lumMod val="75000"/>
                  </a:schemeClr>
                </a:solidFill>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chemeClr val="accent4">
                    <a:lumMod val="75000"/>
                  </a:schemeClr>
                </a:solidFill>
                <a:uLnTx/>
                <a:uFillTx/>
                <a:latin typeface="Montserrat Medium" panose="00000600000000000000" pitchFamily="2" charset="0"/>
                <a:ea typeface="Montserrat"/>
                <a:cs typeface="Montserrat"/>
                <a:sym typeface="Montserrat"/>
              </a:rPr>
              <a:t>hơn</a:t>
            </a:r>
            <a:r>
              <a:rPr kumimoji="0" lang="en-US" sz="1400" b="0" i="0" u="none" strike="noStrike" kern="0" cap="none" spc="0" normalizeH="0" baseline="0" noProof="0">
                <a:ln>
                  <a:noFill/>
                </a:ln>
                <a:solidFill>
                  <a:schemeClr val="accent4">
                    <a:lumMod val="75000"/>
                  </a:schemeClr>
                </a:solidFill>
                <a:uLnTx/>
                <a:uFillTx/>
                <a:latin typeface="Montserrat Medium" panose="00000600000000000000" pitchFamily="2" charset="0"/>
                <a:ea typeface="Montserrat"/>
                <a:cs typeface="Montserrat"/>
                <a:sym typeface="Montserrat"/>
              </a:rPr>
              <a:t> so </a:t>
            </a:r>
            <a:r>
              <a:rPr kumimoji="0" lang="en-US" sz="1400" b="0" i="0" u="none" strike="noStrike" kern="0" cap="none" spc="0" normalizeH="0" baseline="0" noProof="0" err="1">
                <a:ln>
                  <a:noFill/>
                </a:ln>
                <a:solidFill>
                  <a:schemeClr val="accent4">
                    <a:lumMod val="75000"/>
                  </a:schemeClr>
                </a:solidFill>
                <a:uLnTx/>
                <a:uFillTx/>
                <a:latin typeface="Montserrat Medium" panose="00000600000000000000" pitchFamily="2" charset="0"/>
                <a:ea typeface="Montserrat"/>
                <a:cs typeface="Montserrat"/>
                <a:sym typeface="Montserrat"/>
              </a:rPr>
              <a:t>với</a:t>
            </a:r>
            <a:r>
              <a:rPr kumimoji="0" lang="en-US" sz="1400" b="0" i="0" u="none" strike="noStrike" kern="0" cap="none" spc="0" normalizeH="0" baseline="0" noProof="0">
                <a:ln>
                  <a:noFill/>
                </a:ln>
                <a:solidFill>
                  <a:schemeClr val="accent4">
                    <a:lumMod val="75000"/>
                  </a:schemeClr>
                </a:solidFill>
                <a:uLnTx/>
                <a:uFillTx/>
                <a:latin typeface="Montserrat Medium" panose="00000600000000000000" pitchFamily="2" charset="0"/>
                <a:ea typeface="Montserrat"/>
                <a:cs typeface="Montserrat"/>
                <a:sym typeface="Montserrat"/>
              </a:rPr>
              <a:t> chi phi </a:t>
            </a:r>
            <a:r>
              <a:rPr kumimoji="0" lang="en-US" sz="1400" b="0" i="0" u="none" strike="noStrike" kern="0" cap="none" spc="0" normalizeH="0" baseline="0" noProof="0" err="1">
                <a:ln>
                  <a:noFill/>
                </a:ln>
                <a:solidFill>
                  <a:schemeClr val="accent4">
                    <a:lumMod val="75000"/>
                  </a:schemeClr>
                </a:solidFill>
                <a:uLnTx/>
                <a:uFillTx/>
                <a:latin typeface="Montserrat Medium" panose="00000600000000000000" pitchFamily="2" charset="0"/>
                <a:ea typeface="Montserrat"/>
                <a:cs typeface="Montserrat"/>
                <a:sym typeface="Montserrat"/>
              </a:rPr>
              <a:t>sản</a:t>
            </a:r>
            <a:r>
              <a:rPr kumimoji="0" lang="en-US" sz="1400" b="0" i="0" u="none" strike="noStrike" kern="0" cap="none" spc="0" normalizeH="0" baseline="0" noProof="0">
                <a:ln>
                  <a:noFill/>
                </a:ln>
                <a:solidFill>
                  <a:schemeClr val="accent4">
                    <a:lumMod val="75000"/>
                  </a:schemeClr>
                </a:solidFill>
                <a:uLnTx/>
                <a:uFillTx/>
                <a:latin typeface="Montserrat Medium" panose="00000600000000000000" pitchFamily="2" charset="0"/>
                <a:ea typeface="Montserrat"/>
                <a:cs typeface="Montserrat"/>
                <a:sym typeface="Montserrat"/>
              </a:rPr>
              <a:t> xuất, </a:t>
            </a:r>
            <a:r>
              <a:rPr kumimoji="0" lang="en-US" sz="1400" b="0" i="0" u="none" strike="noStrike" kern="0" cap="none" spc="0" normalizeH="0" baseline="0" noProof="0">
                <a:ln>
                  <a:noFill/>
                </a:ln>
                <a:solidFill>
                  <a:srgbClr val="0000FF"/>
                </a:solidFill>
                <a:uLnTx/>
                <a:uFillTx/>
                <a:latin typeface="Montserrat Medium" panose="00000600000000000000" pitchFamily="2" charset="0"/>
                <a:ea typeface="Montserrat"/>
                <a:cs typeface="Montserrat"/>
                <a:sym typeface="Montserrat"/>
              </a:rPr>
              <a:t>còn Gernamy lại dương </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Đó</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là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lí</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do mà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trong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năm</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2015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lợi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nhuận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của</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công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ty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khá</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là</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thấp</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Đến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tháng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1/2016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giá</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bán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ra</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bắt</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đầu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cao</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hơn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so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với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chi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phí</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sản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xuất</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do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đó</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công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ty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bắt</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đầu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có</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lợi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nhuận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khá</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cao</a:t>
            </a:r>
            <a:r>
              <a:rPr lang="en-US" sz="1400" kern="0">
                <a:solidFill>
                  <a:srgbClr val="434343"/>
                </a:solidFill>
                <a:latin typeface="Montserrat Medium" panose="00000600000000000000" pitchFamily="2" charset="0"/>
                <a:ea typeface="Montserrat"/>
                <a:cs typeface="Montserrat"/>
                <a:sym typeface="Montserrat"/>
              </a:rPr>
              <a:t>.</a:t>
            </a:r>
            <a:endPar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endParaRPr>
          </a:p>
          <a:p>
            <a:pPr marL="0" marR="0" lvl="0" indent="0" algn="just" defTabSz="1219170" rtl="0" eaLnBrk="1" fontAlgn="auto" latinLnBrk="0" hangingPunct="1">
              <a:lnSpc>
                <a:spcPct val="150000"/>
              </a:lnSpc>
              <a:spcBef>
                <a:spcPts val="0"/>
              </a:spcBef>
              <a:spcAft>
                <a:spcPts val="0"/>
              </a:spcAft>
              <a:buClr>
                <a:srgbClr val="000000"/>
              </a:buClr>
              <a:buSzPct val="100000"/>
              <a:buFontTx/>
              <a:buNone/>
              <a:tabLst/>
              <a:defRPr/>
            </a:pPr>
            <a:endPar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endParaRPr>
          </a:p>
        </p:txBody>
      </p:sp>
      <p:sp>
        <p:nvSpPr>
          <p:cNvPr id="4" name="Rectangle: Rounded Corners 3">
            <a:extLst>
              <a:ext uri="{FF2B5EF4-FFF2-40B4-BE49-F238E27FC236}">
                <a16:creationId xmlns:a16="http://schemas.microsoft.com/office/drawing/2014/main" id="{E0E085C5-DE94-59D3-B1AD-48793FC7C241}"/>
              </a:ext>
            </a:extLst>
          </p:cNvPr>
          <p:cNvSpPr/>
          <p:nvPr/>
        </p:nvSpPr>
        <p:spPr>
          <a:xfrm>
            <a:off x="5320603" y="2218175"/>
            <a:ext cx="1487156" cy="19195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B970118-7049-3B5E-51C6-767CBE528481}"/>
              </a:ext>
            </a:extLst>
          </p:cNvPr>
          <p:cNvSpPr/>
          <p:nvPr/>
        </p:nvSpPr>
        <p:spPr>
          <a:xfrm>
            <a:off x="5426110" y="4339852"/>
            <a:ext cx="6621864" cy="191955"/>
          </a:xfrm>
          <a:prstGeom prst="roundRect">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DF5C0B0F-26A0-471F-F31B-FC4E4ABA48AB}"/>
              </a:ext>
            </a:extLst>
          </p:cNvPr>
          <p:cNvSpPr/>
          <p:nvPr/>
        </p:nvSpPr>
        <p:spPr>
          <a:xfrm>
            <a:off x="7169499" y="2218175"/>
            <a:ext cx="1381648" cy="191955"/>
          </a:xfrm>
          <a:prstGeom prst="roundRect">
            <a:avLst/>
          </a:prstGeom>
          <a:no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09121A6-DBFA-2038-3C76-BE4E884F1891}"/>
              </a:ext>
            </a:extLst>
          </p:cNvPr>
          <p:cNvSpPr/>
          <p:nvPr/>
        </p:nvSpPr>
        <p:spPr>
          <a:xfrm>
            <a:off x="8846736" y="2227614"/>
            <a:ext cx="1487156" cy="19195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C3263ED-4E64-29CD-261B-1AD19A2C473F}"/>
              </a:ext>
            </a:extLst>
          </p:cNvPr>
          <p:cNvSpPr/>
          <p:nvPr/>
        </p:nvSpPr>
        <p:spPr>
          <a:xfrm>
            <a:off x="10629481" y="2218174"/>
            <a:ext cx="1487156" cy="191955"/>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B75FCCD-A4A6-DD54-412F-F25C0F525336}"/>
              </a:ext>
            </a:extLst>
          </p:cNvPr>
          <p:cNvSpPr>
            <a:spLocks noGrp="1"/>
          </p:cNvSpPr>
          <p:nvPr>
            <p:ph type="sldNum" idx="12"/>
          </p:nvPr>
        </p:nvSpPr>
        <p:spPr/>
        <p:txBody>
          <a:bodyPr/>
          <a:lstStyle/>
          <a:p>
            <a:fld id="{00000000-1234-1234-1234-123412341234}" type="slidenum">
              <a:rPr lang="en" smtClean="0"/>
              <a:pPr/>
              <a:t>15</a:t>
            </a:fld>
            <a:endParaRPr lang="en"/>
          </a:p>
        </p:txBody>
      </p:sp>
    </p:spTree>
    <p:extLst>
      <p:ext uri="{BB962C8B-B14F-4D97-AF65-F5344CB8AC3E}">
        <p14:creationId xmlns:p14="http://schemas.microsoft.com/office/powerpoint/2010/main" val="4000475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0" y="831404"/>
            <a:ext cx="9794567"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Doanh</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thu</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và</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lợi</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nhuận</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đồng</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đều</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ở 2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giới</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tính</a:t>
            </a:r>
            <a:endPar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endParaRP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277240209"/>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76378FCB-CDB0-30DC-2646-28F9FBD597A3}"/>
              </a:ext>
            </a:extLst>
          </p:cNvPr>
          <p:cNvSpPr txBox="1"/>
          <p:nvPr/>
        </p:nvSpPr>
        <p:spPr>
          <a:xfrm>
            <a:off x="729129" y="4457189"/>
            <a:ext cx="10619056" cy="1344358"/>
          </a:xfrm>
          <a:prstGeom prst="rect">
            <a:avLst/>
          </a:prstGeom>
          <a:noFill/>
          <a:ln>
            <a:noFill/>
          </a:ln>
        </p:spPr>
        <p:txBody>
          <a:bodyPr wrap="square">
            <a:noAutofit/>
          </a:bodyPr>
          <a:lstStyle/>
          <a:p>
            <a:pPr marL="0" marR="0" lvl="0" indent="0" algn="just" defTabSz="1219170" rtl="0" eaLnBrk="1" fontAlgn="auto" latinLnBrk="0" hangingPunct="1">
              <a:lnSpc>
                <a:spcPct val="150000"/>
              </a:lnSpc>
              <a:spcBef>
                <a:spcPts val="0"/>
              </a:spcBef>
              <a:spcAft>
                <a:spcPts val="0"/>
              </a:spcAft>
              <a:buClr>
                <a:srgbClr val="000000"/>
              </a:buClr>
              <a:buSzPct val="100000"/>
              <a:buFontTx/>
              <a:buNone/>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Hầu như là không có sự chênh lệch quá lớn về giới tính. Tuy nhiên là nam giới nhỉnh hơn 1 chút so với nữ giới</a:t>
            </a:r>
          </a:p>
          <a:p>
            <a:pPr marL="285750" marR="0" lvl="0" indent="-285750" algn="just" defTabSz="1219170" rtl="0" eaLnBrk="1" fontAlgn="auto" latinLnBrk="0" hangingPunct="1">
              <a:lnSpc>
                <a:spcPct val="150000"/>
              </a:lnSpc>
              <a:spcBef>
                <a:spcPts val="0"/>
              </a:spcBef>
              <a:spcAft>
                <a:spcPts val="0"/>
              </a:spcAft>
              <a:buClr>
                <a:srgbClr val="000000"/>
              </a:buClr>
              <a:buSzPct val="100000"/>
              <a:buFont typeface="Arial" panose="020B0604020202020204" pitchFamily="34" charset="0"/>
              <a:buChar char="•"/>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Doanh thu : Nam 11.41M chiếm 51.07%, Nữ 10.93M chiếm 48.93%</a:t>
            </a:r>
          </a:p>
          <a:p>
            <a:pPr marL="285750" indent="-285750" algn="just" defTabSz="1219170">
              <a:lnSpc>
                <a:spcPct val="150000"/>
              </a:lnSpc>
              <a:buClr>
                <a:srgbClr val="000000"/>
              </a:buClr>
              <a:buSzPct val="100000"/>
              <a:buFont typeface="Arial" panose="020B0604020202020204" pitchFamily="34" charset="0"/>
              <a:buChar char="•"/>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Lợi nhuận : Nam 1.16M chiếm 51.43%, Nữ 1.10M chiếm 48.57%</a:t>
            </a:r>
          </a:p>
          <a:p>
            <a:pPr marL="0" marR="0" lvl="0" indent="0" algn="just" defTabSz="1219170" rtl="0" eaLnBrk="1" fontAlgn="auto" latinLnBrk="0" hangingPunct="1">
              <a:lnSpc>
                <a:spcPct val="150000"/>
              </a:lnSpc>
              <a:spcBef>
                <a:spcPts val="0"/>
              </a:spcBef>
              <a:spcAft>
                <a:spcPts val="0"/>
              </a:spcAft>
              <a:buClr>
                <a:srgbClr val="000000"/>
              </a:buClr>
              <a:buSzPct val="100000"/>
              <a:buFontTx/>
              <a:buNone/>
              <a:tabLst/>
              <a:defRPr/>
            </a:pPr>
            <a:endPar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endParaRPr>
          </a:p>
          <a:p>
            <a:pPr marL="0" marR="0" lvl="0" indent="0" algn="just" defTabSz="1219170" rtl="0" eaLnBrk="1" fontAlgn="auto" latinLnBrk="0" hangingPunct="1">
              <a:lnSpc>
                <a:spcPct val="150000"/>
              </a:lnSpc>
              <a:spcBef>
                <a:spcPts val="0"/>
              </a:spcBef>
              <a:spcAft>
                <a:spcPts val="0"/>
              </a:spcAft>
              <a:buClr>
                <a:srgbClr val="000000"/>
              </a:buClr>
              <a:buSzPct val="100000"/>
              <a:buFontTx/>
              <a:buNone/>
              <a:tabLst/>
              <a:defRPr/>
            </a:pPr>
            <a:endParaRPr kumimoji="0" lang="vi-VN"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endParaRPr>
          </a:p>
        </p:txBody>
      </p:sp>
      <p:sp>
        <p:nvSpPr>
          <p:cNvPr id="2" name="Slide Number Placeholder 1">
            <a:extLst>
              <a:ext uri="{FF2B5EF4-FFF2-40B4-BE49-F238E27FC236}">
                <a16:creationId xmlns:a16="http://schemas.microsoft.com/office/drawing/2014/main" id="{A457E0F7-8E80-1057-AD2A-28980B32259E}"/>
              </a:ext>
            </a:extLst>
          </p:cNvPr>
          <p:cNvSpPr>
            <a:spLocks noGrp="1"/>
          </p:cNvSpPr>
          <p:nvPr>
            <p:ph type="sldNum" idx="12"/>
          </p:nvPr>
        </p:nvSpPr>
        <p:spPr/>
        <p:txBody>
          <a:bodyPr/>
          <a:lstStyle/>
          <a:p>
            <a:fld id="{00000000-1234-1234-1234-123412341234}" type="slidenum">
              <a:rPr lang="en" smtClean="0"/>
              <a:pPr/>
              <a:t>16</a:t>
            </a:fld>
            <a:endParaRPr lang="en"/>
          </a:p>
        </p:txBody>
      </p:sp>
      <p:pic>
        <p:nvPicPr>
          <p:cNvPr id="5" name="Picture 4">
            <a:extLst>
              <a:ext uri="{FF2B5EF4-FFF2-40B4-BE49-F238E27FC236}">
                <a16:creationId xmlns:a16="http://schemas.microsoft.com/office/drawing/2014/main" id="{98BEEEFA-5D21-ECBA-7845-F510A77E7F0C}"/>
              </a:ext>
            </a:extLst>
          </p:cNvPr>
          <p:cNvPicPr>
            <a:picLocks noChangeAspect="1"/>
          </p:cNvPicPr>
          <p:nvPr/>
        </p:nvPicPr>
        <p:blipFill>
          <a:blip r:embed="rId8"/>
          <a:stretch>
            <a:fillRect/>
          </a:stretch>
        </p:blipFill>
        <p:spPr>
          <a:xfrm>
            <a:off x="2007133" y="1528462"/>
            <a:ext cx="7448604" cy="2276492"/>
          </a:xfrm>
          <a:prstGeom prst="rect">
            <a:avLst/>
          </a:prstGeom>
          <a:ln>
            <a:solidFill>
              <a:schemeClr val="bg1">
                <a:lumMod val="85000"/>
              </a:schemeClr>
            </a:solidFill>
          </a:ln>
        </p:spPr>
      </p:pic>
    </p:spTree>
    <p:extLst>
      <p:ext uri="{BB962C8B-B14F-4D97-AF65-F5344CB8AC3E}">
        <p14:creationId xmlns:p14="http://schemas.microsoft.com/office/powerpoint/2010/main" val="2655352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0" y="831404"/>
            <a:ext cx="10441489"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Có sự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phân</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bố</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giới</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tính</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qua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các</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khoảng</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a:t>
            </a:r>
            <a:r>
              <a:rPr lang="en-US" sz="2400" b="1" kern="0" err="1">
                <a:solidFill>
                  <a:srgbClr val="002060"/>
                </a:solidFill>
                <a:latin typeface="Montserrat Medium" panose="00000600000000000000" pitchFamily="2" charset="0"/>
                <a:ea typeface="Montserrat"/>
                <a:cs typeface="Arial" panose="020B0604020202020204" pitchFamily="34" charset="0"/>
                <a:sym typeface="Montserrat"/>
              </a:rPr>
              <a:t>thời</a:t>
            </a: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 gian?</a:t>
            </a:r>
            <a:endPar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endParaRP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1555420684"/>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D7023F17-AB66-B17A-64E7-C783DBC20BBE}"/>
              </a:ext>
            </a:extLst>
          </p:cNvPr>
          <p:cNvSpPr txBox="1"/>
          <p:nvPr/>
        </p:nvSpPr>
        <p:spPr>
          <a:xfrm>
            <a:off x="195943" y="1482526"/>
            <a:ext cx="3969098" cy="1946473"/>
          </a:xfrm>
          <a:prstGeom prst="rect">
            <a:avLst/>
          </a:prstGeom>
          <a:noFill/>
        </p:spPr>
        <p:txBody>
          <a:bodyPr wrap="square">
            <a:noAutofit/>
          </a:bodyPr>
          <a:lstStyle/>
          <a:p>
            <a:pPr marL="0" marR="0" lvl="0" indent="0" algn="just" defTabSz="1219170" rtl="0" eaLnBrk="1" fontAlgn="auto" latinLnBrk="0" hangingPunct="1">
              <a:lnSpc>
                <a:spcPct val="150000"/>
              </a:lnSpc>
              <a:spcBef>
                <a:spcPts val="0"/>
              </a:spcBef>
              <a:spcAft>
                <a:spcPts val="0"/>
              </a:spcAft>
              <a:buClr>
                <a:srgbClr val="000000"/>
              </a:buClr>
              <a:buSzPts val="1200"/>
              <a:buFontTx/>
              <a:buNone/>
              <a:tabLst/>
              <a:defRPr/>
            </a:pP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Nhìn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vào</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thời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gian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qua c</a:t>
            </a:r>
            <a:r>
              <a:rPr lang="en-US" sz="1400" kern="0" err="1">
                <a:solidFill>
                  <a:srgbClr val="434343"/>
                </a:solidFill>
                <a:latin typeface="Montserrat Medium" panose="00000600000000000000" pitchFamily="2" charset="0"/>
                <a:ea typeface="Montserrat"/>
                <a:cs typeface="Montserrat"/>
                <a:sym typeface="Montserrat"/>
              </a:rPr>
              <a:t>ác</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tháng</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thì</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doanh</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thu</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và</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lợi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nhuận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phân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bố</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đều</a:t>
            </a:r>
            <a:r>
              <a:rPr lang="en-US" sz="1400" kern="0">
                <a:solidFill>
                  <a:srgbClr val="434343"/>
                </a:solidFill>
                <a:latin typeface="Montserrat Medium" panose="00000600000000000000" pitchFamily="2" charset="0"/>
                <a:ea typeface="Montserrat"/>
                <a:cs typeface="Montserrat"/>
                <a:sym typeface="Montserrat"/>
              </a:rPr>
              <a:t> ở </a:t>
            </a:r>
            <a:r>
              <a:rPr lang="en-US" sz="1400" kern="0" err="1">
                <a:solidFill>
                  <a:srgbClr val="434343"/>
                </a:solidFill>
                <a:latin typeface="Montserrat Medium" panose="00000600000000000000" pitchFamily="2" charset="0"/>
                <a:ea typeface="Montserrat"/>
                <a:cs typeface="Montserrat"/>
                <a:sym typeface="Montserrat"/>
              </a:rPr>
              <a:t>cả</a:t>
            </a:r>
            <a:r>
              <a:rPr lang="en-US" sz="1400" kern="0">
                <a:solidFill>
                  <a:srgbClr val="434343"/>
                </a:solidFill>
                <a:latin typeface="Montserrat Medium" panose="00000600000000000000" pitchFamily="2" charset="0"/>
                <a:ea typeface="Montserrat"/>
                <a:cs typeface="Montserrat"/>
                <a:sym typeface="Montserrat"/>
              </a:rPr>
              <a:t> 2 </a:t>
            </a:r>
            <a:r>
              <a:rPr lang="en-US" sz="1400" kern="0" err="1">
                <a:solidFill>
                  <a:srgbClr val="434343"/>
                </a:solidFill>
                <a:latin typeface="Montserrat Medium" panose="00000600000000000000" pitchFamily="2" charset="0"/>
                <a:ea typeface="Montserrat"/>
                <a:cs typeface="Montserrat"/>
                <a:sym typeface="Montserrat"/>
              </a:rPr>
              <a:t>giới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tính</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không</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có</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sự</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khác</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biệt</a:t>
            </a:r>
            <a:r>
              <a:rPr lang="en-US" sz="1400" kern="0">
                <a:solidFill>
                  <a:srgbClr val="434343"/>
                </a:solidFill>
                <a:latin typeface="Montserrat Medium" panose="00000600000000000000" pitchFamily="2" charset="0"/>
                <a:ea typeface="Montserrat"/>
                <a:cs typeface="Montserrat"/>
                <a:sym typeface="Montserrat"/>
              </a:rPr>
              <a:t> qua </a:t>
            </a:r>
            <a:r>
              <a:rPr lang="en-US" sz="1400" kern="0" err="1">
                <a:solidFill>
                  <a:srgbClr val="434343"/>
                </a:solidFill>
                <a:latin typeface="Montserrat Medium" panose="00000600000000000000" pitchFamily="2" charset="0"/>
                <a:ea typeface="Montserrat"/>
                <a:cs typeface="Montserrat"/>
                <a:sym typeface="Montserrat"/>
              </a:rPr>
              <a:t>các</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khung</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thời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gian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Chỉ</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có</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tầm</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tháng</a:t>
            </a:r>
            <a:r>
              <a:rPr lang="en-US" sz="1400" kern="0">
                <a:solidFill>
                  <a:srgbClr val="434343"/>
                </a:solidFill>
                <a:latin typeface="Montserrat Medium" panose="00000600000000000000" pitchFamily="2" charset="0"/>
                <a:ea typeface="Montserrat"/>
                <a:cs typeface="Montserrat"/>
                <a:sym typeface="Montserrat"/>
              </a:rPr>
              <a:t> 2,3,4,6/2016 </a:t>
            </a:r>
            <a:r>
              <a:rPr lang="en-US" sz="1400" kern="0" err="1">
                <a:solidFill>
                  <a:srgbClr val="434343"/>
                </a:solidFill>
                <a:latin typeface="Montserrat Medium" panose="00000600000000000000" pitchFamily="2" charset="0"/>
                <a:ea typeface="Montserrat"/>
                <a:cs typeface="Montserrat"/>
                <a:sym typeface="Montserrat"/>
              </a:rPr>
              <a:t>thì</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nam</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giới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có</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cao</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hơn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một</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chút</a:t>
            </a:r>
            <a:r>
              <a:rPr lang="en-US" sz="1400" kern="0">
                <a:solidFill>
                  <a:srgbClr val="434343"/>
                </a:solidFill>
                <a:latin typeface="Montserrat Medium" panose="00000600000000000000" pitchFamily="2" charset="0"/>
                <a:ea typeface="Montserrat"/>
                <a:cs typeface="Montserrat"/>
                <a:sym typeface="Montserrat"/>
              </a:rPr>
              <a:t> so </a:t>
            </a:r>
            <a:r>
              <a:rPr lang="en-US" sz="1400" kern="0" err="1">
                <a:solidFill>
                  <a:srgbClr val="434343"/>
                </a:solidFill>
                <a:latin typeface="Montserrat Medium" panose="00000600000000000000" pitchFamily="2" charset="0"/>
                <a:ea typeface="Montserrat"/>
                <a:cs typeface="Montserrat"/>
                <a:sym typeface="Montserrat"/>
              </a:rPr>
              <a:t>với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nữ</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giới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nhưng</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không</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đáng</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kể</a:t>
            </a:r>
            <a:r>
              <a:rPr lang="en-US" sz="1400" kern="0">
                <a:solidFill>
                  <a:srgbClr val="434343"/>
                </a:solidFill>
                <a:latin typeface="Montserrat Medium" panose="00000600000000000000" pitchFamily="2" charset="0"/>
                <a:ea typeface="Montserrat"/>
                <a:cs typeface="Montserrat"/>
                <a:sym typeface="Montserrat"/>
              </a:rPr>
              <a:t>.</a:t>
            </a:r>
            <a:endPar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endParaRPr>
          </a:p>
          <a:p>
            <a:pPr marR="0" lvl="0" algn="just" defTabSz="1219170" rtl="0" eaLnBrk="1" fontAlgn="auto" latinLnBrk="0" hangingPunct="1">
              <a:lnSpc>
                <a:spcPct val="150000"/>
              </a:lnSpc>
              <a:spcBef>
                <a:spcPts val="0"/>
              </a:spcBef>
              <a:spcAft>
                <a:spcPts val="0"/>
              </a:spcAft>
              <a:buClr>
                <a:srgbClr val="000000"/>
              </a:buClr>
              <a:buSzPct val="100000"/>
              <a:tabLst/>
              <a:defRPr/>
            </a:pPr>
            <a:endParaRPr kumimoji="0" lang="vi-VN"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endParaRPr>
          </a:p>
        </p:txBody>
      </p:sp>
      <p:sp>
        <p:nvSpPr>
          <p:cNvPr id="2" name="Slide Number Placeholder 1">
            <a:extLst>
              <a:ext uri="{FF2B5EF4-FFF2-40B4-BE49-F238E27FC236}">
                <a16:creationId xmlns:a16="http://schemas.microsoft.com/office/drawing/2014/main" id="{533861DD-40F9-124A-8B45-0CA9FFC530F2}"/>
              </a:ext>
            </a:extLst>
          </p:cNvPr>
          <p:cNvSpPr>
            <a:spLocks noGrp="1"/>
          </p:cNvSpPr>
          <p:nvPr>
            <p:ph type="sldNum" idx="12"/>
          </p:nvPr>
        </p:nvSpPr>
        <p:spPr/>
        <p:txBody>
          <a:bodyPr/>
          <a:lstStyle/>
          <a:p>
            <a:fld id="{00000000-1234-1234-1234-123412341234}" type="slidenum">
              <a:rPr lang="en" smtClean="0"/>
              <a:pPr/>
              <a:t>17</a:t>
            </a:fld>
            <a:endParaRPr lang="en"/>
          </a:p>
        </p:txBody>
      </p:sp>
      <p:pic>
        <p:nvPicPr>
          <p:cNvPr id="5" name="Picture 4">
            <a:extLst>
              <a:ext uri="{FF2B5EF4-FFF2-40B4-BE49-F238E27FC236}">
                <a16:creationId xmlns:a16="http://schemas.microsoft.com/office/drawing/2014/main" id="{60D98C89-612A-F09C-E48F-ABA90BAE8EF9}"/>
              </a:ext>
            </a:extLst>
          </p:cNvPr>
          <p:cNvPicPr>
            <a:picLocks noChangeAspect="1"/>
          </p:cNvPicPr>
          <p:nvPr/>
        </p:nvPicPr>
        <p:blipFill>
          <a:blip r:embed="rId8"/>
          <a:stretch>
            <a:fillRect/>
          </a:stretch>
        </p:blipFill>
        <p:spPr>
          <a:xfrm>
            <a:off x="4302492" y="1650208"/>
            <a:ext cx="7792287" cy="4473635"/>
          </a:xfrm>
          <a:prstGeom prst="rect">
            <a:avLst/>
          </a:prstGeom>
        </p:spPr>
      </p:pic>
    </p:spTree>
    <p:extLst>
      <p:ext uri="{BB962C8B-B14F-4D97-AF65-F5344CB8AC3E}">
        <p14:creationId xmlns:p14="http://schemas.microsoft.com/office/powerpoint/2010/main" val="328579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1" y="831404"/>
            <a:ext cx="8193652"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Không có s</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ự phân bố giới tính qua các sản phẩm</a:t>
            </a: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2222959143"/>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2C91EEF2-8F77-9A22-BC75-0721C638943B}"/>
              </a:ext>
            </a:extLst>
          </p:cNvPr>
          <p:cNvSpPr txBox="1"/>
          <p:nvPr/>
        </p:nvSpPr>
        <p:spPr>
          <a:xfrm>
            <a:off x="3783106" y="1405643"/>
            <a:ext cx="7984565" cy="1025409"/>
          </a:xfrm>
          <a:prstGeom prst="rect">
            <a:avLst/>
          </a:prstGeom>
          <a:noFill/>
        </p:spPr>
        <p:txBody>
          <a:bodyPr wrap="square">
            <a:spAutoFit/>
          </a:bodyPr>
          <a:lstStyle/>
          <a:p>
            <a:pPr marL="0" marR="0" lvl="0" indent="0" algn="just" defTabSz="1219170" rtl="0" eaLnBrk="1" fontAlgn="auto" latinLnBrk="0" hangingPunct="1">
              <a:lnSpc>
                <a:spcPct val="150000"/>
              </a:lnSpc>
              <a:spcBef>
                <a:spcPts val="0"/>
              </a:spcBef>
              <a:spcAft>
                <a:spcPts val="0"/>
              </a:spcAft>
              <a:buClr>
                <a:srgbClr val="000000"/>
              </a:buClr>
              <a:buSzPts val="1200"/>
              <a:buFontTx/>
              <a:buNone/>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Thông qua biểu đồ về sự phân bố giới tính ở Category và Sub-Category thì cũng không có sự khác biệt nhiều giữa 2 giới tính</a:t>
            </a:r>
          </a:p>
          <a:p>
            <a:pPr marR="0" lvl="0" algn="just" defTabSz="1219170" rtl="0" eaLnBrk="1" fontAlgn="auto" latinLnBrk="0" hangingPunct="1">
              <a:lnSpc>
                <a:spcPct val="150000"/>
              </a:lnSpc>
              <a:spcBef>
                <a:spcPts val="0"/>
              </a:spcBef>
              <a:spcAft>
                <a:spcPts val="0"/>
              </a:spcAft>
              <a:buClr>
                <a:srgbClr val="000000"/>
              </a:buClr>
              <a:buSzPct val="100000"/>
              <a:tabLst/>
              <a:defRPr/>
            </a:pPr>
            <a:endParaRPr kumimoji="0" lang="vi-VN"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endParaRPr>
          </a:p>
        </p:txBody>
      </p:sp>
      <p:sp>
        <p:nvSpPr>
          <p:cNvPr id="2" name="Slide Number Placeholder 1">
            <a:extLst>
              <a:ext uri="{FF2B5EF4-FFF2-40B4-BE49-F238E27FC236}">
                <a16:creationId xmlns:a16="http://schemas.microsoft.com/office/drawing/2014/main" id="{1FC86E1E-82DB-91A2-C1D2-F019F1C06412}"/>
              </a:ext>
            </a:extLst>
          </p:cNvPr>
          <p:cNvSpPr>
            <a:spLocks noGrp="1"/>
          </p:cNvSpPr>
          <p:nvPr>
            <p:ph type="sldNum" idx="12"/>
          </p:nvPr>
        </p:nvSpPr>
        <p:spPr/>
        <p:txBody>
          <a:bodyPr/>
          <a:lstStyle/>
          <a:p>
            <a:fld id="{00000000-1234-1234-1234-123412341234}" type="slidenum">
              <a:rPr lang="en" smtClean="0"/>
              <a:pPr/>
              <a:t>18</a:t>
            </a:fld>
            <a:endParaRPr lang="en"/>
          </a:p>
        </p:txBody>
      </p:sp>
      <p:pic>
        <p:nvPicPr>
          <p:cNvPr id="11" name="Picture 10">
            <a:extLst>
              <a:ext uri="{FF2B5EF4-FFF2-40B4-BE49-F238E27FC236}">
                <a16:creationId xmlns:a16="http://schemas.microsoft.com/office/drawing/2014/main" id="{699E89FC-0983-3CDF-DBF8-6F7C55E407AA}"/>
              </a:ext>
            </a:extLst>
          </p:cNvPr>
          <p:cNvPicPr>
            <a:picLocks noChangeAspect="1"/>
          </p:cNvPicPr>
          <p:nvPr/>
        </p:nvPicPr>
        <p:blipFill>
          <a:blip r:embed="rId8"/>
          <a:stretch>
            <a:fillRect/>
          </a:stretch>
        </p:blipFill>
        <p:spPr>
          <a:xfrm>
            <a:off x="537531" y="3955387"/>
            <a:ext cx="10363276" cy="2676545"/>
          </a:xfrm>
          <a:prstGeom prst="rect">
            <a:avLst/>
          </a:prstGeom>
        </p:spPr>
      </p:pic>
      <p:pic>
        <p:nvPicPr>
          <p:cNvPr id="15" name="Picture 14">
            <a:extLst>
              <a:ext uri="{FF2B5EF4-FFF2-40B4-BE49-F238E27FC236}">
                <a16:creationId xmlns:a16="http://schemas.microsoft.com/office/drawing/2014/main" id="{9FDF0BEA-E766-3799-46B4-57E8A37ABEFC}"/>
              </a:ext>
            </a:extLst>
          </p:cNvPr>
          <p:cNvPicPr>
            <a:picLocks noChangeAspect="1"/>
          </p:cNvPicPr>
          <p:nvPr/>
        </p:nvPicPr>
        <p:blipFill>
          <a:blip r:embed="rId9"/>
          <a:stretch>
            <a:fillRect/>
          </a:stretch>
        </p:blipFill>
        <p:spPr>
          <a:xfrm>
            <a:off x="537531" y="1405643"/>
            <a:ext cx="2929702" cy="2329652"/>
          </a:xfrm>
          <a:prstGeom prst="rect">
            <a:avLst/>
          </a:prstGeom>
        </p:spPr>
      </p:pic>
    </p:spTree>
    <p:extLst>
      <p:ext uri="{BB962C8B-B14F-4D97-AF65-F5344CB8AC3E}">
        <p14:creationId xmlns:p14="http://schemas.microsoft.com/office/powerpoint/2010/main" val="982570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1" y="831404"/>
            <a:ext cx="9987400"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lang="en-US" sz="2800" b="1" kern="0">
                <a:solidFill>
                  <a:srgbClr val="002060"/>
                </a:solidFill>
                <a:latin typeface="Montserrat Medium" panose="00000600000000000000" pitchFamily="2" charset="0"/>
                <a:ea typeface="Montserrat"/>
                <a:cs typeface="Arial" panose="020B0604020202020204" pitchFamily="34" charset="0"/>
                <a:sym typeface="Montserrat"/>
              </a:rPr>
              <a:t>Độ tuổi có ảnh hưởng tới doanh thu và lợi nhuận?</a:t>
            </a:r>
            <a:endParaRPr kumimoji="0" lang="en-US" sz="28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endParaRP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2907748524"/>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AC5BF1AB-9B34-1304-F653-A21BC48AB51C}"/>
              </a:ext>
            </a:extLst>
          </p:cNvPr>
          <p:cNvSpPr txBox="1"/>
          <p:nvPr/>
        </p:nvSpPr>
        <p:spPr>
          <a:xfrm>
            <a:off x="7866830" y="1339133"/>
            <a:ext cx="4155634" cy="3988450"/>
          </a:xfrm>
          <a:prstGeom prst="rect">
            <a:avLst/>
          </a:prstGeom>
          <a:noFill/>
        </p:spPr>
        <p:txBody>
          <a:bodyPr wrap="square">
            <a:noAutofit/>
          </a:bodyPr>
          <a:lstStyle/>
          <a:p>
            <a:pPr marL="285750" marR="0" lvl="0" indent="-285750" algn="just" defTabSz="1219170" rtl="0" eaLnBrk="1" fontAlgn="auto" latinLnBrk="0" hangingPunct="1">
              <a:lnSpc>
                <a:spcPct val="160000"/>
              </a:lnSpc>
              <a:spcBef>
                <a:spcPts val="0"/>
              </a:spcBef>
              <a:spcAft>
                <a:spcPts val="0"/>
              </a:spcAft>
              <a:buClr>
                <a:srgbClr val="000000"/>
              </a:buClr>
              <a:buSzPts val="1200"/>
              <a:buFont typeface="Arial" panose="020B0604020202020204" pitchFamily="34" charset="0"/>
              <a:buChar char="•"/>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Doanh thu và lợi nhuận </a:t>
            </a:r>
            <a:r>
              <a:rPr kumimoji="0" lang="en-US" sz="1400" i="0"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tập trung nhiều vào độ tuổi từ 24 tới 45 đây là độ tuổi đã đi làm và có thu nhập</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lang="en-US" sz="1400" kern="0">
                <a:solidFill>
                  <a:srgbClr val="434343"/>
                </a:solidFill>
                <a:latin typeface="Montserrat Medium" panose="00000600000000000000" pitchFamily="2" charset="0"/>
                <a:ea typeface="Montserrat"/>
                <a:cs typeface="Montserrat"/>
                <a:sym typeface="Montserrat"/>
              </a:rPr>
              <a:t>Doanh thu cao nhất tập trung vào độ tuổi 28,31,43.</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Lợi nhuận cao nhất tập trung vào độ tuổi 34,40. </a:t>
            </a:r>
            <a:r>
              <a:rPr kumimoji="0" lang="en-US" sz="1400" i="0" u="none" strike="noStrike" kern="0" cap="none" spc="0" normalizeH="0" baseline="0" noProof="0">
                <a:ln>
                  <a:noFill/>
                </a:ln>
                <a:solidFill>
                  <a:srgbClr val="FF0000"/>
                </a:solidFill>
                <a:effectLst/>
                <a:uLnTx/>
                <a:uFillTx/>
                <a:latin typeface="Montserrat Medium" panose="00000600000000000000" pitchFamily="2" charset="0"/>
                <a:ea typeface="Montserrat"/>
                <a:cs typeface="Montserrat"/>
                <a:sym typeface="Montserrat"/>
              </a:rPr>
              <a:t>Trước độ tuổi 24 và sau độ tuổi 53 xu hướng mua hàng của khách hàng giảm dần, đây là độ tuổi sinh viên vàvề hưu</a:t>
            </a:r>
          </a:p>
          <a:p>
            <a:pPr marL="285750" marR="0" lvl="0" indent="-285750" algn="just" defTabSz="1219170" rtl="0" eaLnBrk="1" fontAlgn="auto" latinLnBrk="0" hangingPunct="1">
              <a:lnSpc>
                <a:spcPct val="160000"/>
              </a:lnSpc>
              <a:spcBef>
                <a:spcPts val="0"/>
              </a:spcBef>
              <a:spcAft>
                <a:spcPts val="0"/>
              </a:spcAft>
              <a:buClr>
                <a:srgbClr val="000000"/>
              </a:buClr>
              <a:buSzPts val="1200"/>
              <a:buFont typeface="Arial" panose="020B0604020202020204" pitchFamily="34" charset="0"/>
              <a:buChar char="•"/>
              <a:tabLst/>
              <a:defRPr/>
            </a:pPr>
            <a:r>
              <a:rPr lang="en-US" sz="1400" kern="0">
                <a:latin typeface="Montserrat Medium" panose="00000600000000000000" pitchFamily="2" charset="0"/>
                <a:ea typeface="Montserrat"/>
                <a:cs typeface="Montserrat"/>
                <a:sym typeface="Montserrat"/>
              </a:rPr>
              <a:t>Độ tuổi mà doanh thu và lợi nhuận đều trên mức trung bình là từ 20~53 tuổi</a:t>
            </a:r>
          </a:p>
          <a:p>
            <a:pPr marL="0" marR="0" lvl="0" indent="0" algn="just" defTabSz="1219170" rtl="0" eaLnBrk="1" fontAlgn="auto" latinLnBrk="0" hangingPunct="1">
              <a:lnSpc>
                <a:spcPct val="160000"/>
              </a:lnSpc>
              <a:spcBef>
                <a:spcPts val="0"/>
              </a:spcBef>
              <a:spcAft>
                <a:spcPts val="0"/>
              </a:spcAft>
              <a:buClr>
                <a:srgbClr val="000000"/>
              </a:buClr>
              <a:buSzPts val="1200"/>
              <a:buFontTx/>
              <a:buNone/>
              <a:tabLst/>
              <a:defRPr/>
            </a:pPr>
            <a:endParaRPr kumimoji="0" lang="en-US" sz="1400" i="0" u="none" strike="noStrike" kern="0" cap="none" spc="0" normalizeH="0" baseline="0" noProof="0">
              <a:ln>
                <a:noFill/>
              </a:ln>
              <a:effectLst/>
              <a:uLnTx/>
              <a:uFillTx/>
              <a:latin typeface="Montserrat Medium" panose="00000600000000000000" pitchFamily="2" charset="0"/>
              <a:ea typeface="Montserrat"/>
              <a:cs typeface="Montserrat"/>
              <a:sym typeface="Montserrat"/>
            </a:endParaRPr>
          </a:p>
          <a:p>
            <a:pPr marL="0" marR="0" lvl="0" indent="0" algn="just" defTabSz="1219170" rtl="0" eaLnBrk="1" fontAlgn="auto" latinLnBrk="0" hangingPunct="1">
              <a:lnSpc>
                <a:spcPct val="160000"/>
              </a:lnSpc>
              <a:spcBef>
                <a:spcPts val="0"/>
              </a:spcBef>
              <a:spcAft>
                <a:spcPts val="0"/>
              </a:spcAft>
              <a:buClr>
                <a:srgbClr val="000000"/>
              </a:buClr>
              <a:buSzPts val="1200"/>
              <a:buFontTx/>
              <a:buNone/>
              <a:tabLst/>
              <a:defRPr/>
            </a:pPr>
            <a:endParaRPr kumimoji="0" lang="vi-VN" sz="1400" b="1" i="0" u="none" strike="noStrike" kern="0" cap="none" spc="0" normalizeH="0" baseline="0" noProof="0">
              <a:ln>
                <a:noFill/>
              </a:ln>
              <a:solidFill>
                <a:srgbClr val="FF0000"/>
              </a:solidFill>
              <a:effectLst/>
              <a:uLnTx/>
              <a:uFillTx/>
              <a:latin typeface="Montserrat Medium" panose="00000600000000000000" pitchFamily="2" charset="0"/>
              <a:ea typeface="Montserrat"/>
              <a:cs typeface="Montserrat"/>
              <a:sym typeface="Montserrat"/>
            </a:endParaRPr>
          </a:p>
        </p:txBody>
      </p:sp>
      <p:sp>
        <p:nvSpPr>
          <p:cNvPr id="7" name="Slide Number Placeholder 6">
            <a:extLst>
              <a:ext uri="{FF2B5EF4-FFF2-40B4-BE49-F238E27FC236}">
                <a16:creationId xmlns:a16="http://schemas.microsoft.com/office/drawing/2014/main" id="{15463939-F8B6-1E47-AEBD-FB074D7CA794}"/>
              </a:ext>
            </a:extLst>
          </p:cNvPr>
          <p:cNvSpPr>
            <a:spLocks noGrp="1"/>
          </p:cNvSpPr>
          <p:nvPr>
            <p:ph type="sldNum" idx="12"/>
          </p:nvPr>
        </p:nvSpPr>
        <p:spPr/>
        <p:txBody>
          <a:bodyPr/>
          <a:lstStyle/>
          <a:p>
            <a:fld id="{00000000-1234-1234-1234-123412341234}" type="slidenum">
              <a:rPr lang="en" smtClean="0"/>
              <a:pPr/>
              <a:t>19</a:t>
            </a:fld>
            <a:endParaRPr lang="en"/>
          </a:p>
        </p:txBody>
      </p:sp>
      <p:pic>
        <p:nvPicPr>
          <p:cNvPr id="3" name="Picture 2">
            <a:extLst>
              <a:ext uri="{FF2B5EF4-FFF2-40B4-BE49-F238E27FC236}">
                <a16:creationId xmlns:a16="http://schemas.microsoft.com/office/drawing/2014/main" id="{5AEF8CDF-823C-D1F4-8F37-085D5943E7A7}"/>
              </a:ext>
            </a:extLst>
          </p:cNvPr>
          <p:cNvPicPr>
            <a:picLocks noChangeAspect="1"/>
          </p:cNvPicPr>
          <p:nvPr/>
        </p:nvPicPr>
        <p:blipFill>
          <a:blip r:embed="rId8"/>
          <a:stretch>
            <a:fillRect/>
          </a:stretch>
        </p:blipFill>
        <p:spPr>
          <a:xfrm>
            <a:off x="206004" y="1476568"/>
            <a:ext cx="7590460" cy="4445895"/>
          </a:xfrm>
          <a:prstGeom prst="rect">
            <a:avLst/>
          </a:prstGeom>
        </p:spPr>
      </p:pic>
    </p:spTree>
    <p:extLst>
      <p:ext uri="{BB962C8B-B14F-4D97-AF65-F5344CB8AC3E}">
        <p14:creationId xmlns:p14="http://schemas.microsoft.com/office/powerpoint/2010/main" val="3037679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8" name="Google Shape;348;p13"/>
          <p:cNvGrpSpPr/>
          <p:nvPr/>
        </p:nvGrpSpPr>
        <p:grpSpPr>
          <a:xfrm>
            <a:off x="8075529" y="507984"/>
            <a:ext cx="3608472" cy="2139245"/>
            <a:chOff x="6986665" y="3298709"/>
            <a:chExt cx="1817809" cy="1077669"/>
          </a:xfrm>
        </p:grpSpPr>
        <p:sp>
          <p:nvSpPr>
            <p:cNvPr id="349" name="Google Shape;349;p13"/>
            <p:cNvSpPr/>
            <p:nvPr/>
          </p:nvSpPr>
          <p:spPr>
            <a:xfrm>
              <a:off x="6986665" y="3342725"/>
              <a:ext cx="1790318" cy="1033653"/>
            </a:xfrm>
            <a:custGeom>
              <a:avLst/>
              <a:gdLst/>
              <a:ahLst/>
              <a:cxnLst/>
              <a:rect l="l" t="t" r="r" b="b"/>
              <a:pathLst>
                <a:path w="2237898" h="1292066" extrusionOk="0">
                  <a:moveTo>
                    <a:pt x="942784" y="1292066"/>
                  </a:moveTo>
                  <a:lnTo>
                    <a:pt x="0" y="747713"/>
                  </a:lnTo>
                  <a:lnTo>
                    <a:pt x="1295114" y="0"/>
                  </a:lnTo>
                  <a:lnTo>
                    <a:pt x="2237899" y="544259"/>
                  </a:lnTo>
                  <a:lnTo>
                    <a:pt x="942784" y="1292066"/>
                  </a:lnTo>
                  <a:close/>
                </a:path>
              </a:pathLst>
            </a:custGeom>
            <a:solidFill>
              <a:srgbClr val="D6D8E5">
                <a:alpha val="400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0" name="Google Shape;350;p13"/>
            <p:cNvSpPr/>
            <p:nvPr/>
          </p:nvSpPr>
          <p:spPr>
            <a:xfrm>
              <a:off x="7014156" y="3327342"/>
              <a:ext cx="1790318" cy="1033653"/>
            </a:xfrm>
            <a:custGeom>
              <a:avLst/>
              <a:gdLst/>
              <a:ahLst/>
              <a:cxnLst/>
              <a:rect l="l" t="t" r="r" b="b"/>
              <a:pathLst>
                <a:path w="2237898" h="1292066" extrusionOk="0">
                  <a:moveTo>
                    <a:pt x="2206847" y="526447"/>
                  </a:moveTo>
                  <a:lnTo>
                    <a:pt x="1295210" y="0"/>
                  </a:lnTo>
                  <a:lnTo>
                    <a:pt x="31052" y="729901"/>
                  </a:lnTo>
                  <a:lnTo>
                    <a:pt x="0" y="711994"/>
                  </a:lnTo>
                  <a:lnTo>
                    <a:pt x="0" y="747808"/>
                  </a:lnTo>
                  <a:lnTo>
                    <a:pt x="942785" y="1292066"/>
                  </a:lnTo>
                  <a:lnTo>
                    <a:pt x="2237899" y="544354"/>
                  </a:lnTo>
                  <a:lnTo>
                    <a:pt x="2237899" y="508540"/>
                  </a:lnTo>
                  <a:lnTo>
                    <a:pt x="2206847" y="526447"/>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1" name="Google Shape;351;p13"/>
            <p:cNvSpPr/>
            <p:nvPr/>
          </p:nvSpPr>
          <p:spPr>
            <a:xfrm>
              <a:off x="7014156" y="3298709"/>
              <a:ext cx="1790318" cy="1033653"/>
            </a:xfrm>
            <a:custGeom>
              <a:avLst/>
              <a:gdLst/>
              <a:ahLst/>
              <a:cxnLst/>
              <a:rect l="l" t="t" r="r" b="b"/>
              <a:pathLst>
                <a:path w="2237898" h="1292066" extrusionOk="0">
                  <a:moveTo>
                    <a:pt x="942785" y="1292066"/>
                  </a:moveTo>
                  <a:lnTo>
                    <a:pt x="0" y="747808"/>
                  </a:lnTo>
                  <a:lnTo>
                    <a:pt x="1295210" y="0"/>
                  </a:lnTo>
                  <a:lnTo>
                    <a:pt x="2237899" y="544354"/>
                  </a:lnTo>
                  <a:lnTo>
                    <a:pt x="942785" y="1292066"/>
                  </a:lnTo>
                  <a:close/>
                </a:path>
              </a:pathLst>
            </a:custGeom>
            <a:solidFill>
              <a:srgbClr val="FAFBF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2" name="Google Shape;352;p13"/>
            <p:cNvSpPr/>
            <p:nvPr/>
          </p:nvSpPr>
          <p:spPr>
            <a:xfrm>
              <a:off x="7976493" y="3396565"/>
              <a:ext cx="664692" cy="383742"/>
            </a:xfrm>
            <a:custGeom>
              <a:avLst/>
              <a:gdLst/>
              <a:ahLst/>
              <a:cxnLst/>
              <a:rect l="l" t="t" r="r" b="b"/>
              <a:pathLst>
                <a:path w="830865" h="479678" extrusionOk="0">
                  <a:moveTo>
                    <a:pt x="755904" y="479679"/>
                  </a:moveTo>
                  <a:lnTo>
                    <a:pt x="0" y="43243"/>
                  </a:lnTo>
                  <a:lnTo>
                    <a:pt x="74867" y="0"/>
                  </a:lnTo>
                  <a:lnTo>
                    <a:pt x="830866" y="436436"/>
                  </a:lnTo>
                  <a:lnTo>
                    <a:pt x="755904" y="479679"/>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3" name="Google Shape;353;p13"/>
            <p:cNvSpPr/>
            <p:nvPr/>
          </p:nvSpPr>
          <p:spPr>
            <a:xfrm>
              <a:off x="7912754" y="3450709"/>
              <a:ext cx="634670" cy="366446"/>
            </a:xfrm>
            <a:custGeom>
              <a:avLst/>
              <a:gdLst/>
              <a:ahLst/>
              <a:cxnLst/>
              <a:rect l="l" t="t" r="r" b="b"/>
              <a:pathLst>
                <a:path w="793337" h="458057" extrusionOk="0">
                  <a:moveTo>
                    <a:pt x="755904" y="458057"/>
                  </a:moveTo>
                  <a:lnTo>
                    <a:pt x="0" y="21622"/>
                  </a:lnTo>
                  <a:lnTo>
                    <a:pt x="37433" y="0"/>
                  </a:lnTo>
                  <a:lnTo>
                    <a:pt x="793337" y="436436"/>
                  </a:lnTo>
                  <a:lnTo>
                    <a:pt x="755904" y="458057"/>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4" name="Google Shape;354;p13"/>
            <p:cNvSpPr/>
            <p:nvPr/>
          </p:nvSpPr>
          <p:spPr>
            <a:xfrm>
              <a:off x="7863331" y="3479190"/>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5" name="Google Shape;355;p13"/>
            <p:cNvSpPr/>
            <p:nvPr/>
          </p:nvSpPr>
          <p:spPr>
            <a:xfrm>
              <a:off x="7813984" y="3507747"/>
              <a:ext cx="634670" cy="366446"/>
            </a:xfrm>
            <a:custGeom>
              <a:avLst/>
              <a:gdLst/>
              <a:ahLst/>
              <a:cxnLst/>
              <a:rect l="l" t="t" r="r" b="b"/>
              <a:pathLst>
                <a:path w="793337" h="458057" extrusionOk="0">
                  <a:moveTo>
                    <a:pt x="755904" y="458057"/>
                  </a:moveTo>
                  <a:lnTo>
                    <a:pt x="0" y="21622"/>
                  </a:lnTo>
                  <a:lnTo>
                    <a:pt x="37433" y="0"/>
                  </a:lnTo>
                  <a:lnTo>
                    <a:pt x="793337" y="436435"/>
                  </a:lnTo>
                  <a:lnTo>
                    <a:pt x="755904" y="458057"/>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6" name="Google Shape;356;p13"/>
            <p:cNvSpPr/>
            <p:nvPr/>
          </p:nvSpPr>
          <p:spPr>
            <a:xfrm>
              <a:off x="7451727" y="3699575"/>
              <a:ext cx="664616" cy="383743"/>
            </a:xfrm>
            <a:custGeom>
              <a:avLst/>
              <a:gdLst/>
              <a:ahLst/>
              <a:cxnLst/>
              <a:rect l="l" t="t" r="r" b="b"/>
              <a:pathLst>
                <a:path w="830770" h="479679" extrusionOk="0">
                  <a:moveTo>
                    <a:pt x="756000" y="479679"/>
                  </a:moveTo>
                  <a:lnTo>
                    <a:pt x="0" y="43244"/>
                  </a:lnTo>
                  <a:lnTo>
                    <a:pt x="74962" y="0"/>
                  </a:lnTo>
                  <a:lnTo>
                    <a:pt x="830771" y="436436"/>
                  </a:lnTo>
                  <a:lnTo>
                    <a:pt x="756000" y="479679"/>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7" name="Google Shape;357;p13"/>
            <p:cNvSpPr/>
            <p:nvPr/>
          </p:nvSpPr>
          <p:spPr>
            <a:xfrm>
              <a:off x="7387988" y="3753643"/>
              <a:ext cx="593293" cy="342595"/>
            </a:xfrm>
            <a:custGeom>
              <a:avLst/>
              <a:gdLst/>
              <a:ahLst/>
              <a:cxnLst/>
              <a:rect l="l" t="t" r="r" b="b"/>
              <a:pathLst>
                <a:path w="741616" h="428244" extrusionOk="0">
                  <a:moveTo>
                    <a:pt x="704184" y="428244"/>
                  </a:moveTo>
                  <a:lnTo>
                    <a:pt x="0" y="21622"/>
                  </a:lnTo>
                  <a:lnTo>
                    <a:pt x="37433" y="0"/>
                  </a:lnTo>
                  <a:lnTo>
                    <a:pt x="741617" y="406622"/>
                  </a:lnTo>
                  <a:lnTo>
                    <a:pt x="704184" y="428244"/>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8" name="Google Shape;358;p13"/>
            <p:cNvSpPr/>
            <p:nvPr/>
          </p:nvSpPr>
          <p:spPr>
            <a:xfrm>
              <a:off x="7338565" y="3782200"/>
              <a:ext cx="582091" cy="336042"/>
            </a:xfrm>
            <a:custGeom>
              <a:avLst/>
              <a:gdLst/>
              <a:ahLst/>
              <a:cxnLst/>
              <a:rect l="l" t="t" r="r" b="b"/>
              <a:pathLst>
                <a:path w="727614" h="420052" extrusionOk="0">
                  <a:moveTo>
                    <a:pt x="690181" y="420053"/>
                  </a:moveTo>
                  <a:lnTo>
                    <a:pt x="0" y="21622"/>
                  </a:lnTo>
                  <a:lnTo>
                    <a:pt x="37433" y="0"/>
                  </a:lnTo>
                  <a:lnTo>
                    <a:pt x="727615" y="398431"/>
                  </a:lnTo>
                  <a:lnTo>
                    <a:pt x="690181" y="420053"/>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59" name="Google Shape;359;p13"/>
            <p:cNvSpPr/>
            <p:nvPr/>
          </p:nvSpPr>
          <p:spPr>
            <a:xfrm>
              <a:off x="7289218" y="3810681"/>
              <a:ext cx="496671" cy="286816"/>
            </a:xfrm>
            <a:custGeom>
              <a:avLst/>
              <a:gdLst/>
              <a:ahLst/>
              <a:cxnLst/>
              <a:rect l="l" t="t" r="r" b="b"/>
              <a:pathLst>
                <a:path w="620839" h="358520" extrusionOk="0">
                  <a:moveTo>
                    <a:pt x="583406" y="358521"/>
                  </a:moveTo>
                  <a:lnTo>
                    <a:pt x="0" y="21622"/>
                  </a:lnTo>
                  <a:lnTo>
                    <a:pt x="37433" y="0"/>
                  </a:lnTo>
                  <a:lnTo>
                    <a:pt x="620840" y="336899"/>
                  </a:lnTo>
                  <a:lnTo>
                    <a:pt x="583406" y="358521"/>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0" name="Google Shape;360;p13"/>
            <p:cNvSpPr/>
            <p:nvPr/>
          </p:nvSpPr>
          <p:spPr>
            <a:xfrm>
              <a:off x="7582329" y="3561435"/>
              <a:ext cx="337413" cy="194766"/>
            </a:xfrm>
            <a:custGeom>
              <a:avLst/>
              <a:gdLst/>
              <a:ahLst/>
              <a:cxnLst/>
              <a:rect l="l" t="t" r="r" b="b"/>
              <a:pathLst>
                <a:path w="421766" h="243458" extrusionOk="0">
                  <a:moveTo>
                    <a:pt x="210883" y="243459"/>
                  </a:moveTo>
                  <a:lnTo>
                    <a:pt x="0" y="121729"/>
                  </a:lnTo>
                  <a:lnTo>
                    <a:pt x="210883" y="0"/>
                  </a:lnTo>
                  <a:lnTo>
                    <a:pt x="421767" y="121729"/>
                  </a:lnTo>
                  <a:lnTo>
                    <a:pt x="210883" y="243459"/>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1" name="Google Shape;361;p13"/>
            <p:cNvSpPr/>
            <p:nvPr/>
          </p:nvSpPr>
          <p:spPr>
            <a:xfrm>
              <a:off x="7800200" y="3687162"/>
              <a:ext cx="337413" cy="194843"/>
            </a:xfrm>
            <a:custGeom>
              <a:avLst/>
              <a:gdLst/>
              <a:ahLst/>
              <a:cxnLst/>
              <a:rect l="l" t="t" r="r" b="b"/>
              <a:pathLst>
                <a:path w="421766" h="243554" extrusionOk="0">
                  <a:moveTo>
                    <a:pt x="210884" y="243554"/>
                  </a:moveTo>
                  <a:lnTo>
                    <a:pt x="0" y="121825"/>
                  </a:lnTo>
                  <a:lnTo>
                    <a:pt x="210884" y="0"/>
                  </a:lnTo>
                  <a:lnTo>
                    <a:pt x="421767" y="121825"/>
                  </a:lnTo>
                  <a:lnTo>
                    <a:pt x="210884" y="243554"/>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2" name="Google Shape;362;p13"/>
            <p:cNvSpPr/>
            <p:nvPr/>
          </p:nvSpPr>
          <p:spPr>
            <a:xfrm>
              <a:off x="8018073" y="3812966"/>
              <a:ext cx="337413" cy="194843"/>
            </a:xfrm>
            <a:custGeom>
              <a:avLst/>
              <a:gdLst/>
              <a:ahLst/>
              <a:cxnLst/>
              <a:rect l="l" t="t" r="r" b="b"/>
              <a:pathLst>
                <a:path w="421766" h="243554" extrusionOk="0">
                  <a:moveTo>
                    <a:pt x="210883" y="243554"/>
                  </a:moveTo>
                  <a:lnTo>
                    <a:pt x="0" y="121729"/>
                  </a:lnTo>
                  <a:lnTo>
                    <a:pt x="210883" y="0"/>
                  </a:lnTo>
                  <a:lnTo>
                    <a:pt x="421767" y="121825"/>
                  </a:lnTo>
                  <a:lnTo>
                    <a:pt x="210883" y="243554"/>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3" name="Google Shape;363;p13"/>
            <p:cNvSpPr/>
            <p:nvPr/>
          </p:nvSpPr>
          <p:spPr>
            <a:xfrm>
              <a:off x="7794459" y="3551002"/>
              <a:ext cx="540846" cy="312343"/>
            </a:xfrm>
            <a:custGeom>
              <a:avLst/>
              <a:gdLst/>
              <a:ahLst/>
              <a:cxnLst/>
              <a:rect l="l" t="t" r="r" b="b"/>
              <a:pathLst>
                <a:path w="676058" h="390429" extrusionOk="0">
                  <a:moveTo>
                    <a:pt x="625735" y="92488"/>
                  </a:moveTo>
                  <a:cubicBezTo>
                    <a:pt x="610904" y="78943"/>
                    <a:pt x="594607" y="67094"/>
                    <a:pt x="577157" y="57150"/>
                  </a:cubicBezTo>
                  <a:cubicBezTo>
                    <a:pt x="445236" y="-19050"/>
                    <a:pt x="230733" y="-19050"/>
                    <a:pt x="98907" y="57150"/>
                  </a:cubicBezTo>
                  <a:cubicBezTo>
                    <a:pt x="78543" y="68666"/>
                    <a:pt x="59826" y="82896"/>
                    <a:pt x="43281" y="99441"/>
                  </a:cubicBezTo>
                  <a:cubicBezTo>
                    <a:pt x="-29204" y="173831"/>
                    <a:pt x="-10630" y="270034"/>
                    <a:pt x="98907" y="333280"/>
                  </a:cubicBezTo>
                  <a:cubicBezTo>
                    <a:pt x="230733" y="409480"/>
                    <a:pt x="445331" y="409480"/>
                    <a:pt x="577157" y="333280"/>
                  </a:cubicBezTo>
                  <a:cubicBezTo>
                    <a:pt x="690124" y="268033"/>
                    <a:pt x="706316" y="167735"/>
                    <a:pt x="625735" y="92488"/>
                  </a:cubicBezTo>
                  <a:close/>
                  <a:moveTo>
                    <a:pt x="535152" y="308610"/>
                  </a:moveTo>
                  <a:cubicBezTo>
                    <a:pt x="426472" y="371380"/>
                    <a:pt x="249402" y="371380"/>
                    <a:pt x="141008" y="308610"/>
                  </a:cubicBezTo>
                  <a:cubicBezTo>
                    <a:pt x="64808" y="264605"/>
                    <a:pt x="41948" y="201168"/>
                    <a:pt x="72713" y="145542"/>
                  </a:cubicBezTo>
                  <a:cubicBezTo>
                    <a:pt x="89277" y="118310"/>
                    <a:pt x="112871" y="96031"/>
                    <a:pt x="141008" y="81058"/>
                  </a:cubicBezTo>
                  <a:cubicBezTo>
                    <a:pt x="249688" y="18383"/>
                    <a:pt x="426758" y="18383"/>
                    <a:pt x="535152" y="81058"/>
                  </a:cubicBezTo>
                  <a:cubicBezTo>
                    <a:pt x="563260" y="96002"/>
                    <a:pt x="586797" y="118291"/>
                    <a:pt x="603256" y="145542"/>
                  </a:cubicBezTo>
                  <a:lnTo>
                    <a:pt x="603256" y="145542"/>
                  </a:lnTo>
                  <a:cubicBezTo>
                    <a:pt x="634117" y="201549"/>
                    <a:pt x="611352" y="264890"/>
                    <a:pt x="535152" y="308610"/>
                  </a:cubicBez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4" name="Google Shape;364;p13"/>
            <p:cNvSpPr/>
            <p:nvPr/>
          </p:nvSpPr>
          <p:spPr>
            <a:xfrm>
              <a:off x="7824798" y="3491907"/>
              <a:ext cx="470058" cy="181410"/>
            </a:xfrm>
            <a:custGeom>
              <a:avLst/>
              <a:gdLst/>
              <a:ahLst/>
              <a:cxnLst/>
              <a:rect l="l" t="t" r="r" b="b"/>
              <a:pathLst>
                <a:path w="587572" h="226763" extrusionOk="0">
                  <a:moveTo>
                    <a:pt x="565309" y="219837"/>
                  </a:moveTo>
                  <a:lnTo>
                    <a:pt x="565309" y="219837"/>
                  </a:lnTo>
                  <a:cubicBezTo>
                    <a:pt x="548849" y="192586"/>
                    <a:pt x="525313" y="170297"/>
                    <a:pt x="497205" y="155353"/>
                  </a:cubicBezTo>
                  <a:cubicBezTo>
                    <a:pt x="388525" y="92678"/>
                    <a:pt x="211455" y="92678"/>
                    <a:pt x="103061" y="155353"/>
                  </a:cubicBezTo>
                  <a:cubicBezTo>
                    <a:pt x="74924" y="170326"/>
                    <a:pt x="51330" y="192605"/>
                    <a:pt x="34766" y="219837"/>
                  </a:cubicBezTo>
                  <a:lnTo>
                    <a:pt x="5334" y="172974"/>
                  </a:lnTo>
                  <a:lnTo>
                    <a:pt x="0" y="164497"/>
                  </a:lnTo>
                  <a:lnTo>
                    <a:pt x="38100" y="73533"/>
                  </a:lnTo>
                  <a:lnTo>
                    <a:pt x="170402" y="0"/>
                  </a:lnTo>
                  <a:lnTo>
                    <a:pt x="416719" y="4286"/>
                  </a:lnTo>
                  <a:lnTo>
                    <a:pt x="584073" y="103537"/>
                  </a:lnTo>
                  <a:cubicBezTo>
                    <a:pt x="584073" y="103537"/>
                    <a:pt x="587121" y="134969"/>
                    <a:pt x="587502" y="166021"/>
                  </a:cubicBezTo>
                  <a:cubicBezTo>
                    <a:pt x="588169" y="204883"/>
                    <a:pt x="584359" y="242697"/>
                    <a:pt x="565309" y="219837"/>
                  </a:cubicBezTo>
                  <a:close/>
                </a:path>
              </a:pathLst>
            </a:custGeom>
            <a:solidFill>
              <a:srgbClr val="A1A5B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5" name="Google Shape;365;p13"/>
            <p:cNvSpPr/>
            <p:nvPr/>
          </p:nvSpPr>
          <p:spPr>
            <a:xfrm>
              <a:off x="7794490" y="3623727"/>
              <a:ext cx="41071" cy="82677"/>
            </a:xfrm>
            <a:custGeom>
              <a:avLst/>
              <a:gdLst/>
              <a:ahLst/>
              <a:cxnLst/>
              <a:rect l="l" t="t" r="r" b="b"/>
              <a:pathLst>
                <a:path w="51339" h="103346" extrusionOk="0">
                  <a:moveTo>
                    <a:pt x="0" y="103346"/>
                  </a:moveTo>
                  <a:lnTo>
                    <a:pt x="95" y="0"/>
                  </a:lnTo>
                  <a:lnTo>
                    <a:pt x="51340" y="86773"/>
                  </a:lnTo>
                  <a:lnTo>
                    <a:pt x="0" y="103346"/>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6" name="Google Shape;366;p13"/>
            <p:cNvSpPr/>
            <p:nvPr/>
          </p:nvSpPr>
          <p:spPr>
            <a:xfrm>
              <a:off x="8298847" y="3624184"/>
              <a:ext cx="36118" cy="82219"/>
            </a:xfrm>
            <a:custGeom>
              <a:avLst/>
              <a:gdLst/>
              <a:ahLst/>
              <a:cxnLst/>
              <a:rect l="l" t="t" r="r" b="b"/>
              <a:pathLst>
                <a:path w="45148" h="102774" extrusionOk="0">
                  <a:moveTo>
                    <a:pt x="45148" y="102775"/>
                  </a:moveTo>
                  <a:lnTo>
                    <a:pt x="45148" y="0"/>
                  </a:lnTo>
                  <a:lnTo>
                    <a:pt x="0" y="51149"/>
                  </a:lnTo>
                  <a:lnTo>
                    <a:pt x="45148" y="102775"/>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7" name="Google Shape;367;p13"/>
            <p:cNvSpPr/>
            <p:nvPr/>
          </p:nvSpPr>
          <p:spPr>
            <a:xfrm>
              <a:off x="7842237" y="3535238"/>
              <a:ext cx="450190" cy="259842"/>
            </a:xfrm>
            <a:custGeom>
              <a:avLst/>
              <a:gdLst/>
              <a:ahLst/>
              <a:cxnLst/>
              <a:rect l="l" t="t" r="r" b="b"/>
              <a:pathLst>
                <a:path w="562737" h="324802" extrusionOk="0">
                  <a:moveTo>
                    <a:pt x="562737" y="162401"/>
                  </a:moveTo>
                  <a:cubicBezTo>
                    <a:pt x="562737" y="252093"/>
                    <a:pt x="436764" y="324802"/>
                    <a:pt x="281368" y="324802"/>
                  </a:cubicBezTo>
                  <a:cubicBezTo>
                    <a:pt x="125973" y="324802"/>
                    <a:pt x="0" y="252093"/>
                    <a:pt x="0" y="162401"/>
                  </a:cubicBezTo>
                  <a:cubicBezTo>
                    <a:pt x="0" y="72710"/>
                    <a:pt x="125973" y="0"/>
                    <a:pt x="281368" y="0"/>
                  </a:cubicBezTo>
                  <a:cubicBezTo>
                    <a:pt x="436764" y="0"/>
                    <a:pt x="562737" y="72710"/>
                    <a:pt x="562737" y="162401"/>
                  </a:cubicBezTo>
                  <a:close/>
                </a:path>
              </a:pathLst>
            </a:custGeom>
            <a:solidFill>
              <a:srgbClr val="3E7EFF">
                <a:alpha val="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8" name="Google Shape;368;p13"/>
            <p:cNvSpPr/>
            <p:nvPr/>
          </p:nvSpPr>
          <p:spPr>
            <a:xfrm>
              <a:off x="7815050" y="3673683"/>
              <a:ext cx="491790" cy="176435"/>
            </a:xfrm>
            <a:custGeom>
              <a:avLst/>
              <a:gdLst/>
              <a:ahLst/>
              <a:cxnLst/>
              <a:rect l="l" t="t" r="r" b="b"/>
              <a:pathLst>
                <a:path w="614737" h="220544" extrusionOk="0">
                  <a:moveTo>
                    <a:pt x="0" y="58293"/>
                  </a:moveTo>
                  <a:cubicBezTo>
                    <a:pt x="0" y="58293"/>
                    <a:pt x="43339" y="228981"/>
                    <a:pt x="366522" y="220218"/>
                  </a:cubicBezTo>
                  <a:cubicBezTo>
                    <a:pt x="590836" y="220218"/>
                    <a:pt x="619506" y="27432"/>
                    <a:pt x="614172" y="0"/>
                  </a:cubicBezTo>
                  <a:cubicBezTo>
                    <a:pt x="567595" y="64189"/>
                    <a:pt x="495062" y="104556"/>
                    <a:pt x="415957" y="110300"/>
                  </a:cubicBezTo>
                  <a:cubicBezTo>
                    <a:pt x="279463" y="122206"/>
                    <a:pt x="178689" y="120682"/>
                    <a:pt x="124778" y="94583"/>
                  </a:cubicBezTo>
                  <a:cubicBezTo>
                    <a:pt x="70866" y="68485"/>
                    <a:pt x="95" y="0"/>
                    <a:pt x="95" y="0"/>
                  </a:cubicBez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69" name="Google Shape;369;p13"/>
            <p:cNvSpPr/>
            <p:nvPr/>
          </p:nvSpPr>
          <p:spPr>
            <a:xfrm>
              <a:off x="7794490" y="3472184"/>
              <a:ext cx="540791" cy="312391"/>
            </a:xfrm>
            <a:custGeom>
              <a:avLst/>
              <a:gdLst/>
              <a:ahLst/>
              <a:cxnLst/>
              <a:rect l="l" t="t" r="r" b="b"/>
              <a:pathLst>
                <a:path w="675989" h="390489" extrusionOk="0">
                  <a:moveTo>
                    <a:pt x="98869" y="333375"/>
                  </a:moveTo>
                  <a:cubicBezTo>
                    <a:pt x="-32956" y="257175"/>
                    <a:pt x="-32956" y="133350"/>
                    <a:pt x="98869" y="57150"/>
                  </a:cubicBezTo>
                  <a:cubicBezTo>
                    <a:pt x="230695" y="-19050"/>
                    <a:pt x="445294" y="-19050"/>
                    <a:pt x="577120" y="57150"/>
                  </a:cubicBezTo>
                  <a:cubicBezTo>
                    <a:pt x="708946" y="133350"/>
                    <a:pt x="708946" y="257175"/>
                    <a:pt x="577120" y="333375"/>
                  </a:cubicBezTo>
                  <a:cubicBezTo>
                    <a:pt x="445294" y="409575"/>
                    <a:pt x="230695" y="409480"/>
                    <a:pt x="98869" y="333375"/>
                  </a:cubicBezTo>
                  <a:close/>
                  <a:moveTo>
                    <a:pt x="535019" y="81534"/>
                  </a:moveTo>
                  <a:cubicBezTo>
                    <a:pt x="426339" y="18860"/>
                    <a:pt x="249269" y="18764"/>
                    <a:pt x="140970" y="81534"/>
                  </a:cubicBezTo>
                  <a:cubicBezTo>
                    <a:pt x="32671" y="144304"/>
                    <a:pt x="32290" y="246316"/>
                    <a:pt x="140970" y="309086"/>
                  </a:cubicBezTo>
                  <a:cubicBezTo>
                    <a:pt x="249650" y="371856"/>
                    <a:pt x="426720" y="371856"/>
                    <a:pt x="535019" y="309086"/>
                  </a:cubicBezTo>
                  <a:cubicBezTo>
                    <a:pt x="643319" y="246316"/>
                    <a:pt x="644176" y="144304"/>
                    <a:pt x="535019" y="81534"/>
                  </a:cubicBez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70" name="Google Shape;370;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rgbClr val="000000">
                <a:alpha val="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71" name="Google Shape;371;p13"/>
            <p:cNvSpPr/>
            <p:nvPr/>
          </p:nvSpPr>
          <p:spPr>
            <a:xfrm>
              <a:off x="7752377" y="3752957"/>
              <a:ext cx="148970" cy="86030"/>
            </a:xfrm>
            <a:custGeom>
              <a:avLst/>
              <a:gdLst/>
              <a:ahLst/>
              <a:cxnLst/>
              <a:rect l="l" t="t" r="r" b="b"/>
              <a:pathLst>
                <a:path w="186213" h="107537" extrusionOk="0">
                  <a:moveTo>
                    <a:pt x="186214" y="25337"/>
                  </a:moveTo>
                  <a:lnTo>
                    <a:pt x="43910" y="107537"/>
                  </a:lnTo>
                  <a:lnTo>
                    <a:pt x="0" y="82105"/>
                  </a:lnTo>
                  <a:lnTo>
                    <a:pt x="142304" y="0"/>
                  </a:lnTo>
                  <a:lnTo>
                    <a:pt x="186214" y="25337"/>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72" name="Google Shape;372;p13"/>
            <p:cNvSpPr/>
            <p:nvPr/>
          </p:nvSpPr>
          <p:spPr>
            <a:xfrm>
              <a:off x="7787483" y="3773138"/>
              <a:ext cx="113842" cy="106298"/>
            </a:xfrm>
            <a:custGeom>
              <a:avLst/>
              <a:gdLst/>
              <a:ahLst/>
              <a:cxnLst/>
              <a:rect l="l" t="t" r="r" b="b"/>
              <a:pathLst>
                <a:path w="142303" h="132873" extrusionOk="0">
                  <a:moveTo>
                    <a:pt x="142304" y="50768"/>
                  </a:moveTo>
                  <a:lnTo>
                    <a:pt x="0" y="132874"/>
                  </a:lnTo>
                  <a:lnTo>
                    <a:pt x="0" y="82201"/>
                  </a:lnTo>
                  <a:lnTo>
                    <a:pt x="142304" y="0"/>
                  </a:lnTo>
                  <a:lnTo>
                    <a:pt x="142304" y="50768"/>
                  </a:lnTo>
                  <a:close/>
                </a:path>
              </a:pathLst>
            </a:custGeom>
            <a:solidFill>
              <a:srgbClr val="A1A5B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73" name="Google Shape;373;p13"/>
            <p:cNvSpPr/>
            <p:nvPr/>
          </p:nvSpPr>
          <p:spPr>
            <a:xfrm>
              <a:off x="7465892" y="3799784"/>
              <a:ext cx="345033" cy="254286"/>
            </a:xfrm>
            <a:custGeom>
              <a:avLst/>
              <a:gdLst/>
              <a:ahLst/>
              <a:cxnLst/>
              <a:rect l="l" t="t" r="r" b="b"/>
              <a:pathLst>
                <a:path w="431291" h="317858" extrusionOk="0">
                  <a:moveTo>
                    <a:pt x="431292" y="84877"/>
                  </a:moveTo>
                  <a:cubicBezTo>
                    <a:pt x="429558" y="52883"/>
                    <a:pt x="412680" y="23631"/>
                    <a:pt x="385858" y="6106"/>
                  </a:cubicBezTo>
                  <a:cubicBezTo>
                    <a:pt x="376637" y="-562"/>
                    <a:pt x="364579" y="-1867"/>
                    <a:pt x="354139" y="2676"/>
                  </a:cubicBezTo>
                  <a:lnTo>
                    <a:pt x="354139" y="2676"/>
                  </a:lnTo>
                  <a:lnTo>
                    <a:pt x="0" y="206988"/>
                  </a:lnTo>
                  <a:lnTo>
                    <a:pt x="64579" y="317859"/>
                  </a:lnTo>
                  <a:lnTo>
                    <a:pt x="414338" y="115929"/>
                  </a:lnTo>
                  <a:cubicBezTo>
                    <a:pt x="424720" y="112214"/>
                    <a:pt x="431292" y="101356"/>
                    <a:pt x="431292" y="84877"/>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374" name="Google Shape;374;p13"/>
            <p:cNvSpPr/>
            <p:nvPr/>
          </p:nvSpPr>
          <p:spPr>
            <a:xfrm rot="-1800688">
              <a:off x="7461681" y="3958751"/>
              <a:ext cx="59415" cy="102834"/>
            </a:xfrm>
            <a:custGeom>
              <a:avLst/>
              <a:gdLst/>
              <a:ahLst/>
              <a:cxnLst/>
              <a:rect l="l" t="t" r="r" b="b"/>
              <a:pathLst>
                <a:path w="74294" h="128587" extrusionOk="0">
                  <a:moveTo>
                    <a:pt x="74295" y="64294"/>
                  </a:moveTo>
                  <a:cubicBezTo>
                    <a:pt x="74295" y="99802"/>
                    <a:pt x="57663" y="128588"/>
                    <a:pt x="37148" y="128588"/>
                  </a:cubicBezTo>
                  <a:cubicBezTo>
                    <a:pt x="16632" y="128588"/>
                    <a:pt x="0" y="99802"/>
                    <a:pt x="0" y="64294"/>
                  </a:cubicBezTo>
                  <a:cubicBezTo>
                    <a:pt x="0" y="28785"/>
                    <a:pt x="16632" y="0"/>
                    <a:pt x="37148" y="0"/>
                  </a:cubicBezTo>
                  <a:cubicBezTo>
                    <a:pt x="57663" y="0"/>
                    <a:pt x="74295" y="28785"/>
                    <a:pt x="74295" y="64294"/>
                  </a:cubicBez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grpSp>
      <p:sp>
        <p:nvSpPr>
          <p:cNvPr id="10" name="Google Shape;207;p23">
            <a:extLst>
              <a:ext uri="{FF2B5EF4-FFF2-40B4-BE49-F238E27FC236}">
                <a16:creationId xmlns:a16="http://schemas.microsoft.com/office/drawing/2014/main" id="{7F0C74EA-FDC7-725A-C3EC-1213ED54B4D9}"/>
              </a:ext>
            </a:extLst>
          </p:cNvPr>
          <p:cNvSpPr/>
          <p:nvPr/>
        </p:nvSpPr>
        <p:spPr>
          <a:xfrm>
            <a:off x="10537922" y="683066"/>
            <a:ext cx="372600" cy="432000"/>
          </a:xfrm>
          <a:custGeom>
            <a:avLst/>
            <a:gdLst/>
            <a:ahLst/>
            <a:cxnLst/>
            <a:rect l="l" t="t" r="r" b="b"/>
            <a:pathLst>
              <a:path w="2160000" h="2160000" extrusionOk="0">
                <a:moveTo>
                  <a:pt x="1095825" y="0"/>
                </a:moveTo>
                <a:lnTo>
                  <a:pt x="1108157" y="0"/>
                </a:lnTo>
                <a:lnTo>
                  <a:pt x="1113289" y="101634"/>
                </a:lnTo>
                <a:cubicBezTo>
                  <a:pt x="1164909" y="609924"/>
                  <a:pt x="1568999" y="1014015"/>
                  <a:pt x="2077289" y="1065634"/>
                </a:cubicBezTo>
                <a:lnTo>
                  <a:pt x="2160000" y="1069811"/>
                </a:lnTo>
                <a:lnTo>
                  <a:pt x="2160000" y="1089613"/>
                </a:lnTo>
                <a:lnTo>
                  <a:pt x="2143732" y="1088791"/>
                </a:lnTo>
                <a:cubicBezTo>
                  <a:pt x="1584543" y="1088791"/>
                  <a:pt x="1124615" y="1513770"/>
                  <a:pt x="1069308" y="2058367"/>
                </a:cubicBezTo>
                <a:lnTo>
                  <a:pt x="1064176" y="2160000"/>
                </a:lnTo>
                <a:lnTo>
                  <a:pt x="1051844" y="2160000"/>
                </a:lnTo>
                <a:lnTo>
                  <a:pt x="1046712" y="2058367"/>
                </a:lnTo>
                <a:cubicBezTo>
                  <a:pt x="995093" y="1550077"/>
                  <a:pt x="591002" y="1145987"/>
                  <a:pt x="82712" y="1094367"/>
                </a:cubicBezTo>
                <a:lnTo>
                  <a:pt x="0" y="1090190"/>
                </a:lnTo>
                <a:lnTo>
                  <a:pt x="0" y="1070389"/>
                </a:lnTo>
                <a:lnTo>
                  <a:pt x="16269" y="1071210"/>
                </a:lnTo>
                <a:cubicBezTo>
                  <a:pt x="575458" y="1071210"/>
                  <a:pt x="1035386" y="646231"/>
                  <a:pt x="1090693" y="101634"/>
                </a:cubicBezTo>
                <a:close/>
              </a:path>
            </a:pathLst>
          </a:custGeom>
          <a:solidFill>
            <a:srgbClr val="EEEEEE"/>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FFFFFF"/>
              </a:solidFill>
              <a:effectLst/>
              <a:uLnTx/>
              <a:uFillTx/>
              <a:latin typeface="Montserrat Medium" panose="00000600000000000000" pitchFamily="2" charset="0"/>
              <a:ea typeface="Arial"/>
              <a:cs typeface="Arial"/>
              <a:sym typeface="Arial"/>
            </a:endParaRPr>
          </a:p>
        </p:txBody>
      </p:sp>
      <p:grpSp>
        <p:nvGrpSpPr>
          <p:cNvPr id="11" name="Group 10">
            <a:extLst>
              <a:ext uri="{FF2B5EF4-FFF2-40B4-BE49-F238E27FC236}">
                <a16:creationId xmlns:a16="http://schemas.microsoft.com/office/drawing/2014/main" id="{02D3888F-70B3-6442-478B-DB9929967FFB}"/>
              </a:ext>
            </a:extLst>
          </p:cNvPr>
          <p:cNvGrpSpPr/>
          <p:nvPr/>
        </p:nvGrpSpPr>
        <p:grpSpPr>
          <a:xfrm>
            <a:off x="-543168" y="621378"/>
            <a:ext cx="4783116" cy="5216375"/>
            <a:chOff x="632101" y="1258147"/>
            <a:chExt cx="3927017" cy="4021723"/>
          </a:xfrm>
        </p:grpSpPr>
        <p:sp>
          <p:nvSpPr>
            <p:cNvPr id="12" name="Freeform: Shape 11">
              <a:extLst>
                <a:ext uri="{FF2B5EF4-FFF2-40B4-BE49-F238E27FC236}">
                  <a16:creationId xmlns:a16="http://schemas.microsoft.com/office/drawing/2014/main" id="{3508AE70-815B-4594-3B1F-8CA3536144DF}"/>
                </a:ext>
              </a:extLst>
            </p:cNvPr>
            <p:cNvSpPr/>
            <p:nvPr/>
          </p:nvSpPr>
          <p:spPr>
            <a:xfrm>
              <a:off x="2445773" y="3212692"/>
              <a:ext cx="1342746" cy="1225344"/>
            </a:xfrm>
            <a:custGeom>
              <a:avLst/>
              <a:gdLst>
                <a:gd name="connsiteX0" fmla="*/ 0 w 980769"/>
                <a:gd name="connsiteY0" fmla="*/ 0 h 961103"/>
                <a:gd name="connsiteX1" fmla="*/ 980769 w 980769"/>
                <a:gd name="connsiteY1" fmla="*/ 0 h 961103"/>
                <a:gd name="connsiteX2" fmla="*/ 1 w 980769"/>
                <a:gd name="connsiteY2" fmla="*/ 961103 h 961103"/>
                <a:gd name="connsiteX3" fmla="*/ 0 w 980769"/>
                <a:gd name="connsiteY3" fmla="*/ 961103 h 961103"/>
              </a:gdLst>
              <a:ahLst/>
              <a:cxnLst>
                <a:cxn ang="0">
                  <a:pos x="connsiteX0" y="connsiteY0"/>
                </a:cxn>
                <a:cxn ang="0">
                  <a:pos x="connsiteX1" y="connsiteY1"/>
                </a:cxn>
                <a:cxn ang="0">
                  <a:pos x="connsiteX2" y="connsiteY2"/>
                </a:cxn>
                <a:cxn ang="0">
                  <a:pos x="connsiteX3" y="connsiteY3"/>
                </a:cxn>
              </a:cxnLst>
              <a:rect l="l" t="t" r="r" b="b"/>
              <a:pathLst>
                <a:path w="980769" h="961103">
                  <a:moveTo>
                    <a:pt x="0" y="0"/>
                  </a:moveTo>
                  <a:lnTo>
                    <a:pt x="980769" y="0"/>
                  </a:lnTo>
                  <a:cubicBezTo>
                    <a:pt x="980769" y="530803"/>
                    <a:pt x="541664" y="961103"/>
                    <a:pt x="1" y="961103"/>
                  </a:cubicBezTo>
                  <a:lnTo>
                    <a:pt x="0" y="961103"/>
                  </a:lnTo>
                  <a:close/>
                </a:path>
              </a:pathLst>
            </a:custGeom>
            <a:solidFill>
              <a:schemeClr val="accent1">
                <a:lumMod val="75000"/>
              </a:schemeClr>
            </a:solidFill>
            <a:ln w="25400" cap="flat" cmpd="sng" algn="ctr">
              <a:noFill/>
              <a:prstDash val="solid"/>
            </a:ln>
            <a:effectLst>
              <a:outerShdw blurRad="50800" dist="38100" algn="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097C1"/>
                </a:solidFill>
                <a:effectLst/>
                <a:uLnTx/>
                <a:uFillTx/>
                <a:latin typeface="Montserrat Medium" panose="00000600000000000000" pitchFamily="2" charset="0"/>
              </a:endParaRPr>
            </a:p>
          </p:txBody>
        </p:sp>
        <p:sp>
          <p:nvSpPr>
            <p:cNvPr id="13" name="Freeform: Shape 12">
              <a:extLst>
                <a:ext uri="{FF2B5EF4-FFF2-40B4-BE49-F238E27FC236}">
                  <a16:creationId xmlns:a16="http://schemas.microsoft.com/office/drawing/2014/main" id="{D0DEEBA4-B764-B7D6-2690-8FA59FE19205}"/>
                </a:ext>
              </a:extLst>
            </p:cNvPr>
            <p:cNvSpPr/>
            <p:nvPr/>
          </p:nvSpPr>
          <p:spPr>
            <a:xfrm flipV="1">
              <a:off x="2445773" y="1987346"/>
              <a:ext cx="1342746" cy="1225344"/>
            </a:xfrm>
            <a:custGeom>
              <a:avLst/>
              <a:gdLst>
                <a:gd name="connsiteX0" fmla="*/ 0 w 980769"/>
                <a:gd name="connsiteY0" fmla="*/ 0 h 961103"/>
                <a:gd name="connsiteX1" fmla="*/ 980769 w 980769"/>
                <a:gd name="connsiteY1" fmla="*/ 0 h 961103"/>
                <a:gd name="connsiteX2" fmla="*/ 1 w 980769"/>
                <a:gd name="connsiteY2" fmla="*/ 961103 h 961103"/>
                <a:gd name="connsiteX3" fmla="*/ 0 w 980769"/>
                <a:gd name="connsiteY3" fmla="*/ 961103 h 961103"/>
              </a:gdLst>
              <a:ahLst/>
              <a:cxnLst>
                <a:cxn ang="0">
                  <a:pos x="connsiteX0" y="connsiteY0"/>
                </a:cxn>
                <a:cxn ang="0">
                  <a:pos x="connsiteX1" y="connsiteY1"/>
                </a:cxn>
                <a:cxn ang="0">
                  <a:pos x="connsiteX2" y="connsiteY2"/>
                </a:cxn>
                <a:cxn ang="0">
                  <a:pos x="connsiteX3" y="connsiteY3"/>
                </a:cxn>
              </a:cxnLst>
              <a:rect l="l" t="t" r="r" b="b"/>
              <a:pathLst>
                <a:path w="980769" h="961103">
                  <a:moveTo>
                    <a:pt x="0" y="0"/>
                  </a:moveTo>
                  <a:lnTo>
                    <a:pt x="980769" y="0"/>
                  </a:lnTo>
                  <a:cubicBezTo>
                    <a:pt x="980769" y="530803"/>
                    <a:pt x="541664" y="961103"/>
                    <a:pt x="1" y="961103"/>
                  </a:cubicBezTo>
                  <a:lnTo>
                    <a:pt x="0" y="961103"/>
                  </a:lnTo>
                  <a:close/>
                </a:path>
              </a:pathLst>
            </a:custGeom>
            <a:solidFill>
              <a:schemeClr val="accent1">
                <a:lumMod val="60000"/>
                <a:lumOff val="40000"/>
              </a:schemeClr>
            </a:solidFill>
            <a:ln w="25400" cap="flat" cmpd="sng" algn="ctr">
              <a:noFill/>
              <a:prstDash val="solid"/>
            </a:ln>
            <a:effectLst>
              <a:outerShdw blurRad="50800" dist="38100" algn="l" rotWithShape="0">
                <a:prstClr val="black">
                  <a:alpha val="40000"/>
                </a:prstClr>
              </a:outerShdw>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097C1"/>
                </a:solidFill>
                <a:effectLst/>
                <a:uLnTx/>
                <a:uFillTx/>
                <a:latin typeface="Montserrat Medium" panose="00000600000000000000" pitchFamily="2" charset="0"/>
              </a:endParaRPr>
            </a:p>
          </p:txBody>
        </p:sp>
        <p:sp>
          <p:nvSpPr>
            <p:cNvPr id="14" name="Flowchart: Connector 13">
              <a:extLst>
                <a:ext uri="{FF2B5EF4-FFF2-40B4-BE49-F238E27FC236}">
                  <a16:creationId xmlns:a16="http://schemas.microsoft.com/office/drawing/2014/main" id="{A2263DED-F1D1-B273-E312-E907F92B17C1}"/>
                </a:ext>
              </a:extLst>
            </p:cNvPr>
            <p:cNvSpPr/>
            <p:nvPr/>
          </p:nvSpPr>
          <p:spPr>
            <a:xfrm>
              <a:off x="1465006" y="2251587"/>
              <a:ext cx="1961535" cy="1922206"/>
            </a:xfrm>
            <a:prstGeom prst="flowChartConnector">
              <a:avLst/>
            </a:prstGeom>
            <a:solidFill>
              <a:srgbClr val="FFFFFF"/>
            </a:solidFill>
            <a:ln w="25400" cap="flat" cmpd="sng" algn="ctr">
              <a:noFill/>
              <a:prstDash val="solid"/>
            </a:ln>
            <a:effectLst>
              <a:outerShdw blurRad="50800" dist="38100" algn="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02060"/>
                  </a:solidFill>
                  <a:effectLst/>
                  <a:uLnTx/>
                  <a:uFillTx/>
                  <a:latin typeface="Montserrat Medium" panose="00000600000000000000" pitchFamily="2" charset="0"/>
                </a:rPr>
                <a:t>PHÂN TÍCH TÌNH HÌNH KINH DOANH THÔNG QUA GIAO DỊCH KHÁCH HÀNG</a:t>
              </a:r>
            </a:p>
          </p:txBody>
        </p:sp>
        <p:sp>
          <p:nvSpPr>
            <p:cNvPr id="15" name="Arc 14">
              <a:extLst>
                <a:ext uri="{FF2B5EF4-FFF2-40B4-BE49-F238E27FC236}">
                  <a16:creationId xmlns:a16="http://schemas.microsoft.com/office/drawing/2014/main" id="{5C179D9F-B644-98D2-D7AF-9E06B48A3047}"/>
                </a:ext>
              </a:extLst>
            </p:cNvPr>
            <p:cNvSpPr/>
            <p:nvPr/>
          </p:nvSpPr>
          <p:spPr>
            <a:xfrm>
              <a:off x="632101" y="1328641"/>
              <a:ext cx="3866255" cy="3866255"/>
            </a:xfrm>
            <a:prstGeom prst="arc">
              <a:avLst>
                <a:gd name="adj1" fmla="val 16200000"/>
                <a:gd name="adj2" fmla="val 5434723"/>
              </a:avLst>
            </a:prstGeom>
            <a:noFill/>
            <a:ln w="19050" cap="flat" cmpd="sng" algn="ctr">
              <a:solidFill>
                <a:srgbClr val="000000">
                  <a:lumMod val="95000"/>
                  <a:lumOff val="5000"/>
                </a:srgbClr>
              </a:solidFill>
              <a:prstDash val="sysDash"/>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Montserrat Medium" panose="00000600000000000000" pitchFamily="2" charset="0"/>
              </a:endParaRPr>
            </a:p>
          </p:txBody>
        </p:sp>
        <p:sp>
          <p:nvSpPr>
            <p:cNvPr id="16" name="Flowchart: Connector 15">
              <a:extLst>
                <a:ext uri="{FF2B5EF4-FFF2-40B4-BE49-F238E27FC236}">
                  <a16:creationId xmlns:a16="http://schemas.microsoft.com/office/drawing/2014/main" id="{54C8CFC0-7473-C5D7-A94A-08EB273092EB}"/>
                </a:ext>
              </a:extLst>
            </p:cNvPr>
            <p:cNvSpPr/>
            <p:nvPr/>
          </p:nvSpPr>
          <p:spPr>
            <a:xfrm>
              <a:off x="2481242" y="1258147"/>
              <a:ext cx="152847" cy="140989"/>
            </a:xfrm>
            <a:prstGeom prst="flowChartConnector">
              <a:avLst/>
            </a:prstGeom>
            <a:solidFill>
              <a:srgbClr val="000000">
                <a:lumMod val="95000"/>
                <a:lumOff val="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097C1"/>
                </a:solidFill>
                <a:effectLst/>
                <a:uLnTx/>
                <a:uFillTx/>
                <a:latin typeface="Montserrat Medium" panose="00000600000000000000" pitchFamily="2" charset="0"/>
              </a:endParaRPr>
            </a:p>
          </p:txBody>
        </p:sp>
        <p:sp>
          <p:nvSpPr>
            <p:cNvPr id="17" name="Flowchart: Connector 16">
              <a:extLst>
                <a:ext uri="{FF2B5EF4-FFF2-40B4-BE49-F238E27FC236}">
                  <a16:creationId xmlns:a16="http://schemas.microsoft.com/office/drawing/2014/main" id="{2014C3ED-A9A4-72BA-A73E-57964452199F}"/>
                </a:ext>
              </a:extLst>
            </p:cNvPr>
            <p:cNvSpPr/>
            <p:nvPr/>
          </p:nvSpPr>
          <p:spPr>
            <a:xfrm>
              <a:off x="2488806" y="5138881"/>
              <a:ext cx="152847" cy="140989"/>
            </a:xfrm>
            <a:prstGeom prst="flowChartConnector">
              <a:avLst/>
            </a:prstGeom>
            <a:solidFill>
              <a:srgbClr val="000000">
                <a:lumMod val="95000"/>
                <a:lumOff val="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097C1"/>
                </a:solidFill>
                <a:effectLst/>
                <a:uLnTx/>
                <a:uFillTx/>
                <a:latin typeface="Montserrat Medium" panose="00000600000000000000" pitchFamily="2" charset="0"/>
              </a:endParaRPr>
            </a:p>
          </p:txBody>
        </p:sp>
        <p:sp>
          <p:nvSpPr>
            <p:cNvPr id="18" name="Flowchart: Connector 17">
              <a:extLst>
                <a:ext uri="{FF2B5EF4-FFF2-40B4-BE49-F238E27FC236}">
                  <a16:creationId xmlns:a16="http://schemas.microsoft.com/office/drawing/2014/main" id="{A36BE1C4-42B2-C2CD-06CB-67EFE2956294}"/>
                </a:ext>
              </a:extLst>
            </p:cNvPr>
            <p:cNvSpPr/>
            <p:nvPr/>
          </p:nvSpPr>
          <p:spPr>
            <a:xfrm>
              <a:off x="3370086" y="1461118"/>
              <a:ext cx="112905" cy="129513"/>
            </a:xfrm>
            <a:prstGeom prst="flowChartConnector">
              <a:avLst/>
            </a:prstGeom>
            <a:solidFill>
              <a:schemeClr val="accent1">
                <a:lumMod val="60000"/>
                <a:lumOff val="40000"/>
              </a:schemeClr>
            </a:solidFill>
            <a:ln w="25400"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097C1"/>
                </a:solidFill>
                <a:effectLst/>
                <a:uLnTx/>
                <a:uFillTx/>
                <a:latin typeface="Montserrat Medium" panose="00000600000000000000" pitchFamily="2" charset="0"/>
              </a:endParaRPr>
            </a:p>
          </p:txBody>
        </p:sp>
        <p:sp>
          <p:nvSpPr>
            <p:cNvPr id="19" name="Flowchart: Connector 18">
              <a:extLst>
                <a:ext uri="{FF2B5EF4-FFF2-40B4-BE49-F238E27FC236}">
                  <a16:creationId xmlns:a16="http://schemas.microsoft.com/office/drawing/2014/main" id="{B844B8C4-3CDD-C2A4-EB76-C130E6A78AA0}"/>
                </a:ext>
              </a:extLst>
            </p:cNvPr>
            <p:cNvSpPr/>
            <p:nvPr/>
          </p:nvSpPr>
          <p:spPr>
            <a:xfrm>
              <a:off x="4446213" y="3197011"/>
              <a:ext cx="112905" cy="129513"/>
            </a:xfrm>
            <a:prstGeom prst="flowChartConnector">
              <a:avLst/>
            </a:prstGeom>
            <a:solidFill>
              <a:schemeClr val="accent1">
                <a:lumMod val="60000"/>
                <a:lumOff val="40000"/>
              </a:schemeClr>
            </a:solidFill>
            <a:ln w="25400"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097C1"/>
                </a:solidFill>
                <a:effectLst/>
                <a:uLnTx/>
                <a:uFillTx/>
                <a:latin typeface="Montserrat Medium" panose="00000600000000000000" pitchFamily="2" charset="0"/>
              </a:endParaRPr>
            </a:p>
          </p:txBody>
        </p:sp>
        <p:sp>
          <p:nvSpPr>
            <p:cNvPr id="20" name="Flowchart: Connector 19">
              <a:extLst>
                <a:ext uri="{FF2B5EF4-FFF2-40B4-BE49-F238E27FC236}">
                  <a16:creationId xmlns:a16="http://schemas.microsoft.com/office/drawing/2014/main" id="{AAC50923-18B3-D8C0-507D-1ED4CA27323D}"/>
                </a:ext>
              </a:extLst>
            </p:cNvPr>
            <p:cNvSpPr/>
            <p:nvPr/>
          </p:nvSpPr>
          <p:spPr>
            <a:xfrm>
              <a:off x="4151257" y="4214714"/>
              <a:ext cx="112905" cy="129513"/>
            </a:xfrm>
            <a:prstGeom prst="flowChartConnector">
              <a:avLst/>
            </a:prstGeom>
            <a:solidFill>
              <a:schemeClr val="accent1">
                <a:lumMod val="60000"/>
                <a:lumOff val="40000"/>
              </a:schemeClr>
            </a:solidFill>
            <a:ln w="25400"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097C1"/>
                </a:solidFill>
                <a:effectLst/>
                <a:uLnTx/>
                <a:uFillTx/>
                <a:latin typeface="Montserrat Medium" panose="00000600000000000000" pitchFamily="2" charset="0"/>
              </a:endParaRPr>
            </a:p>
          </p:txBody>
        </p:sp>
        <p:sp>
          <p:nvSpPr>
            <p:cNvPr id="21" name="Flowchart: Connector 20">
              <a:extLst>
                <a:ext uri="{FF2B5EF4-FFF2-40B4-BE49-F238E27FC236}">
                  <a16:creationId xmlns:a16="http://schemas.microsoft.com/office/drawing/2014/main" id="{641A15E9-E25F-5E8E-BCEF-654CAB63CB26}"/>
                </a:ext>
              </a:extLst>
            </p:cNvPr>
            <p:cNvSpPr/>
            <p:nvPr/>
          </p:nvSpPr>
          <p:spPr>
            <a:xfrm>
              <a:off x="3370086" y="4932906"/>
              <a:ext cx="112905" cy="129513"/>
            </a:xfrm>
            <a:prstGeom prst="flowChartConnector">
              <a:avLst/>
            </a:prstGeom>
            <a:solidFill>
              <a:schemeClr val="accent1">
                <a:lumMod val="60000"/>
                <a:lumOff val="40000"/>
              </a:schemeClr>
            </a:solidFill>
            <a:ln w="25400"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097C1"/>
                </a:solidFill>
                <a:effectLst/>
                <a:uLnTx/>
                <a:uFillTx/>
                <a:latin typeface="Montserrat Medium" panose="00000600000000000000" pitchFamily="2" charset="0"/>
              </a:endParaRPr>
            </a:p>
          </p:txBody>
        </p:sp>
        <p:sp>
          <p:nvSpPr>
            <p:cNvPr id="22" name="Flowchart: Connector 21">
              <a:extLst>
                <a:ext uri="{FF2B5EF4-FFF2-40B4-BE49-F238E27FC236}">
                  <a16:creationId xmlns:a16="http://schemas.microsoft.com/office/drawing/2014/main" id="{D932A79D-CA3E-73DE-F21B-ADF4B1B23394}"/>
                </a:ext>
              </a:extLst>
            </p:cNvPr>
            <p:cNvSpPr/>
            <p:nvPr/>
          </p:nvSpPr>
          <p:spPr>
            <a:xfrm>
              <a:off x="4122251" y="2122074"/>
              <a:ext cx="112905" cy="129513"/>
            </a:xfrm>
            <a:prstGeom prst="flowChartConnector">
              <a:avLst/>
            </a:prstGeom>
            <a:solidFill>
              <a:schemeClr val="accent1">
                <a:lumMod val="60000"/>
                <a:lumOff val="40000"/>
              </a:schemeClr>
            </a:solidFill>
            <a:ln w="25400"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097C1"/>
                </a:solidFill>
                <a:effectLst/>
                <a:uLnTx/>
                <a:uFillTx/>
                <a:latin typeface="Montserrat Medium" panose="00000600000000000000" pitchFamily="2" charset="0"/>
              </a:endParaRPr>
            </a:p>
          </p:txBody>
        </p:sp>
      </p:grpSp>
      <p:grpSp>
        <p:nvGrpSpPr>
          <p:cNvPr id="23" name="Group 22">
            <a:extLst>
              <a:ext uri="{FF2B5EF4-FFF2-40B4-BE49-F238E27FC236}">
                <a16:creationId xmlns:a16="http://schemas.microsoft.com/office/drawing/2014/main" id="{E844F720-230E-4C13-75C3-0F239732976C}"/>
              </a:ext>
            </a:extLst>
          </p:cNvPr>
          <p:cNvGrpSpPr/>
          <p:nvPr/>
        </p:nvGrpSpPr>
        <p:grpSpPr>
          <a:xfrm>
            <a:off x="3952722" y="223606"/>
            <a:ext cx="5732725" cy="805907"/>
            <a:chOff x="5203253" y="300401"/>
            <a:chExt cx="5732725" cy="805907"/>
          </a:xfrm>
        </p:grpSpPr>
        <p:sp>
          <p:nvSpPr>
            <p:cNvPr id="24" name="Rectangle: Rounded Corners 23">
              <a:extLst>
                <a:ext uri="{FF2B5EF4-FFF2-40B4-BE49-F238E27FC236}">
                  <a16:creationId xmlns:a16="http://schemas.microsoft.com/office/drawing/2014/main" id="{52F86D26-0198-7D69-FBD5-BB55DEC03807}"/>
                </a:ext>
              </a:extLst>
            </p:cNvPr>
            <p:cNvSpPr/>
            <p:nvPr/>
          </p:nvSpPr>
          <p:spPr>
            <a:xfrm>
              <a:off x="5490479" y="512809"/>
              <a:ext cx="5445499" cy="593499"/>
            </a:xfrm>
            <a:prstGeom prst="roundRect">
              <a:avLst>
                <a:gd name="adj" fmla="val 50000"/>
              </a:avLst>
            </a:prstGeom>
            <a:solidFill>
              <a:schemeClr val="accent1">
                <a:lumMod val="75000"/>
              </a:schemeClr>
            </a:solidFill>
            <a:ln w="3175"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Montserrat Medium" panose="00000600000000000000" pitchFamily="2" charset="0"/>
                </a:rPr>
                <a:t>Giới thiệu về dataset</a:t>
              </a:r>
              <a:endParaRPr kumimoji="0" lang="en-US" sz="2400" b="0" i="0" u="none" strike="noStrike" kern="0" cap="none" spc="0" normalizeH="0" baseline="0" noProof="0">
                <a:ln>
                  <a:noFill/>
                </a:ln>
                <a:solidFill>
                  <a:srgbClr val="FFFFFF"/>
                </a:solidFill>
                <a:effectLst/>
                <a:uLnTx/>
                <a:uFillTx/>
                <a:latin typeface="Montserrat Medium" panose="00000600000000000000" pitchFamily="2" charset="0"/>
              </a:endParaRPr>
            </a:p>
          </p:txBody>
        </p:sp>
        <p:sp>
          <p:nvSpPr>
            <p:cNvPr id="25" name="Flowchart: Connector 24">
              <a:extLst>
                <a:ext uri="{FF2B5EF4-FFF2-40B4-BE49-F238E27FC236}">
                  <a16:creationId xmlns:a16="http://schemas.microsoft.com/office/drawing/2014/main" id="{ABF56198-29E4-D8E2-8EF3-6B8AEA9C0CE2}"/>
                </a:ext>
              </a:extLst>
            </p:cNvPr>
            <p:cNvSpPr/>
            <p:nvPr/>
          </p:nvSpPr>
          <p:spPr>
            <a:xfrm>
              <a:off x="5203253" y="300401"/>
              <a:ext cx="574454" cy="637922"/>
            </a:xfrm>
            <a:prstGeom prst="flowChartConnector">
              <a:avLst/>
            </a:prstGeom>
            <a:solidFill>
              <a:srgbClr val="000000">
                <a:lumMod val="95000"/>
                <a:lumOff val="5000"/>
              </a:srgbClr>
            </a:solidFill>
            <a:ln w="25400" cap="flat" cmpd="sng" algn="ctr">
              <a:solidFill>
                <a:srgbClr val="000000">
                  <a:lumMod val="95000"/>
                  <a:lumOff val="5000"/>
                </a:srgbClr>
              </a:solidFill>
              <a:prstDash val="solid"/>
            </a:ln>
            <a:effectLst/>
          </p:spPr>
          <p:txBody>
            <a:bodyPr wrap="none" rtlCol="0" anchor="ctr">
              <a:normAutofit fontScale="92500"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Montserrat Medium" panose="00000600000000000000" pitchFamily="2" charset="0"/>
                  <a:cs typeface="Arial" panose="020B0604020202020204" pitchFamily="34" charset="0"/>
                </a:rPr>
                <a:t>01</a:t>
              </a:r>
            </a:p>
          </p:txBody>
        </p:sp>
      </p:grpSp>
      <p:grpSp>
        <p:nvGrpSpPr>
          <p:cNvPr id="26" name="Group 25">
            <a:extLst>
              <a:ext uri="{FF2B5EF4-FFF2-40B4-BE49-F238E27FC236}">
                <a16:creationId xmlns:a16="http://schemas.microsoft.com/office/drawing/2014/main" id="{707D37E4-7BEA-9B40-EAE2-FA3A6956D02E}"/>
              </a:ext>
            </a:extLst>
          </p:cNvPr>
          <p:cNvGrpSpPr/>
          <p:nvPr/>
        </p:nvGrpSpPr>
        <p:grpSpPr>
          <a:xfrm>
            <a:off x="4422550" y="1453643"/>
            <a:ext cx="5732725" cy="805907"/>
            <a:chOff x="5203253" y="300401"/>
            <a:chExt cx="5732725" cy="805907"/>
          </a:xfrm>
          <a:solidFill>
            <a:schemeClr val="accent1">
              <a:lumMod val="60000"/>
              <a:lumOff val="40000"/>
            </a:schemeClr>
          </a:solidFill>
        </p:grpSpPr>
        <p:sp>
          <p:nvSpPr>
            <p:cNvPr id="27" name="Rectangle: Rounded Corners 26">
              <a:extLst>
                <a:ext uri="{FF2B5EF4-FFF2-40B4-BE49-F238E27FC236}">
                  <a16:creationId xmlns:a16="http://schemas.microsoft.com/office/drawing/2014/main" id="{B43919FD-92AE-F136-2F1D-203BAAA919A3}"/>
                </a:ext>
              </a:extLst>
            </p:cNvPr>
            <p:cNvSpPr/>
            <p:nvPr/>
          </p:nvSpPr>
          <p:spPr>
            <a:xfrm>
              <a:off x="5490479" y="512809"/>
              <a:ext cx="5445499" cy="593499"/>
            </a:xfrm>
            <a:prstGeom prst="roundRect">
              <a:avLst>
                <a:gd name="adj" fmla="val 50000"/>
              </a:avLst>
            </a:prstGeom>
            <a:grpFill/>
            <a:ln w="3175"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Montserrat Medium" panose="00000600000000000000" pitchFamily="2" charset="0"/>
                </a:rPr>
                <a:t>Các công cụ sử dụng</a:t>
              </a:r>
              <a:endParaRPr kumimoji="0" lang="en-US" sz="2400" b="0" i="0" u="none" strike="noStrike" kern="0" cap="none" spc="0" normalizeH="0" baseline="0" noProof="0">
                <a:ln>
                  <a:noFill/>
                </a:ln>
                <a:solidFill>
                  <a:srgbClr val="FFFFFF"/>
                </a:solidFill>
                <a:effectLst/>
                <a:uLnTx/>
                <a:uFillTx/>
                <a:latin typeface="Montserrat Medium" panose="00000600000000000000" pitchFamily="2" charset="0"/>
              </a:endParaRPr>
            </a:p>
          </p:txBody>
        </p:sp>
        <p:sp>
          <p:nvSpPr>
            <p:cNvPr id="28" name="Flowchart: Connector 27">
              <a:extLst>
                <a:ext uri="{FF2B5EF4-FFF2-40B4-BE49-F238E27FC236}">
                  <a16:creationId xmlns:a16="http://schemas.microsoft.com/office/drawing/2014/main" id="{5024B8EE-2B6B-09BE-2461-6EA37ED6B261}"/>
                </a:ext>
              </a:extLst>
            </p:cNvPr>
            <p:cNvSpPr/>
            <p:nvPr/>
          </p:nvSpPr>
          <p:spPr>
            <a:xfrm>
              <a:off x="5203253" y="300401"/>
              <a:ext cx="574454" cy="637922"/>
            </a:xfrm>
            <a:prstGeom prst="flowChartConnector">
              <a:avLst/>
            </a:prstGeom>
            <a:solidFill>
              <a:schemeClr val="tx1">
                <a:lumMod val="50000"/>
              </a:schemeClr>
            </a:solidFill>
            <a:ln w="25400" cap="flat" cmpd="sng" algn="ctr">
              <a:solidFill>
                <a:srgbClr val="000000">
                  <a:lumMod val="95000"/>
                  <a:lumOff val="5000"/>
                </a:srgbClr>
              </a:solidFill>
              <a:prstDash val="solid"/>
            </a:ln>
            <a:effectLst/>
          </p:spPr>
          <p:txBody>
            <a:bodyPr wrap="none" rtlCol="0" anchor="ctr">
              <a:normAutofit fontScale="92500"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Montserrat Medium" panose="00000600000000000000" pitchFamily="2" charset="0"/>
                  <a:cs typeface="Arial" panose="020B0604020202020204" pitchFamily="34" charset="0"/>
                </a:rPr>
                <a:t>02</a:t>
              </a:r>
            </a:p>
          </p:txBody>
        </p:sp>
      </p:grpSp>
      <p:grpSp>
        <p:nvGrpSpPr>
          <p:cNvPr id="29" name="Group 28">
            <a:extLst>
              <a:ext uri="{FF2B5EF4-FFF2-40B4-BE49-F238E27FC236}">
                <a16:creationId xmlns:a16="http://schemas.microsoft.com/office/drawing/2014/main" id="{4E13AE46-DA86-0315-A088-1F9E673952A0}"/>
              </a:ext>
            </a:extLst>
          </p:cNvPr>
          <p:cNvGrpSpPr/>
          <p:nvPr/>
        </p:nvGrpSpPr>
        <p:grpSpPr>
          <a:xfrm>
            <a:off x="5036457" y="2911086"/>
            <a:ext cx="5732725" cy="805907"/>
            <a:chOff x="5203253" y="300401"/>
            <a:chExt cx="5732725" cy="805907"/>
          </a:xfrm>
        </p:grpSpPr>
        <p:sp>
          <p:nvSpPr>
            <p:cNvPr id="30" name="Rectangle: Rounded Corners 29">
              <a:extLst>
                <a:ext uri="{FF2B5EF4-FFF2-40B4-BE49-F238E27FC236}">
                  <a16:creationId xmlns:a16="http://schemas.microsoft.com/office/drawing/2014/main" id="{EDDF6A63-7995-AF21-7608-347FF87A0E3F}"/>
                </a:ext>
              </a:extLst>
            </p:cNvPr>
            <p:cNvSpPr/>
            <p:nvPr/>
          </p:nvSpPr>
          <p:spPr>
            <a:xfrm>
              <a:off x="5490479" y="512809"/>
              <a:ext cx="5445499" cy="593499"/>
            </a:xfrm>
            <a:prstGeom prst="roundRect">
              <a:avLst>
                <a:gd name="adj" fmla="val 50000"/>
              </a:avLst>
            </a:prstGeom>
            <a:solidFill>
              <a:schemeClr val="accent1">
                <a:lumMod val="75000"/>
              </a:schemeClr>
            </a:solidFill>
            <a:ln w="3175"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Montserrat Medium" panose="00000600000000000000" pitchFamily="2" charset="0"/>
                </a:rPr>
                <a:t>Các bước thực hiện</a:t>
              </a:r>
              <a:endParaRPr kumimoji="0" lang="en-US" sz="2400" b="0" i="0" u="none" strike="noStrike" kern="0" cap="none" spc="0" normalizeH="0" baseline="0" noProof="0">
                <a:ln>
                  <a:noFill/>
                </a:ln>
                <a:solidFill>
                  <a:srgbClr val="FFFFFF"/>
                </a:solidFill>
                <a:effectLst/>
                <a:uLnTx/>
                <a:uFillTx/>
                <a:latin typeface="Montserrat Medium" panose="00000600000000000000" pitchFamily="2" charset="0"/>
              </a:endParaRPr>
            </a:p>
          </p:txBody>
        </p:sp>
        <p:sp>
          <p:nvSpPr>
            <p:cNvPr id="31" name="Flowchart: Connector 30">
              <a:extLst>
                <a:ext uri="{FF2B5EF4-FFF2-40B4-BE49-F238E27FC236}">
                  <a16:creationId xmlns:a16="http://schemas.microsoft.com/office/drawing/2014/main" id="{4290746A-7716-208E-B0E4-13115446E444}"/>
                </a:ext>
              </a:extLst>
            </p:cNvPr>
            <p:cNvSpPr/>
            <p:nvPr/>
          </p:nvSpPr>
          <p:spPr>
            <a:xfrm>
              <a:off x="5203253" y="300401"/>
              <a:ext cx="574454" cy="637922"/>
            </a:xfrm>
            <a:prstGeom prst="flowChartConnector">
              <a:avLst/>
            </a:prstGeom>
            <a:solidFill>
              <a:srgbClr val="000000">
                <a:lumMod val="95000"/>
                <a:lumOff val="5000"/>
              </a:srgbClr>
            </a:solidFill>
            <a:ln w="25400" cap="flat" cmpd="sng" algn="ctr">
              <a:solidFill>
                <a:srgbClr val="000000">
                  <a:lumMod val="95000"/>
                  <a:lumOff val="5000"/>
                </a:srgbClr>
              </a:solidFill>
              <a:prstDash val="solid"/>
            </a:ln>
            <a:effectLst/>
          </p:spPr>
          <p:txBody>
            <a:bodyPr wrap="none" rtlCol="0" anchor="ctr">
              <a:normAutofit fontScale="92500"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Montserrat Medium" panose="00000600000000000000" pitchFamily="2" charset="0"/>
                  <a:cs typeface="Arial" panose="020B0604020202020204" pitchFamily="34" charset="0"/>
                </a:rPr>
                <a:t>03</a:t>
              </a:r>
            </a:p>
          </p:txBody>
        </p:sp>
      </p:grpSp>
      <p:grpSp>
        <p:nvGrpSpPr>
          <p:cNvPr id="32" name="Group 31">
            <a:extLst>
              <a:ext uri="{FF2B5EF4-FFF2-40B4-BE49-F238E27FC236}">
                <a16:creationId xmlns:a16="http://schemas.microsoft.com/office/drawing/2014/main" id="{FF7D4D45-A123-1CF0-975D-C8C03AB88CCA}"/>
              </a:ext>
            </a:extLst>
          </p:cNvPr>
          <p:cNvGrpSpPr/>
          <p:nvPr/>
        </p:nvGrpSpPr>
        <p:grpSpPr>
          <a:xfrm>
            <a:off x="4422550" y="4320711"/>
            <a:ext cx="5732725" cy="805907"/>
            <a:chOff x="5203253" y="300401"/>
            <a:chExt cx="5732725" cy="805907"/>
          </a:xfrm>
        </p:grpSpPr>
        <p:sp>
          <p:nvSpPr>
            <p:cNvPr id="33" name="Rectangle: Rounded Corners 32">
              <a:extLst>
                <a:ext uri="{FF2B5EF4-FFF2-40B4-BE49-F238E27FC236}">
                  <a16:creationId xmlns:a16="http://schemas.microsoft.com/office/drawing/2014/main" id="{66C2A43A-6B8F-C661-0CAC-9DE88CC23C38}"/>
                </a:ext>
              </a:extLst>
            </p:cNvPr>
            <p:cNvSpPr/>
            <p:nvPr/>
          </p:nvSpPr>
          <p:spPr>
            <a:xfrm>
              <a:off x="5490479" y="512809"/>
              <a:ext cx="5445499" cy="593499"/>
            </a:xfrm>
            <a:prstGeom prst="roundRect">
              <a:avLst>
                <a:gd name="adj" fmla="val 50000"/>
              </a:avLst>
            </a:prstGeom>
            <a:solidFill>
              <a:schemeClr val="accent1">
                <a:lumMod val="60000"/>
                <a:lumOff val="40000"/>
              </a:schemeClr>
            </a:solidFill>
            <a:ln w="3175"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Montserrat Medium" panose="00000600000000000000" pitchFamily="2" charset="0"/>
                </a:rPr>
                <a:t>Các vấn đề phân tích</a:t>
              </a:r>
              <a:endParaRPr kumimoji="0" lang="en-US" sz="2400" b="0" i="0" u="none" strike="noStrike" kern="0" cap="none" spc="0" normalizeH="0" baseline="0" noProof="0">
                <a:ln>
                  <a:noFill/>
                </a:ln>
                <a:solidFill>
                  <a:srgbClr val="FFFFFF"/>
                </a:solidFill>
                <a:effectLst/>
                <a:uLnTx/>
                <a:uFillTx/>
                <a:latin typeface="Montserrat Medium" panose="00000600000000000000" pitchFamily="2" charset="0"/>
              </a:endParaRPr>
            </a:p>
          </p:txBody>
        </p:sp>
        <p:sp>
          <p:nvSpPr>
            <p:cNvPr id="34" name="Flowchart: Connector 33">
              <a:extLst>
                <a:ext uri="{FF2B5EF4-FFF2-40B4-BE49-F238E27FC236}">
                  <a16:creationId xmlns:a16="http://schemas.microsoft.com/office/drawing/2014/main" id="{416C53FD-183B-650A-F86E-CC4E1E9F5DC8}"/>
                </a:ext>
              </a:extLst>
            </p:cNvPr>
            <p:cNvSpPr/>
            <p:nvPr/>
          </p:nvSpPr>
          <p:spPr>
            <a:xfrm>
              <a:off x="5203253" y="300401"/>
              <a:ext cx="574454" cy="637922"/>
            </a:xfrm>
            <a:prstGeom prst="flowChartConnector">
              <a:avLst/>
            </a:prstGeom>
            <a:solidFill>
              <a:srgbClr val="000000">
                <a:lumMod val="95000"/>
                <a:lumOff val="5000"/>
              </a:srgbClr>
            </a:solidFill>
            <a:ln w="25400" cap="flat" cmpd="sng" algn="ctr">
              <a:solidFill>
                <a:srgbClr val="000000">
                  <a:lumMod val="95000"/>
                  <a:lumOff val="5000"/>
                </a:srgbClr>
              </a:solidFill>
              <a:prstDash val="solid"/>
            </a:ln>
            <a:effectLst/>
          </p:spPr>
          <p:txBody>
            <a:bodyPr wrap="none" rtlCol="0" anchor="ctr">
              <a:normAutofit fontScale="92500"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Montserrat Medium" panose="00000600000000000000" pitchFamily="2" charset="0"/>
                  <a:cs typeface="Arial" panose="020B0604020202020204" pitchFamily="34" charset="0"/>
                </a:rPr>
                <a:t>04</a:t>
              </a:r>
            </a:p>
          </p:txBody>
        </p:sp>
      </p:grpSp>
      <p:grpSp>
        <p:nvGrpSpPr>
          <p:cNvPr id="35" name="Group 34">
            <a:extLst>
              <a:ext uri="{FF2B5EF4-FFF2-40B4-BE49-F238E27FC236}">
                <a16:creationId xmlns:a16="http://schemas.microsoft.com/office/drawing/2014/main" id="{23DA1A26-EAED-AF56-1D67-8E7FACEF5BE2}"/>
              </a:ext>
            </a:extLst>
          </p:cNvPr>
          <p:cNvGrpSpPr/>
          <p:nvPr/>
        </p:nvGrpSpPr>
        <p:grpSpPr>
          <a:xfrm>
            <a:off x="3952722" y="5625345"/>
            <a:ext cx="5732725" cy="805907"/>
            <a:chOff x="5203253" y="300401"/>
            <a:chExt cx="5732725" cy="805907"/>
          </a:xfrm>
        </p:grpSpPr>
        <p:sp>
          <p:nvSpPr>
            <p:cNvPr id="36" name="Rectangle: Rounded Corners 35">
              <a:extLst>
                <a:ext uri="{FF2B5EF4-FFF2-40B4-BE49-F238E27FC236}">
                  <a16:creationId xmlns:a16="http://schemas.microsoft.com/office/drawing/2014/main" id="{03C517CD-F57F-0A09-02BD-5333702F5A06}"/>
                </a:ext>
              </a:extLst>
            </p:cNvPr>
            <p:cNvSpPr/>
            <p:nvPr/>
          </p:nvSpPr>
          <p:spPr>
            <a:xfrm>
              <a:off x="5490479" y="512809"/>
              <a:ext cx="5445499" cy="593499"/>
            </a:xfrm>
            <a:prstGeom prst="roundRect">
              <a:avLst>
                <a:gd name="adj" fmla="val 50000"/>
              </a:avLst>
            </a:prstGeom>
            <a:solidFill>
              <a:schemeClr val="accent1">
                <a:lumMod val="75000"/>
              </a:schemeClr>
            </a:solidFill>
            <a:ln w="3175" cap="flat" cmpd="sng" algn="ctr">
              <a:solidFill>
                <a:srgbClr val="000000">
                  <a:lumMod val="95000"/>
                  <a:lumOff val="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a:ln>
                    <a:noFill/>
                  </a:ln>
                  <a:solidFill>
                    <a:srgbClr val="FFFFFF"/>
                  </a:solidFill>
                  <a:effectLst/>
                  <a:uLnTx/>
                  <a:uFillTx/>
                  <a:latin typeface="Montserrat Medium" panose="00000600000000000000" pitchFamily="2" charset="0"/>
                </a:rPr>
                <a:t>Giải pháp vấn đề</a:t>
              </a:r>
              <a:endParaRPr kumimoji="0" lang="en-US" sz="2400" b="0" i="0" u="none" strike="noStrike" kern="0" cap="none" spc="0" normalizeH="0" baseline="0" noProof="0">
                <a:ln>
                  <a:noFill/>
                </a:ln>
                <a:solidFill>
                  <a:srgbClr val="FFFFFF"/>
                </a:solidFill>
                <a:effectLst/>
                <a:uLnTx/>
                <a:uFillTx/>
                <a:latin typeface="Montserrat Medium" panose="00000600000000000000" pitchFamily="2" charset="0"/>
              </a:endParaRPr>
            </a:p>
          </p:txBody>
        </p:sp>
        <p:sp>
          <p:nvSpPr>
            <p:cNvPr id="37" name="Flowchart: Connector 36">
              <a:extLst>
                <a:ext uri="{FF2B5EF4-FFF2-40B4-BE49-F238E27FC236}">
                  <a16:creationId xmlns:a16="http://schemas.microsoft.com/office/drawing/2014/main" id="{2C1379FA-0FE1-1DB3-C348-CCD70298F389}"/>
                </a:ext>
              </a:extLst>
            </p:cNvPr>
            <p:cNvSpPr/>
            <p:nvPr/>
          </p:nvSpPr>
          <p:spPr>
            <a:xfrm>
              <a:off x="5203253" y="300401"/>
              <a:ext cx="574454" cy="637922"/>
            </a:xfrm>
            <a:prstGeom prst="flowChartConnector">
              <a:avLst/>
            </a:prstGeom>
            <a:solidFill>
              <a:srgbClr val="000000">
                <a:lumMod val="95000"/>
                <a:lumOff val="5000"/>
              </a:srgbClr>
            </a:solidFill>
            <a:ln w="25400" cap="flat" cmpd="sng" algn="ctr">
              <a:solidFill>
                <a:srgbClr val="000000">
                  <a:lumMod val="95000"/>
                  <a:lumOff val="5000"/>
                </a:srgbClr>
              </a:solidFill>
              <a:prstDash val="solid"/>
            </a:ln>
            <a:effectLst/>
          </p:spPr>
          <p:txBody>
            <a:bodyPr wrap="none" rtlCol="0" anchor="ctr">
              <a:normAutofit fontScale="92500" lnSpcReduction="10000"/>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a:ln>
                    <a:noFill/>
                  </a:ln>
                  <a:solidFill>
                    <a:srgbClr val="FFFFFF"/>
                  </a:solidFill>
                  <a:effectLst/>
                  <a:uLnTx/>
                  <a:uFillTx/>
                  <a:latin typeface="Montserrat Medium" panose="00000600000000000000" pitchFamily="2" charset="0"/>
                  <a:cs typeface="Arial" panose="020B0604020202020204" pitchFamily="34" charset="0"/>
                </a:rPr>
                <a:t>05</a:t>
              </a:r>
            </a:p>
          </p:txBody>
        </p:sp>
      </p:grpSp>
      <p:cxnSp>
        <p:nvCxnSpPr>
          <p:cNvPr id="38" name="Straight Connector 37">
            <a:extLst>
              <a:ext uri="{FF2B5EF4-FFF2-40B4-BE49-F238E27FC236}">
                <a16:creationId xmlns:a16="http://schemas.microsoft.com/office/drawing/2014/main" id="{6779DF44-853B-95D4-92B4-16A5B140CB91}"/>
              </a:ext>
            </a:extLst>
          </p:cNvPr>
          <p:cNvCxnSpPr>
            <a:cxnSpLocks/>
            <a:stCxn id="18" idx="7"/>
            <a:endCxn id="25" idx="2"/>
          </p:cNvCxnSpPr>
          <p:nvPr/>
        </p:nvCxnSpPr>
        <p:spPr>
          <a:xfrm flipV="1">
            <a:off x="2909084" y="542567"/>
            <a:ext cx="1043638" cy="366675"/>
          </a:xfrm>
          <a:prstGeom prst="line">
            <a:avLst/>
          </a:prstGeom>
          <a:noFill/>
          <a:ln w="3175" cap="flat" cmpd="sng" algn="ctr">
            <a:solidFill>
              <a:srgbClr val="000000"/>
            </a:solidFill>
            <a:prstDash val="solid"/>
          </a:ln>
          <a:effectLst/>
        </p:spPr>
      </p:cxnSp>
      <p:cxnSp>
        <p:nvCxnSpPr>
          <p:cNvPr id="39" name="Straight Connector 38">
            <a:extLst>
              <a:ext uri="{FF2B5EF4-FFF2-40B4-BE49-F238E27FC236}">
                <a16:creationId xmlns:a16="http://schemas.microsoft.com/office/drawing/2014/main" id="{42B73D46-B43F-E36D-F378-3A7CD7F1C23D}"/>
              </a:ext>
            </a:extLst>
          </p:cNvPr>
          <p:cNvCxnSpPr>
            <a:cxnSpLocks/>
            <a:stCxn id="22" idx="6"/>
            <a:endCxn id="28" idx="2"/>
          </p:cNvCxnSpPr>
          <p:nvPr/>
        </p:nvCxnSpPr>
        <p:spPr>
          <a:xfrm flipV="1">
            <a:off x="3845362" y="1772604"/>
            <a:ext cx="577188" cy="53323"/>
          </a:xfrm>
          <a:prstGeom prst="line">
            <a:avLst/>
          </a:prstGeom>
          <a:noFill/>
          <a:ln w="3175" cap="flat" cmpd="sng" algn="ctr">
            <a:solidFill>
              <a:srgbClr val="000000"/>
            </a:solidFill>
            <a:prstDash val="solid"/>
          </a:ln>
          <a:effectLst/>
        </p:spPr>
      </p:cxnSp>
      <p:cxnSp>
        <p:nvCxnSpPr>
          <p:cNvPr id="40" name="Straight Connector 39">
            <a:extLst>
              <a:ext uri="{FF2B5EF4-FFF2-40B4-BE49-F238E27FC236}">
                <a16:creationId xmlns:a16="http://schemas.microsoft.com/office/drawing/2014/main" id="{D901CA3F-4241-9458-64A8-7B0AE2573F50}"/>
              </a:ext>
            </a:extLst>
          </p:cNvPr>
          <p:cNvCxnSpPr>
            <a:cxnSpLocks/>
            <a:stCxn id="19" idx="6"/>
            <a:endCxn id="31" idx="2"/>
          </p:cNvCxnSpPr>
          <p:nvPr/>
        </p:nvCxnSpPr>
        <p:spPr>
          <a:xfrm>
            <a:off x="4239948" y="3220174"/>
            <a:ext cx="796509" cy="9873"/>
          </a:xfrm>
          <a:prstGeom prst="line">
            <a:avLst/>
          </a:prstGeom>
          <a:noFill/>
          <a:ln w="3175" cap="flat" cmpd="sng" algn="ctr">
            <a:solidFill>
              <a:srgbClr val="000000"/>
            </a:solidFill>
            <a:prstDash val="solid"/>
          </a:ln>
          <a:effectLst/>
        </p:spPr>
      </p:cxnSp>
      <p:cxnSp>
        <p:nvCxnSpPr>
          <p:cNvPr id="41" name="Straight Connector 40">
            <a:extLst>
              <a:ext uri="{FF2B5EF4-FFF2-40B4-BE49-F238E27FC236}">
                <a16:creationId xmlns:a16="http://schemas.microsoft.com/office/drawing/2014/main" id="{1675D0D3-E144-46CE-4559-9967950DA5AE}"/>
              </a:ext>
            </a:extLst>
          </p:cNvPr>
          <p:cNvCxnSpPr>
            <a:cxnSpLocks/>
            <a:stCxn id="20" idx="6"/>
            <a:endCxn id="34" idx="2"/>
          </p:cNvCxnSpPr>
          <p:nvPr/>
        </p:nvCxnSpPr>
        <p:spPr>
          <a:xfrm>
            <a:off x="3880691" y="4540186"/>
            <a:ext cx="541859" cy="99486"/>
          </a:xfrm>
          <a:prstGeom prst="line">
            <a:avLst/>
          </a:prstGeom>
          <a:noFill/>
          <a:ln w="3175" cap="flat" cmpd="sng" algn="ctr">
            <a:solidFill>
              <a:srgbClr val="000000"/>
            </a:solidFill>
            <a:prstDash val="solid"/>
          </a:ln>
          <a:effectLst/>
        </p:spPr>
      </p:cxnSp>
      <p:cxnSp>
        <p:nvCxnSpPr>
          <p:cNvPr id="42" name="Straight Connector 41">
            <a:extLst>
              <a:ext uri="{FF2B5EF4-FFF2-40B4-BE49-F238E27FC236}">
                <a16:creationId xmlns:a16="http://schemas.microsoft.com/office/drawing/2014/main" id="{6F506622-76B8-C884-D8F4-D8FAE3C012F5}"/>
              </a:ext>
            </a:extLst>
          </p:cNvPr>
          <p:cNvCxnSpPr>
            <a:cxnSpLocks/>
            <a:stCxn id="21" idx="6"/>
            <a:endCxn id="37" idx="2"/>
          </p:cNvCxnSpPr>
          <p:nvPr/>
        </p:nvCxnSpPr>
        <p:spPr>
          <a:xfrm>
            <a:off x="2929223" y="5471716"/>
            <a:ext cx="1023499" cy="472590"/>
          </a:xfrm>
          <a:prstGeom prst="line">
            <a:avLst/>
          </a:prstGeom>
          <a:noFill/>
          <a:ln w="3175" cap="flat" cmpd="sng" algn="ctr">
            <a:solidFill>
              <a:srgbClr val="000000"/>
            </a:solidFill>
            <a:prstDash val="solid"/>
          </a:ln>
          <a:effectLst/>
        </p:spPr>
      </p:cxnSp>
      <p:sp>
        <p:nvSpPr>
          <p:cNvPr id="2" name="Slide Number Placeholder 1">
            <a:extLst>
              <a:ext uri="{FF2B5EF4-FFF2-40B4-BE49-F238E27FC236}">
                <a16:creationId xmlns:a16="http://schemas.microsoft.com/office/drawing/2014/main" id="{8312F8E6-D3B4-9F35-F010-8422DDB08E99}"/>
              </a:ext>
            </a:extLst>
          </p:cNvPr>
          <p:cNvSpPr>
            <a:spLocks noGrp="1"/>
          </p:cNvSpPr>
          <p:nvPr>
            <p:ph type="sldNum" idx="12"/>
          </p:nvPr>
        </p:nvSpPr>
        <p:spPr/>
        <p:txBody>
          <a:bodyPr/>
          <a:lstStyle/>
          <a:p>
            <a:fld id="{00000000-1234-1234-1234-123412341234}" type="slidenum">
              <a:rPr lang="en" smtClean="0"/>
              <a:pPr/>
              <a:t>2</a:t>
            </a:fld>
            <a:endParaRPr lang="e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1" y="831404"/>
            <a:ext cx="9987400" cy="588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kumimoji="0" lang="en-US" sz="28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Sự phân bố độ tuổi ở các thị trường</a:t>
            </a: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2012527401"/>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a:extLst>
              <a:ext uri="{FF2B5EF4-FFF2-40B4-BE49-F238E27FC236}">
                <a16:creationId xmlns:a16="http://schemas.microsoft.com/office/drawing/2014/main" id="{15463939-F8B6-1E47-AEBD-FB074D7CA794}"/>
              </a:ext>
            </a:extLst>
          </p:cNvPr>
          <p:cNvSpPr>
            <a:spLocks noGrp="1"/>
          </p:cNvSpPr>
          <p:nvPr>
            <p:ph type="sldNum" idx="12"/>
          </p:nvPr>
        </p:nvSpPr>
        <p:spPr/>
        <p:txBody>
          <a:bodyPr/>
          <a:lstStyle/>
          <a:p>
            <a:fld id="{00000000-1234-1234-1234-123412341234}" type="slidenum">
              <a:rPr lang="en" smtClean="0"/>
              <a:pPr/>
              <a:t>20</a:t>
            </a:fld>
            <a:endParaRPr lang="en"/>
          </a:p>
        </p:txBody>
      </p:sp>
      <p:sp>
        <p:nvSpPr>
          <p:cNvPr id="3" name="TextBox 2">
            <a:extLst>
              <a:ext uri="{FF2B5EF4-FFF2-40B4-BE49-F238E27FC236}">
                <a16:creationId xmlns:a16="http://schemas.microsoft.com/office/drawing/2014/main" id="{C8E467DA-E392-BC0F-FD7F-D93478CF6195}"/>
              </a:ext>
            </a:extLst>
          </p:cNvPr>
          <p:cNvSpPr txBox="1"/>
          <p:nvPr/>
        </p:nvSpPr>
        <p:spPr>
          <a:xfrm>
            <a:off x="189309" y="5194324"/>
            <a:ext cx="10968762" cy="1384995"/>
          </a:xfrm>
          <a:prstGeom prst="rect">
            <a:avLst/>
          </a:prstGeom>
          <a:noFill/>
        </p:spPr>
        <p:txBody>
          <a:bodyPr wrap="square">
            <a:spAutoFit/>
          </a:bodyPr>
          <a:lstStyle/>
          <a:p>
            <a:pPr marL="285750" indent="-285750">
              <a:buFont typeface="Arial" panose="020B0604020202020204" pitchFamily="34" charset="0"/>
              <a:buChar char="•"/>
            </a:pPr>
            <a:r>
              <a:rPr lang="vi-VN" sz="1400" i="0" u="none" strike="noStrike">
                <a:solidFill>
                  <a:srgbClr val="000000"/>
                </a:solidFill>
                <a:effectLst/>
                <a:latin typeface="Montserrat Medium" panose="00000600000000000000" pitchFamily="2" charset="0"/>
              </a:rPr>
              <a:t>Khách hàng ở độ tuổi từ 24-45 là đối tượng mua hàng chính ở các quốc gia, riêng US tệp khách hàng được mở rộng hơn khi có khách hàng từ 50-70 tuổi</a:t>
            </a:r>
            <a:endParaRPr lang="en-US" sz="1400">
              <a:latin typeface="Montserrat Medium" panose="00000600000000000000" pitchFamily="2" charset="0"/>
            </a:endParaRPr>
          </a:p>
          <a:p>
            <a:pPr marL="285750" indent="-285750">
              <a:buFont typeface="Arial" panose="020B0604020202020204" pitchFamily="34" charset="0"/>
              <a:buChar char="•"/>
            </a:pPr>
            <a:r>
              <a:rPr lang="en-US" sz="1400">
                <a:latin typeface="Montserrat Medium" panose="00000600000000000000" pitchFamily="2" charset="0"/>
              </a:rPr>
              <a:t>Độ tuổi mang lại doanh thu cao nhất ở thị trường France, UK ,Germany là 28 còn của UK là 34. </a:t>
            </a:r>
          </a:p>
          <a:p>
            <a:pPr marL="285750" indent="-285750">
              <a:buFont typeface="Arial" panose="020B0604020202020204" pitchFamily="34" charset="0"/>
              <a:buChar char="•"/>
            </a:pPr>
            <a:r>
              <a:rPr lang="en-US" sz="1400">
                <a:latin typeface="Montserrat Medium" panose="00000600000000000000" pitchFamily="2" charset="0"/>
              </a:rPr>
              <a:t>Độ tuổi mang lại lợi nhuận cao nhất ở thị trường France là 28, UK là 29, Germany là 30 còn của UK là 33</a:t>
            </a:r>
          </a:p>
          <a:p>
            <a:pPr marL="285750" indent="-285750">
              <a:buFont typeface="Arial" panose="020B0604020202020204" pitchFamily="34" charset="0"/>
              <a:buChar char="•"/>
            </a:pPr>
            <a:r>
              <a:rPr lang="en-US" sz="1400" i="0" u="none" strike="noStrike">
                <a:solidFill>
                  <a:srgbClr val="000000"/>
                </a:solidFill>
                <a:effectLst/>
                <a:latin typeface="Montserrat Medium" panose="00000600000000000000" pitchFamily="2" charset="0"/>
              </a:rPr>
              <a:t>Nhìn chung thì vẫn đều là độ tuổi đi làm và còn trẻ nên họ có xu hướng tiêu dùng cho bản thân</a:t>
            </a:r>
            <a:br>
              <a:rPr lang="vi-VN" sz="1400">
                <a:latin typeface="Montserrat Medium" panose="00000600000000000000" pitchFamily="2" charset="0"/>
              </a:rPr>
            </a:br>
            <a:endParaRPr lang="en-US" sz="1400">
              <a:latin typeface="Montserrat Medium" panose="00000600000000000000" pitchFamily="2" charset="0"/>
            </a:endParaRPr>
          </a:p>
        </p:txBody>
      </p:sp>
      <p:pic>
        <p:nvPicPr>
          <p:cNvPr id="4" name="Picture 3">
            <a:extLst>
              <a:ext uri="{FF2B5EF4-FFF2-40B4-BE49-F238E27FC236}">
                <a16:creationId xmlns:a16="http://schemas.microsoft.com/office/drawing/2014/main" id="{F67AD582-8EBF-F6FE-2C4B-1A2A41603E21}"/>
              </a:ext>
            </a:extLst>
          </p:cNvPr>
          <p:cNvPicPr>
            <a:picLocks/>
          </p:cNvPicPr>
          <p:nvPr/>
        </p:nvPicPr>
        <p:blipFill>
          <a:blip r:embed="rId8"/>
          <a:stretch>
            <a:fillRect/>
          </a:stretch>
        </p:blipFill>
        <p:spPr>
          <a:xfrm>
            <a:off x="6184767" y="1685357"/>
            <a:ext cx="5715000" cy="3200400"/>
          </a:xfrm>
          <a:prstGeom prst="rect">
            <a:avLst/>
          </a:prstGeom>
          <a:ln>
            <a:solidFill>
              <a:schemeClr val="bg1">
                <a:lumMod val="85000"/>
              </a:schemeClr>
            </a:solidFill>
          </a:ln>
        </p:spPr>
      </p:pic>
      <p:pic>
        <p:nvPicPr>
          <p:cNvPr id="6" name="Picture 5">
            <a:extLst>
              <a:ext uri="{FF2B5EF4-FFF2-40B4-BE49-F238E27FC236}">
                <a16:creationId xmlns:a16="http://schemas.microsoft.com/office/drawing/2014/main" id="{3A0B0B3C-EBBE-C4D9-7342-547DDC6CB364}"/>
              </a:ext>
            </a:extLst>
          </p:cNvPr>
          <p:cNvPicPr>
            <a:picLocks/>
          </p:cNvPicPr>
          <p:nvPr/>
        </p:nvPicPr>
        <p:blipFill>
          <a:blip r:embed="rId9"/>
          <a:stretch>
            <a:fillRect/>
          </a:stretch>
        </p:blipFill>
        <p:spPr>
          <a:xfrm>
            <a:off x="248079" y="1685357"/>
            <a:ext cx="5715000" cy="3200400"/>
          </a:xfrm>
          <a:prstGeom prst="rect">
            <a:avLst/>
          </a:prstGeom>
          <a:ln>
            <a:solidFill>
              <a:schemeClr val="bg1">
                <a:lumMod val="85000"/>
              </a:schemeClr>
            </a:solidFill>
          </a:ln>
        </p:spPr>
      </p:pic>
    </p:spTree>
    <p:extLst>
      <p:ext uri="{BB962C8B-B14F-4D97-AF65-F5344CB8AC3E}">
        <p14:creationId xmlns:p14="http://schemas.microsoft.com/office/powerpoint/2010/main" val="307652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F4AB37D-AF3F-0580-BDB5-338C9B95A4B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000"/>
                    </a14:imgEffect>
                    <a14:imgEffect>
                      <a14:brightnessContrast bright="-2000"/>
                    </a14:imgEffect>
                  </a14:imgLayer>
                </a14:imgProps>
              </a:ext>
            </a:extLst>
          </a:blip>
          <a:stretch>
            <a:fillRect/>
          </a:stretch>
        </p:blipFill>
        <p:spPr>
          <a:xfrm>
            <a:off x="7811247" y="1428518"/>
            <a:ext cx="4222731" cy="5066215"/>
          </a:xfrm>
          <a:prstGeom prst="rect">
            <a:avLst/>
          </a:prstGeom>
          <a:effectLst>
            <a:outerShdw sx="1000" sy="1000" algn="ctr" rotWithShape="0">
              <a:srgbClr val="000000"/>
            </a:outerShdw>
          </a:effectLst>
        </p:spPr>
      </p:pic>
      <p:sp>
        <p:nvSpPr>
          <p:cNvPr id="10" name="Google Shape;334;p4">
            <a:extLst>
              <a:ext uri="{FF2B5EF4-FFF2-40B4-BE49-F238E27FC236}">
                <a16:creationId xmlns:a16="http://schemas.microsoft.com/office/drawing/2014/main" id="{F1BBE439-8AF2-9485-BA7F-3D6024FFA361}"/>
              </a:ext>
            </a:extLst>
          </p:cNvPr>
          <p:cNvSpPr txBox="1"/>
          <p:nvPr/>
        </p:nvSpPr>
        <p:spPr>
          <a:xfrm>
            <a:off x="188109" y="1013040"/>
            <a:ext cx="6618800" cy="830956"/>
          </a:xfrm>
          <a:prstGeom prst="rect">
            <a:avLst/>
          </a:prstGeom>
          <a:noFill/>
          <a:ln>
            <a:noFill/>
          </a:ln>
        </p:spPr>
        <p:txBody>
          <a:bodyPr spcFirstLastPara="1" wrap="square" lIns="121900" tIns="121900" rIns="121900" bIns="12190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Pts val="2900"/>
              <a:buFontTx/>
              <a:buNone/>
              <a:tabLst/>
              <a:defRPr/>
            </a:pPr>
            <a:r>
              <a:rPr lang="en-US" sz="3800" b="1" kern="0">
                <a:solidFill>
                  <a:srgbClr val="002060"/>
                </a:solidFill>
                <a:latin typeface="Montserrat Medium" panose="00000600000000000000" pitchFamily="2" charset="0"/>
                <a:ea typeface="Montserrat"/>
                <a:cs typeface="Arial" panose="020B0604020202020204" pitchFamily="34" charset="0"/>
                <a:sym typeface="Montserrat"/>
              </a:rPr>
              <a:t>TỔNG KẾT PHÂN TÍCH</a:t>
            </a:r>
            <a:endParaRPr kumimoji="0" sz="38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endParaRPr>
          </a:p>
        </p:txBody>
      </p:sp>
      <p:sp>
        <p:nvSpPr>
          <p:cNvPr id="3" name="Slide Number Placeholder 2">
            <a:extLst>
              <a:ext uri="{FF2B5EF4-FFF2-40B4-BE49-F238E27FC236}">
                <a16:creationId xmlns:a16="http://schemas.microsoft.com/office/drawing/2014/main" id="{3CFDDE1B-770C-F400-9DE2-851884B08FB4}"/>
              </a:ext>
            </a:extLst>
          </p:cNvPr>
          <p:cNvSpPr>
            <a:spLocks noGrp="1"/>
          </p:cNvSpPr>
          <p:nvPr>
            <p:ph type="sldNum" idx="12"/>
          </p:nvPr>
        </p:nvSpPr>
        <p:spPr/>
        <p:txBody>
          <a:bodyPr/>
          <a:lstStyle/>
          <a:p>
            <a:fld id="{00000000-1234-1234-1234-123412341234}" type="slidenum">
              <a:rPr lang="en" smtClean="0"/>
              <a:pPr/>
              <a:t>21</a:t>
            </a:fld>
            <a:endParaRPr lang="en"/>
          </a:p>
        </p:txBody>
      </p:sp>
      <p:sp>
        <p:nvSpPr>
          <p:cNvPr id="5" name="TextBox 4">
            <a:extLst>
              <a:ext uri="{FF2B5EF4-FFF2-40B4-BE49-F238E27FC236}">
                <a16:creationId xmlns:a16="http://schemas.microsoft.com/office/drawing/2014/main" id="{25E37EF8-41D7-2867-3800-6AB191A447D4}"/>
              </a:ext>
            </a:extLst>
          </p:cNvPr>
          <p:cNvSpPr txBox="1"/>
          <p:nvPr/>
        </p:nvSpPr>
        <p:spPr>
          <a:xfrm>
            <a:off x="265646" y="1843996"/>
            <a:ext cx="7165057" cy="4200509"/>
          </a:xfrm>
          <a:prstGeom prst="rect">
            <a:avLst/>
          </a:prstGeom>
          <a:noFill/>
        </p:spPr>
        <p:txBody>
          <a:bodyPr wrap="square">
            <a:spAutoFit/>
          </a:bodyPr>
          <a:lstStyle/>
          <a:p>
            <a:pPr marL="274320" indent="-285750">
              <a:lnSpc>
                <a:spcPct val="150000"/>
              </a:lnSpc>
              <a:buFont typeface="Wingdings" panose="05000000000000000000" pitchFamily="2" charset="2"/>
              <a:buChar char="Ø"/>
            </a:pPr>
            <a:r>
              <a:rPr lang="vi-VN">
                <a:latin typeface="Montserrat Medium" panose="00000600000000000000" pitchFamily="2" charset="0"/>
              </a:rPr>
              <a:t>Ngành h</a:t>
            </a:r>
            <a:r>
              <a:rPr lang="en-US">
                <a:latin typeface="Montserrat Medium" panose="00000600000000000000" pitchFamily="2" charset="0"/>
              </a:rPr>
              <a:t>à</a:t>
            </a:r>
            <a:r>
              <a:rPr lang="vi-VN">
                <a:latin typeface="Montserrat Medium" panose="00000600000000000000" pitchFamily="2" charset="0"/>
              </a:rPr>
              <a:t>ng</a:t>
            </a:r>
            <a:r>
              <a:rPr lang="en-US">
                <a:latin typeface="Montserrat Medium" panose="00000600000000000000" pitchFamily="2" charset="0"/>
              </a:rPr>
              <a:t>:</a:t>
            </a:r>
            <a:r>
              <a:rPr lang="vi-VN">
                <a:latin typeface="Montserrat Medium" panose="00000600000000000000" pitchFamily="2" charset="0"/>
              </a:rPr>
              <a:t> Accessories đang đem lại lợi nhuận nhiều nhất cho công ty</a:t>
            </a:r>
            <a:r>
              <a:rPr lang="en-US">
                <a:latin typeface="Montserrat Medium" panose="00000600000000000000" pitchFamily="2" charset="0"/>
              </a:rPr>
              <a:t> trong đó chiếm nhiều nhất là </a:t>
            </a:r>
            <a:r>
              <a:rPr lang="en-US" sz="1800">
                <a:solidFill>
                  <a:srgbClr val="0000FF"/>
                </a:solidFill>
                <a:latin typeface="Montserrat Medium" panose="00000600000000000000" pitchFamily="2" charset="0"/>
              </a:rPr>
              <a:t>Helmets, Tires and Tubes. Bikes có doanh thu cao nhất nhưng lợi nhuận thấp nhất</a:t>
            </a:r>
            <a:endParaRPr lang="vi-VN">
              <a:latin typeface="Montserrat Medium" panose="00000600000000000000" pitchFamily="2" charset="0"/>
            </a:endParaRPr>
          </a:p>
          <a:p>
            <a:pPr marL="274320" indent="-285750">
              <a:lnSpc>
                <a:spcPct val="150000"/>
              </a:lnSpc>
              <a:buFont typeface="Wingdings" panose="05000000000000000000" pitchFamily="2" charset="2"/>
              <a:buChar char="Ø"/>
            </a:pPr>
            <a:r>
              <a:rPr lang="en-US">
                <a:latin typeface="Montserrat Medium" panose="00000600000000000000" pitchFamily="2" charset="0"/>
              </a:rPr>
              <a:t>Thị trường: </a:t>
            </a:r>
            <a:r>
              <a:rPr lang="en-US">
                <a:solidFill>
                  <a:srgbClr val="0000FF"/>
                </a:solidFill>
                <a:latin typeface="Montserrat Medium" panose="00000600000000000000" pitchFamily="2" charset="0"/>
              </a:rPr>
              <a:t>Germany </a:t>
            </a:r>
            <a:r>
              <a:rPr lang="en-US">
                <a:latin typeface="Montserrat Medium" panose="00000600000000000000" pitchFamily="2" charset="0"/>
              </a:rPr>
              <a:t>là thị trường tính đem lại nhiều lợi nhuận nhất. US là thị trường đem lại doanh thu cao nhất </a:t>
            </a:r>
          </a:p>
          <a:p>
            <a:pPr marL="274320" indent="-285750">
              <a:lnSpc>
                <a:spcPct val="150000"/>
              </a:lnSpc>
              <a:buFont typeface="Wingdings" panose="05000000000000000000" pitchFamily="2" charset="2"/>
              <a:buChar char="Ø"/>
            </a:pPr>
            <a:r>
              <a:rPr lang="en-US">
                <a:latin typeface="Montserrat Medium" panose="00000600000000000000" pitchFamily="2" charset="0"/>
              </a:rPr>
              <a:t>Giới tính : </a:t>
            </a:r>
            <a:r>
              <a:rPr lang="en-US">
                <a:solidFill>
                  <a:srgbClr val="0000FF"/>
                </a:solidFill>
                <a:latin typeface="Montserrat Medium" panose="00000600000000000000" pitchFamily="2" charset="0"/>
              </a:rPr>
              <a:t>Không có sự phân bố </a:t>
            </a:r>
            <a:r>
              <a:rPr lang="en-US">
                <a:latin typeface="Montserrat Medium" panose="00000600000000000000" pitchFamily="2" charset="0"/>
              </a:rPr>
              <a:t>doanh thu và lợi nhuận theo giới tính</a:t>
            </a:r>
          </a:p>
          <a:p>
            <a:pPr marL="274320" indent="-285750">
              <a:lnSpc>
                <a:spcPct val="150000"/>
              </a:lnSpc>
              <a:buFont typeface="Wingdings" panose="05000000000000000000" pitchFamily="2" charset="2"/>
              <a:buChar char="Ø"/>
            </a:pPr>
            <a:r>
              <a:rPr lang="en-US">
                <a:latin typeface="Montserrat Medium" panose="00000600000000000000" pitchFamily="2" charset="0"/>
              </a:rPr>
              <a:t>Độ tuổi : Doanh thu và lợi nhuận tập trung vào </a:t>
            </a:r>
            <a:r>
              <a:rPr lang="en-US">
                <a:solidFill>
                  <a:srgbClr val="0000FF"/>
                </a:solidFill>
                <a:latin typeface="Montserrat Medium" panose="00000600000000000000" pitchFamily="2" charset="0"/>
              </a:rPr>
              <a:t>độ tuổi đi làm từ 24~45 </a:t>
            </a:r>
            <a:endParaRPr lang="vi-VN">
              <a:solidFill>
                <a:srgbClr val="0000FF"/>
              </a:solidFill>
              <a:latin typeface="Montserrat Medium" panose="00000600000000000000" pitchFamily="2" charset="0"/>
            </a:endParaRPr>
          </a:p>
        </p:txBody>
      </p:sp>
      <p:graphicFrame>
        <p:nvGraphicFramePr>
          <p:cNvPr id="7" name="Diagram 6">
            <a:extLst>
              <a:ext uri="{FF2B5EF4-FFF2-40B4-BE49-F238E27FC236}">
                <a16:creationId xmlns:a16="http://schemas.microsoft.com/office/drawing/2014/main" id="{ED30AE00-7194-A27D-BFA1-2977AFD3D482}"/>
              </a:ext>
            </a:extLst>
          </p:cNvPr>
          <p:cNvGraphicFramePr/>
          <p:nvPr>
            <p:extLst>
              <p:ext uri="{D42A27DB-BD31-4B8C-83A1-F6EECF244321}">
                <p14:modId xmlns:p14="http://schemas.microsoft.com/office/powerpoint/2010/main" val="2702170942"/>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50836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334;p4">
            <a:extLst>
              <a:ext uri="{FF2B5EF4-FFF2-40B4-BE49-F238E27FC236}">
                <a16:creationId xmlns:a16="http://schemas.microsoft.com/office/drawing/2014/main" id="{9454959A-9C87-1435-0731-C4E8EAA4484D}"/>
              </a:ext>
            </a:extLst>
          </p:cNvPr>
          <p:cNvSpPr txBox="1"/>
          <p:nvPr/>
        </p:nvSpPr>
        <p:spPr>
          <a:xfrm>
            <a:off x="188109" y="1013040"/>
            <a:ext cx="6618800" cy="830956"/>
          </a:xfrm>
          <a:prstGeom prst="rect">
            <a:avLst/>
          </a:prstGeom>
          <a:noFill/>
          <a:ln>
            <a:noFill/>
          </a:ln>
        </p:spPr>
        <p:txBody>
          <a:bodyPr spcFirstLastPara="1" wrap="square" lIns="121900" tIns="121900" rIns="121900" bIns="121900" anchor="t" anchorCtr="0">
            <a:spAutoFit/>
          </a:bodyPr>
          <a:lstStyle/>
          <a:p>
            <a:pPr marL="0" marR="0" lvl="0" indent="0" algn="l" defTabSz="1219170" rtl="0" eaLnBrk="1" fontAlgn="auto" latinLnBrk="0" hangingPunct="1">
              <a:lnSpc>
                <a:spcPct val="100000"/>
              </a:lnSpc>
              <a:spcBef>
                <a:spcPts val="0"/>
              </a:spcBef>
              <a:spcAft>
                <a:spcPts val="0"/>
              </a:spcAft>
              <a:buClr>
                <a:srgbClr val="000000"/>
              </a:buClr>
              <a:buSzPts val="2900"/>
              <a:buFontTx/>
              <a:buNone/>
              <a:tabLst/>
              <a:defRPr/>
            </a:pPr>
            <a:r>
              <a:rPr lang="en-US" sz="3800" b="1" kern="0">
                <a:solidFill>
                  <a:srgbClr val="002060"/>
                </a:solidFill>
                <a:latin typeface="Montserrat Medium" panose="00000600000000000000" pitchFamily="2" charset="0"/>
                <a:ea typeface="Montserrat"/>
                <a:cs typeface="Arial" panose="020B0604020202020204" pitchFamily="34" charset="0"/>
                <a:sym typeface="Montserrat"/>
              </a:rPr>
              <a:t>ĐỀ XUẤT GIẢ PHÁP</a:t>
            </a:r>
            <a:endParaRPr kumimoji="0" sz="38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endParaRPr>
          </a:p>
        </p:txBody>
      </p:sp>
      <p:graphicFrame>
        <p:nvGraphicFramePr>
          <p:cNvPr id="12" name="Diagram 11">
            <a:extLst>
              <a:ext uri="{FF2B5EF4-FFF2-40B4-BE49-F238E27FC236}">
                <a16:creationId xmlns:a16="http://schemas.microsoft.com/office/drawing/2014/main" id="{DD2D902C-BAC8-DB7E-A657-4F72BA2FD0FC}"/>
              </a:ext>
            </a:extLst>
          </p:cNvPr>
          <p:cNvGraphicFramePr/>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CFDDE1B-770C-F400-9DE2-851884B08FB4}"/>
              </a:ext>
            </a:extLst>
          </p:cNvPr>
          <p:cNvSpPr>
            <a:spLocks noGrp="1"/>
          </p:cNvSpPr>
          <p:nvPr>
            <p:ph type="sldNum" idx="12"/>
          </p:nvPr>
        </p:nvSpPr>
        <p:spPr/>
        <p:txBody>
          <a:bodyPr/>
          <a:lstStyle/>
          <a:p>
            <a:fld id="{00000000-1234-1234-1234-123412341234}" type="slidenum">
              <a:rPr lang="en" smtClean="0"/>
              <a:pPr/>
              <a:t>22</a:t>
            </a:fld>
            <a:endParaRPr lang="en"/>
          </a:p>
        </p:txBody>
      </p:sp>
      <p:sp>
        <p:nvSpPr>
          <p:cNvPr id="5" name="TextBox 4">
            <a:extLst>
              <a:ext uri="{FF2B5EF4-FFF2-40B4-BE49-F238E27FC236}">
                <a16:creationId xmlns:a16="http://schemas.microsoft.com/office/drawing/2014/main" id="{25E37EF8-41D7-2867-3800-6AB191A447D4}"/>
              </a:ext>
            </a:extLst>
          </p:cNvPr>
          <p:cNvSpPr txBox="1"/>
          <p:nvPr/>
        </p:nvSpPr>
        <p:spPr>
          <a:xfrm>
            <a:off x="287153" y="1730473"/>
            <a:ext cx="11465293" cy="4451860"/>
          </a:xfrm>
          <a:prstGeom prst="rect">
            <a:avLst/>
          </a:prstGeom>
          <a:noFill/>
        </p:spPr>
        <p:txBody>
          <a:bodyPr wrap="square">
            <a:spAutoFit/>
          </a:bodyPr>
          <a:lstStyle/>
          <a:p>
            <a:pPr marL="285750" indent="-285750">
              <a:lnSpc>
                <a:spcPct val="200000"/>
              </a:lnSpc>
              <a:buFont typeface="Wingdings" panose="05000000000000000000" pitchFamily="2" charset="2"/>
              <a:buChar char="ü"/>
            </a:pPr>
            <a:r>
              <a:rPr lang="vi-VN" sz="1600">
                <a:latin typeface="Montserrat Medium" panose="00000600000000000000" pitchFamily="2" charset="0"/>
              </a:rPr>
              <a:t>Ngành hàng Accessories đang đem lại lợi nhuận nhiều nhất cho công ty đây sẽ là ngành hàng nên được tập trung đẩy mạnh</a:t>
            </a:r>
          </a:p>
          <a:p>
            <a:pPr marL="285750" indent="-285750">
              <a:lnSpc>
                <a:spcPct val="200000"/>
              </a:lnSpc>
              <a:buFont typeface="Wingdings" panose="05000000000000000000" pitchFamily="2" charset="2"/>
              <a:buChar char="ü"/>
            </a:pPr>
            <a:r>
              <a:rPr lang="vi-VN" sz="1600">
                <a:latin typeface="Montserrat Medium" panose="00000600000000000000" pitchFamily="2" charset="0"/>
              </a:rPr>
              <a:t>Ngành hàng Bikes đang đem lại doanh thu cao nhất, nên được tiếp tục tập trung đồng thời đưa ra các chiến lược đúng đắn về giá để tối ưu tỷ suất lợi nhuận.</a:t>
            </a:r>
            <a:endParaRPr lang="en-US" sz="1600">
              <a:latin typeface="Montserrat Medium" panose="00000600000000000000" pitchFamily="2" charset="0"/>
            </a:endParaRPr>
          </a:p>
          <a:p>
            <a:pPr marL="285750" indent="-285750">
              <a:lnSpc>
                <a:spcPct val="200000"/>
              </a:lnSpc>
              <a:buFont typeface="Wingdings" panose="05000000000000000000" pitchFamily="2" charset="2"/>
              <a:buChar char="ü"/>
            </a:pPr>
            <a:r>
              <a:rPr lang="en-US" sz="1600">
                <a:latin typeface="Montserrat Medium" panose="00000600000000000000" pitchFamily="2" charset="0"/>
              </a:rPr>
              <a:t>Thị trường Germany đang có lợi nhuận nhiều nhất nên cần được đầu tư nhiều hợn. US là thị trường có có đông dân cần có các chính sách về giá cả hợp lí thì sẽ có thể là thị trường dẫn dầu trong tương lai</a:t>
            </a:r>
            <a:endParaRPr lang="vi-VN" sz="1600">
              <a:latin typeface="Montserrat Medium" panose="00000600000000000000" pitchFamily="2" charset="0"/>
            </a:endParaRPr>
          </a:p>
          <a:p>
            <a:pPr marL="285750" indent="-285750">
              <a:lnSpc>
                <a:spcPct val="200000"/>
              </a:lnSpc>
              <a:buFont typeface="Wingdings" panose="05000000000000000000" pitchFamily="2" charset="2"/>
              <a:buChar char="ü"/>
            </a:pPr>
            <a:r>
              <a:rPr lang="vi-VN" sz="1600">
                <a:latin typeface="Montserrat Medium" panose="00000600000000000000" pitchFamily="2" charset="0"/>
              </a:rPr>
              <a:t>Tập trung quảng cáo, tăng độ nhận diện thương hiệu đến </a:t>
            </a:r>
            <a:r>
              <a:rPr lang="en-US" sz="1600">
                <a:latin typeface="Montserrat Medium" panose="00000600000000000000" pitchFamily="2" charset="0"/>
              </a:rPr>
              <a:t>nhóm</a:t>
            </a:r>
            <a:r>
              <a:rPr lang="vi-VN" sz="1600">
                <a:latin typeface="Montserrat Medium" panose="00000600000000000000" pitchFamily="2" charset="0"/>
              </a:rPr>
              <a:t> khách hàng tiềm năng ( độ tuổi từ 25-45)</a:t>
            </a:r>
            <a:r>
              <a:rPr lang="en-US" sz="1600">
                <a:latin typeface="Montserrat Medium" panose="00000600000000000000" pitchFamily="2" charset="0"/>
              </a:rPr>
              <a:t>. </a:t>
            </a:r>
            <a:endParaRPr lang="vi-VN" sz="1600">
              <a:latin typeface="Montserrat Medium" panose="00000600000000000000" pitchFamily="2" charset="0"/>
            </a:endParaRPr>
          </a:p>
          <a:p>
            <a:pPr marL="285750" indent="-285750">
              <a:lnSpc>
                <a:spcPct val="200000"/>
              </a:lnSpc>
              <a:buFont typeface="Wingdings" panose="05000000000000000000" pitchFamily="2" charset="2"/>
              <a:buChar char="ü"/>
            </a:pPr>
            <a:r>
              <a:rPr lang="en-US" sz="1600">
                <a:latin typeface="Montserrat Medium" panose="00000600000000000000" pitchFamily="2" charset="0"/>
              </a:rPr>
              <a:t>X</a:t>
            </a:r>
            <a:r>
              <a:rPr lang="vi-VN" sz="1600">
                <a:latin typeface="Montserrat Medium" panose="00000600000000000000" pitchFamily="2" charset="0"/>
              </a:rPr>
              <a:t>ây dựng các chính sách chăm sóc khách hàng, khách hàng trung thành</a:t>
            </a:r>
          </a:p>
          <a:p>
            <a:pPr marL="285750" indent="-285750">
              <a:lnSpc>
                <a:spcPct val="200000"/>
              </a:lnSpc>
              <a:buFont typeface="Wingdings" panose="05000000000000000000" pitchFamily="2" charset="2"/>
              <a:buChar char="ü"/>
            </a:pPr>
            <a:r>
              <a:rPr lang="vi-VN" sz="1600">
                <a:latin typeface="Montserrat Medium" panose="00000600000000000000" pitchFamily="2" charset="0"/>
              </a:rPr>
              <a:t>Mở rộng thị trường ở các quốc gia mới với những chiến lược đúng đắn đã được áp dụng trước đây</a:t>
            </a:r>
          </a:p>
        </p:txBody>
      </p:sp>
    </p:spTree>
    <p:extLst>
      <p:ext uri="{BB962C8B-B14F-4D97-AF65-F5344CB8AC3E}">
        <p14:creationId xmlns:p14="http://schemas.microsoft.com/office/powerpoint/2010/main" val="85108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75"/>
        <p:cNvGrpSpPr/>
        <p:nvPr/>
      </p:nvGrpSpPr>
      <p:grpSpPr>
        <a:xfrm>
          <a:off x="0" y="0"/>
          <a:ext cx="0" cy="0"/>
          <a:chOff x="0" y="0"/>
          <a:chExt cx="0" cy="0"/>
        </a:xfrm>
      </p:grpSpPr>
      <p:grpSp>
        <p:nvGrpSpPr>
          <p:cNvPr id="2077" name="Google Shape;2077;p34"/>
          <p:cNvGrpSpPr/>
          <p:nvPr/>
        </p:nvGrpSpPr>
        <p:grpSpPr>
          <a:xfrm>
            <a:off x="7213735" y="959320"/>
            <a:ext cx="4474832" cy="5105395"/>
            <a:chOff x="2602525" y="317054"/>
            <a:chExt cx="4174283" cy="4762495"/>
          </a:xfrm>
        </p:grpSpPr>
        <p:sp>
          <p:nvSpPr>
            <p:cNvPr id="2078" name="Google Shape;2078;p34"/>
            <p:cNvSpPr/>
            <p:nvPr/>
          </p:nvSpPr>
          <p:spPr>
            <a:xfrm>
              <a:off x="3677747" y="776267"/>
              <a:ext cx="2670951" cy="3350306"/>
            </a:xfrm>
            <a:custGeom>
              <a:avLst/>
              <a:gdLst/>
              <a:ahLst/>
              <a:cxnLst/>
              <a:rect l="l" t="t" r="r" b="b"/>
              <a:pathLst>
                <a:path w="2670951" h="3350306" extrusionOk="0">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79" name="Google Shape;2079;p34"/>
            <p:cNvSpPr/>
            <p:nvPr/>
          </p:nvSpPr>
          <p:spPr>
            <a:xfrm>
              <a:off x="3662233" y="794118"/>
              <a:ext cx="2655076" cy="3335369"/>
            </a:xfrm>
            <a:custGeom>
              <a:avLst/>
              <a:gdLst/>
              <a:ahLst/>
              <a:cxnLst/>
              <a:rect l="l" t="t" r="r" b="b"/>
              <a:pathLst>
                <a:path w="2655076" h="3335369" extrusionOk="0">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0" name="Google Shape;2080;p34"/>
            <p:cNvSpPr/>
            <p:nvPr/>
          </p:nvSpPr>
          <p:spPr>
            <a:xfrm>
              <a:off x="3763407" y="1012375"/>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1" name="Google Shape;2081;p34"/>
            <p:cNvSpPr/>
            <p:nvPr/>
          </p:nvSpPr>
          <p:spPr>
            <a:xfrm>
              <a:off x="3763407" y="1170775"/>
              <a:ext cx="1493432" cy="908399"/>
            </a:xfrm>
            <a:custGeom>
              <a:avLst/>
              <a:gdLst/>
              <a:ahLst/>
              <a:cxnLst/>
              <a:rect l="l" t="t" r="r" b="b"/>
              <a:pathLst>
                <a:path w="1493432" h="908399" extrusionOk="0">
                  <a:moveTo>
                    <a:pt x="1493433" y="908399"/>
                  </a:moveTo>
                  <a:lnTo>
                    <a:pt x="0" y="45434"/>
                  </a:lnTo>
                  <a:lnTo>
                    <a:pt x="0" y="0"/>
                  </a:lnTo>
                  <a:lnTo>
                    <a:pt x="1493433" y="862965"/>
                  </a:lnTo>
                  <a:lnTo>
                    <a:pt x="1493433" y="908399"/>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2" name="Google Shape;2082;p34"/>
            <p:cNvSpPr/>
            <p:nvPr/>
          </p:nvSpPr>
          <p:spPr>
            <a:xfrm>
              <a:off x="3763407" y="1252119"/>
              <a:ext cx="1319638" cy="808005"/>
            </a:xfrm>
            <a:custGeom>
              <a:avLst/>
              <a:gdLst/>
              <a:ahLst/>
              <a:cxnLst/>
              <a:rect l="l" t="t" r="r" b="b"/>
              <a:pathLst>
                <a:path w="1319638" h="808005" extrusionOk="0">
                  <a:moveTo>
                    <a:pt x="1319638" y="808006"/>
                  </a:moveTo>
                  <a:lnTo>
                    <a:pt x="0" y="45434"/>
                  </a:lnTo>
                  <a:lnTo>
                    <a:pt x="0" y="0"/>
                  </a:lnTo>
                  <a:lnTo>
                    <a:pt x="1319638" y="762572"/>
                  </a:lnTo>
                  <a:lnTo>
                    <a:pt x="1319638" y="808006"/>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3" name="Google Shape;2083;p34"/>
            <p:cNvSpPr/>
            <p:nvPr/>
          </p:nvSpPr>
          <p:spPr>
            <a:xfrm>
              <a:off x="3763407" y="1333558"/>
              <a:ext cx="1235786" cy="759428"/>
            </a:xfrm>
            <a:custGeom>
              <a:avLst/>
              <a:gdLst/>
              <a:ahLst/>
              <a:cxnLst/>
              <a:rect l="l" t="t" r="r" b="b"/>
              <a:pathLst>
                <a:path w="1235786" h="759428" extrusionOk="0">
                  <a:moveTo>
                    <a:pt x="1235787" y="759428"/>
                  </a:moveTo>
                  <a:lnTo>
                    <a:pt x="0" y="45434"/>
                  </a:lnTo>
                  <a:lnTo>
                    <a:pt x="0" y="0"/>
                  </a:lnTo>
                  <a:lnTo>
                    <a:pt x="1235787" y="713994"/>
                  </a:lnTo>
                  <a:lnTo>
                    <a:pt x="1235787" y="759428"/>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4" name="Google Shape;2084;p34"/>
            <p:cNvSpPr/>
            <p:nvPr/>
          </p:nvSpPr>
          <p:spPr>
            <a:xfrm>
              <a:off x="5632982" y="2768594"/>
              <a:ext cx="578775" cy="425291"/>
            </a:xfrm>
            <a:custGeom>
              <a:avLst/>
              <a:gdLst/>
              <a:ahLst/>
              <a:cxnLst/>
              <a:rect l="l" t="t" r="r" b="b"/>
              <a:pathLst>
                <a:path w="578775" h="425291" extrusionOk="0">
                  <a:moveTo>
                    <a:pt x="578775" y="425291"/>
                  </a:moveTo>
                  <a:lnTo>
                    <a:pt x="0" y="90869"/>
                  </a:lnTo>
                  <a:lnTo>
                    <a:pt x="0" y="0"/>
                  </a:lnTo>
                  <a:lnTo>
                    <a:pt x="578775" y="334328"/>
                  </a:lnTo>
                  <a:lnTo>
                    <a:pt x="578775" y="425291"/>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5" name="Google Shape;2085;p34"/>
            <p:cNvSpPr/>
            <p:nvPr/>
          </p:nvSpPr>
          <p:spPr>
            <a:xfrm>
              <a:off x="5632982" y="2926995"/>
              <a:ext cx="548794" cy="362521"/>
            </a:xfrm>
            <a:custGeom>
              <a:avLst/>
              <a:gdLst/>
              <a:ahLst/>
              <a:cxnLst/>
              <a:rect l="l" t="t" r="r" b="b"/>
              <a:pathLst>
                <a:path w="548794" h="362521" extrusionOk="0">
                  <a:moveTo>
                    <a:pt x="548795" y="362521"/>
                  </a:moveTo>
                  <a:lnTo>
                    <a:pt x="0" y="45434"/>
                  </a:lnTo>
                  <a:lnTo>
                    <a:pt x="0" y="0"/>
                  </a:lnTo>
                  <a:lnTo>
                    <a:pt x="548795" y="317087"/>
                  </a:lnTo>
                  <a:lnTo>
                    <a:pt x="548795" y="362521"/>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6" name="Google Shape;2086;p34"/>
            <p:cNvSpPr/>
            <p:nvPr/>
          </p:nvSpPr>
          <p:spPr>
            <a:xfrm>
              <a:off x="5632982" y="3008338"/>
              <a:ext cx="484930" cy="325659"/>
            </a:xfrm>
            <a:custGeom>
              <a:avLst/>
              <a:gdLst/>
              <a:ahLst/>
              <a:cxnLst/>
              <a:rect l="l" t="t" r="r" b="b"/>
              <a:pathLst>
                <a:path w="484930" h="325659" extrusionOk="0">
                  <a:moveTo>
                    <a:pt x="484930" y="325660"/>
                  </a:moveTo>
                  <a:lnTo>
                    <a:pt x="0" y="45434"/>
                  </a:lnTo>
                  <a:lnTo>
                    <a:pt x="0" y="0"/>
                  </a:lnTo>
                  <a:lnTo>
                    <a:pt x="484930" y="280226"/>
                  </a:lnTo>
                  <a:lnTo>
                    <a:pt x="484930" y="325660"/>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7" name="Google Shape;2087;p34"/>
            <p:cNvSpPr/>
            <p:nvPr/>
          </p:nvSpPr>
          <p:spPr>
            <a:xfrm>
              <a:off x="5632982" y="3089777"/>
              <a:ext cx="454092" cy="307752"/>
            </a:xfrm>
            <a:custGeom>
              <a:avLst/>
              <a:gdLst/>
              <a:ahLst/>
              <a:cxnLst/>
              <a:rect l="l" t="t" r="r" b="b"/>
              <a:pathLst>
                <a:path w="454092" h="307752" extrusionOk="0">
                  <a:moveTo>
                    <a:pt x="454093" y="307753"/>
                  </a:moveTo>
                  <a:lnTo>
                    <a:pt x="0" y="45434"/>
                  </a:lnTo>
                  <a:lnTo>
                    <a:pt x="0" y="0"/>
                  </a:lnTo>
                  <a:lnTo>
                    <a:pt x="454093" y="262319"/>
                  </a:lnTo>
                  <a:lnTo>
                    <a:pt x="454093" y="307753"/>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8" name="Google Shape;2088;p34"/>
            <p:cNvSpPr/>
            <p:nvPr/>
          </p:nvSpPr>
          <p:spPr>
            <a:xfrm>
              <a:off x="3763407" y="1505008"/>
              <a:ext cx="1575095" cy="1000982"/>
            </a:xfrm>
            <a:custGeom>
              <a:avLst/>
              <a:gdLst/>
              <a:ahLst/>
              <a:cxnLst/>
              <a:rect l="l" t="t" r="r" b="b"/>
              <a:pathLst>
                <a:path w="1575095" h="1000982" extrusionOk="0">
                  <a:moveTo>
                    <a:pt x="1575095" y="1000982"/>
                  </a:moveTo>
                  <a:lnTo>
                    <a:pt x="0" y="90868"/>
                  </a:lnTo>
                  <a:lnTo>
                    <a:pt x="0" y="0"/>
                  </a:lnTo>
                  <a:lnTo>
                    <a:pt x="1575095" y="910114"/>
                  </a:lnTo>
                  <a:lnTo>
                    <a:pt x="1575095" y="1000982"/>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89" name="Google Shape;2089;p34"/>
            <p:cNvSpPr/>
            <p:nvPr/>
          </p:nvSpPr>
          <p:spPr>
            <a:xfrm>
              <a:off x="3763407" y="1663408"/>
              <a:ext cx="1493432" cy="908399"/>
            </a:xfrm>
            <a:custGeom>
              <a:avLst/>
              <a:gdLst/>
              <a:ahLst/>
              <a:cxnLst/>
              <a:rect l="l" t="t" r="r" b="b"/>
              <a:pathLst>
                <a:path w="1493432" h="908399" extrusionOk="0">
                  <a:moveTo>
                    <a:pt x="1493433" y="908399"/>
                  </a:moveTo>
                  <a:lnTo>
                    <a:pt x="0" y="45529"/>
                  </a:lnTo>
                  <a:lnTo>
                    <a:pt x="0" y="0"/>
                  </a:lnTo>
                  <a:lnTo>
                    <a:pt x="1493433" y="862965"/>
                  </a:lnTo>
                  <a:lnTo>
                    <a:pt x="1493433" y="908399"/>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0" name="Google Shape;2090;p34"/>
            <p:cNvSpPr/>
            <p:nvPr/>
          </p:nvSpPr>
          <p:spPr>
            <a:xfrm>
              <a:off x="3763407" y="1744847"/>
              <a:ext cx="1319638" cy="807910"/>
            </a:xfrm>
            <a:custGeom>
              <a:avLst/>
              <a:gdLst/>
              <a:ahLst/>
              <a:cxnLst/>
              <a:rect l="l" t="t" r="r" b="b"/>
              <a:pathLst>
                <a:path w="1319638" h="807910" extrusionOk="0">
                  <a:moveTo>
                    <a:pt x="1319638" y="807911"/>
                  </a:moveTo>
                  <a:lnTo>
                    <a:pt x="0" y="45434"/>
                  </a:lnTo>
                  <a:lnTo>
                    <a:pt x="0" y="0"/>
                  </a:lnTo>
                  <a:lnTo>
                    <a:pt x="1319638" y="762476"/>
                  </a:lnTo>
                  <a:lnTo>
                    <a:pt x="1319638" y="807911"/>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1" name="Google Shape;2091;p34"/>
            <p:cNvSpPr/>
            <p:nvPr/>
          </p:nvSpPr>
          <p:spPr>
            <a:xfrm>
              <a:off x="3763407" y="1826191"/>
              <a:ext cx="1235786" cy="759523"/>
            </a:xfrm>
            <a:custGeom>
              <a:avLst/>
              <a:gdLst/>
              <a:ahLst/>
              <a:cxnLst/>
              <a:rect l="l" t="t" r="r" b="b"/>
              <a:pathLst>
                <a:path w="1235786" h="759523" extrusionOk="0">
                  <a:moveTo>
                    <a:pt x="1235787" y="759523"/>
                  </a:moveTo>
                  <a:lnTo>
                    <a:pt x="0" y="45434"/>
                  </a:lnTo>
                  <a:lnTo>
                    <a:pt x="0" y="0"/>
                  </a:lnTo>
                  <a:lnTo>
                    <a:pt x="1235787" y="713994"/>
                  </a:lnTo>
                  <a:lnTo>
                    <a:pt x="1235787" y="759523"/>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2" name="Google Shape;2092;p34"/>
            <p:cNvSpPr/>
            <p:nvPr/>
          </p:nvSpPr>
          <p:spPr>
            <a:xfrm>
              <a:off x="3763407" y="1997641"/>
              <a:ext cx="1575095" cy="1001077"/>
            </a:xfrm>
            <a:custGeom>
              <a:avLst/>
              <a:gdLst/>
              <a:ahLst/>
              <a:cxnLst/>
              <a:rect l="l" t="t" r="r" b="b"/>
              <a:pathLst>
                <a:path w="1575095" h="1001077" extrusionOk="0">
                  <a:moveTo>
                    <a:pt x="1575095" y="1001078"/>
                  </a:moveTo>
                  <a:lnTo>
                    <a:pt x="0" y="90964"/>
                  </a:lnTo>
                  <a:lnTo>
                    <a:pt x="0" y="0"/>
                  </a:lnTo>
                  <a:lnTo>
                    <a:pt x="1575095" y="910209"/>
                  </a:lnTo>
                  <a:lnTo>
                    <a:pt x="1575095" y="1001078"/>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3" name="Google Shape;2093;p34"/>
            <p:cNvSpPr/>
            <p:nvPr/>
          </p:nvSpPr>
          <p:spPr>
            <a:xfrm>
              <a:off x="3763407" y="2156137"/>
              <a:ext cx="1493432" cy="908399"/>
            </a:xfrm>
            <a:custGeom>
              <a:avLst/>
              <a:gdLst/>
              <a:ahLst/>
              <a:cxnLst/>
              <a:rect l="l" t="t" r="r" b="b"/>
              <a:pathLst>
                <a:path w="1493432" h="908399" extrusionOk="0">
                  <a:moveTo>
                    <a:pt x="1493433" y="908399"/>
                  </a:moveTo>
                  <a:lnTo>
                    <a:pt x="0" y="45434"/>
                  </a:lnTo>
                  <a:lnTo>
                    <a:pt x="0" y="0"/>
                  </a:lnTo>
                  <a:lnTo>
                    <a:pt x="1493433" y="862870"/>
                  </a:lnTo>
                  <a:lnTo>
                    <a:pt x="1493433" y="908399"/>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4" name="Google Shape;2094;p34"/>
            <p:cNvSpPr/>
            <p:nvPr/>
          </p:nvSpPr>
          <p:spPr>
            <a:xfrm>
              <a:off x="3763407" y="2237480"/>
              <a:ext cx="1319638" cy="808005"/>
            </a:xfrm>
            <a:custGeom>
              <a:avLst/>
              <a:gdLst/>
              <a:ahLst/>
              <a:cxnLst/>
              <a:rect l="l" t="t" r="r" b="b"/>
              <a:pathLst>
                <a:path w="1319638" h="808005" extrusionOk="0">
                  <a:moveTo>
                    <a:pt x="1319638" y="808006"/>
                  </a:moveTo>
                  <a:lnTo>
                    <a:pt x="0" y="45434"/>
                  </a:lnTo>
                  <a:lnTo>
                    <a:pt x="0" y="0"/>
                  </a:lnTo>
                  <a:lnTo>
                    <a:pt x="1319638" y="762476"/>
                  </a:lnTo>
                  <a:lnTo>
                    <a:pt x="1319638" y="808006"/>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5" name="Google Shape;2095;p34"/>
            <p:cNvSpPr/>
            <p:nvPr/>
          </p:nvSpPr>
          <p:spPr>
            <a:xfrm>
              <a:off x="3763407" y="2318824"/>
              <a:ext cx="1235786" cy="759523"/>
            </a:xfrm>
            <a:custGeom>
              <a:avLst/>
              <a:gdLst/>
              <a:ahLst/>
              <a:cxnLst/>
              <a:rect l="l" t="t" r="r" b="b"/>
              <a:pathLst>
                <a:path w="1235786" h="759523" extrusionOk="0">
                  <a:moveTo>
                    <a:pt x="1235787" y="759523"/>
                  </a:moveTo>
                  <a:lnTo>
                    <a:pt x="0" y="45529"/>
                  </a:lnTo>
                  <a:lnTo>
                    <a:pt x="0" y="0"/>
                  </a:lnTo>
                  <a:lnTo>
                    <a:pt x="1235787" y="714089"/>
                  </a:lnTo>
                  <a:lnTo>
                    <a:pt x="1235787" y="759523"/>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6" name="Google Shape;2096;p34"/>
            <p:cNvSpPr/>
            <p:nvPr/>
          </p:nvSpPr>
          <p:spPr>
            <a:xfrm>
              <a:off x="3763407" y="2490369"/>
              <a:ext cx="1575095" cy="1000982"/>
            </a:xfrm>
            <a:custGeom>
              <a:avLst/>
              <a:gdLst/>
              <a:ahLst/>
              <a:cxnLst/>
              <a:rect l="l" t="t" r="r" b="b"/>
              <a:pathLst>
                <a:path w="1575095" h="1000982" extrusionOk="0">
                  <a:moveTo>
                    <a:pt x="1575095" y="1000982"/>
                  </a:moveTo>
                  <a:lnTo>
                    <a:pt x="0" y="90869"/>
                  </a:lnTo>
                  <a:lnTo>
                    <a:pt x="0" y="0"/>
                  </a:lnTo>
                  <a:lnTo>
                    <a:pt x="1575095" y="910114"/>
                  </a:lnTo>
                  <a:lnTo>
                    <a:pt x="1575095" y="1000982"/>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7" name="Google Shape;2097;p34"/>
            <p:cNvSpPr/>
            <p:nvPr/>
          </p:nvSpPr>
          <p:spPr>
            <a:xfrm>
              <a:off x="3763407" y="2648770"/>
              <a:ext cx="1493528" cy="887920"/>
            </a:xfrm>
            <a:custGeom>
              <a:avLst/>
              <a:gdLst/>
              <a:ahLst/>
              <a:cxnLst/>
              <a:rect l="l" t="t" r="r" b="b"/>
              <a:pathLst>
                <a:path w="1493528" h="887920" extrusionOk="0">
                  <a:moveTo>
                    <a:pt x="1493528" y="862965"/>
                  </a:moveTo>
                  <a:lnTo>
                    <a:pt x="1493528" y="887920"/>
                  </a:lnTo>
                  <a:lnTo>
                    <a:pt x="0" y="24955"/>
                  </a:lnTo>
                  <a:lnTo>
                    <a:pt x="0" y="0"/>
                  </a:lnTo>
                  <a:lnTo>
                    <a:pt x="1493528" y="862965"/>
                  </a:ln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8" name="Google Shape;2098;p34"/>
            <p:cNvSpPr/>
            <p:nvPr/>
          </p:nvSpPr>
          <p:spPr>
            <a:xfrm>
              <a:off x="5633267" y="2100963"/>
              <a:ext cx="578489" cy="901329"/>
            </a:xfrm>
            <a:custGeom>
              <a:avLst/>
              <a:gdLst/>
              <a:ahLst/>
              <a:cxnLst/>
              <a:rect l="l" t="t" r="r" b="b"/>
              <a:pathLst>
                <a:path w="578489" h="901329" extrusionOk="0">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099" name="Google Shape;2099;p34"/>
            <p:cNvSpPr/>
            <p:nvPr/>
          </p:nvSpPr>
          <p:spPr>
            <a:xfrm>
              <a:off x="3680697" y="317054"/>
              <a:ext cx="2667830" cy="1909376"/>
            </a:xfrm>
            <a:custGeom>
              <a:avLst/>
              <a:gdLst/>
              <a:ahLst/>
              <a:cxnLst/>
              <a:rect l="l" t="t" r="r" b="b"/>
              <a:pathLst>
                <a:path w="2667830" h="1909376" extrusionOk="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0" name="Google Shape;2100;p34"/>
            <p:cNvSpPr/>
            <p:nvPr/>
          </p:nvSpPr>
          <p:spPr>
            <a:xfrm>
              <a:off x="3662233" y="334831"/>
              <a:ext cx="2655171" cy="1893451"/>
            </a:xfrm>
            <a:custGeom>
              <a:avLst/>
              <a:gdLst/>
              <a:ahLst/>
              <a:cxnLst/>
              <a:rect l="l" t="t" r="r" b="b"/>
              <a:pathLst>
                <a:path w="2655171" h="1893451" extrusionOk="0">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1" name="Google Shape;2101;p34"/>
            <p:cNvSpPr/>
            <p:nvPr/>
          </p:nvSpPr>
          <p:spPr>
            <a:xfrm>
              <a:off x="3763692" y="506668"/>
              <a:ext cx="2448064" cy="1546988"/>
            </a:xfrm>
            <a:custGeom>
              <a:avLst/>
              <a:gdLst/>
              <a:ahLst/>
              <a:cxnLst/>
              <a:rect l="l" t="t" r="r" b="b"/>
              <a:pathLst>
                <a:path w="2448064" h="1546988" extrusionOk="0">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2" name="Google Shape;2102;p34"/>
            <p:cNvSpPr/>
            <p:nvPr/>
          </p:nvSpPr>
          <p:spPr>
            <a:xfrm>
              <a:off x="6042246" y="1815046"/>
              <a:ext cx="173984" cy="241344"/>
            </a:xfrm>
            <a:custGeom>
              <a:avLst/>
              <a:gdLst/>
              <a:ahLst/>
              <a:cxnLst/>
              <a:rect l="l" t="t" r="r" b="b"/>
              <a:pathLst>
                <a:path w="173984" h="241344" extrusionOk="0">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3" name="Google Shape;2103;p34"/>
            <p:cNvSpPr/>
            <p:nvPr/>
          </p:nvSpPr>
          <p:spPr>
            <a:xfrm>
              <a:off x="3824606" y="578160"/>
              <a:ext cx="40165" cy="72472"/>
            </a:xfrm>
            <a:custGeom>
              <a:avLst/>
              <a:gdLst/>
              <a:ahLst/>
              <a:cxnLst/>
              <a:rect l="l" t="t" r="r" b="b"/>
              <a:pathLst>
                <a:path w="40165" h="72472" extrusionOk="0">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4" name="Google Shape;2104;p34"/>
            <p:cNvSpPr/>
            <p:nvPr/>
          </p:nvSpPr>
          <p:spPr>
            <a:xfrm>
              <a:off x="3871213" y="621212"/>
              <a:ext cx="35348" cy="54941"/>
            </a:xfrm>
            <a:custGeom>
              <a:avLst/>
              <a:gdLst/>
              <a:ahLst/>
              <a:cxnLst/>
              <a:rect l="l" t="t" r="r" b="b"/>
              <a:pathLst>
                <a:path w="35348" h="54941" extrusionOk="0">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5" name="Google Shape;2105;p34"/>
            <p:cNvSpPr/>
            <p:nvPr/>
          </p:nvSpPr>
          <p:spPr>
            <a:xfrm>
              <a:off x="3913502" y="644554"/>
              <a:ext cx="33883" cy="60925"/>
            </a:xfrm>
            <a:custGeom>
              <a:avLst/>
              <a:gdLst/>
              <a:ahLst/>
              <a:cxnLst/>
              <a:rect l="l" t="t" r="r" b="b"/>
              <a:pathLst>
                <a:path w="33883" h="60925" extrusionOk="0">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6" name="Google Shape;2106;p34"/>
            <p:cNvSpPr/>
            <p:nvPr/>
          </p:nvSpPr>
          <p:spPr>
            <a:xfrm>
              <a:off x="3956522" y="663093"/>
              <a:ext cx="19892" cy="51720"/>
            </a:xfrm>
            <a:custGeom>
              <a:avLst/>
              <a:gdLst/>
              <a:ahLst/>
              <a:cxnLst/>
              <a:rect l="l" t="t" r="r" b="b"/>
              <a:pathLst>
                <a:path w="19892" h="51720" extrusionOk="0">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7" name="Google Shape;2107;p34"/>
            <p:cNvSpPr/>
            <p:nvPr/>
          </p:nvSpPr>
          <p:spPr>
            <a:xfrm>
              <a:off x="3980286" y="683824"/>
              <a:ext cx="34675" cy="54516"/>
            </a:xfrm>
            <a:custGeom>
              <a:avLst/>
              <a:gdLst/>
              <a:ahLst/>
              <a:cxnLst/>
              <a:rect l="l" t="t" r="r" b="b"/>
              <a:pathLst>
                <a:path w="34675" h="54516" extrusionOk="0">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8" name="Google Shape;2108;p34"/>
            <p:cNvSpPr/>
            <p:nvPr/>
          </p:nvSpPr>
          <p:spPr>
            <a:xfrm>
              <a:off x="4022575" y="681666"/>
              <a:ext cx="32718" cy="85915"/>
            </a:xfrm>
            <a:custGeom>
              <a:avLst/>
              <a:gdLst/>
              <a:ahLst/>
              <a:cxnLst/>
              <a:rect l="l" t="t" r="r" b="b"/>
              <a:pathLst>
                <a:path w="32718" h="85915" extrusionOk="0">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09" name="Google Shape;2109;p34"/>
            <p:cNvSpPr/>
            <p:nvPr/>
          </p:nvSpPr>
          <p:spPr>
            <a:xfrm>
              <a:off x="4065860" y="766513"/>
              <a:ext cx="8800" cy="10615"/>
            </a:xfrm>
            <a:custGeom>
              <a:avLst/>
              <a:gdLst/>
              <a:ahLst/>
              <a:cxnLst/>
              <a:rect l="l" t="t" r="r" b="b"/>
              <a:pathLst>
                <a:path w="8800" h="10615" extrusionOk="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0" name="Google Shape;2110;p34"/>
            <p:cNvSpPr/>
            <p:nvPr/>
          </p:nvSpPr>
          <p:spPr>
            <a:xfrm>
              <a:off x="4086317" y="778377"/>
              <a:ext cx="8807" cy="10445"/>
            </a:xfrm>
            <a:custGeom>
              <a:avLst/>
              <a:gdLst/>
              <a:ahLst/>
              <a:cxnLst/>
              <a:rect l="l" t="t" r="r" b="b"/>
              <a:pathLst>
                <a:path w="8807" h="10445" extrusionOk="0">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1" name="Google Shape;2111;p34"/>
            <p:cNvSpPr/>
            <p:nvPr/>
          </p:nvSpPr>
          <p:spPr>
            <a:xfrm>
              <a:off x="4106781" y="790188"/>
              <a:ext cx="8804" cy="10445"/>
            </a:xfrm>
            <a:custGeom>
              <a:avLst/>
              <a:gdLst/>
              <a:ahLst/>
              <a:cxnLst/>
              <a:rect l="l" t="t" r="r" b="b"/>
              <a:pathLst>
                <a:path w="8804" h="10445" extrusionOk="0">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2" name="Google Shape;2112;p34"/>
            <p:cNvSpPr/>
            <p:nvPr/>
          </p:nvSpPr>
          <p:spPr>
            <a:xfrm>
              <a:off x="6091738" y="1886219"/>
              <a:ext cx="73770" cy="113063"/>
            </a:xfrm>
            <a:custGeom>
              <a:avLst/>
              <a:gdLst/>
              <a:ahLst/>
              <a:cxnLst/>
              <a:rect l="l" t="t" r="r" b="b"/>
              <a:pathLst>
                <a:path w="73770" h="113063" extrusionOk="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3" name="Google Shape;2113;p34"/>
            <p:cNvSpPr/>
            <p:nvPr/>
          </p:nvSpPr>
          <p:spPr>
            <a:xfrm>
              <a:off x="5099606" y="2084115"/>
              <a:ext cx="833576" cy="1053763"/>
            </a:xfrm>
            <a:custGeom>
              <a:avLst/>
              <a:gdLst/>
              <a:ahLst/>
              <a:cxnLst/>
              <a:rect l="l" t="t" r="r" b="b"/>
              <a:pathLst>
                <a:path w="833576" h="1053763" extrusionOk="0">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4" name="Google Shape;2114;p34"/>
            <p:cNvSpPr/>
            <p:nvPr/>
          </p:nvSpPr>
          <p:spPr>
            <a:xfrm>
              <a:off x="4974070" y="2163744"/>
              <a:ext cx="820424" cy="1006964"/>
            </a:xfrm>
            <a:custGeom>
              <a:avLst/>
              <a:gdLst/>
              <a:ahLst/>
              <a:cxnLst/>
              <a:rect l="l" t="t" r="r" b="b"/>
              <a:pathLst>
                <a:path w="820424" h="1006964" extrusionOk="0">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5" name="Google Shape;2115;p34"/>
            <p:cNvSpPr/>
            <p:nvPr/>
          </p:nvSpPr>
          <p:spPr>
            <a:xfrm>
              <a:off x="5034477" y="2242227"/>
              <a:ext cx="618491" cy="852150"/>
            </a:xfrm>
            <a:custGeom>
              <a:avLst/>
              <a:gdLst/>
              <a:ahLst/>
              <a:cxnLst/>
              <a:rect l="l" t="t" r="r" b="b"/>
              <a:pathLst>
                <a:path w="618491" h="852150" extrusionOk="0">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6" name="Google Shape;2116;p34"/>
            <p:cNvSpPr/>
            <p:nvPr/>
          </p:nvSpPr>
          <p:spPr>
            <a:xfrm>
              <a:off x="5108865" y="2242623"/>
              <a:ext cx="621582" cy="807149"/>
            </a:xfrm>
            <a:custGeom>
              <a:avLst/>
              <a:gdLst/>
              <a:ahLst/>
              <a:cxnLst/>
              <a:rect l="l" t="t" r="r" b="b"/>
              <a:pathLst>
                <a:path w="621582" h="807149" extrusionOk="0">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7" name="Google Shape;2117;p34"/>
            <p:cNvSpPr/>
            <p:nvPr/>
          </p:nvSpPr>
          <p:spPr>
            <a:xfrm>
              <a:off x="5831808" y="2838412"/>
              <a:ext cx="311135" cy="259746"/>
            </a:xfrm>
            <a:custGeom>
              <a:avLst/>
              <a:gdLst/>
              <a:ahLst/>
              <a:cxnLst/>
              <a:rect l="l" t="t" r="r" b="b"/>
              <a:pathLst>
                <a:path w="311135" h="259746" extrusionOk="0">
                  <a:moveTo>
                    <a:pt x="0" y="0"/>
                  </a:moveTo>
                  <a:lnTo>
                    <a:pt x="311136" y="179546"/>
                  </a:lnTo>
                  <a:lnTo>
                    <a:pt x="311136" y="259747"/>
                  </a:lnTo>
                  <a:lnTo>
                    <a:pt x="0" y="80201"/>
                  </a:lnTo>
                  <a:lnTo>
                    <a:pt x="0" y="0"/>
                  </a:lnTo>
                  <a:close/>
                </a:path>
              </a:pathLst>
            </a:custGeom>
            <a:solidFill>
              <a:srgbClr val="B1B4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8" name="Google Shape;2118;p34"/>
            <p:cNvSpPr/>
            <p:nvPr/>
          </p:nvSpPr>
          <p:spPr>
            <a:xfrm>
              <a:off x="5831808" y="2798312"/>
              <a:ext cx="380520" cy="219646"/>
            </a:xfrm>
            <a:custGeom>
              <a:avLst/>
              <a:gdLst/>
              <a:ahLst/>
              <a:cxnLst/>
              <a:rect l="l" t="t" r="r" b="b"/>
              <a:pathLst>
                <a:path w="380520" h="219646" extrusionOk="0">
                  <a:moveTo>
                    <a:pt x="69384" y="0"/>
                  </a:moveTo>
                  <a:lnTo>
                    <a:pt x="380520" y="179546"/>
                  </a:lnTo>
                  <a:lnTo>
                    <a:pt x="311136" y="219646"/>
                  </a:lnTo>
                  <a:lnTo>
                    <a:pt x="0" y="40100"/>
                  </a:lnTo>
                  <a:lnTo>
                    <a:pt x="69384" y="0"/>
                  </a:ln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19" name="Google Shape;2119;p34"/>
            <p:cNvSpPr/>
            <p:nvPr/>
          </p:nvSpPr>
          <p:spPr>
            <a:xfrm>
              <a:off x="6056214" y="2910510"/>
              <a:ext cx="696628" cy="514166"/>
            </a:xfrm>
            <a:custGeom>
              <a:avLst/>
              <a:gdLst/>
              <a:ahLst/>
              <a:cxnLst/>
              <a:rect l="l" t="t" r="r" b="b"/>
              <a:pathLst>
                <a:path w="696628" h="514166" extrusionOk="0">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0" name="Google Shape;2120;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1" name="Google Shape;2121;p34"/>
            <p:cNvSpPr/>
            <p:nvPr/>
          </p:nvSpPr>
          <p:spPr>
            <a:xfrm>
              <a:off x="6620145" y="3238764"/>
              <a:ext cx="156663" cy="192193"/>
            </a:xfrm>
            <a:custGeom>
              <a:avLst/>
              <a:gdLst/>
              <a:ahLst/>
              <a:cxnLst/>
              <a:rect l="l" t="t" r="r" b="b"/>
              <a:pathLst>
                <a:path w="156663" h="192193" extrusionOk="0">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chemeClr val="accent2"/>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2" name="Google Shape;2122;p34"/>
            <p:cNvSpPr/>
            <p:nvPr/>
          </p:nvSpPr>
          <p:spPr>
            <a:xfrm>
              <a:off x="3797207" y="2991392"/>
              <a:ext cx="2353338" cy="1403876"/>
            </a:xfrm>
            <a:custGeom>
              <a:avLst/>
              <a:gdLst/>
              <a:ahLst/>
              <a:cxnLst/>
              <a:rect l="l" t="t" r="r" b="b"/>
              <a:pathLst>
                <a:path w="2353338" h="1403876" extrusionOk="0">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3" name="Google Shape;2123;p34"/>
            <p:cNvSpPr/>
            <p:nvPr/>
          </p:nvSpPr>
          <p:spPr>
            <a:xfrm>
              <a:off x="2602525" y="4569200"/>
              <a:ext cx="891148" cy="510349"/>
            </a:xfrm>
            <a:custGeom>
              <a:avLst/>
              <a:gdLst/>
              <a:ahLst/>
              <a:cxnLst/>
              <a:rect l="l" t="t" r="r" b="b"/>
              <a:pathLst>
                <a:path w="891148" h="510349" extrusionOk="0">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4" name="Google Shape;2124;p34"/>
            <p:cNvSpPr/>
            <p:nvPr/>
          </p:nvSpPr>
          <p:spPr>
            <a:xfrm>
              <a:off x="2671243" y="4325932"/>
              <a:ext cx="591243" cy="341661"/>
            </a:xfrm>
            <a:custGeom>
              <a:avLst/>
              <a:gdLst/>
              <a:ahLst/>
              <a:cxnLst/>
              <a:rect l="l" t="t" r="r" b="b"/>
              <a:pathLst>
                <a:path w="591243" h="341661" extrusionOk="0">
                  <a:moveTo>
                    <a:pt x="295622" y="341662"/>
                  </a:moveTo>
                  <a:lnTo>
                    <a:pt x="0" y="170783"/>
                  </a:lnTo>
                  <a:lnTo>
                    <a:pt x="295622" y="0"/>
                  </a:lnTo>
                  <a:lnTo>
                    <a:pt x="591244" y="170783"/>
                  </a:lnTo>
                  <a:lnTo>
                    <a:pt x="295622" y="341662"/>
                  </a:ln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5" name="Google Shape;2125;p34"/>
            <p:cNvSpPr/>
            <p:nvPr/>
          </p:nvSpPr>
          <p:spPr>
            <a:xfrm>
              <a:off x="2671243" y="4496715"/>
              <a:ext cx="295621" cy="512444"/>
            </a:xfrm>
            <a:custGeom>
              <a:avLst/>
              <a:gdLst/>
              <a:ahLst/>
              <a:cxnLst/>
              <a:rect l="l" t="t" r="r" b="b"/>
              <a:pathLst>
                <a:path w="295621" h="512444" extrusionOk="0">
                  <a:moveTo>
                    <a:pt x="295622" y="512445"/>
                  </a:moveTo>
                  <a:lnTo>
                    <a:pt x="0" y="341662"/>
                  </a:lnTo>
                  <a:lnTo>
                    <a:pt x="0" y="0"/>
                  </a:lnTo>
                  <a:lnTo>
                    <a:pt x="295622" y="170879"/>
                  </a:lnTo>
                  <a:lnTo>
                    <a:pt x="295622" y="512445"/>
                  </a:lnTo>
                  <a:close/>
                </a:path>
              </a:pathLst>
            </a:custGeom>
            <a:solidFill>
              <a:srgbClr val="B1B6C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6" name="Google Shape;2126;p34"/>
            <p:cNvSpPr/>
            <p:nvPr/>
          </p:nvSpPr>
          <p:spPr>
            <a:xfrm>
              <a:off x="2966865" y="4496715"/>
              <a:ext cx="295621" cy="512444"/>
            </a:xfrm>
            <a:custGeom>
              <a:avLst/>
              <a:gdLst/>
              <a:ahLst/>
              <a:cxnLst/>
              <a:rect l="l" t="t" r="r" b="b"/>
              <a:pathLst>
                <a:path w="295621" h="512444" extrusionOk="0">
                  <a:moveTo>
                    <a:pt x="295622" y="341662"/>
                  </a:moveTo>
                  <a:lnTo>
                    <a:pt x="0" y="512445"/>
                  </a:lnTo>
                  <a:lnTo>
                    <a:pt x="0" y="170879"/>
                  </a:lnTo>
                  <a:lnTo>
                    <a:pt x="295622" y="0"/>
                  </a:lnTo>
                  <a:lnTo>
                    <a:pt x="295622" y="341662"/>
                  </a:lnTo>
                  <a:close/>
                </a:path>
              </a:pathLst>
            </a:custGeom>
            <a:solidFill>
              <a:srgbClr val="C4C7D6"/>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7" name="Google Shape;2127;p34"/>
            <p:cNvSpPr/>
            <p:nvPr/>
          </p:nvSpPr>
          <p:spPr>
            <a:xfrm>
              <a:off x="3352925" y="4700698"/>
              <a:ext cx="220640" cy="124389"/>
            </a:xfrm>
            <a:custGeom>
              <a:avLst/>
              <a:gdLst/>
              <a:ahLst/>
              <a:cxnLst/>
              <a:rect l="l" t="t" r="r" b="b"/>
              <a:pathLst>
                <a:path w="220640" h="124389" extrusionOk="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8" name="Google Shape;2128;p34"/>
            <p:cNvSpPr/>
            <p:nvPr/>
          </p:nvSpPr>
          <p:spPr>
            <a:xfrm>
              <a:off x="3356617" y="4721600"/>
              <a:ext cx="217074" cy="103773"/>
            </a:xfrm>
            <a:custGeom>
              <a:avLst/>
              <a:gdLst/>
              <a:ahLst/>
              <a:cxnLst/>
              <a:rect l="l" t="t" r="r" b="b"/>
              <a:pathLst>
                <a:path w="217074" h="103773" extrusionOk="0">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29" name="Google Shape;2129;p34"/>
            <p:cNvSpPr/>
            <p:nvPr/>
          </p:nvSpPr>
          <p:spPr>
            <a:xfrm>
              <a:off x="3173533" y="4605067"/>
              <a:ext cx="220687" cy="124551"/>
            </a:xfrm>
            <a:custGeom>
              <a:avLst/>
              <a:gdLst/>
              <a:ahLst/>
              <a:cxnLst/>
              <a:rect l="l" t="t" r="r" b="b"/>
              <a:pathLst>
                <a:path w="220687" h="124551" extrusionOk="0">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30" name="Google Shape;2130;p34"/>
            <p:cNvSpPr/>
            <p:nvPr/>
          </p:nvSpPr>
          <p:spPr>
            <a:xfrm>
              <a:off x="3177588" y="4625969"/>
              <a:ext cx="217074" cy="103649"/>
            </a:xfrm>
            <a:custGeom>
              <a:avLst/>
              <a:gdLst/>
              <a:ahLst/>
              <a:cxnLst/>
              <a:rect l="l" t="t" r="r" b="b"/>
              <a:pathLst>
                <a:path w="217074" h="103649" extrusionOk="0">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31" name="Google Shape;2131;p34"/>
            <p:cNvSpPr/>
            <p:nvPr/>
          </p:nvSpPr>
          <p:spPr>
            <a:xfrm>
              <a:off x="2766014" y="4132721"/>
              <a:ext cx="711887" cy="612953"/>
            </a:xfrm>
            <a:custGeom>
              <a:avLst/>
              <a:gdLst/>
              <a:ahLst/>
              <a:cxnLst/>
              <a:rect l="l" t="t" r="r" b="b"/>
              <a:pathLst>
                <a:path w="711887" h="612953" extrusionOk="0">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32" name="Google Shape;2132;p34"/>
            <p:cNvSpPr/>
            <p:nvPr/>
          </p:nvSpPr>
          <p:spPr>
            <a:xfrm>
              <a:off x="2706078" y="4012750"/>
              <a:ext cx="153426" cy="268033"/>
            </a:xfrm>
            <a:custGeom>
              <a:avLst/>
              <a:gdLst/>
              <a:ahLst/>
              <a:cxnLst/>
              <a:rect l="l" t="t" r="r" b="b"/>
              <a:pathLst>
                <a:path w="153426" h="268033" extrusionOk="0">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33" name="Google Shape;2133;p34"/>
            <p:cNvSpPr/>
            <p:nvPr/>
          </p:nvSpPr>
          <p:spPr>
            <a:xfrm>
              <a:off x="2694181" y="3854621"/>
              <a:ext cx="102411" cy="197244"/>
            </a:xfrm>
            <a:custGeom>
              <a:avLst/>
              <a:gdLst/>
              <a:ahLst/>
              <a:cxnLst/>
              <a:rect l="l" t="t" r="r" b="b"/>
              <a:pathLst>
                <a:path w="102411" h="197244" extrusionOk="0">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34" name="Google Shape;2134;p34"/>
            <p:cNvSpPr/>
            <p:nvPr/>
          </p:nvSpPr>
          <p:spPr>
            <a:xfrm>
              <a:off x="2799755" y="3593223"/>
              <a:ext cx="234442" cy="375527"/>
            </a:xfrm>
            <a:custGeom>
              <a:avLst/>
              <a:gdLst/>
              <a:ahLst/>
              <a:cxnLst/>
              <a:rect l="l" t="t" r="r" b="b"/>
              <a:pathLst>
                <a:path w="234442" h="375527" extrusionOk="0">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grpSp>
          <p:nvGrpSpPr>
            <p:cNvPr id="2135" name="Google Shape;2135;p34"/>
            <p:cNvGrpSpPr/>
            <p:nvPr/>
          </p:nvGrpSpPr>
          <p:grpSpPr>
            <a:xfrm>
              <a:off x="2941619" y="3895613"/>
              <a:ext cx="483621" cy="510995"/>
              <a:chOff x="4345944" y="4626313"/>
              <a:chExt cx="483621" cy="510995"/>
            </a:xfrm>
          </p:grpSpPr>
          <p:grpSp>
            <p:nvGrpSpPr>
              <p:cNvPr id="2136" name="Google Shape;2136;p34"/>
              <p:cNvGrpSpPr/>
              <p:nvPr/>
            </p:nvGrpSpPr>
            <p:grpSpPr>
              <a:xfrm>
                <a:off x="4345944" y="4852987"/>
                <a:ext cx="474200" cy="284321"/>
                <a:chOff x="4345944" y="4852987"/>
                <a:chExt cx="474200" cy="284321"/>
              </a:xfrm>
            </p:grpSpPr>
            <p:sp>
              <p:nvSpPr>
                <p:cNvPr id="2137" name="Google Shape;2137;p34"/>
                <p:cNvSpPr/>
                <p:nvPr/>
              </p:nvSpPr>
              <p:spPr>
                <a:xfrm>
                  <a:off x="4346061" y="4969668"/>
                  <a:ext cx="474083" cy="167618"/>
                </a:xfrm>
                <a:custGeom>
                  <a:avLst/>
                  <a:gdLst/>
                  <a:ahLst/>
                  <a:cxnLst/>
                  <a:rect l="l" t="t" r="r" b="b"/>
                  <a:pathLst>
                    <a:path w="474083" h="167618" extrusionOk="0">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38" name="Google Shape;2138;p34"/>
                <p:cNvSpPr/>
                <p:nvPr/>
              </p:nvSpPr>
              <p:spPr>
                <a:xfrm>
                  <a:off x="4619603" y="5013483"/>
                  <a:ext cx="200539" cy="123825"/>
                </a:xfrm>
                <a:custGeom>
                  <a:avLst/>
                  <a:gdLst/>
                  <a:ahLst/>
                  <a:cxnLst/>
                  <a:rect l="l" t="t" r="r" b="b"/>
                  <a:pathLst>
                    <a:path w="200539" h="123825" extrusionOk="0">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39" name="Google Shape;2139;p34"/>
                <p:cNvSpPr/>
                <p:nvPr/>
              </p:nvSpPr>
              <p:spPr>
                <a:xfrm>
                  <a:off x="4345944" y="4852987"/>
                  <a:ext cx="474198" cy="274003"/>
                </a:xfrm>
                <a:custGeom>
                  <a:avLst/>
                  <a:gdLst/>
                  <a:ahLst/>
                  <a:cxnLst/>
                  <a:rect l="l" t="t" r="r" b="b"/>
                  <a:pathLst>
                    <a:path w="474198" h="274003" extrusionOk="0">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grpSp>
              <p:nvGrpSpPr>
                <p:cNvPr id="2140" name="Google Shape;2140;p34"/>
                <p:cNvGrpSpPr/>
                <p:nvPr/>
              </p:nvGrpSpPr>
              <p:grpSpPr>
                <a:xfrm>
                  <a:off x="4457040" y="4985575"/>
                  <a:ext cx="133724" cy="77247"/>
                  <a:chOff x="4457040" y="4985575"/>
                  <a:chExt cx="133724" cy="77247"/>
                </a:xfrm>
              </p:grpSpPr>
              <p:sp>
                <p:nvSpPr>
                  <p:cNvPr id="2141" name="Google Shape;2141;p34"/>
                  <p:cNvSpPr/>
                  <p:nvPr/>
                </p:nvSpPr>
                <p:spPr>
                  <a:xfrm>
                    <a:off x="4457040" y="4985575"/>
                    <a:ext cx="133724" cy="77247"/>
                  </a:xfrm>
                  <a:custGeom>
                    <a:avLst/>
                    <a:gdLst/>
                    <a:ahLst/>
                    <a:cxnLst/>
                    <a:rect l="l" t="t" r="r" b="b"/>
                    <a:pathLst>
                      <a:path w="133724" h="77247" extrusionOk="0">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42" name="Google Shape;2142;p34"/>
                  <p:cNvSpPr/>
                  <p:nvPr/>
                </p:nvSpPr>
                <p:spPr>
                  <a:xfrm>
                    <a:off x="4458372" y="4987099"/>
                    <a:ext cx="131154" cy="75723"/>
                  </a:xfrm>
                  <a:custGeom>
                    <a:avLst/>
                    <a:gdLst/>
                    <a:ahLst/>
                    <a:cxnLst/>
                    <a:rect l="l" t="t" r="r" b="b"/>
                    <a:pathLst>
                      <a:path w="131154" h="75723" extrusionOk="0">
                        <a:moveTo>
                          <a:pt x="0" y="26861"/>
                        </a:moveTo>
                        <a:lnTo>
                          <a:pt x="84613" y="75724"/>
                        </a:lnTo>
                        <a:lnTo>
                          <a:pt x="131155" y="48863"/>
                        </a:lnTo>
                        <a:lnTo>
                          <a:pt x="46447" y="0"/>
                        </a:lnTo>
                        <a:lnTo>
                          <a:pt x="0" y="26861"/>
                        </a:ln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grpSp>
            <p:sp>
              <p:nvSpPr>
                <p:cNvPr id="2143" name="Google Shape;2143;p34"/>
                <p:cNvSpPr/>
                <p:nvPr/>
              </p:nvSpPr>
              <p:spPr>
                <a:xfrm>
                  <a:off x="4747605" y="5011693"/>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44" name="Google Shape;2144;p34"/>
                <p:cNvSpPr/>
                <p:nvPr/>
              </p:nvSpPr>
              <p:spPr>
                <a:xfrm>
                  <a:off x="4730414" y="5001691"/>
                  <a:ext cx="29303" cy="16916"/>
                </a:xfrm>
                <a:custGeom>
                  <a:avLst/>
                  <a:gdLst/>
                  <a:ahLst/>
                  <a:cxnLst/>
                  <a:rect l="l" t="t" r="r" b="b"/>
                  <a:pathLst>
                    <a:path w="29303" h="16916" extrusionOk="0">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45" name="Google Shape;2145;p34"/>
                <p:cNvSpPr/>
                <p:nvPr/>
              </p:nvSpPr>
              <p:spPr>
                <a:xfrm>
                  <a:off x="4713055" y="4991690"/>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46" name="Google Shape;2146;p34"/>
                <p:cNvSpPr/>
                <p:nvPr/>
              </p:nvSpPr>
              <p:spPr>
                <a:xfrm>
                  <a:off x="4695787" y="4981117"/>
                  <a:ext cx="29345" cy="17487"/>
                </a:xfrm>
                <a:custGeom>
                  <a:avLst/>
                  <a:gdLst/>
                  <a:ahLst/>
                  <a:cxnLst/>
                  <a:rect l="l" t="t" r="r" b="b"/>
                  <a:pathLst>
                    <a:path w="29345" h="17487" extrusionOk="0">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47" name="Google Shape;2147;p34"/>
                <p:cNvSpPr/>
                <p:nvPr/>
              </p:nvSpPr>
              <p:spPr>
                <a:xfrm>
                  <a:off x="4678497" y="4971592"/>
                  <a:ext cx="29372" cy="17487"/>
                </a:xfrm>
                <a:custGeom>
                  <a:avLst/>
                  <a:gdLst/>
                  <a:ahLst/>
                  <a:cxnLst/>
                  <a:rect l="l" t="t" r="r" b="b"/>
                  <a:pathLst>
                    <a:path w="29372" h="17487" extrusionOk="0">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48" name="Google Shape;2148;p34"/>
                <p:cNvSpPr/>
                <p:nvPr/>
              </p:nvSpPr>
              <p:spPr>
                <a:xfrm>
                  <a:off x="4661184" y="4961591"/>
                  <a:ext cx="29363" cy="17011"/>
                </a:xfrm>
                <a:custGeom>
                  <a:avLst/>
                  <a:gdLst/>
                  <a:ahLst/>
                  <a:cxnLst/>
                  <a:rect l="l" t="t" r="r" b="b"/>
                  <a:pathLst>
                    <a:path w="29363" h="17011" extrusionOk="0">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49" name="Google Shape;2149;p34"/>
                <p:cNvSpPr/>
                <p:nvPr/>
              </p:nvSpPr>
              <p:spPr>
                <a:xfrm>
                  <a:off x="4643896" y="4951685"/>
                  <a:ext cx="29270" cy="17011"/>
                </a:xfrm>
                <a:custGeom>
                  <a:avLst/>
                  <a:gdLst/>
                  <a:ahLst/>
                  <a:cxnLst/>
                  <a:rect l="l" t="t" r="r" b="b"/>
                  <a:pathLst>
                    <a:path w="29270" h="17011" extrusionOk="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0" name="Google Shape;2150;p34"/>
                <p:cNvSpPr/>
                <p:nvPr/>
              </p:nvSpPr>
              <p:spPr>
                <a:xfrm>
                  <a:off x="4626634" y="494177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1" name="Google Shape;2151;p34"/>
                <p:cNvSpPr/>
                <p:nvPr/>
              </p:nvSpPr>
              <p:spPr>
                <a:xfrm>
                  <a:off x="4609300" y="4931587"/>
                  <a:ext cx="29374" cy="17106"/>
                </a:xfrm>
                <a:custGeom>
                  <a:avLst/>
                  <a:gdLst/>
                  <a:ahLst/>
                  <a:cxnLst/>
                  <a:rect l="l" t="t" r="r" b="b"/>
                  <a:pathLst>
                    <a:path w="29374" h="17106" extrusionOk="0">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2" name="Google Shape;2152;p34"/>
                <p:cNvSpPr/>
                <p:nvPr/>
              </p:nvSpPr>
              <p:spPr>
                <a:xfrm>
                  <a:off x="4592048" y="4921776"/>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3" name="Google Shape;2153;p34"/>
                <p:cNvSpPr/>
                <p:nvPr/>
              </p:nvSpPr>
              <p:spPr>
                <a:xfrm>
                  <a:off x="4574762" y="491177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4" name="Google Shape;2154;p34"/>
                <p:cNvSpPr/>
                <p:nvPr/>
              </p:nvSpPr>
              <p:spPr>
                <a:xfrm>
                  <a:off x="4557452" y="4901679"/>
                  <a:ext cx="29387" cy="16983"/>
                </a:xfrm>
                <a:custGeom>
                  <a:avLst/>
                  <a:gdLst/>
                  <a:ahLst/>
                  <a:cxnLst/>
                  <a:rect l="l" t="t" r="r" b="b"/>
                  <a:pathLst>
                    <a:path w="29387" h="16983" extrusionOk="0">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5" name="Google Shape;2155;p34"/>
                <p:cNvSpPr/>
                <p:nvPr/>
              </p:nvSpPr>
              <p:spPr>
                <a:xfrm>
                  <a:off x="4540118" y="4891677"/>
                  <a:ext cx="29458" cy="17011"/>
                </a:xfrm>
                <a:custGeom>
                  <a:avLst/>
                  <a:gdLst/>
                  <a:ahLst/>
                  <a:cxnLst/>
                  <a:rect l="l" t="t" r="r" b="b"/>
                  <a:pathLst>
                    <a:path w="29458" h="17011" extrusionOk="0">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6" name="Google Shape;2156;p34"/>
                <p:cNvSpPr/>
                <p:nvPr/>
              </p:nvSpPr>
              <p:spPr>
                <a:xfrm>
                  <a:off x="4514573" y="4876818"/>
                  <a:ext cx="37680" cy="21809"/>
                </a:xfrm>
                <a:custGeom>
                  <a:avLst/>
                  <a:gdLst/>
                  <a:ahLst/>
                  <a:cxnLst/>
                  <a:rect l="l" t="t" r="r" b="b"/>
                  <a:pathLst>
                    <a:path w="37680" h="21809" extrusionOk="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7" name="Google Shape;2157;p34"/>
                <p:cNvSpPr/>
                <p:nvPr/>
              </p:nvSpPr>
              <p:spPr>
                <a:xfrm>
                  <a:off x="4705251" y="500654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8" name="Google Shape;2158;p34"/>
                <p:cNvSpPr/>
                <p:nvPr/>
              </p:nvSpPr>
              <p:spPr>
                <a:xfrm>
                  <a:off x="4687929" y="4996548"/>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59" name="Google Shape;2159;p34"/>
                <p:cNvSpPr/>
                <p:nvPr/>
              </p:nvSpPr>
              <p:spPr>
                <a:xfrm>
                  <a:off x="4670606" y="4986547"/>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0" name="Google Shape;2160;p34"/>
                <p:cNvSpPr/>
                <p:nvPr/>
              </p:nvSpPr>
              <p:spPr>
                <a:xfrm>
                  <a:off x="4653308" y="4976545"/>
                  <a:ext cx="29434" cy="16916"/>
                </a:xfrm>
                <a:custGeom>
                  <a:avLst/>
                  <a:gdLst/>
                  <a:ahLst/>
                  <a:cxnLst/>
                  <a:rect l="l" t="t" r="r" b="b"/>
                  <a:pathLst>
                    <a:path w="29434" h="16916" extrusionOk="0">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1" name="Google Shape;2161;p34"/>
                <p:cNvSpPr/>
                <p:nvPr/>
              </p:nvSpPr>
              <p:spPr>
                <a:xfrm>
                  <a:off x="4636115" y="4966449"/>
                  <a:ext cx="29341" cy="17047"/>
                </a:xfrm>
                <a:custGeom>
                  <a:avLst/>
                  <a:gdLst/>
                  <a:ahLst/>
                  <a:cxnLst/>
                  <a:rect l="l" t="t" r="r" b="b"/>
                  <a:pathLst>
                    <a:path w="29341" h="17047" extrusionOk="0">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2" name="Google Shape;2162;p34"/>
                <p:cNvSpPr/>
                <p:nvPr/>
              </p:nvSpPr>
              <p:spPr>
                <a:xfrm>
                  <a:off x="4618793" y="4956352"/>
                  <a:ext cx="29341" cy="17106"/>
                </a:xfrm>
                <a:custGeom>
                  <a:avLst/>
                  <a:gdLst/>
                  <a:ahLst/>
                  <a:cxnLst/>
                  <a:rect l="l" t="t" r="r" b="b"/>
                  <a:pathLst>
                    <a:path w="29341" h="17106" extrusionOk="0">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3" name="Google Shape;2163;p34"/>
                <p:cNvSpPr/>
                <p:nvPr/>
              </p:nvSpPr>
              <p:spPr>
                <a:xfrm>
                  <a:off x="4601470" y="4946446"/>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4" name="Google Shape;2164;p34"/>
                <p:cNvSpPr/>
                <p:nvPr/>
              </p:nvSpPr>
              <p:spPr>
                <a:xfrm>
                  <a:off x="4584137" y="4936445"/>
                  <a:ext cx="29291" cy="17011"/>
                </a:xfrm>
                <a:custGeom>
                  <a:avLst/>
                  <a:gdLst/>
                  <a:ahLst/>
                  <a:cxnLst/>
                  <a:rect l="l" t="t" r="r" b="b"/>
                  <a:pathLst>
                    <a:path w="29291" h="17011" extrusionOk="0">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5" name="Google Shape;2165;p34"/>
                <p:cNvSpPr/>
                <p:nvPr/>
              </p:nvSpPr>
              <p:spPr>
                <a:xfrm>
                  <a:off x="4566835" y="4926444"/>
                  <a:ext cx="29390" cy="17011"/>
                </a:xfrm>
                <a:custGeom>
                  <a:avLst/>
                  <a:gdLst/>
                  <a:ahLst/>
                  <a:cxnLst/>
                  <a:rect l="l" t="t" r="r" b="b"/>
                  <a:pathLst>
                    <a:path w="29390" h="17011" extrusionOk="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6" name="Google Shape;2166;p34"/>
                <p:cNvSpPr/>
                <p:nvPr/>
              </p:nvSpPr>
              <p:spPr>
                <a:xfrm>
                  <a:off x="4549576" y="4916443"/>
                  <a:ext cx="29326" cy="17011"/>
                </a:xfrm>
                <a:custGeom>
                  <a:avLst/>
                  <a:gdLst/>
                  <a:ahLst/>
                  <a:cxnLst/>
                  <a:rect l="l" t="t" r="r" b="b"/>
                  <a:pathLst>
                    <a:path w="29326" h="17011" extrusionOk="0">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7" name="Google Shape;2167;p34"/>
                <p:cNvSpPr/>
                <p:nvPr/>
              </p:nvSpPr>
              <p:spPr>
                <a:xfrm>
                  <a:off x="4532218" y="4906536"/>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8" name="Google Shape;2168;p34"/>
                <p:cNvSpPr/>
                <p:nvPr/>
              </p:nvSpPr>
              <p:spPr>
                <a:xfrm>
                  <a:off x="4514896" y="4896535"/>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69" name="Google Shape;2169;p34"/>
                <p:cNvSpPr/>
                <p:nvPr/>
              </p:nvSpPr>
              <p:spPr>
                <a:xfrm>
                  <a:off x="4722536" y="5016484"/>
                  <a:ext cx="37680" cy="21745"/>
                </a:xfrm>
                <a:custGeom>
                  <a:avLst/>
                  <a:gdLst/>
                  <a:ahLst/>
                  <a:cxnLst/>
                  <a:rect l="l" t="t" r="r" b="b"/>
                  <a:pathLst>
                    <a:path w="37680" h="21745" extrusionOk="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0" name="Google Shape;2170;p34"/>
                <p:cNvSpPr/>
                <p:nvPr/>
              </p:nvSpPr>
              <p:spPr>
                <a:xfrm>
                  <a:off x="4481005" y="4886460"/>
                  <a:ext cx="46109" cy="24112"/>
                </a:xfrm>
                <a:custGeom>
                  <a:avLst/>
                  <a:gdLst/>
                  <a:ahLst/>
                  <a:cxnLst/>
                  <a:rect l="l" t="t" r="r" b="b"/>
                  <a:pathLst>
                    <a:path w="46109" h="24112" extrusionOk="0">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1" name="Google Shape;2171;p34"/>
                <p:cNvSpPr/>
                <p:nvPr/>
              </p:nvSpPr>
              <p:spPr>
                <a:xfrm>
                  <a:off x="4680529" y="5050364"/>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2" name="Google Shape;2172;p34"/>
                <p:cNvSpPr/>
                <p:nvPr/>
              </p:nvSpPr>
              <p:spPr>
                <a:xfrm>
                  <a:off x="4663322" y="5040268"/>
                  <a:ext cx="28938" cy="17011"/>
                </a:xfrm>
                <a:custGeom>
                  <a:avLst/>
                  <a:gdLst/>
                  <a:ahLst/>
                  <a:cxnLst/>
                  <a:rect l="l" t="t" r="r" b="b"/>
                  <a:pathLst>
                    <a:path w="28938" h="17011" extrusionOk="0">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3" name="Google Shape;2173;p34"/>
                <p:cNvSpPr/>
                <p:nvPr/>
              </p:nvSpPr>
              <p:spPr>
                <a:xfrm>
                  <a:off x="4646050" y="5030457"/>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4" name="Google Shape;2174;p34"/>
                <p:cNvSpPr/>
                <p:nvPr/>
              </p:nvSpPr>
              <p:spPr>
                <a:xfrm>
                  <a:off x="4499297" y="4945494"/>
                  <a:ext cx="29352" cy="17011"/>
                </a:xfrm>
                <a:custGeom>
                  <a:avLst/>
                  <a:gdLst/>
                  <a:ahLst/>
                  <a:cxnLst/>
                  <a:rect l="l" t="t" r="r" b="b"/>
                  <a:pathLst>
                    <a:path w="29352" h="17011" extrusionOk="0">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5" name="Google Shape;2175;p34"/>
                <p:cNvSpPr/>
                <p:nvPr/>
              </p:nvSpPr>
              <p:spPr>
                <a:xfrm>
                  <a:off x="4482022" y="493568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6" name="Google Shape;2176;p34"/>
                <p:cNvSpPr/>
                <p:nvPr/>
              </p:nvSpPr>
              <p:spPr>
                <a:xfrm>
                  <a:off x="4464795" y="4925682"/>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7" name="Google Shape;2177;p34"/>
                <p:cNvSpPr/>
                <p:nvPr/>
              </p:nvSpPr>
              <p:spPr>
                <a:xfrm>
                  <a:off x="4447522" y="4915490"/>
                  <a:ext cx="29387" cy="17202"/>
                </a:xfrm>
                <a:custGeom>
                  <a:avLst/>
                  <a:gdLst/>
                  <a:ahLst/>
                  <a:cxnLst/>
                  <a:rect l="l" t="t" r="r" b="b"/>
                  <a:pathLst>
                    <a:path w="29387" h="17202" extrusionOk="0">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8" name="Google Shape;2178;p34"/>
                <p:cNvSpPr/>
                <p:nvPr/>
              </p:nvSpPr>
              <p:spPr>
                <a:xfrm>
                  <a:off x="4624469" y="5017884"/>
                  <a:ext cx="34098" cy="19393"/>
                </a:xfrm>
                <a:custGeom>
                  <a:avLst/>
                  <a:gdLst/>
                  <a:ahLst/>
                  <a:cxnLst/>
                  <a:rect l="l" t="t" r="r" b="b"/>
                  <a:pathLst>
                    <a:path w="34098" h="19393" extrusionOk="0">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79" name="Google Shape;2179;p34"/>
                <p:cNvSpPr/>
                <p:nvPr/>
              </p:nvSpPr>
              <p:spPr>
                <a:xfrm>
                  <a:off x="4516514" y="4955590"/>
                  <a:ext cx="33778" cy="19392"/>
                </a:xfrm>
                <a:custGeom>
                  <a:avLst/>
                  <a:gdLst/>
                  <a:ahLst/>
                  <a:cxnLst/>
                  <a:rect l="l" t="t" r="r" b="b"/>
                  <a:pathLst>
                    <a:path w="33778" h="19392" extrusionOk="0">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0" name="Google Shape;2180;p34"/>
                <p:cNvSpPr/>
                <p:nvPr/>
              </p:nvSpPr>
              <p:spPr>
                <a:xfrm>
                  <a:off x="4538177" y="4968068"/>
                  <a:ext cx="98308" cy="56826"/>
                </a:xfrm>
                <a:custGeom>
                  <a:avLst/>
                  <a:gdLst/>
                  <a:ahLst/>
                  <a:cxnLst/>
                  <a:rect l="l" t="t" r="r" b="b"/>
                  <a:pathLst>
                    <a:path w="98308" h="56826" extrusionOk="0">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1" name="Google Shape;2181;p34"/>
                <p:cNvSpPr/>
                <p:nvPr/>
              </p:nvSpPr>
              <p:spPr>
                <a:xfrm>
                  <a:off x="4683753" y="5013502"/>
                  <a:ext cx="29387" cy="16916"/>
                </a:xfrm>
                <a:custGeom>
                  <a:avLst/>
                  <a:gdLst/>
                  <a:ahLst/>
                  <a:cxnLst/>
                  <a:rect l="l" t="t" r="r" b="b"/>
                  <a:pathLst>
                    <a:path w="29387" h="16916" extrusionOk="0">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2" name="Google Shape;2182;p34"/>
                <p:cNvSpPr/>
                <p:nvPr/>
              </p:nvSpPr>
              <p:spPr>
                <a:xfrm>
                  <a:off x="4666502" y="5003310"/>
                  <a:ext cx="29374" cy="17106"/>
                </a:xfrm>
                <a:custGeom>
                  <a:avLst/>
                  <a:gdLst/>
                  <a:ahLst/>
                  <a:cxnLst/>
                  <a:rect l="l" t="t" r="r" b="b"/>
                  <a:pathLst>
                    <a:path w="29374" h="17106" extrusionOk="0">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3" name="Google Shape;2183;p34"/>
                <p:cNvSpPr/>
                <p:nvPr/>
              </p:nvSpPr>
              <p:spPr>
                <a:xfrm>
                  <a:off x="4649277" y="4993405"/>
                  <a:ext cx="29313" cy="17011"/>
                </a:xfrm>
                <a:custGeom>
                  <a:avLst/>
                  <a:gdLst/>
                  <a:ahLst/>
                  <a:cxnLst/>
                  <a:rect l="l" t="t" r="r" b="b"/>
                  <a:pathLst>
                    <a:path w="29313" h="17011" extrusionOk="0">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4" name="Google Shape;2184;p34"/>
                <p:cNvSpPr/>
                <p:nvPr/>
              </p:nvSpPr>
              <p:spPr>
                <a:xfrm>
                  <a:off x="4631964" y="4983594"/>
                  <a:ext cx="29363" cy="16916"/>
                </a:xfrm>
                <a:custGeom>
                  <a:avLst/>
                  <a:gdLst/>
                  <a:ahLst/>
                  <a:cxnLst/>
                  <a:rect l="l" t="t" r="r" b="b"/>
                  <a:pathLst>
                    <a:path w="29363" h="16916" extrusionOk="0">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5" name="Google Shape;2185;p34"/>
                <p:cNvSpPr/>
                <p:nvPr/>
              </p:nvSpPr>
              <p:spPr>
                <a:xfrm>
                  <a:off x="4614700" y="4973593"/>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6" name="Google Shape;2186;p34"/>
                <p:cNvSpPr/>
                <p:nvPr/>
              </p:nvSpPr>
              <p:spPr>
                <a:xfrm>
                  <a:off x="4597237" y="4963591"/>
                  <a:ext cx="29541" cy="16916"/>
                </a:xfrm>
                <a:custGeom>
                  <a:avLst/>
                  <a:gdLst/>
                  <a:ahLst/>
                  <a:cxnLst/>
                  <a:rect l="l" t="t" r="r" b="b"/>
                  <a:pathLst>
                    <a:path w="29541" h="16916" extrusionOk="0">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7" name="Google Shape;2187;p34"/>
                <p:cNvSpPr/>
                <p:nvPr/>
              </p:nvSpPr>
              <p:spPr>
                <a:xfrm>
                  <a:off x="4580242" y="4953400"/>
                  <a:ext cx="29308" cy="17106"/>
                </a:xfrm>
                <a:custGeom>
                  <a:avLst/>
                  <a:gdLst/>
                  <a:ahLst/>
                  <a:cxnLst/>
                  <a:rect l="l" t="t" r="r" b="b"/>
                  <a:pathLst>
                    <a:path w="29308" h="17106" extrusionOk="0">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8" name="Google Shape;2188;p34"/>
                <p:cNvSpPr/>
                <p:nvPr/>
              </p:nvSpPr>
              <p:spPr>
                <a:xfrm>
                  <a:off x="4562889" y="4943589"/>
                  <a:ext cx="29375" cy="16916"/>
                </a:xfrm>
                <a:custGeom>
                  <a:avLst/>
                  <a:gdLst/>
                  <a:ahLst/>
                  <a:cxnLst/>
                  <a:rect l="l" t="t" r="r" b="b"/>
                  <a:pathLst>
                    <a:path w="29375" h="16916" extrusionOk="0">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89" name="Google Shape;2189;p34"/>
                <p:cNvSpPr/>
                <p:nvPr/>
              </p:nvSpPr>
              <p:spPr>
                <a:xfrm>
                  <a:off x="4545668" y="4933492"/>
                  <a:ext cx="29333" cy="17487"/>
                </a:xfrm>
                <a:custGeom>
                  <a:avLst/>
                  <a:gdLst/>
                  <a:ahLst/>
                  <a:cxnLst/>
                  <a:rect l="l" t="t" r="r" b="b"/>
                  <a:pathLst>
                    <a:path w="29333" h="17487" extrusionOk="0">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0" name="Google Shape;2190;p34"/>
                <p:cNvSpPr/>
                <p:nvPr/>
              </p:nvSpPr>
              <p:spPr>
                <a:xfrm>
                  <a:off x="4528402" y="4923967"/>
                  <a:ext cx="29313" cy="16630"/>
                </a:xfrm>
                <a:custGeom>
                  <a:avLst/>
                  <a:gdLst/>
                  <a:ahLst/>
                  <a:cxnLst/>
                  <a:rect l="l" t="t" r="r" b="b"/>
                  <a:pathLst>
                    <a:path w="29313" h="16630" extrusionOk="0">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1" name="Google Shape;2191;p34"/>
                <p:cNvSpPr/>
                <p:nvPr/>
              </p:nvSpPr>
              <p:spPr>
                <a:xfrm>
                  <a:off x="4511410" y="4913585"/>
                  <a:ext cx="29041" cy="17011"/>
                </a:xfrm>
                <a:custGeom>
                  <a:avLst/>
                  <a:gdLst/>
                  <a:ahLst/>
                  <a:cxnLst/>
                  <a:rect l="l" t="t" r="r" b="b"/>
                  <a:pathLst>
                    <a:path w="29041" h="17011" extrusionOk="0">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2" name="Google Shape;2192;p34"/>
                <p:cNvSpPr/>
                <p:nvPr/>
              </p:nvSpPr>
              <p:spPr>
                <a:xfrm>
                  <a:off x="4493824" y="4903774"/>
                  <a:ext cx="29376" cy="16916"/>
                </a:xfrm>
                <a:custGeom>
                  <a:avLst/>
                  <a:gdLst/>
                  <a:ahLst/>
                  <a:cxnLst/>
                  <a:rect l="l" t="t" r="r" b="b"/>
                  <a:pathLst>
                    <a:path w="29376" h="16916" extrusionOk="0">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3" name="Google Shape;2193;p34"/>
                <p:cNvSpPr/>
                <p:nvPr/>
              </p:nvSpPr>
              <p:spPr>
                <a:xfrm>
                  <a:off x="4701039" y="5023503"/>
                  <a:ext cx="42331" cy="24441"/>
                </a:xfrm>
                <a:custGeom>
                  <a:avLst/>
                  <a:gdLst/>
                  <a:ahLst/>
                  <a:cxnLst/>
                  <a:rect l="l" t="t" r="r" b="b"/>
                  <a:pathLst>
                    <a:path w="42331" h="24441" extrusionOk="0">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4" name="Google Shape;2194;p34"/>
                <p:cNvSpPr/>
                <p:nvPr/>
              </p:nvSpPr>
              <p:spPr>
                <a:xfrm>
                  <a:off x="4675609" y="5027945"/>
                  <a:ext cx="29345" cy="17142"/>
                </a:xfrm>
                <a:custGeom>
                  <a:avLst/>
                  <a:gdLst/>
                  <a:ahLst/>
                  <a:cxnLst/>
                  <a:rect l="l" t="t" r="r" b="b"/>
                  <a:pathLst>
                    <a:path w="29345" h="17142" extrusionOk="0">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5" name="Google Shape;2195;p34"/>
                <p:cNvSpPr/>
                <p:nvPr/>
              </p:nvSpPr>
              <p:spPr>
                <a:xfrm>
                  <a:off x="4658328" y="5018170"/>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6" name="Google Shape;2196;p34"/>
                <p:cNvSpPr/>
                <p:nvPr/>
              </p:nvSpPr>
              <p:spPr>
                <a:xfrm>
                  <a:off x="4641064" y="5008168"/>
                  <a:ext cx="29341" cy="16916"/>
                </a:xfrm>
                <a:custGeom>
                  <a:avLst/>
                  <a:gdLst/>
                  <a:ahLst/>
                  <a:cxnLst/>
                  <a:rect l="l" t="t" r="r" b="b"/>
                  <a:pathLst>
                    <a:path w="29341" h="16916" extrusionOk="0">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7" name="Google Shape;2197;p34"/>
                <p:cNvSpPr/>
                <p:nvPr/>
              </p:nvSpPr>
              <p:spPr>
                <a:xfrm>
                  <a:off x="4623779" y="4998072"/>
                  <a:ext cx="29363" cy="17011"/>
                </a:xfrm>
                <a:custGeom>
                  <a:avLst/>
                  <a:gdLst/>
                  <a:ahLst/>
                  <a:cxnLst/>
                  <a:rect l="l" t="t" r="r" b="b"/>
                  <a:pathLst>
                    <a:path w="29363" h="17011" extrusionOk="0">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8" name="Google Shape;2198;p34"/>
                <p:cNvSpPr/>
                <p:nvPr/>
              </p:nvSpPr>
              <p:spPr>
                <a:xfrm>
                  <a:off x="4606671" y="4988070"/>
                  <a:ext cx="29244" cy="17106"/>
                </a:xfrm>
                <a:custGeom>
                  <a:avLst/>
                  <a:gdLst/>
                  <a:ahLst/>
                  <a:cxnLst/>
                  <a:rect l="l" t="t" r="r" b="b"/>
                  <a:pathLst>
                    <a:path w="29244" h="17106" extrusionOk="0">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199" name="Google Shape;2199;p34"/>
                <p:cNvSpPr/>
                <p:nvPr/>
              </p:nvSpPr>
              <p:spPr>
                <a:xfrm>
                  <a:off x="4589253" y="4978260"/>
                  <a:ext cx="29376" cy="16916"/>
                </a:xfrm>
                <a:custGeom>
                  <a:avLst/>
                  <a:gdLst/>
                  <a:ahLst/>
                  <a:cxnLst/>
                  <a:rect l="l" t="t" r="r" b="b"/>
                  <a:pathLst>
                    <a:path w="29376" h="16916" extrusionOk="0">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00" name="Google Shape;2200;p34"/>
                <p:cNvSpPr/>
                <p:nvPr/>
              </p:nvSpPr>
              <p:spPr>
                <a:xfrm>
                  <a:off x="4572002" y="4968259"/>
                  <a:ext cx="29363" cy="16916"/>
                </a:xfrm>
                <a:custGeom>
                  <a:avLst/>
                  <a:gdLst/>
                  <a:ahLst/>
                  <a:cxnLst/>
                  <a:rect l="l" t="t" r="r" b="b"/>
                  <a:pathLst>
                    <a:path w="29363" h="16916" extrusionOk="0">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01" name="Google Shape;2201;p34"/>
                <p:cNvSpPr/>
                <p:nvPr/>
              </p:nvSpPr>
              <p:spPr>
                <a:xfrm>
                  <a:off x="4554738" y="4958162"/>
                  <a:ext cx="29341" cy="17011"/>
                </a:xfrm>
                <a:custGeom>
                  <a:avLst/>
                  <a:gdLst/>
                  <a:ahLst/>
                  <a:cxnLst/>
                  <a:rect l="l" t="t" r="r" b="b"/>
                  <a:pathLst>
                    <a:path w="29341" h="17011" extrusionOk="0">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02" name="Google Shape;2202;p34"/>
                <p:cNvSpPr/>
                <p:nvPr/>
              </p:nvSpPr>
              <p:spPr>
                <a:xfrm>
                  <a:off x="4537453" y="4948351"/>
                  <a:ext cx="29363" cy="16916"/>
                </a:xfrm>
                <a:custGeom>
                  <a:avLst/>
                  <a:gdLst/>
                  <a:ahLst/>
                  <a:cxnLst/>
                  <a:rect l="l" t="t" r="r" b="b"/>
                  <a:pathLst>
                    <a:path w="29363" h="16916" extrusionOk="0">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03" name="Google Shape;2203;p34"/>
                <p:cNvSpPr/>
                <p:nvPr/>
              </p:nvSpPr>
              <p:spPr>
                <a:xfrm>
                  <a:off x="4520202" y="4938350"/>
                  <a:ext cx="29291" cy="16916"/>
                </a:xfrm>
                <a:custGeom>
                  <a:avLst/>
                  <a:gdLst/>
                  <a:ahLst/>
                  <a:cxnLst/>
                  <a:rect l="l" t="t" r="r" b="b"/>
                  <a:pathLst>
                    <a:path w="29291" h="16916" extrusionOk="0">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04" name="Google Shape;2204;p34"/>
                <p:cNvSpPr/>
                <p:nvPr/>
              </p:nvSpPr>
              <p:spPr>
                <a:xfrm>
                  <a:off x="4502927" y="4928253"/>
                  <a:ext cx="29376" cy="17011"/>
                </a:xfrm>
                <a:custGeom>
                  <a:avLst/>
                  <a:gdLst/>
                  <a:ahLst/>
                  <a:cxnLst/>
                  <a:rect l="l" t="t" r="r" b="b"/>
                  <a:pathLst>
                    <a:path w="29376" h="17011" extrusionOk="0">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05" name="Google Shape;2205;p34"/>
                <p:cNvSpPr/>
                <p:nvPr/>
              </p:nvSpPr>
              <p:spPr>
                <a:xfrm>
                  <a:off x="4464204" y="4906060"/>
                  <a:ext cx="50834" cy="28917"/>
                </a:xfrm>
                <a:custGeom>
                  <a:avLst/>
                  <a:gdLst/>
                  <a:ahLst/>
                  <a:cxnLst/>
                  <a:rect l="l" t="t" r="r" b="b"/>
                  <a:pathLst>
                    <a:path w="50834" h="28917" extrusionOk="0">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06" name="Google Shape;2206;p34"/>
                <p:cNvSpPr/>
                <p:nvPr/>
              </p:nvSpPr>
              <p:spPr>
                <a:xfrm>
                  <a:off x="4692687" y="5037982"/>
                  <a:ext cx="33968" cy="19459"/>
                </a:xfrm>
                <a:custGeom>
                  <a:avLst/>
                  <a:gdLst/>
                  <a:ahLst/>
                  <a:cxnLst/>
                  <a:rect l="l" t="t" r="r" b="b"/>
                  <a:pathLst>
                    <a:path w="33968" h="19459" extrusionOk="0">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grpSp>
          <p:grpSp>
            <p:nvGrpSpPr>
              <p:cNvPr id="2207" name="Google Shape;2207;p34"/>
              <p:cNvGrpSpPr/>
              <p:nvPr/>
            </p:nvGrpSpPr>
            <p:grpSpPr>
              <a:xfrm>
                <a:off x="4543079" y="4626313"/>
                <a:ext cx="286486" cy="386884"/>
                <a:chOff x="4543079" y="4626313"/>
                <a:chExt cx="286486" cy="386884"/>
              </a:xfrm>
            </p:grpSpPr>
            <p:grpSp>
              <p:nvGrpSpPr>
                <p:cNvPr id="2208" name="Google Shape;2208;p34"/>
                <p:cNvGrpSpPr/>
                <p:nvPr/>
              </p:nvGrpSpPr>
              <p:grpSpPr>
                <a:xfrm>
                  <a:off x="4543079" y="4626313"/>
                  <a:ext cx="286486" cy="386884"/>
                  <a:chOff x="4543079" y="4626313"/>
                  <a:chExt cx="286486" cy="386884"/>
                </a:xfrm>
              </p:grpSpPr>
              <p:sp>
                <p:nvSpPr>
                  <p:cNvPr id="2209" name="Google Shape;2209;p34"/>
                  <p:cNvSpPr/>
                  <p:nvPr/>
                </p:nvSpPr>
                <p:spPr>
                  <a:xfrm>
                    <a:off x="4543081" y="4626313"/>
                    <a:ext cx="286484" cy="386884"/>
                  </a:xfrm>
                  <a:custGeom>
                    <a:avLst/>
                    <a:gdLst/>
                    <a:ahLst/>
                    <a:cxnLst/>
                    <a:rect l="l" t="t" r="r" b="b"/>
                    <a:pathLst>
                      <a:path w="286484" h="386884" extrusionOk="0">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10" name="Google Shape;2210;p34"/>
                  <p:cNvSpPr/>
                  <p:nvPr/>
                </p:nvSpPr>
                <p:spPr>
                  <a:xfrm>
                    <a:off x="4543081" y="4626313"/>
                    <a:ext cx="284295" cy="175524"/>
                  </a:xfrm>
                  <a:custGeom>
                    <a:avLst/>
                    <a:gdLst/>
                    <a:ahLst/>
                    <a:cxnLst/>
                    <a:rect l="l" t="t" r="r" b="b"/>
                    <a:pathLst>
                      <a:path w="284295" h="175524" extrusionOk="0">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11" name="Google Shape;2211;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12" name="Google Shape;2212;p34"/>
                  <p:cNvSpPr/>
                  <p:nvPr/>
                </p:nvSpPr>
                <p:spPr>
                  <a:xfrm>
                    <a:off x="4543079" y="4629510"/>
                    <a:ext cx="277444" cy="383687"/>
                  </a:xfrm>
                  <a:custGeom>
                    <a:avLst/>
                    <a:gdLst/>
                    <a:ahLst/>
                    <a:cxnLst/>
                    <a:rect l="l" t="t" r="r" b="b"/>
                    <a:pathLst>
                      <a:path w="277444" h="383687" extrusionOk="0">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13" name="Google Shape;2213;p34"/>
                  <p:cNvSpPr/>
                  <p:nvPr/>
                </p:nvSpPr>
                <p:spPr>
                  <a:xfrm>
                    <a:off x="4543081" y="4845081"/>
                    <a:ext cx="277062" cy="168020"/>
                  </a:xfrm>
                  <a:custGeom>
                    <a:avLst/>
                    <a:gdLst/>
                    <a:ahLst/>
                    <a:cxnLst/>
                    <a:rect l="l" t="t" r="r" b="b"/>
                    <a:pathLst>
                      <a:path w="277062" h="168020" extrusionOk="0">
                        <a:moveTo>
                          <a:pt x="277062" y="168021"/>
                        </a:moveTo>
                        <a:lnTo>
                          <a:pt x="277062" y="160210"/>
                        </a:lnTo>
                        <a:lnTo>
                          <a:pt x="0" y="0"/>
                        </a:lnTo>
                        <a:lnTo>
                          <a:pt x="0" y="7906"/>
                        </a:lnTo>
                        <a:lnTo>
                          <a:pt x="277062" y="168021"/>
                        </a:lnTo>
                        <a:close/>
                      </a:path>
                    </a:pathLst>
                  </a:custGeom>
                  <a:solidFill>
                    <a:srgbClr val="DBDBDB"/>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grpSp>
            <p:sp>
              <p:nvSpPr>
                <p:cNvPr id="2214" name="Google Shape;2214;p34"/>
                <p:cNvSpPr/>
                <p:nvPr/>
              </p:nvSpPr>
              <p:spPr>
                <a:xfrm>
                  <a:off x="4550219" y="4641437"/>
                  <a:ext cx="3426" cy="199929"/>
                </a:xfrm>
                <a:custGeom>
                  <a:avLst/>
                  <a:gdLst/>
                  <a:ahLst/>
                  <a:cxnLst/>
                  <a:rect l="l" t="t" r="r" b="b"/>
                  <a:pathLst>
                    <a:path w="3426" h="199929" extrusionOk="0">
                      <a:moveTo>
                        <a:pt x="0" y="199930"/>
                      </a:moveTo>
                      <a:lnTo>
                        <a:pt x="0" y="0"/>
                      </a:lnTo>
                      <a:lnTo>
                        <a:pt x="3426" y="2000"/>
                      </a:lnTo>
                      <a:lnTo>
                        <a:pt x="3426" y="198310"/>
                      </a:lnTo>
                      <a:lnTo>
                        <a:pt x="0" y="199930"/>
                      </a:lnTo>
                      <a:close/>
                    </a:path>
                  </a:pathLst>
                </a:custGeom>
                <a:solidFill>
                  <a:srgbClr val="1E3779"/>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15" name="Google Shape;2215;p34"/>
                <p:cNvSpPr/>
                <p:nvPr/>
              </p:nvSpPr>
              <p:spPr>
                <a:xfrm>
                  <a:off x="4553645" y="4643437"/>
                  <a:ext cx="257645" cy="344805"/>
                </a:xfrm>
                <a:custGeom>
                  <a:avLst/>
                  <a:gdLst/>
                  <a:ahLst/>
                  <a:cxnLst/>
                  <a:rect l="l" t="t" r="r" b="b"/>
                  <a:pathLst>
                    <a:path w="257645" h="344805" extrusionOk="0">
                      <a:moveTo>
                        <a:pt x="0" y="0"/>
                      </a:moveTo>
                      <a:lnTo>
                        <a:pt x="0" y="196310"/>
                      </a:lnTo>
                      <a:lnTo>
                        <a:pt x="257646" y="344805"/>
                      </a:lnTo>
                      <a:lnTo>
                        <a:pt x="257646" y="148876"/>
                      </a:lnTo>
                      <a:lnTo>
                        <a:pt x="0" y="0"/>
                      </a:ln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16" name="Google Shape;2216;p34"/>
                <p:cNvSpPr/>
                <p:nvPr/>
              </p:nvSpPr>
              <p:spPr>
                <a:xfrm>
                  <a:off x="4550219" y="4839747"/>
                  <a:ext cx="261072" cy="152400"/>
                </a:xfrm>
                <a:custGeom>
                  <a:avLst/>
                  <a:gdLst/>
                  <a:ahLst/>
                  <a:cxnLst/>
                  <a:rect l="l" t="t" r="r" b="b"/>
                  <a:pathLst>
                    <a:path w="261072" h="152400" extrusionOk="0">
                      <a:moveTo>
                        <a:pt x="0" y="1619"/>
                      </a:moveTo>
                      <a:lnTo>
                        <a:pt x="261072" y="152400"/>
                      </a:lnTo>
                      <a:lnTo>
                        <a:pt x="261072" y="148495"/>
                      </a:lnTo>
                      <a:lnTo>
                        <a:pt x="3426" y="0"/>
                      </a:lnTo>
                      <a:lnTo>
                        <a:pt x="0" y="1619"/>
                      </a:lnTo>
                      <a:close/>
                    </a:path>
                  </a:pathLst>
                </a:custGeom>
                <a:solidFill>
                  <a:srgbClr val="031F60"/>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grpSp>
        </p:grpSp>
        <p:sp>
          <p:nvSpPr>
            <p:cNvPr id="2217" name="Google Shape;2217;p34"/>
            <p:cNvSpPr/>
            <p:nvPr/>
          </p:nvSpPr>
          <p:spPr>
            <a:xfrm>
              <a:off x="2723181" y="3858886"/>
              <a:ext cx="360479" cy="597446"/>
            </a:xfrm>
            <a:custGeom>
              <a:avLst/>
              <a:gdLst/>
              <a:ahLst/>
              <a:cxnLst/>
              <a:rect l="l" t="t" r="r" b="b"/>
              <a:pathLst>
                <a:path w="360479" h="597446" extrusionOk="0">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18" name="Google Shape;2218;p34"/>
            <p:cNvSpPr/>
            <p:nvPr/>
          </p:nvSpPr>
          <p:spPr>
            <a:xfrm>
              <a:off x="2983060" y="3959444"/>
              <a:ext cx="457273" cy="356362"/>
            </a:xfrm>
            <a:custGeom>
              <a:avLst/>
              <a:gdLst/>
              <a:ahLst/>
              <a:cxnLst/>
              <a:rect l="l" t="t" r="r" b="b"/>
              <a:pathLst>
                <a:path w="457273" h="356362" extrusionOk="0">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19" name="Google Shape;2219;p34"/>
            <p:cNvSpPr/>
            <p:nvPr/>
          </p:nvSpPr>
          <p:spPr>
            <a:xfrm>
              <a:off x="2966834" y="3952080"/>
              <a:ext cx="139371" cy="203905"/>
            </a:xfrm>
            <a:custGeom>
              <a:avLst/>
              <a:gdLst/>
              <a:ahLst/>
              <a:cxnLst/>
              <a:rect l="l" t="t" r="r" b="b"/>
              <a:pathLst>
                <a:path w="139371" h="203905" extrusionOk="0">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20" name="Google Shape;2220;p34"/>
            <p:cNvSpPr/>
            <p:nvPr/>
          </p:nvSpPr>
          <p:spPr>
            <a:xfrm>
              <a:off x="2806828" y="3576743"/>
              <a:ext cx="227254" cy="250802"/>
            </a:xfrm>
            <a:custGeom>
              <a:avLst/>
              <a:gdLst/>
              <a:ahLst/>
              <a:cxnLst/>
              <a:rect l="l" t="t" r="r" b="b"/>
              <a:pathLst>
                <a:path w="227254" h="250802" extrusionOk="0">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21" name="Google Shape;2221;p34"/>
            <p:cNvSpPr/>
            <p:nvPr/>
          </p:nvSpPr>
          <p:spPr>
            <a:xfrm>
              <a:off x="3061186" y="4495381"/>
              <a:ext cx="201300" cy="278129"/>
            </a:xfrm>
            <a:custGeom>
              <a:avLst/>
              <a:gdLst/>
              <a:ahLst/>
              <a:cxnLst/>
              <a:rect l="l" t="t" r="r" b="b"/>
              <a:pathLst>
                <a:path w="201300" h="278129" extrusionOk="0">
                  <a:moveTo>
                    <a:pt x="201301" y="253746"/>
                  </a:moveTo>
                  <a:lnTo>
                    <a:pt x="201301" y="0"/>
                  </a:lnTo>
                  <a:lnTo>
                    <a:pt x="0" y="117634"/>
                  </a:lnTo>
                  <a:lnTo>
                    <a:pt x="77570" y="278130"/>
                  </a:lnTo>
                  <a:lnTo>
                    <a:pt x="201301" y="253746"/>
                  </a:lnTo>
                  <a:close/>
                </a:path>
              </a:pathLst>
            </a:custGeom>
            <a:solidFill>
              <a:srgbClr val="C4C7D6"/>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sp>
          <p:nvSpPr>
            <p:cNvPr id="2222" name="Google Shape;2222;p34"/>
            <p:cNvSpPr/>
            <p:nvPr/>
          </p:nvSpPr>
          <p:spPr>
            <a:xfrm>
              <a:off x="3130570" y="4465187"/>
              <a:ext cx="131916" cy="77057"/>
            </a:xfrm>
            <a:custGeom>
              <a:avLst/>
              <a:gdLst/>
              <a:ahLst/>
              <a:cxnLst/>
              <a:rect l="l" t="t" r="r" b="b"/>
              <a:pathLst>
                <a:path w="131916" h="77057" extrusionOk="0">
                  <a:moveTo>
                    <a:pt x="0" y="44863"/>
                  </a:moveTo>
                  <a:lnTo>
                    <a:pt x="77284" y="0"/>
                  </a:lnTo>
                  <a:lnTo>
                    <a:pt x="131916" y="31528"/>
                  </a:lnTo>
                  <a:lnTo>
                    <a:pt x="51777" y="77057"/>
                  </a:lnTo>
                  <a:lnTo>
                    <a:pt x="0" y="44863"/>
                  </a:lnTo>
                  <a:close/>
                </a:path>
              </a:pathLst>
            </a:custGeom>
            <a:solidFill>
              <a:srgbClr val="D6D8E5"/>
            </a:solidFill>
            <a:ln>
              <a:noFill/>
            </a:ln>
          </p:spPr>
          <p:txBody>
            <a:bodyPr spcFirstLastPara="1" wrap="square" lIns="121900" tIns="60933" rIns="121900" bIns="60933" anchor="ctr" anchorCtr="0">
              <a:noAutofit/>
            </a:bodyPr>
            <a:lstStyle/>
            <a:p>
              <a:pPr defTabSz="1219170">
                <a:buClr>
                  <a:srgbClr val="000000"/>
                </a:buClr>
              </a:pPr>
              <a:endParaRPr sz="2400" kern="0">
                <a:solidFill>
                  <a:srgbClr val="000000"/>
                </a:solidFill>
                <a:latin typeface="Montserrat Medium" panose="00000600000000000000" pitchFamily="2" charset="0"/>
                <a:ea typeface="Calibri"/>
                <a:cs typeface="Calibri"/>
                <a:sym typeface="Calibri"/>
              </a:endParaRPr>
            </a:p>
          </p:txBody>
        </p:sp>
      </p:grpSp>
      <p:sp>
        <p:nvSpPr>
          <p:cNvPr id="2223" name="Google Shape;2223;p34"/>
          <p:cNvSpPr txBox="1">
            <a:spLocks noGrp="1"/>
          </p:cNvSpPr>
          <p:nvPr>
            <p:ph type="ctrTitle" idx="4294967295"/>
          </p:nvPr>
        </p:nvSpPr>
        <p:spPr>
          <a:xfrm>
            <a:off x="962367" y="1162586"/>
            <a:ext cx="5791600" cy="1110400"/>
          </a:xfrm>
          <a:prstGeom prst="rect">
            <a:avLst/>
          </a:prstGeom>
        </p:spPr>
        <p:txBody>
          <a:bodyPr spcFirstLastPara="1" wrap="square" lIns="0" tIns="0" rIns="0" bIns="0" anchor="t" anchorCtr="0">
            <a:noAutofit/>
          </a:bodyPr>
          <a:lstStyle/>
          <a:p>
            <a:r>
              <a:rPr lang="en" sz="9600">
                <a:latin typeface="Montserrat Medium" panose="00000600000000000000" pitchFamily="2" charset="0"/>
              </a:rPr>
              <a:t>THANKS!</a:t>
            </a:r>
            <a:endParaRPr sz="9600">
              <a:latin typeface="Montserrat Medium" panose="00000600000000000000" pitchFamily="2" charset="0"/>
            </a:endParaRPr>
          </a:p>
        </p:txBody>
      </p:sp>
      <p:sp>
        <p:nvSpPr>
          <p:cNvPr id="2224" name="Google Shape;2224;p34"/>
          <p:cNvSpPr txBox="1">
            <a:spLocks noGrp="1"/>
          </p:cNvSpPr>
          <p:nvPr>
            <p:ph type="subTitle" idx="4294967295"/>
          </p:nvPr>
        </p:nvSpPr>
        <p:spPr>
          <a:xfrm>
            <a:off x="914400" y="2694745"/>
            <a:ext cx="5791600" cy="3369970"/>
          </a:xfrm>
          <a:prstGeom prst="rect">
            <a:avLst/>
          </a:prstGeom>
        </p:spPr>
        <p:txBody>
          <a:bodyPr spcFirstLastPara="1" wrap="square" lIns="0" tIns="0" rIns="0" bIns="0" anchor="t" anchorCtr="0">
            <a:noAutofit/>
          </a:bodyPr>
          <a:lstStyle/>
          <a:p>
            <a:pPr marL="0" indent="0">
              <a:spcBef>
                <a:spcPts val="800"/>
              </a:spcBef>
              <a:buNone/>
            </a:pPr>
            <a:r>
              <a:rPr lang="en" sz="4800" b="1">
                <a:solidFill>
                  <a:schemeClr val="accent1"/>
                </a:solidFill>
                <a:latin typeface="Montserrat Medium" panose="00000600000000000000" pitchFamily="2" charset="0"/>
                <a:ea typeface="Barlow"/>
                <a:cs typeface="Barlow"/>
                <a:sym typeface="Barlow"/>
              </a:rPr>
              <a:t>Any questions?</a:t>
            </a:r>
            <a:endParaRPr sz="4800" b="1">
              <a:solidFill>
                <a:schemeClr val="accent1"/>
              </a:solidFill>
              <a:latin typeface="Montserrat Medium" panose="00000600000000000000" pitchFamily="2" charset="0"/>
              <a:ea typeface="Barlow"/>
              <a:cs typeface="Barlow"/>
              <a:sym typeface="Barlow"/>
            </a:endParaRPr>
          </a:p>
          <a:p>
            <a:pPr marL="0" indent="0">
              <a:spcBef>
                <a:spcPts val="800"/>
              </a:spcBef>
              <a:buClr>
                <a:schemeClr val="dk1"/>
              </a:buClr>
              <a:buSzPts val="1100"/>
              <a:buNone/>
            </a:pPr>
            <a:r>
              <a:rPr lang="en">
                <a:latin typeface="Montserrat Medium" panose="00000600000000000000" pitchFamily="2" charset="0"/>
              </a:rPr>
              <a:t>You can find me at: </a:t>
            </a:r>
            <a:endParaRPr>
              <a:latin typeface="Montserrat Medium" panose="00000600000000000000" pitchFamily="2" charset="0"/>
            </a:endParaRPr>
          </a:p>
          <a:p>
            <a:pPr marL="609585" indent="-457189">
              <a:spcBef>
                <a:spcPts val="800"/>
              </a:spcBef>
            </a:pPr>
            <a:r>
              <a:rPr lang="en-US">
                <a:latin typeface="Montserrat Medium" panose="00000600000000000000" pitchFamily="2" charset="0"/>
                <a:hlinkClick r:id="rId3"/>
              </a:rPr>
              <a:t>nguyensang1996yl@gmail.com</a:t>
            </a:r>
            <a:endParaRPr lang="en-US">
              <a:latin typeface="Montserrat Medium" panose="00000600000000000000" pitchFamily="2" charset="0"/>
            </a:endParaRPr>
          </a:p>
          <a:p>
            <a:pPr marL="609585" indent="-457189">
              <a:spcBef>
                <a:spcPts val="800"/>
              </a:spcBef>
            </a:pPr>
            <a:r>
              <a:rPr lang="en-US">
                <a:latin typeface="Montserrat Medium" panose="00000600000000000000" pitchFamily="2" charset="0"/>
                <a:hlinkClick r:id="rId4"/>
              </a:rPr>
              <a:t>nguyenbathienthanh96@gmail.com</a:t>
            </a:r>
            <a:endParaRPr lang="en-US">
              <a:latin typeface="Montserrat Medium" panose="00000600000000000000" pitchFamily="2" charset="0"/>
            </a:endParaRPr>
          </a:p>
          <a:p>
            <a:pPr marL="609585" indent="-457189">
              <a:spcBef>
                <a:spcPts val="800"/>
              </a:spcBef>
            </a:pPr>
            <a:r>
              <a:rPr lang="en-US">
                <a:latin typeface="Montserrat Medium" panose="00000600000000000000" pitchFamily="2" charset="0"/>
                <a:hlinkClick r:id="rId5"/>
              </a:rPr>
              <a:t>truongthuy0707@gmail.com</a:t>
            </a:r>
            <a:endParaRPr lang="en-US">
              <a:latin typeface="Montserrat Medium" panose="00000600000000000000" pitchFamily="2" charset="0"/>
            </a:endParaRPr>
          </a:p>
          <a:p>
            <a:pPr marL="609585" indent="-457189">
              <a:spcBef>
                <a:spcPts val="800"/>
              </a:spcBef>
            </a:pPr>
            <a:r>
              <a:rPr lang="en-US">
                <a:latin typeface="Montserrat Medium" panose="00000600000000000000" pitchFamily="2" charset="0"/>
                <a:hlinkClick r:id="rId6"/>
              </a:rPr>
              <a:t>trankhanhhung.tk@gmail.com</a:t>
            </a:r>
            <a:endParaRPr lang="en-US">
              <a:latin typeface="Montserrat Medium" panose="00000600000000000000" pitchFamily="2" charset="0"/>
            </a:endParaRPr>
          </a:p>
        </p:txBody>
      </p:sp>
      <p:sp>
        <p:nvSpPr>
          <p:cNvPr id="2" name="Slide Number Placeholder 1">
            <a:extLst>
              <a:ext uri="{FF2B5EF4-FFF2-40B4-BE49-F238E27FC236}">
                <a16:creationId xmlns:a16="http://schemas.microsoft.com/office/drawing/2014/main" id="{3EE80888-CE54-0D80-13B5-8225225647A4}"/>
              </a:ext>
            </a:extLst>
          </p:cNvPr>
          <p:cNvSpPr>
            <a:spLocks noGrp="1"/>
          </p:cNvSpPr>
          <p:nvPr>
            <p:ph type="sldNum" idx="12"/>
          </p:nvPr>
        </p:nvSpPr>
        <p:spPr/>
        <p:txBody>
          <a:bodyPr/>
          <a:lstStyle/>
          <a:p>
            <a:fld id="{00000000-1234-1234-1234-123412341234}" type="slidenum">
              <a:rPr lang="en" smtClean="0">
                <a:latin typeface="Montserrat Medium" panose="00000600000000000000" pitchFamily="2" charset="0"/>
              </a:rPr>
              <a:pPr/>
              <a:t>23</a:t>
            </a:fld>
            <a:endParaRPr lang="en">
              <a:latin typeface="Montserrat Medium" panose="00000600000000000000"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335C9345-27EA-AF2F-E928-DF9CE73AA36F}"/>
              </a:ext>
            </a:extLst>
          </p:cNvPr>
          <p:cNvGraphicFramePr/>
          <p:nvPr>
            <p:extLst>
              <p:ext uri="{D42A27DB-BD31-4B8C-83A1-F6EECF244321}">
                <p14:modId xmlns:p14="http://schemas.microsoft.com/office/powerpoint/2010/main" val="4165273445"/>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Google Shape;320;p3">
            <a:extLst>
              <a:ext uri="{FF2B5EF4-FFF2-40B4-BE49-F238E27FC236}">
                <a16:creationId xmlns:a16="http://schemas.microsoft.com/office/drawing/2014/main" id="{E2B5D391-87D8-0149-D65D-C6D98D41827C}"/>
              </a:ext>
            </a:extLst>
          </p:cNvPr>
          <p:cNvSpPr txBox="1"/>
          <p:nvPr/>
        </p:nvSpPr>
        <p:spPr>
          <a:xfrm>
            <a:off x="886591" y="1150395"/>
            <a:ext cx="10010009" cy="3570168"/>
          </a:xfrm>
          <a:prstGeom prst="rect">
            <a:avLst/>
          </a:prstGeom>
          <a:noFill/>
          <a:ln>
            <a:noFill/>
          </a:ln>
        </p:spPr>
        <p:txBody>
          <a:bodyPr spcFirstLastPara="1" wrap="square" lIns="121900" tIns="121900" rIns="121900" bIns="121900" anchor="t" anchorCtr="0">
            <a:spAutoFit/>
          </a:bodyPr>
          <a:lstStyle/>
          <a:p>
            <a:pPr algn="just" defTabSz="1219170">
              <a:lnSpc>
                <a:spcPct val="150000"/>
              </a:lnSpc>
              <a:buClr>
                <a:srgbClr val="000000"/>
              </a:buClr>
              <a:buSzPts val="1400"/>
            </a:pPr>
            <a:r>
              <a:rPr lang="en-US" sz="2400" kern="0">
                <a:solidFill>
                  <a:srgbClr val="002060"/>
                </a:solidFill>
                <a:latin typeface="Montserrat Medium" panose="00000600000000000000" pitchFamily="2" charset="0"/>
                <a:ea typeface="Montserrat Medium"/>
                <a:cs typeface="Montserrat Medium"/>
                <a:sym typeface="Montserrat Medium"/>
              </a:rPr>
              <a:t>“Từ tháng 1/2015 tới tháng 6/2016 công ty đã có những sự phát triển trong thị trường thể thao, tuy nhiên công ty mong muốn thông qua dữ liệu mua hang để phân tích và để có định hướng tăng trưởng hơn trong giai đoạn tiếp theo. </a:t>
            </a:r>
            <a:r>
              <a:rPr lang="en-US" sz="2400" b="1" kern="0">
                <a:solidFill>
                  <a:srgbClr val="00B0F0"/>
                </a:solidFill>
                <a:latin typeface="Montserrat Medium" panose="00000600000000000000" pitchFamily="2" charset="0"/>
                <a:ea typeface="Montserrat Medium"/>
                <a:cs typeface="Montserrat Medium"/>
                <a:sym typeface="Montserrat Medium"/>
              </a:rPr>
              <a:t>Liệu ngành hàng, thị trường hay nhóm khách hàng nào nên được đầu tư để mang lại hiệu quả kinh doanh tốt nhất cho công ty? </a:t>
            </a:r>
            <a:r>
              <a:rPr lang="en-US" sz="2400" kern="0">
                <a:solidFill>
                  <a:srgbClr val="002060"/>
                </a:solidFill>
                <a:latin typeface="Montserrat Medium" panose="00000600000000000000" pitchFamily="2" charset="0"/>
                <a:ea typeface="Montserrat Medium"/>
                <a:cs typeface="Montserrat Medium"/>
                <a:sym typeface="Montserrat Medium"/>
              </a:rPr>
              <a:t>”</a:t>
            </a:r>
            <a:endParaRPr sz="2400" kern="0">
              <a:solidFill>
                <a:srgbClr val="666666"/>
              </a:solidFill>
              <a:latin typeface="Montserrat Medium" panose="00000600000000000000" pitchFamily="2" charset="0"/>
              <a:ea typeface="Montserrat"/>
              <a:cs typeface="Montserrat"/>
              <a:sym typeface="Montserrat"/>
            </a:endParaRPr>
          </a:p>
        </p:txBody>
      </p:sp>
      <p:sp>
        <p:nvSpPr>
          <p:cNvPr id="4" name="Slide Number Placeholder 3">
            <a:extLst>
              <a:ext uri="{FF2B5EF4-FFF2-40B4-BE49-F238E27FC236}">
                <a16:creationId xmlns:a16="http://schemas.microsoft.com/office/drawing/2014/main" id="{5459E5A4-3276-9E87-09DA-2094A3FF9E52}"/>
              </a:ext>
            </a:extLst>
          </p:cNvPr>
          <p:cNvSpPr>
            <a:spLocks noGrp="1"/>
          </p:cNvSpPr>
          <p:nvPr>
            <p:ph type="sldNum" idx="12"/>
          </p:nvPr>
        </p:nvSpPr>
        <p:spPr/>
        <p:txBody>
          <a:bodyPr/>
          <a:lstStyle/>
          <a:p>
            <a:fld id="{00000000-1234-1234-1234-123412341234}" type="slidenum">
              <a:rPr lang="en" smtClean="0"/>
              <a:pPr/>
              <a:t>3</a:t>
            </a:fld>
            <a:endParaRPr lang="en"/>
          </a:p>
        </p:txBody>
      </p:sp>
    </p:spTree>
    <p:extLst>
      <p:ext uri="{BB962C8B-B14F-4D97-AF65-F5344CB8AC3E}">
        <p14:creationId xmlns:p14="http://schemas.microsoft.com/office/powerpoint/2010/main" val="3072483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331;p4">
            <a:extLst>
              <a:ext uri="{FF2B5EF4-FFF2-40B4-BE49-F238E27FC236}">
                <a16:creationId xmlns:a16="http://schemas.microsoft.com/office/drawing/2014/main" id="{CD01C159-B8D3-399E-B1D5-0510F683304C}"/>
              </a:ext>
            </a:extLst>
          </p:cNvPr>
          <p:cNvSpPr txBox="1"/>
          <p:nvPr/>
        </p:nvSpPr>
        <p:spPr>
          <a:xfrm>
            <a:off x="781265" y="5042622"/>
            <a:ext cx="10240400" cy="738623"/>
          </a:xfrm>
          <a:prstGeom prst="rect">
            <a:avLst/>
          </a:prstGeom>
          <a:noFill/>
          <a:ln>
            <a:noFill/>
          </a:ln>
        </p:spPr>
        <p:txBody>
          <a:bodyPr spcFirstLastPara="1" wrap="square" lIns="121900" tIns="121900" rIns="121900" bIns="121900" anchor="t" anchorCtr="0">
            <a:spAutoFit/>
          </a:bodyPr>
          <a:lstStyle/>
          <a:p>
            <a:pPr defTabSz="1219170">
              <a:buClr>
                <a:srgbClr val="000000"/>
              </a:buClr>
              <a:buSzPts val="1200"/>
            </a:pPr>
            <a:r>
              <a:rPr lang="vi" sz="1600" kern="0">
                <a:solidFill>
                  <a:schemeClr val="tx1">
                    <a:lumMod val="50000"/>
                  </a:schemeClr>
                </a:solidFill>
                <a:latin typeface="Montserrat Medium" panose="00000600000000000000" pitchFamily="2" charset="0"/>
                <a:ea typeface="Montserrat Medium"/>
                <a:cs typeface="Arial" panose="020B0604020202020204" pitchFamily="34" charset="0"/>
                <a:sym typeface="Montserrat Medium"/>
              </a:rPr>
              <a:t>Tên bộ dữ liệu:</a:t>
            </a:r>
            <a:r>
              <a:rPr lang="vi" sz="1600" kern="0">
                <a:solidFill>
                  <a:schemeClr val="tx1">
                    <a:lumMod val="50000"/>
                  </a:schemeClr>
                </a:solidFill>
                <a:latin typeface="Montserrat Medium" panose="00000600000000000000" pitchFamily="2" charset="0"/>
                <a:ea typeface="Montserrat"/>
                <a:cs typeface="Arial" panose="020B0604020202020204" pitchFamily="34" charset="0"/>
                <a:sym typeface="Montserrat"/>
              </a:rPr>
              <a:t> </a:t>
            </a:r>
            <a:r>
              <a:rPr lang="en-US" sz="1600" i="1" u="sng" kern="0">
                <a:solidFill>
                  <a:schemeClr val="accent1">
                    <a:lumMod val="75000"/>
                  </a:schemeClr>
                </a:solidFill>
                <a:latin typeface="Montserrat Medium" panose="00000600000000000000" pitchFamily="2" charset="0"/>
                <a:ea typeface="Montserrat"/>
                <a:cs typeface="Arial" panose="020B0604020202020204" pitchFamily="34" charset="0"/>
                <a:sym typeface="Montserrat"/>
              </a:rPr>
              <a:t>Sales Data for Economic Data Analysis</a:t>
            </a:r>
            <a:endParaRPr sz="1600" i="1" u="sng" kern="0">
              <a:solidFill>
                <a:schemeClr val="accent1">
                  <a:lumMod val="75000"/>
                </a:schemeClr>
              </a:solidFill>
              <a:latin typeface="Montserrat Medium" panose="00000600000000000000" pitchFamily="2" charset="0"/>
              <a:ea typeface="Montserrat"/>
              <a:cs typeface="Arial" panose="020B0604020202020204" pitchFamily="34" charset="0"/>
              <a:sym typeface="Montserrat"/>
            </a:endParaRPr>
          </a:p>
          <a:p>
            <a:pPr defTabSz="1219170">
              <a:buClr>
                <a:srgbClr val="000000"/>
              </a:buClr>
              <a:buSzPts val="1200"/>
            </a:pPr>
            <a:r>
              <a:rPr lang="vi" sz="1600" kern="0">
                <a:solidFill>
                  <a:schemeClr val="tx1">
                    <a:lumMod val="50000"/>
                  </a:schemeClr>
                </a:solidFill>
                <a:latin typeface="Montserrat Medium" panose="00000600000000000000" pitchFamily="2" charset="0"/>
                <a:ea typeface="Montserrat Medium"/>
                <a:cs typeface="Arial" panose="020B0604020202020204" pitchFamily="34" charset="0"/>
                <a:sym typeface="Montserrat Medium"/>
              </a:rPr>
              <a:t>Nguồn:</a:t>
            </a:r>
            <a:r>
              <a:rPr lang="vi" sz="1600" kern="0">
                <a:solidFill>
                  <a:schemeClr val="tx1">
                    <a:lumMod val="50000"/>
                  </a:schemeClr>
                </a:solidFill>
                <a:latin typeface="Montserrat Medium" panose="00000600000000000000" pitchFamily="2" charset="0"/>
                <a:ea typeface="Montserrat"/>
                <a:cs typeface="Arial" panose="020B0604020202020204" pitchFamily="34" charset="0"/>
                <a:sym typeface="Montserrat"/>
              </a:rPr>
              <a:t> </a:t>
            </a:r>
            <a:r>
              <a:rPr lang="en-US" sz="1600" i="1" u="sng" kern="0">
                <a:solidFill>
                  <a:schemeClr val="accent1">
                    <a:lumMod val="75000"/>
                  </a:schemeClr>
                </a:solidFill>
                <a:latin typeface="Montserrat Medium" panose="00000600000000000000" pitchFamily="2" charset="0"/>
                <a:ea typeface="Montserrat"/>
                <a:cs typeface="Arial" panose="020B0604020202020204" pitchFamily="34" charset="0"/>
                <a:sym typeface="Montserrat"/>
              </a:rPr>
              <a:t>https://www.kaggle.com/datasets </a:t>
            </a:r>
            <a:endParaRPr sz="1600" i="1" u="sng" kern="0">
              <a:solidFill>
                <a:schemeClr val="accent1">
                  <a:lumMod val="75000"/>
                </a:schemeClr>
              </a:solidFill>
              <a:latin typeface="Montserrat Medium" panose="00000600000000000000" pitchFamily="2" charset="0"/>
              <a:ea typeface="Montserrat"/>
              <a:cs typeface="Arial" panose="020B0604020202020204" pitchFamily="34" charset="0"/>
              <a:sym typeface="Montserrat"/>
            </a:endParaRPr>
          </a:p>
        </p:txBody>
      </p:sp>
      <p:sp>
        <p:nvSpPr>
          <p:cNvPr id="8" name="Google Shape;332;p4">
            <a:extLst>
              <a:ext uri="{FF2B5EF4-FFF2-40B4-BE49-F238E27FC236}">
                <a16:creationId xmlns:a16="http://schemas.microsoft.com/office/drawing/2014/main" id="{F50FAF9D-DD98-DF4F-17ED-0976CAFFEBA4}"/>
              </a:ext>
            </a:extLst>
          </p:cNvPr>
          <p:cNvSpPr txBox="1"/>
          <p:nvPr/>
        </p:nvSpPr>
        <p:spPr>
          <a:xfrm>
            <a:off x="806665" y="2355633"/>
            <a:ext cx="9213635" cy="812490"/>
          </a:xfrm>
          <a:prstGeom prst="rect">
            <a:avLst/>
          </a:prstGeom>
          <a:noFill/>
          <a:ln>
            <a:noFill/>
          </a:ln>
        </p:spPr>
        <p:txBody>
          <a:bodyPr spcFirstLastPara="1" wrap="square" lIns="121900" tIns="121900" rIns="121900" bIns="121900" anchor="t" anchorCtr="0">
            <a:spAutoFit/>
          </a:bodyPr>
          <a:lstStyle/>
          <a:p>
            <a:pPr algn="just" defTabSz="1219170">
              <a:lnSpc>
                <a:spcPct val="115000"/>
              </a:lnSpc>
              <a:buClr>
                <a:srgbClr val="000000"/>
              </a:buClr>
              <a:buSzPts val="1200"/>
            </a:pPr>
            <a:r>
              <a:rPr lang="vi-VN" sz="1600" kern="0">
                <a:solidFill>
                  <a:srgbClr val="434343"/>
                </a:solidFill>
                <a:latin typeface="Montserrat Medium" panose="00000600000000000000" pitchFamily="2" charset="0"/>
                <a:ea typeface="Montserrat"/>
                <a:cs typeface="Arial" panose="020B0604020202020204" pitchFamily="34" charset="0"/>
                <a:sym typeface="Montserrat"/>
              </a:rPr>
              <a:t>Bộ dữ liệu được tạo ra để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phân</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tích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tình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hình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kinh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doanh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của</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công</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ty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dựa</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trên</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thông</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tin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của</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các</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giao</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dịch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bán</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hàng</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bao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gồm</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a:t>
            </a:r>
            <a:endParaRPr lang="vi-VN" sz="1600" kern="0">
              <a:solidFill>
                <a:srgbClr val="434343"/>
              </a:solidFill>
              <a:latin typeface="Montserrat Medium" panose="00000600000000000000" pitchFamily="2" charset="0"/>
              <a:ea typeface="Montserrat"/>
              <a:cs typeface="Arial" panose="020B0604020202020204" pitchFamily="34" charset="0"/>
              <a:sym typeface="Montserrat"/>
            </a:endParaRPr>
          </a:p>
        </p:txBody>
      </p:sp>
      <p:sp>
        <p:nvSpPr>
          <p:cNvPr id="9" name="Google Shape;333;p4">
            <a:extLst>
              <a:ext uri="{FF2B5EF4-FFF2-40B4-BE49-F238E27FC236}">
                <a16:creationId xmlns:a16="http://schemas.microsoft.com/office/drawing/2014/main" id="{21E91533-A32A-09C7-C10E-3EAD359CF4CB}"/>
              </a:ext>
            </a:extLst>
          </p:cNvPr>
          <p:cNvSpPr txBox="1"/>
          <p:nvPr/>
        </p:nvSpPr>
        <p:spPr>
          <a:xfrm>
            <a:off x="1167465" y="3102041"/>
            <a:ext cx="8739200" cy="1723508"/>
          </a:xfrm>
          <a:prstGeom prst="rect">
            <a:avLst/>
          </a:prstGeom>
          <a:noFill/>
          <a:ln>
            <a:noFill/>
          </a:ln>
        </p:spPr>
        <p:txBody>
          <a:bodyPr spcFirstLastPara="1" wrap="square" lIns="121900" tIns="121900" rIns="121900" bIns="121900" anchor="t" anchorCtr="0">
            <a:spAutoFit/>
          </a:bodyPr>
          <a:lstStyle/>
          <a:p>
            <a:pPr marL="599985" indent="-406390" algn="just" defTabSz="1219170">
              <a:lnSpc>
                <a:spcPct val="150000"/>
              </a:lnSpc>
              <a:buClr>
                <a:srgbClr val="434343"/>
              </a:buClr>
              <a:buSzPct val="90000"/>
              <a:buFont typeface="Montserrat"/>
              <a:buAutoNum type="arabicPeriod"/>
            </a:pPr>
            <a:r>
              <a:rPr lang="vi" sz="1600" kern="0">
                <a:solidFill>
                  <a:srgbClr val="434343"/>
                </a:solidFill>
                <a:latin typeface="Montserrat Medium" panose="00000600000000000000" pitchFamily="2" charset="0"/>
                <a:ea typeface="Montserrat"/>
                <a:cs typeface="Arial" panose="020B0604020202020204" pitchFamily="34" charset="0"/>
                <a:sym typeface="Montserrat"/>
              </a:rPr>
              <a:t>Thông tin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khách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hàng</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vi" sz="1600" kern="0">
                <a:solidFill>
                  <a:srgbClr val="434343"/>
                </a:solidFill>
                <a:latin typeface="Montserrat Medium" panose="00000600000000000000" pitchFamily="2" charset="0"/>
                <a:ea typeface="Montserrat"/>
                <a:cs typeface="Arial" panose="020B0604020202020204" pitchFamily="34" charset="0"/>
                <a:sym typeface="Montserrat"/>
              </a:rPr>
              <a:t>(VD: tuổi, giới tính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địa</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điểm</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khách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hàng</a:t>
            </a:r>
            <a:r>
              <a:rPr lang="vi" sz="1600" kern="0">
                <a:solidFill>
                  <a:srgbClr val="434343"/>
                </a:solidFill>
                <a:latin typeface="Montserrat Medium" panose="00000600000000000000" pitchFamily="2" charset="0"/>
                <a:ea typeface="Montserrat"/>
                <a:cs typeface="Arial" panose="020B0604020202020204" pitchFamily="34" charset="0"/>
                <a:sym typeface="Montserrat"/>
              </a:rPr>
              <a:t>)</a:t>
            </a:r>
            <a:endParaRPr lang="en-US" sz="1600" kern="0">
              <a:solidFill>
                <a:srgbClr val="434343"/>
              </a:solidFill>
              <a:latin typeface="Montserrat Medium" panose="00000600000000000000" pitchFamily="2" charset="0"/>
              <a:ea typeface="Montserrat"/>
              <a:cs typeface="Arial" panose="020B0604020202020204" pitchFamily="34" charset="0"/>
              <a:sym typeface="Montserrat"/>
            </a:endParaRPr>
          </a:p>
          <a:p>
            <a:pPr marL="599985" indent="-406390" algn="just" defTabSz="1219170">
              <a:lnSpc>
                <a:spcPct val="150000"/>
              </a:lnSpc>
              <a:buClr>
                <a:srgbClr val="434343"/>
              </a:buClr>
              <a:buSzPct val="90000"/>
              <a:buFont typeface="Montserrat"/>
              <a:buAutoNum type="arabicPeriod"/>
            </a:pP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Khung</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thời</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gian</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mua</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sản</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phẩm</a:t>
            </a:r>
            <a:endParaRPr sz="1600" kern="0">
              <a:solidFill>
                <a:srgbClr val="434343"/>
              </a:solidFill>
              <a:latin typeface="Montserrat Medium" panose="00000600000000000000" pitchFamily="2" charset="0"/>
              <a:ea typeface="Montserrat"/>
              <a:cs typeface="Arial" panose="020B0604020202020204" pitchFamily="34" charset="0"/>
              <a:sym typeface="Montserrat"/>
            </a:endParaRPr>
          </a:p>
          <a:p>
            <a:pPr marL="609585" indent="-406390" algn="just" defTabSz="1219170">
              <a:lnSpc>
                <a:spcPct val="150000"/>
              </a:lnSpc>
              <a:buClr>
                <a:srgbClr val="434343"/>
              </a:buClr>
              <a:buSzPct val="90000"/>
              <a:buFont typeface="Montserrat"/>
              <a:buAutoNum type="arabicPeriod"/>
            </a:pPr>
            <a:r>
              <a:rPr lang="en-US" sz="1600" kern="0">
                <a:solidFill>
                  <a:srgbClr val="434343"/>
                </a:solidFill>
                <a:latin typeface="Montserrat Medium" panose="00000600000000000000" pitchFamily="2" charset="0"/>
                <a:ea typeface="Montserrat"/>
                <a:cs typeface="Arial" panose="020B0604020202020204" pitchFamily="34" charset="0"/>
                <a:sym typeface="Montserrat"/>
              </a:rPr>
              <a:t>Thông tin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về</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các</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sản</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phẩm</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bán</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ra</a:t>
            </a:r>
            <a:endParaRPr lang="en-US" sz="1600" kern="0">
              <a:solidFill>
                <a:srgbClr val="434343"/>
              </a:solidFill>
              <a:latin typeface="Montserrat Medium" panose="00000600000000000000" pitchFamily="2" charset="0"/>
              <a:ea typeface="Montserrat"/>
              <a:cs typeface="Arial" panose="020B0604020202020204" pitchFamily="34" charset="0"/>
              <a:sym typeface="Montserrat"/>
            </a:endParaRPr>
          </a:p>
          <a:p>
            <a:pPr marL="609585" indent="-406390" algn="just" defTabSz="1219170">
              <a:lnSpc>
                <a:spcPct val="150000"/>
              </a:lnSpc>
              <a:buClr>
                <a:srgbClr val="434343"/>
              </a:buClr>
              <a:buSzPct val="90000"/>
              <a:buFont typeface="Montserrat"/>
              <a:buAutoNum type="arabicPeriod"/>
            </a:pP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Giá</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thành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và</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doanh</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thu</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của</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sản</a:t>
            </a:r>
            <a:r>
              <a:rPr lang="en-US" sz="16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600" kern="0" err="1">
                <a:solidFill>
                  <a:srgbClr val="434343"/>
                </a:solidFill>
                <a:latin typeface="Montserrat Medium" panose="00000600000000000000" pitchFamily="2" charset="0"/>
                <a:ea typeface="Montserrat"/>
                <a:cs typeface="Arial" panose="020B0604020202020204" pitchFamily="34" charset="0"/>
                <a:sym typeface="Montserrat"/>
              </a:rPr>
              <a:t>phẩm</a:t>
            </a:r>
            <a:endParaRPr sz="1600" kern="0">
              <a:solidFill>
                <a:srgbClr val="434343"/>
              </a:solidFill>
              <a:latin typeface="Montserrat Medium" panose="00000600000000000000" pitchFamily="2" charset="0"/>
              <a:ea typeface="Montserrat"/>
              <a:cs typeface="Arial" panose="020B0604020202020204" pitchFamily="34" charset="0"/>
              <a:sym typeface="Montserrat"/>
            </a:endParaRPr>
          </a:p>
        </p:txBody>
      </p:sp>
      <p:sp>
        <p:nvSpPr>
          <p:cNvPr id="10" name="Google Shape;334;p4">
            <a:extLst>
              <a:ext uri="{FF2B5EF4-FFF2-40B4-BE49-F238E27FC236}">
                <a16:creationId xmlns:a16="http://schemas.microsoft.com/office/drawing/2014/main" id="{F1BBE439-8AF2-9485-BA7F-3D6024FFA361}"/>
              </a:ext>
            </a:extLst>
          </p:cNvPr>
          <p:cNvSpPr txBox="1"/>
          <p:nvPr/>
        </p:nvSpPr>
        <p:spPr>
          <a:xfrm>
            <a:off x="781265" y="1254760"/>
            <a:ext cx="6618800" cy="841280"/>
          </a:xfrm>
          <a:prstGeom prst="rect">
            <a:avLst/>
          </a:prstGeom>
          <a:noFill/>
          <a:ln>
            <a:noFill/>
          </a:ln>
        </p:spPr>
        <p:txBody>
          <a:bodyPr spcFirstLastPara="1" wrap="square" lIns="121900" tIns="121900" rIns="121900" bIns="121900" anchor="t" anchorCtr="0">
            <a:spAutoFit/>
          </a:bodyPr>
          <a:lstStyle/>
          <a:p>
            <a:pPr defTabSz="1219170">
              <a:buClr>
                <a:srgbClr val="000000"/>
              </a:buClr>
              <a:buSzPts val="2900"/>
            </a:pPr>
            <a:r>
              <a:rPr lang="en-US" sz="3867" b="1" kern="0">
                <a:solidFill>
                  <a:srgbClr val="002060"/>
                </a:solidFill>
                <a:latin typeface="Montserrat Medium" panose="00000600000000000000" pitchFamily="2" charset="0"/>
                <a:ea typeface="Montserrat"/>
                <a:cs typeface="Arial" panose="020B0604020202020204" pitchFamily="34" charset="0"/>
                <a:sym typeface="Montserrat"/>
              </a:rPr>
              <a:t>THÔNG TIN</a:t>
            </a:r>
            <a:r>
              <a:rPr lang="vi" sz="3867" b="1" kern="0">
                <a:solidFill>
                  <a:srgbClr val="002060"/>
                </a:solidFill>
                <a:latin typeface="Montserrat Medium" panose="00000600000000000000" pitchFamily="2" charset="0"/>
                <a:ea typeface="Montserrat"/>
                <a:cs typeface="Arial" panose="020B0604020202020204" pitchFamily="34" charset="0"/>
                <a:sym typeface="Montserrat"/>
              </a:rPr>
              <a:t> DATASET</a:t>
            </a:r>
            <a:endParaRPr sz="3867" b="1" kern="0">
              <a:solidFill>
                <a:srgbClr val="002060"/>
              </a:solidFill>
              <a:latin typeface="Montserrat Medium" panose="00000600000000000000" pitchFamily="2" charset="0"/>
              <a:ea typeface="Montserrat"/>
              <a:cs typeface="Arial" panose="020B0604020202020204" pitchFamily="34" charset="0"/>
              <a:sym typeface="Montserrat"/>
            </a:endParaRPr>
          </a:p>
        </p:txBody>
      </p:sp>
      <p:graphicFrame>
        <p:nvGraphicFramePr>
          <p:cNvPr id="12" name="Diagram 11">
            <a:extLst>
              <a:ext uri="{FF2B5EF4-FFF2-40B4-BE49-F238E27FC236}">
                <a16:creationId xmlns:a16="http://schemas.microsoft.com/office/drawing/2014/main" id="{DD2D902C-BAC8-DB7E-A657-4F72BA2FD0FC}"/>
              </a:ext>
            </a:extLst>
          </p:cNvPr>
          <p:cNvGraphicFramePr/>
          <p:nvPr>
            <p:extLst>
              <p:ext uri="{D42A27DB-BD31-4B8C-83A1-F6EECF244321}">
                <p14:modId xmlns:p14="http://schemas.microsoft.com/office/powerpoint/2010/main" val="1790444230"/>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a:extLst>
              <a:ext uri="{FF2B5EF4-FFF2-40B4-BE49-F238E27FC236}">
                <a16:creationId xmlns:a16="http://schemas.microsoft.com/office/drawing/2014/main" id="{F710516B-6E96-08F4-8AEC-E0E06B37350A}"/>
              </a:ext>
            </a:extLst>
          </p:cNvPr>
          <p:cNvSpPr>
            <a:spLocks noGrp="1"/>
          </p:cNvSpPr>
          <p:nvPr>
            <p:ph type="sldNum" idx="12"/>
          </p:nvPr>
        </p:nvSpPr>
        <p:spPr/>
        <p:txBody>
          <a:bodyPr/>
          <a:lstStyle/>
          <a:p>
            <a:fld id="{00000000-1234-1234-1234-123412341234}" type="slidenum">
              <a:rPr lang="en" smtClean="0"/>
              <a:pPr/>
              <a:t>4</a:t>
            </a:fld>
            <a:endParaRPr lang="en"/>
          </a:p>
        </p:txBody>
      </p:sp>
    </p:spTree>
    <p:extLst>
      <p:ext uri="{BB962C8B-B14F-4D97-AF65-F5344CB8AC3E}">
        <p14:creationId xmlns:p14="http://schemas.microsoft.com/office/powerpoint/2010/main" val="2589938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34;p4">
            <a:extLst>
              <a:ext uri="{FF2B5EF4-FFF2-40B4-BE49-F238E27FC236}">
                <a16:creationId xmlns:a16="http://schemas.microsoft.com/office/drawing/2014/main" id="{00204B1B-A608-148B-9472-64D0D18374AB}"/>
              </a:ext>
            </a:extLst>
          </p:cNvPr>
          <p:cNvSpPr txBox="1"/>
          <p:nvPr/>
        </p:nvSpPr>
        <p:spPr>
          <a:xfrm>
            <a:off x="781265" y="1254760"/>
            <a:ext cx="6673501" cy="841280"/>
          </a:xfrm>
          <a:prstGeom prst="rect">
            <a:avLst/>
          </a:prstGeom>
          <a:noFill/>
          <a:ln>
            <a:noFill/>
          </a:ln>
        </p:spPr>
        <p:txBody>
          <a:bodyPr spcFirstLastPara="1" wrap="square" lIns="121900" tIns="121900" rIns="121900" bIns="121900" anchor="t" anchorCtr="0">
            <a:spAutoFit/>
          </a:bodyPr>
          <a:lstStyle/>
          <a:p>
            <a:r>
              <a:rPr lang="en-US" sz="3867" b="1" kern="0">
                <a:solidFill>
                  <a:srgbClr val="002060"/>
                </a:solidFill>
                <a:latin typeface="Montserrat Medium" panose="00000600000000000000" pitchFamily="2" charset="0"/>
                <a:ea typeface="Montserrat"/>
                <a:cs typeface="Arial" panose="020B0604020202020204" pitchFamily="34" charset="0"/>
                <a:sym typeface="Montserrat"/>
              </a:rPr>
              <a:t>CÔNG CỤ SỬ DỤNG </a:t>
            </a:r>
          </a:p>
        </p:txBody>
      </p:sp>
      <p:graphicFrame>
        <p:nvGraphicFramePr>
          <p:cNvPr id="2" name="Diagram 1">
            <a:extLst>
              <a:ext uri="{FF2B5EF4-FFF2-40B4-BE49-F238E27FC236}">
                <a16:creationId xmlns:a16="http://schemas.microsoft.com/office/drawing/2014/main" id="{6788346B-5F5C-929F-8DD5-45E910C37F98}"/>
              </a:ext>
            </a:extLst>
          </p:cNvPr>
          <p:cNvGraphicFramePr/>
          <p:nvPr>
            <p:extLst>
              <p:ext uri="{D42A27DB-BD31-4B8C-83A1-F6EECF244321}">
                <p14:modId xmlns:p14="http://schemas.microsoft.com/office/powerpoint/2010/main" val="3794507178"/>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Google Shape;344;p5">
            <a:extLst>
              <a:ext uri="{FF2B5EF4-FFF2-40B4-BE49-F238E27FC236}">
                <a16:creationId xmlns:a16="http://schemas.microsoft.com/office/drawing/2014/main" id="{DC49DD9A-9A73-5399-B5CF-29534A696D20}"/>
              </a:ext>
            </a:extLst>
          </p:cNvPr>
          <p:cNvSpPr txBox="1"/>
          <p:nvPr/>
        </p:nvSpPr>
        <p:spPr>
          <a:xfrm>
            <a:off x="1361467" y="4986267"/>
            <a:ext cx="4560400" cy="861734"/>
          </a:xfrm>
          <a:prstGeom prst="rect">
            <a:avLst/>
          </a:prstGeom>
          <a:noFill/>
          <a:ln>
            <a:noFill/>
          </a:ln>
        </p:spPr>
        <p:txBody>
          <a:bodyPr spcFirstLastPara="1" wrap="square" lIns="121900" tIns="121900" rIns="121900" bIns="121900" anchor="t" anchorCtr="0">
            <a:spAutoFit/>
          </a:bodyPr>
          <a:lstStyle/>
          <a:p>
            <a:pPr algn="ctr" defTabSz="1219170">
              <a:buClr>
                <a:srgbClr val="000000"/>
              </a:buClr>
              <a:buSzPts val="1400"/>
            </a:pPr>
            <a:r>
              <a:rPr lang="vi" sz="2000" kern="0">
                <a:solidFill>
                  <a:srgbClr val="434343"/>
                </a:solidFill>
                <a:latin typeface="Montserrat Medium" panose="00000600000000000000" pitchFamily="2" charset="0"/>
                <a:ea typeface="Montserrat Medium"/>
                <a:cs typeface="Arial" panose="020B0604020202020204" pitchFamily="34" charset="0"/>
                <a:sym typeface="Montserrat Medium"/>
              </a:rPr>
              <a:t>Xử lý và làm sạch dữ liệu trước khi trực quan hóa dữ liệu</a:t>
            </a:r>
            <a:endParaRPr sz="2000" kern="0">
              <a:solidFill>
                <a:srgbClr val="434343"/>
              </a:solidFill>
              <a:latin typeface="Montserrat Medium" panose="00000600000000000000" pitchFamily="2" charset="0"/>
              <a:ea typeface="Montserrat Medium"/>
              <a:cs typeface="Arial" panose="020B0604020202020204" pitchFamily="34" charset="0"/>
              <a:sym typeface="Montserrat Medium"/>
            </a:endParaRPr>
          </a:p>
        </p:txBody>
      </p:sp>
      <p:sp>
        <p:nvSpPr>
          <p:cNvPr id="5" name="Google Shape;345;p5">
            <a:extLst>
              <a:ext uri="{FF2B5EF4-FFF2-40B4-BE49-F238E27FC236}">
                <a16:creationId xmlns:a16="http://schemas.microsoft.com/office/drawing/2014/main" id="{DE02EF32-0318-ABD5-F82C-1D9573C2579C}"/>
              </a:ext>
            </a:extLst>
          </p:cNvPr>
          <p:cNvSpPr txBox="1"/>
          <p:nvPr/>
        </p:nvSpPr>
        <p:spPr>
          <a:xfrm>
            <a:off x="7578967" y="4986267"/>
            <a:ext cx="3108800" cy="861734"/>
          </a:xfrm>
          <a:prstGeom prst="rect">
            <a:avLst/>
          </a:prstGeom>
          <a:noFill/>
          <a:ln>
            <a:noFill/>
          </a:ln>
        </p:spPr>
        <p:txBody>
          <a:bodyPr spcFirstLastPara="1" wrap="square" lIns="121900" tIns="121900" rIns="121900" bIns="121900" anchor="t" anchorCtr="0">
            <a:spAutoFit/>
          </a:bodyPr>
          <a:lstStyle/>
          <a:p>
            <a:pPr algn="ctr" defTabSz="1219170">
              <a:buClr>
                <a:srgbClr val="000000"/>
              </a:buClr>
              <a:buSzPts val="1400"/>
            </a:pPr>
            <a:r>
              <a:rPr lang="vi" sz="2000" kern="0">
                <a:solidFill>
                  <a:srgbClr val="434343"/>
                </a:solidFill>
                <a:latin typeface="Montserrat Medium" panose="00000600000000000000" pitchFamily="2" charset="0"/>
                <a:ea typeface="Montserrat Medium"/>
                <a:cs typeface="Arial" panose="020B0604020202020204" pitchFamily="34" charset="0"/>
                <a:sym typeface="Montserrat Medium"/>
              </a:rPr>
              <a:t>Xây dựng mô hình và trực quan hóa</a:t>
            </a:r>
            <a:endParaRPr sz="2000" kern="0">
              <a:solidFill>
                <a:srgbClr val="434343"/>
              </a:solidFill>
              <a:latin typeface="Montserrat Medium" panose="00000600000000000000" pitchFamily="2" charset="0"/>
              <a:ea typeface="Montserrat Medium"/>
              <a:cs typeface="Arial" panose="020B0604020202020204" pitchFamily="34" charset="0"/>
              <a:sym typeface="Montserrat Medium"/>
            </a:endParaRPr>
          </a:p>
        </p:txBody>
      </p:sp>
      <p:sp>
        <p:nvSpPr>
          <p:cNvPr id="6" name="Google Shape;346;p5">
            <a:extLst>
              <a:ext uri="{FF2B5EF4-FFF2-40B4-BE49-F238E27FC236}">
                <a16:creationId xmlns:a16="http://schemas.microsoft.com/office/drawing/2014/main" id="{8E1E07C5-0353-DF81-C791-69A9F0002104}"/>
              </a:ext>
            </a:extLst>
          </p:cNvPr>
          <p:cNvSpPr/>
          <p:nvPr/>
        </p:nvSpPr>
        <p:spPr>
          <a:xfrm>
            <a:off x="1361467" y="2563767"/>
            <a:ext cx="4560400" cy="2104800"/>
          </a:xfrm>
          <a:prstGeom prst="roundRect">
            <a:avLst>
              <a:gd name="adj" fmla="val 16667"/>
            </a:avLst>
          </a:prstGeom>
          <a:gradFill>
            <a:gsLst>
              <a:gs pos="0">
                <a:schemeClr val="lt1"/>
              </a:gs>
              <a:gs pos="100000">
                <a:srgbClr val="EFEFEF"/>
              </a:gs>
            </a:gsLst>
            <a:lin ang="5400012" scaled="0"/>
          </a:gra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Montserrat Medium" panose="00000600000000000000" pitchFamily="2" charset="0"/>
              <a:ea typeface="Arial"/>
              <a:cs typeface="Arial" panose="020B0604020202020204" pitchFamily="34" charset="0"/>
              <a:sym typeface="Arial"/>
            </a:endParaRPr>
          </a:p>
        </p:txBody>
      </p:sp>
      <p:pic>
        <p:nvPicPr>
          <p:cNvPr id="8" name="Google Shape;348;p5">
            <a:extLst>
              <a:ext uri="{FF2B5EF4-FFF2-40B4-BE49-F238E27FC236}">
                <a16:creationId xmlns:a16="http://schemas.microsoft.com/office/drawing/2014/main" id="{71F0FE2B-BF65-D02D-A753-080962939A94}"/>
              </a:ext>
            </a:extLst>
          </p:cNvPr>
          <p:cNvPicPr preferRelativeResize="0"/>
          <p:nvPr/>
        </p:nvPicPr>
        <p:blipFill rotWithShape="1">
          <a:blip r:embed="rId7">
            <a:alphaModFix/>
          </a:blip>
          <a:srcRect/>
          <a:stretch/>
        </p:blipFill>
        <p:spPr>
          <a:xfrm>
            <a:off x="3045805" y="3019592"/>
            <a:ext cx="1191724" cy="1332400"/>
          </a:xfrm>
          <a:prstGeom prst="rect">
            <a:avLst/>
          </a:prstGeom>
          <a:noFill/>
          <a:ln>
            <a:noFill/>
          </a:ln>
        </p:spPr>
      </p:pic>
      <p:sp>
        <p:nvSpPr>
          <p:cNvPr id="9" name="Google Shape;349;p5">
            <a:extLst>
              <a:ext uri="{FF2B5EF4-FFF2-40B4-BE49-F238E27FC236}">
                <a16:creationId xmlns:a16="http://schemas.microsoft.com/office/drawing/2014/main" id="{D64F4961-4DA7-24D8-B373-B02AE064F481}"/>
              </a:ext>
            </a:extLst>
          </p:cNvPr>
          <p:cNvSpPr/>
          <p:nvPr/>
        </p:nvSpPr>
        <p:spPr>
          <a:xfrm>
            <a:off x="6738867" y="2563767"/>
            <a:ext cx="4560400" cy="2104800"/>
          </a:xfrm>
          <a:prstGeom prst="roundRect">
            <a:avLst>
              <a:gd name="adj" fmla="val 16667"/>
            </a:avLst>
          </a:prstGeom>
          <a:gradFill>
            <a:gsLst>
              <a:gs pos="0">
                <a:schemeClr val="lt1"/>
              </a:gs>
              <a:gs pos="100000">
                <a:srgbClr val="EFEFEF"/>
              </a:gs>
            </a:gsLst>
            <a:lin ang="5400012" scaled="0"/>
          </a:gradFill>
          <a:ln>
            <a:noFill/>
          </a:ln>
        </p:spPr>
        <p:txBody>
          <a:bodyPr spcFirstLastPara="1" wrap="square" lIns="121900" tIns="121900" rIns="121900" bIns="121900" anchor="ctr" anchorCtr="0">
            <a:noAutofit/>
          </a:bodyPr>
          <a:lstStyle/>
          <a:p>
            <a:pPr defTabSz="1219170">
              <a:buClr>
                <a:srgbClr val="000000"/>
              </a:buClr>
              <a:buSzPts val="1400"/>
            </a:pPr>
            <a:endParaRPr sz="1867" kern="0">
              <a:solidFill>
                <a:srgbClr val="000000"/>
              </a:solidFill>
              <a:latin typeface="Montserrat Medium" panose="00000600000000000000" pitchFamily="2" charset="0"/>
              <a:ea typeface="Arial"/>
              <a:cs typeface="Arial" panose="020B0604020202020204" pitchFamily="34" charset="0"/>
              <a:sym typeface="Arial"/>
            </a:endParaRPr>
          </a:p>
        </p:txBody>
      </p:sp>
      <p:pic>
        <p:nvPicPr>
          <p:cNvPr id="10" name="Google Shape;350;p5">
            <a:extLst>
              <a:ext uri="{FF2B5EF4-FFF2-40B4-BE49-F238E27FC236}">
                <a16:creationId xmlns:a16="http://schemas.microsoft.com/office/drawing/2014/main" id="{9BCC4585-4530-A036-4AF8-55F6C2DCAE4A}"/>
              </a:ext>
            </a:extLst>
          </p:cNvPr>
          <p:cNvPicPr preferRelativeResize="0"/>
          <p:nvPr/>
        </p:nvPicPr>
        <p:blipFill rotWithShape="1">
          <a:blip r:embed="rId8">
            <a:alphaModFix/>
          </a:blip>
          <a:srcRect/>
          <a:stretch/>
        </p:blipFill>
        <p:spPr>
          <a:xfrm>
            <a:off x="7523199" y="3258883"/>
            <a:ext cx="3220336" cy="853819"/>
          </a:xfrm>
          <a:prstGeom prst="rect">
            <a:avLst/>
          </a:prstGeom>
          <a:noFill/>
          <a:ln>
            <a:noFill/>
          </a:ln>
        </p:spPr>
      </p:pic>
      <p:sp>
        <p:nvSpPr>
          <p:cNvPr id="3" name="Slide Number Placeholder 2">
            <a:extLst>
              <a:ext uri="{FF2B5EF4-FFF2-40B4-BE49-F238E27FC236}">
                <a16:creationId xmlns:a16="http://schemas.microsoft.com/office/drawing/2014/main" id="{DFF28FC4-24DA-90D1-ED57-D74525B3C3D8}"/>
              </a:ext>
            </a:extLst>
          </p:cNvPr>
          <p:cNvSpPr>
            <a:spLocks noGrp="1"/>
          </p:cNvSpPr>
          <p:nvPr>
            <p:ph type="sldNum" idx="12"/>
          </p:nvPr>
        </p:nvSpPr>
        <p:spPr/>
        <p:txBody>
          <a:bodyPr/>
          <a:lstStyle/>
          <a:p>
            <a:fld id="{00000000-1234-1234-1234-123412341234}" type="slidenum">
              <a:rPr lang="en" smtClean="0"/>
              <a:pPr/>
              <a:t>5</a:t>
            </a:fld>
            <a:endParaRPr lang="en"/>
          </a:p>
        </p:txBody>
      </p:sp>
    </p:spTree>
    <p:extLst>
      <p:ext uri="{BB962C8B-B14F-4D97-AF65-F5344CB8AC3E}">
        <p14:creationId xmlns:p14="http://schemas.microsoft.com/office/powerpoint/2010/main" val="2675697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graphicFrame>
        <p:nvGraphicFramePr>
          <p:cNvPr id="10" name="Diagram 9">
            <a:extLst>
              <a:ext uri="{FF2B5EF4-FFF2-40B4-BE49-F238E27FC236}">
                <a16:creationId xmlns:a16="http://schemas.microsoft.com/office/drawing/2014/main" id="{8B34E3CB-00D7-803C-4BA6-4878A7351F63}"/>
              </a:ext>
            </a:extLst>
          </p:cNvPr>
          <p:cNvGraphicFramePr/>
          <p:nvPr>
            <p:extLst>
              <p:ext uri="{D42A27DB-BD31-4B8C-83A1-F6EECF244321}">
                <p14:modId xmlns:p14="http://schemas.microsoft.com/office/powerpoint/2010/main" val="3146580189"/>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Google Shape;343;p5">
            <a:extLst>
              <a:ext uri="{FF2B5EF4-FFF2-40B4-BE49-F238E27FC236}">
                <a16:creationId xmlns:a16="http://schemas.microsoft.com/office/drawing/2014/main" id="{4F34D63C-84B5-2A34-2F45-8083963F6217}"/>
              </a:ext>
            </a:extLst>
          </p:cNvPr>
          <p:cNvSpPr txBox="1">
            <a:spLocks/>
          </p:cNvSpPr>
          <p:nvPr/>
        </p:nvSpPr>
        <p:spPr>
          <a:xfrm>
            <a:off x="639572" y="905539"/>
            <a:ext cx="5116335" cy="687443"/>
          </a:xfrm>
          <a:prstGeom prst="rect">
            <a:avLst/>
          </a:prstGeom>
          <a:noFill/>
          <a:ln>
            <a:noFill/>
          </a:ln>
        </p:spPr>
        <p:txBody>
          <a:bodyPr spcFirstLastPara="1" wrap="square" lIns="121900" tIns="121900" rIns="121900" bIns="121900" anchor="t" anchorCtr="0">
            <a:norm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r>
              <a:rPr lang="en-US" sz="3200" b="1" kern="0">
                <a:solidFill>
                  <a:srgbClr val="002060"/>
                </a:solidFill>
                <a:latin typeface="Montserrat Medium" panose="00000600000000000000" pitchFamily="2" charset="0"/>
                <a:ea typeface="Montserrat"/>
                <a:cs typeface="Arial" panose="020B0604020202020204" pitchFamily="34" charset="0"/>
                <a:sym typeface="Montserrat"/>
              </a:rPr>
              <a:t>CÁC BƯỚC THỰC HIỆN</a:t>
            </a:r>
          </a:p>
        </p:txBody>
      </p:sp>
      <p:pic>
        <p:nvPicPr>
          <p:cNvPr id="14" name="Picture 13">
            <a:extLst>
              <a:ext uri="{FF2B5EF4-FFF2-40B4-BE49-F238E27FC236}">
                <a16:creationId xmlns:a16="http://schemas.microsoft.com/office/drawing/2014/main" id="{E9F34271-9D21-AD57-ABDE-29DE062EDE61}"/>
              </a:ext>
            </a:extLst>
          </p:cNvPr>
          <p:cNvPicPr>
            <a:picLocks/>
          </p:cNvPicPr>
          <p:nvPr/>
        </p:nvPicPr>
        <p:blipFill>
          <a:blip r:embed="rId8"/>
          <a:stretch>
            <a:fillRect/>
          </a:stretch>
        </p:blipFill>
        <p:spPr>
          <a:xfrm>
            <a:off x="4241111" y="2952302"/>
            <a:ext cx="3403412" cy="3474720"/>
          </a:xfrm>
          <a:prstGeom prst="rect">
            <a:avLst/>
          </a:prstGeom>
          <a:ln>
            <a:solidFill>
              <a:schemeClr val="bg1">
                <a:lumMod val="65000"/>
              </a:schemeClr>
            </a:solidFill>
          </a:ln>
        </p:spPr>
      </p:pic>
      <p:sp>
        <p:nvSpPr>
          <p:cNvPr id="15" name="Google Shape;358;p6">
            <a:extLst>
              <a:ext uri="{FF2B5EF4-FFF2-40B4-BE49-F238E27FC236}">
                <a16:creationId xmlns:a16="http://schemas.microsoft.com/office/drawing/2014/main" id="{CBF50CD7-AA3A-CF6E-92FB-F9E57307B090}"/>
              </a:ext>
            </a:extLst>
          </p:cNvPr>
          <p:cNvSpPr txBox="1"/>
          <p:nvPr/>
        </p:nvSpPr>
        <p:spPr>
          <a:xfrm>
            <a:off x="145164" y="1592982"/>
            <a:ext cx="3288700" cy="892512"/>
          </a:xfrm>
          <a:prstGeom prst="rect">
            <a:avLst/>
          </a:prstGeom>
          <a:noFill/>
          <a:ln>
            <a:noFill/>
          </a:ln>
        </p:spPr>
        <p:txBody>
          <a:bodyPr spcFirstLastPara="1" wrap="square" lIns="121900" tIns="121900" rIns="121900" bIns="121900" anchor="t" anchorCtr="0">
            <a:spAutoFit/>
          </a:bodyPr>
          <a:lstStyle/>
          <a:p>
            <a:pPr algn="just" defTabSz="1219170">
              <a:buClr>
                <a:srgbClr val="000000"/>
              </a:buClr>
              <a:buSzPts val="1200"/>
            </a:pPr>
            <a:r>
              <a:rPr lang="vi" sz="1400" kern="0">
                <a:solidFill>
                  <a:srgbClr val="434343"/>
                </a:solidFill>
                <a:latin typeface="Montserrat Medium" panose="00000600000000000000" pitchFamily="2" charset="0"/>
                <a:ea typeface="Montserrat"/>
                <a:cs typeface="Arial" panose="020B0604020202020204" pitchFamily="34" charset="0"/>
                <a:sym typeface="Montserrat"/>
              </a:rPr>
              <a:t>1. Import dữ liệu vào Python, kiểm tra</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dữ</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liệu</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bị</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null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và</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những</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dữ</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liệu</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bất</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thường</a:t>
            </a:r>
            <a:endParaRPr sz="1400" kern="0">
              <a:solidFill>
                <a:srgbClr val="434343"/>
              </a:solidFill>
              <a:latin typeface="Montserrat Medium" panose="00000600000000000000" pitchFamily="2" charset="0"/>
              <a:ea typeface="Montserrat"/>
              <a:cs typeface="Arial" panose="020B0604020202020204" pitchFamily="34" charset="0"/>
              <a:sym typeface="Montserrat"/>
            </a:endParaRPr>
          </a:p>
        </p:txBody>
      </p:sp>
      <p:sp>
        <p:nvSpPr>
          <p:cNvPr id="16" name="Google Shape;359;p6">
            <a:extLst>
              <a:ext uri="{FF2B5EF4-FFF2-40B4-BE49-F238E27FC236}">
                <a16:creationId xmlns:a16="http://schemas.microsoft.com/office/drawing/2014/main" id="{A068F8E6-51DE-125D-53BC-EAD1858ABECB}"/>
              </a:ext>
            </a:extLst>
          </p:cNvPr>
          <p:cNvSpPr txBox="1"/>
          <p:nvPr/>
        </p:nvSpPr>
        <p:spPr>
          <a:xfrm>
            <a:off x="3928272" y="1592982"/>
            <a:ext cx="3829505" cy="1323399"/>
          </a:xfrm>
          <a:prstGeom prst="rect">
            <a:avLst/>
          </a:prstGeom>
          <a:noFill/>
          <a:ln>
            <a:noFill/>
          </a:ln>
        </p:spPr>
        <p:txBody>
          <a:bodyPr spcFirstLastPara="1" wrap="square" lIns="121900" tIns="121900" rIns="121900" bIns="121900" anchor="t" anchorCtr="0">
            <a:spAutoFit/>
          </a:bodyPr>
          <a:lstStyle/>
          <a:p>
            <a:pPr algn="just" defTabSz="1219170">
              <a:buClr>
                <a:srgbClr val="000000"/>
              </a:buClr>
              <a:buSzPts val="1200"/>
            </a:pPr>
            <a:r>
              <a:rPr lang="vi" sz="1400" kern="0">
                <a:solidFill>
                  <a:srgbClr val="434343"/>
                </a:solidFill>
                <a:latin typeface="Montserrat Medium" panose="00000600000000000000" pitchFamily="2" charset="0"/>
                <a:ea typeface="Montserrat"/>
                <a:cs typeface="Arial" panose="020B0604020202020204" pitchFamily="34" charset="0"/>
                <a:sym typeface="Montserrat"/>
              </a:rPr>
              <a:t>2</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a:t>
            </a:r>
            <a:r>
              <a:rPr lang="vi" sz="1400" kern="0">
                <a:solidFill>
                  <a:srgbClr val="434343"/>
                </a:solidFill>
                <a:latin typeface="Montserrat Medium" panose="00000600000000000000" pitchFamily="2" charset="0"/>
                <a:ea typeface="Montserrat"/>
                <a:cs typeface="Arial" panose="020B0604020202020204" pitchFamily="34" charset="0"/>
                <a:sym typeface="Montserrat"/>
              </a:rPr>
              <a:t> Dùng lệnh Drop column để loại bỏ các cột</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hàng</a:t>
            </a:r>
            <a:r>
              <a:rPr lang="vi"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có</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dữ</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liệu</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bất</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thường</a:t>
            </a:r>
            <a:r>
              <a:rPr lang="vi" sz="1400" kern="0">
                <a:solidFill>
                  <a:srgbClr val="434343"/>
                </a:solidFill>
                <a:latin typeface="Montserrat Medium" panose="00000600000000000000" pitchFamily="2" charset="0"/>
                <a:ea typeface="Montserrat"/>
                <a:cs typeface="Arial" panose="020B0604020202020204" pitchFamily="34" charset="0"/>
                <a:sym typeface="Montserrat"/>
              </a:rPr>
              <a:t>(</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cột</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15 “Colum1”</a:t>
            </a:r>
            <a:r>
              <a:rPr lang="vi" sz="1400" kern="0">
                <a:solidFill>
                  <a:srgbClr val="434343"/>
                </a:solidFill>
                <a:latin typeface="Montserrat Medium" panose="00000600000000000000" pitchFamily="2" charset="0"/>
                <a:ea typeface="Montserrat"/>
                <a:cs typeface="Arial" panose="020B0604020202020204" pitchFamily="34" charset="0"/>
                <a:sym typeface="Montserrat"/>
              </a:rPr>
              <a:t>,</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hàng</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34866</a:t>
            </a:r>
            <a:r>
              <a:rPr lang="vi" sz="1400" kern="0">
                <a:solidFill>
                  <a:srgbClr val="434343"/>
                </a:solidFill>
                <a:latin typeface="Montserrat Medium" panose="00000600000000000000" pitchFamily="2" charset="0"/>
                <a:ea typeface="Montserrat"/>
                <a:cs typeface="Arial" panose="020B0604020202020204" pitchFamily="34" charset="0"/>
                <a:sym typeface="Montserrat"/>
              </a:rPr>
              <a:t> Standard hour). Xuất file csv sau khi hoàn thành xóa cột.</a:t>
            </a:r>
            <a:endParaRPr lang="en-US" sz="1400" kern="0">
              <a:solidFill>
                <a:srgbClr val="434343"/>
              </a:solidFill>
              <a:latin typeface="Montserrat Medium" panose="00000600000000000000" pitchFamily="2" charset="0"/>
              <a:ea typeface="Montserrat"/>
              <a:cs typeface="Arial" panose="020B0604020202020204" pitchFamily="34" charset="0"/>
              <a:sym typeface="Montserrat"/>
            </a:endParaRPr>
          </a:p>
        </p:txBody>
      </p:sp>
      <p:grpSp>
        <p:nvGrpSpPr>
          <p:cNvPr id="19" name="Group 18">
            <a:extLst>
              <a:ext uri="{FF2B5EF4-FFF2-40B4-BE49-F238E27FC236}">
                <a16:creationId xmlns:a16="http://schemas.microsoft.com/office/drawing/2014/main" id="{0ED4E2DA-BD79-1E12-EF6B-D2AB0F496516}"/>
              </a:ext>
            </a:extLst>
          </p:cNvPr>
          <p:cNvGrpSpPr>
            <a:grpSpLocks/>
          </p:cNvGrpSpPr>
          <p:nvPr/>
        </p:nvGrpSpPr>
        <p:grpSpPr>
          <a:xfrm>
            <a:off x="211473" y="2952302"/>
            <a:ext cx="3403412" cy="3474720"/>
            <a:chOff x="1074107" y="2862517"/>
            <a:chExt cx="3257261" cy="3505226"/>
          </a:xfrm>
        </p:grpSpPr>
        <p:pic>
          <p:nvPicPr>
            <p:cNvPr id="9" name="Picture 8">
              <a:extLst>
                <a:ext uri="{FF2B5EF4-FFF2-40B4-BE49-F238E27FC236}">
                  <a16:creationId xmlns:a16="http://schemas.microsoft.com/office/drawing/2014/main" id="{1E14810B-CE30-B685-8D74-8AF4B07B0FAE}"/>
                </a:ext>
              </a:extLst>
            </p:cNvPr>
            <p:cNvPicPr>
              <a:picLocks noChangeAspect="1"/>
            </p:cNvPicPr>
            <p:nvPr/>
          </p:nvPicPr>
          <p:blipFill>
            <a:blip r:embed="rId9"/>
            <a:stretch>
              <a:fillRect/>
            </a:stretch>
          </p:blipFill>
          <p:spPr>
            <a:xfrm>
              <a:off x="1074107" y="2862517"/>
              <a:ext cx="3219474" cy="3505226"/>
            </a:xfrm>
            <a:prstGeom prst="rect">
              <a:avLst/>
            </a:prstGeom>
            <a:ln>
              <a:solidFill>
                <a:schemeClr val="bg1">
                  <a:lumMod val="65000"/>
                </a:schemeClr>
              </a:solidFill>
            </a:ln>
          </p:spPr>
        </p:pic>
        <p:sp>
          <p:nvSpPr>
            <p:cNvPr id="17" name="Oval 16">
              <a:extLst>
                <a:ext uri="{FF2B5EF4-FFF2-40B4-BE49-F238E27FC236}">
                  <a16:creationId xmlns:a16="http://schemas.microsoft.com/office/drawing/2014/main" id="{E7BC6BD6-B72D-CA48-036A-E669ADC129DD}"/>
                </a:ext>
              </a:extLst>
            </p:cNvPr>
            <p:cNvSpPr/>
            <p:nvPr/>
          </p:nvSpPr>
          <p:spPr>
            <a:xfrm>
              <a:off x="2584383" y="3590479"/>
              <a:ext cx="1621857" cy="24544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ontserrat Medium" panose="00000600000000000000" pitchFamily="2" charset="0"/>
              </a:endParaRPr>
            </a:p>
          </p:txBody>
        </p:sp>
        <p:sp>
          <p:nvSpPr>
            <p:cNvPr id="18" name="Oval 17">
              <a:extLst>
                <a:ext uri="{FF2B5EF4-FFF2-40B4-BE49-F238E27FC236}">
                  <a16:creationId xmlns:a16="http://schemas.microsoft.com/office/drawing/2014/main" id="{41AE4B7E-2692-9B62-B9A0-8B16D0A664AB}"/>
                </a:ext>
              </a:extLst>
            </p:cNvPr>
            <p:cNvSpPr/>
            <p:nvPr/>
          </p:nvSpPr>
          <p:spPr>
            <a:xfrm>
              <a:off x="2478505" y="5707016"/>
              <a:ext cx="1852863" cy="39058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Montserrat Medium" panose="00000600000000000000" pitchFamily="2" charset="0"/>
              </a:endParaRPr>
            </a:p>
          </p:txBody>
        </p:sp>
      </p:grpSp>
      <p:pic>
        <p:nvPicPr>
          <p:cNvPr id="2" name="Picture 1">
            <a:extLst>
              <a:ext uri="{FF2B5EF4-FFF2-40B4-BE49-F238E27FC236}">
                <a16:creationId xmlns:a16="http://schemas.microsoft.com/office/drawing/2014/main" id="{59E54AF3-2099-B065-DB1C-389B6011F2CD}"/>
              </a:ext>
            </a:extLst>
          </p:cNvPr>
          <p:cNvPicPr>
            <a:picLocks/>
          </p:cNvPicPr>
          <p:nvPr/>
        </p:nvPicPr>
        <p:blipFill>
          <a:blip r:embed="rId10"/>
          <a:stretch>
            <a:fillRect/>
          </a:stretch>
        </p:blipFill>
        <p:spPr>
          <a:xfrm>
            <a:off x="8471088" y="2952302"/>
            <a:ext cx="3403412" cy="3474720"/>
          </a:xfrm>
          <a:prstGeom prst="rect">
            <a:avLst/>
          </a:prstGeom>
          <a:ln>
            <a:solidFill>
              <a:schemeClr val="bg1">
                <a:lumMod val="65000"/>
              </a:schemeClr>
            </a:solidFill>
          </a:ln>
        </p:spPr>
      </p:pic>
      <p:sp>
        <p:nvSpPr>
          <p:cNvPr id="3" name="Google Shape;359;p6">
            <a:extLst>
              <a:ext uri="{FF2B5EF4-FFF2-40B4-BE49-F238E27FC236}">
                <a16:creationId xmlns:a16="http://schemas.microsoft.com/office/drawing/2014/main" id="{7B011959-8D6D-ED7F-A553-A861F33EA2D7}"/>
              </a:ext>
            </a:extLst>
          </p:cNvPr>
          <p:cNvSpPr txBox="1"/>
          <p:nvPr/>
        </p:nvSpPr>
        <p:spPr>
          <a:xfrm>
            <a:off x="8351221" y="1592982"/>
            <a:ext cx="3629306" cy="892512"/>
          </a:xfrm>
          <a:prstGeom prst="rect">
            <a:avLst/>
          </a:prstGeom>
          <a:noFill/>
          <a:ln>
            <a:noFill/>
          </a:ln>
        </p:spPr>
        <p:txBody>
          <a:bodyPr spcFirstLastPara="1" wrap="square" lIns="121900" tIns="121900" rIns="121900" bIns="121900" anchor="t" anchorCtr="0">
            <a:spAutoFit/>
          </a:bodyPr>
          <a:lstStyle/>
          <a:p>
            <a:pPr algn="just" defTabSz="1219170">
              <a:buClr>
                <a:srgbClr val="000000"/>
              </a:buClr>
              <a:buSzPts val="1200"/>
            </a:pPr>
            <a:r>
              <a:rPr lang="en-US" sz="1400" kern="0">
                <a:solidFill>
                  <a:srgbClr val="434343"/>
                </a:solidFill>
                <a:latin typeface="Montserrat Medium" panose="00000600000000000000" pitchFamily="2" charset="0"/>
                <a:ea typeface="Montserrat"/>
                <a:cs typeface="Arial" panose="020B0604020202020204" pitchFamily="34" charset="0"/>
                <a:sym typeface="Montserrat"/>
              </a:rPr>
              <a:t>3.</a:t>
            </a:r>
            <a:r>
              <a:rPr lang="vi"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Import file csv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vừa</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lưu</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về</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vào</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Power BI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rồi</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tạo</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thêm</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cột</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Profit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để</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tính</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lợi</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nhuận</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của</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đơn</a:t>
            </a:r>
            <a:r>
              <a:rPr lang="en-US" sz="1400" kern="0">
                <a:solidFill>
                  <a:srgbClr val="434343"/>
                </a:solidFill>
                <a:latin typeface="Montserrat Medium" panose="00000600000000000000" pitchFamily="2" charset="0"/>
                <a:ea typeface="Montserrat"/>
                <a:cs typeface="Arial" panose="020B0604020202020204" pitchFamily="34" charset="0"/>
                <a:sym typeface="Montserrat"/>
              </a:rPr>
              <a:t> </a:t>
            </a:r>
            <a:r>
              <a:rPr lang="en-US" sz="1400" kern="0" err="1">
                <a:solidFill>
                  <a:srgbClr val="434343"/>
                </a:solidFill>
                <a:latin typeface="Montserrat Medium" panose="00000600000000000000" pitchFamily="2" charset="0"/>
                <a:ea typeface="Montserrat"/>
                <a:cs typeface="Arial" panose="020B0604020202020204" pitchFamily="34" charset="0"/>
                <a:sym typeface="Montserrat"/>
              </a:rPr>
              <a:t>hàng</a:t>
            </a:r>
            <a:endParaRPr lang="en-US" sz="1400" kern="0">
              <a:solidFill>
                <a:srgbClr val="434343"/>
              </a:solidFill>
              <a:latin typeface="Montserrat Medium" panose="00000600000000000000" pitchFamily="2" charset="0"/>
              <a:ea typeface="Montserrat"/>
              <a:cs typeface="Arial" panose="020B0604020202020204" pitchFamily="34" charset="0"/>
              <a:sym typeface="Montserrat"/>
            </a:endParaRPr>
          </a:p>
        </p:txBody>
      </p:sp>
      <p:sp>
        <p:nvSpPr>
          <p:cNvPr id="4" name="Slide Number Placeholder 3">
            <a:extLst>
              <a:ext uri="{FF2B5EF4-FFF2-40B4-BE49-F238E27FC236}">
                <a16:creationId xmlns:a16="http://schemas.microsoft.com/office/drawing/2014/main" id="{5A552864-1EC2-ABB9-61E0-5CF5372F8423}"/>
              </a:ext>
            </a:extLst>
          </p:cNvPr>
          <p:cNvSpPr>
            <a:spLocks noGrp="1"/>
          </p:cNvSpPr>
          <p:nvPr>
            <p:ph type="sldNum" idx="12"/>
          </p:nvPr>
        </p:nvSpPr>
        <p:spPr/>
        <p:txBody>
          <a:bodyPr/>
          <a:lstStyle/>
          <a:p>
            <a:fld id="{00000000-1234-1234-1234-123412341234}" type="slidenum">
              <a:rPr lang="en" smtClean="0"/>
              <a:pPr/>
              <a:t>6</a:t>
            </a:fld>
            <a:endParaRPr lang="e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grpSp>
        <p:nvGrpSpPr>
          <p:cNvPr id="1175" name="Google Shape;1175;p27"/>
          <p:cNvGrpSpPr/>
          <p:nvPr/>
        </p:nvGrpSpPr>
        <p:grpSpPr>
          <a:xfrm>
            <a:off x="7582225" y="1262107"/>
            <a:ext cx="4553125" cy="5084355"/>
            <a:chOff x="2152775" y="305709"/>
            <a:chExt cx="4264823" cy="4762415"/>
          </a:xfrm>
        </p:grpSpPr>
        <p:grpSp>
          <p:nvGrpSpPr>
            <p:cNvPr id="1176" name="Google Shape;1176;p27"/>
            <p:cNvGrpSpPr/>
            <p:nvPr/>
          </p:nvGrpSpPr>
          <p:grpSpPr>
            <a:xfrm>
              <a:off x="2593845" y="3487641"/>
              <a:ext cx="936028" cy="696373"/>
              <a:chOff x="4403470" y="4229766"/>
              <a:chExt cx="936028" cy="696373"/>
            </a:xfrm>
          </p:grpSpPr>
          <p:sp>
            <p:nvSpPr>
              <p:cNvPr id="1177" name="Google Shape;1177;p27"/>
              <p:cNvSpPr/>
              <p:nvPr/>
            </p:nvSpPr>
            <p:spPr>
              <a:xfrm>
                <a:off x="4403470" y="441464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78" name="Google Shape;1178;p27"/>
              <p:cNvSpPr/>
              <p:nvPr/>
            </p:nvSpPr>
            <p:spPr>
              <a:xfrm>
                <a:off x="4455646" y="433930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79" name="Google Shape;1179;p27"/>
              <p:cNvSpPr/>
              <p:nvPr/>
            </p:nvSpPr>
            <p:spPr>
              <a:xfrm>
                <a:off x="4455741" y="448246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0" name="Google Shape;1180;p27"/>
              <p:cNvSpPr/>
              <p:nvPr/>
            </p:nvSpPr>
            <p:spPr>
              <a:xfrm>
                <a:off x="5272972" y="448551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1" name="Google Shape;1181;p27"/>
              <p:cNvSpPr/>
              <p:nvPr/>
            </p:nvSpPr>
            <p:spPr>
              <a:xfrm>
                <a:off x="4455646" y="42297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2" name="Google Shape;1182;p27"/>
              <p:cNvSpPr/>
              <p:nvPr/>
            </p:nvSpPr>
            <p:spPr>
              <a:xfrm>
                <a:off x="4581266" y="4299370"/>
                <a:ext cx="632693" cy="366117"/>
              </a:xfrm>
              <a:custGeom>
                <a:avLst/>
                <a:gdLst/>
                <a:ahLst/>
                <a:cxnLst/>
                <a:rect l="l" t="t" r="r" b="b"/>
                <a:pathLst>
                  <a:path w="632693" h="366117" extrusionOk="0">
                    <a:moveTo>
                      <a:pt x="632116" y="194048"/>
                    </a:moveTo>
                    <a:cubicBezTo>
                      <a:pt x="627555" y="237101"/>
                      <a:pt x="596952" y="279773"/>
                      <a:pt x="540025" y="312539"/>
                    </a:cubicBezTo>
                    <a:cubicBezTo>
                      <a:pt x="416476" y="383977"/>
                      <a:pt x="216136" y="383977"/>
                      <a:pt x="92586" y="312539"/>
                    </a:cubicBezTo>
                    <a:cubicBezTo>
                      <a:pt x="35564" y="279487"/>
                      <a:pt x="4962" y="237101"/>
                      <a:pt x="590" y="194048"/>
                    </a:cubicBezTo>
                    <a:cubicBezTo>
                      <a:pt x="-4732" y="143661"/>
                      <a:pt x="25965" y="92130"/>
                      <a:pt x="92586" y="53650"/>
                    </a:cubicBezTo>
                    <a:cubicBezTo>
                      <a:pt x="216136" y="-17883"/>
                      <a:pt x="416476" y="-17883"/>
                      <a:pt x="540025" y="53650"/>
                    </a:cubicBezTo>
                    <a:cubicBezTo>
                      <a:pt x="607121" y="92130"/>
                      <a:pt x="637343" y="143661"/>
                      <a:pt x="632116"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3" name="Google Shape;1183;p27"/>
              <p:cNvSpPr/>
              <p:nvPr/>
            </p:nvSpPr>
            <p:spPr>
              <a:xfrm>
                <a:off x="4581856" y="4321278"/>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4" name="Google Shape;1184;p27"/>
              <p:cNvSpPr/>
              <p:nvPr/>
            </p:nvSpPr>
            <p:spPr>
              <a:xfrm>
                <a:off x="4743040" y="4404074"/>
                <a:ext cx="295357" cy="184784"/>
              </a:xfrm>
              <a:custGeom>
                <a:avLst/>
                <a:gdLst/>
                <a:ahLst/>
                <a:cxnLst/>
                <a:rect l="l" t="t" r="r" b="b"/>
                <a:pathLst>
                  <a:path w="295357" h="184784" extrusionOk="0">
                    <a:moveTo>
                      <a:pt x="149875" y="29432"/>
                    </a:moveTo>
                    <a:cubicBezTo>
                      <a:pt x="145990" y="29423"/>
                      <a:pt x="142111" y="29737"/>
                      <a:pt x="138280" y="30385"/>
                    </a:cubicBezTo>
                    <a:cubicBezTo>
                      <a:pt x="133053" y="31147"/>
                      <a:pt x="127256" y="32195"/>
                      <a:pt x="120793" y="33528"/>
                    </a:cubicBezTo>
                    <a:cubicBezTo>
                      <a:pt x="114331" y="34862"/>
                      <a:pt x="107678" y="36576"/>
                      <a:pt x="100645" y="38671"/>
                    </a:cubicBezTo>
                    <a:cubicBezTo>
                      <a:pt x="93878" y="40719"/>
                      <a:pt x="87271" y="43272"/>
                      <a:pt x="80877" y="46292"/>
                    </a:cubicBezTo>
                    <a:lnTo>
                      <a:pt x="131722" y="75629"/>
                    </a:lnTo>
                    <a:lnTo>
                      <a:pt x="141226" y="72390"/>
                    </a:lnTo>
                    <a:cubicBezTo>
                      <a:pt x="154151" y="68104"/>
                      <a:pt x="166316" y="64484"/>
                      <a:pt x="177816" y="61436"/>
                    </a:cubicBezTo>
                    <a:cubicBezTo>
                      <a:pt x="188584" y="58598"/>
                      <a:pt x="199589" y="56779"/>
                      <a:pt x="210699" y="56007"/>
                    </a:cubicBezTo>
                    <a:cubicBezTo>
                      <a:pt x="220849" y="55397"/>
                      <a:pt x="231037" y="56102"/>
                      <a:pt x="241016" y="58103"/>
                    </a:cubicBezTo>
                    <a:cubicBezTo>
                      <a:pt x="251062" y="60293"/>
                      <a:pt x="260689" y="64084"/>
                      <a:pt x="269527" y="69342"/>
                    </a:cubicBezTo>
                    <a:cubicBezTo>
                      <a:pt x="278299" y="73743"/>
                      <a:pt x="285826" y="80296"/>
                      <a:pt x="291386" y="88392"/>
                    </a:cubicBezTo>
                    <a:cubicBezTo>
                      <a:pt x="295112" y="94317"/>
                      <a:pt x="296281" y="101498"/>
                      <a:pt x="294617" y="108299"/>
                    </a:cubicBezTo>
                    <a:cubicBezTo>
                      <a:pt x="292460" y="115776"/>
                      <a:pt x="288364" y="122549"/>
                      <a:pt x="282738" y="127921"/>
                    </a:cubicBezTo>
                    <a:cubicBezTo>
                      <a:pt x="275762" y="134922"/>
                      <a:pt x="267978" y="141065"/>
                      <a:pt x="259548" y="146209"/>
                    </a:cubicBezTo>
                    <a:lnTo>
                      <a:pt x="291861" y="165259"/>
                    </a:lnTo>
                    <a:lnTo>
                      <a:pt x="274279" y="175451"/>
                    </a:lnTo>
                    <a:lnTo>
                      <a:pt x="241681" y="156401"/>
                    </a:lnTo>
                    <a:cubicBezTo>
                      <a:pt x="226162" y="164068"/>
                      <a:pt x="209929" y="170193"/>
                      <a:pt x="193212" y="174688"/>
                    </a:cubicBezTo>
                    <a:cubicBezTo>
                      <a:pt x="175734" y="179604"/>
                      <a:pt x="157863" y="182975"/>
                      <a:pt x="139801" y="184785"/>
                    </a:cubicBezTo>
                    <a:lnTo>
                      <a:pt x="122219" y="154305"/>
                    </a:lnTo>
                    <a:cubicBezTo>
                      <a:pt x="126957" y="154276"/>
                      <a:pt x="131688" y="153924"/>
                      <a:pt x="136379" y="153257"/>
                    </a:cubicBezTo>
                    <a:cubicBezTo>
                      <a:pt x="142842" y="152495"/>
                      <a:pt x="149875" y="151257"/>
                      <a:pt x="157763" y="149638"/>
                    </a:cubicBezTo>
                    <a:cubicBezTo>
                      <a:pt x="165651" y="148019"/>
                      <a:pt x="173824" y="145733"/>
                      <a:pt x="182568" y="143256"/>
                    </a:cubicBezTo>
                    <a:cubicBezTo>
                      <a:pt x="191055" y="140684"/>
                      <a:pt x="199342" y="137503"/>
                      <a:pt x="207373" y="133731"/>
                    </a:cubicBezTo>
                    <a:lnTo>
                      <a:pt x="156812" y="104489"/>
                    </a:lnTo>
                    <a:cubicBezTo>
                      <a:pt x="154722" y="105346"/>
                      <a:pt x="152536" y="106109"/>
                      <a:pt x="150255" y="106871"/>
                    </a:cubicBezTo>
                    <a:lnTo>
                      <a:pt x="143317" y="108966"/>
                    </a:lnTo>
                    <a:cubicBezTo>
                      <a:pt x="130582" y="113157"/>
                      <a:pt x="118987" y="116396"/>
                      <a:pt x="108343" y="118491"/>
                    </a:cubicBezTo>
                    <a:cubicBezTo>
                      <a:pt x="98576" y="120768"/>
                      <a:pt x="88616" y="122101"/>
                      <a:pt x="78596" y="122492"/>
                    </a:cubicBezTo>
                    <a:cubicBezTo>
                      <a:pt x="69750" y="122854"/>
                      <a:pt x="60896" y="122015"/>
                      <a:pt x="52271" y="120015"/>
                    </a:cubicBezTo>
                    <a:cubicBezTo>
                      <a:pt x="43727" y="118091"/>
                      <a:pt x="35524" y="114881"/>
                      <a:pt x="27941" y="110490"/>
                    </a:cubicBezTo>
                    <a:cubicBezTo>
                      <a:pt x="19600" y="106099"/>
                      <a:pt x="12355" y="99889"/>
                      <a:pt x="6748" y="92297"/>
                    </a:cubicBezTo>
                    <a:cubicBezTo>
                      <a:pt x="2686" y="86592"/>
                      <a:pt x="675" y="79677"/>
                      <a:pt x="1045" y="72676"/>
                    </a:cubicBezTo>
                    <a:cubicBezTo>
                      <a:pt x="1772" y="65380"/>
                      <a:pt x="4687" y="58464"/>
                      <a:pt x="9409" y="52864"/>
                    </a:cubicBezTo>
                    <a:cubicBezTo>
                      <a:pt x="15218" y="45482"/>
                      <a:pt x="22145" y="39053"/>
                      <a:pt x="29937" y="33814"/>
                    </a:cubicBezTo>
                    <a:lnTo>
                      <a:pt x="0" y="16478"/>
                    </a:lnTo>
                    <a:lnTo>
                      <a:pt x="17677" y="6858"/>
                    </a:lnTo>
                    <a:lnTo>
                      <a:pt x="47424" y="24003"/>
                    </a:lnTo>
                    <a:cubicBezTo>
                      <a:pt x="61333" y="17050"/>
                      <a:pt x="75962" y="11659"/>
                      <a:pt x="91046" y="7906"/>
                    </a:cubicBezTo>
                    <a:cubicBezTo>
                      <a:pt x="105358" y="4277"/>
                      <a:pt x="119901" y="1629"/>
                      <a:pt x="134574" y="0"/>
                    </a:cubicBezTo>
                    <a:close/>
                    <a:moveTo>
                      <a:pt x="63485" y="82772"/>
                    </a:moveTo>
                    <a:cubicBezTo>
                      <a:pt x="70153" y="86639"/>
                      <a:pt x="77868" y="88306"/>
                      <a:pt x="85534" y="87535"/>
                    </a:cubicBezTo>
                    <a:cubicBezTo>
                      <a:pt x="95850" y="86363"/>
                      <a:pt x="106013" y="84096"/>
                      <a:pt x="115851" y="80772"/>
                    </a:cubicBezTo>
                    <a:lnTo>
                      <a:pt x="68332" y="53245"/>
                    </a:lnTo>
                    <a:cubicBezTo>
                      <a:pt x="50845" y="64675"/>
                      <a:pt x="49230" y="74514"/>
                      <a:pt x="63485" y="82772"/>
                    </a:cubicBezTo>
                    <a:close/>
                    <a:moveTo>
                      <a:pt x="230372" y="96774"/>
                    </a:moveTo>
                    <a:cubicBezTo>
                      <a:pt x="223130" y="92793"/>
                      <a:pt x="214786" y="91288"/>
                      <a:pt x="206612" y="92488"/>
                    </a:cubicBezTo>
                    <a:cubicBezTo>
                      <a:pt x="195331" y="93945"/>
                      <a:pt x="184202" y="96403"/>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5" name="Google Shape;1185;p27"/>
              <p:cNvSpPr/>
              <p:nvPr/>
            </p:nvSpPr>
            <p:spPr>
              <a:xfrm>
                <a:off x="4865259" y="4541234"/>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6" name="Google Shape;1186;p27"/>
              <p:cNvSpPr/>
              <p:nvPr/>
            </p:nvSpPr>
            <p:spPr>
              <a:xfrm>
                <a:off x="4992800" y="4552092"/>
                <a:ext cx="42006" cy="19716"/>
              </a:xfrm>
              <a:custGeom>
                <a:avLst/>
                <a:gdLst/>
                <a:ahLst/>
                <a:cxnLst/>
                <a:rect l="l" t="t" r="r" b="b"/>
                <a:pathLst>
                  <a:path w="42006" h="19716" extrusionOk="0">
                    <a:moveTo>
                      <a:pt x="42007" y="17240"/>
                    </a:moveTo>
                    <a:lnTo>
                      <a:pt x="42007" y="0"/>
                    </a:lnTo>
                    <a:lnTo>
                      <a:pt x="0" y="3238"/>
                    </a:lnTo>
                    <a:lnTo>
                      <a:pt x="24045" y="19717"/>
                    </a:lnTo>
                    <a:lnTo>
                      <a:pt x="42007" y="17240"/>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7" name="Google Shape;1187;p27"/>
              <p:cNvSpPr/>
              <p:nvPr/>
            </p:nvSpPr>
            <p:spPr>
              <a:xfrm>
                <a:off x="5006866" y="448894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8" name="Google Shape;1188;p27"/>
              <p:cNvSpPr/>
              <p:nvPr/>
            </p:nvSpPr>
            <p:spPr>
              <a:xfrm>
                <a:off x="4908026" y="44953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89" name="Google Shape;1189;p27"/>
              <p:cNvSpPr/>
              <p:nvPr/>
            </p:nvSpPr>
            <p:spPr>
              <a:xfrm>
                <a:off x="4811468" y="4440078"/>
                <a:ext cx="58923" cy="38957"/>
              </a:xfrm>
              <a:custGeom>
                <a:avLst/>
                <a:gdLst/>
                <a:ahLst/>
                <a:cxnLst/>
                <a:rect l="l" t="t" r="r" b="b"/>
                <a:pathLst>
                  <a:path w="58923" h="38957" extrusionOk="0">
                    <a:moveTo>
                      <a:pt x="0" y="11144"/>
                    </a:moveTo>
                    <a:lnTo>
                      <a:pt x="48945" y="38957"/>
                    </a:lnTo>
                    <a:lnTo>
                      <a:pt x="58924" y="31718"/>
                    </a:lnTo>
                    <a:cubicBezTo>
                      <a:pt x="58924" y="31718"/>
                      <a:pt x="52841" y="24670"/>
                      <a:pt x="52366" y="23908"/>
                    </a:cubicBezTo>
                    <a:cubicBezTo>
                      <a:pt x="47964" y="18878"/>
                      <a:pt x="42800" y="14573"/>
                      <a:pt x="37065" y="11144"/>
                    </a:cubicBezTo>
                    <a:cubicBezTo>
                      <a:pt x="33453" y="10478"/>
                      <a:pt x="10169" y="0"/>
                      <a:pt x="1016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90" name="Google Shape;1190;p27"/>
              <p:cNvSpPr/>
              <p:nvPr/>
            </p:nvSpPr>
            <p:spPr>
              <a:xfrm>
                <a:off x="4865639" y="440902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91" name="Google Shape;1191;p27"/>
              <p:cNvSpPr/>
              <p:nvPr/>
            </p:nvSpPr>
            <p:spPr>
              <a:xfrm>
                <a:off x="4743421" y="440397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92" name="Google Shape;1192;p27"/>
              <p:cNvSpPr/>
              <p:nvPr/>
            </p:nvSpPr>
            <p:spPr>
              <a:xfrm>
                <a:off x="4744371" y="4461509"/>
                <a:ext cx="29936" cy="30289"/>
              </a:xfrm>
              <a:custGeom>
                <a:avLst/>
                <a:gdLst/>
                <a:ahLst/>
                <a:cxnLst/>
                <a:rect l="l" t="t" r="r" b="b"/>
                <a:pathLst>
                  <a:path w="29936" h="30289" extrusionOk="0">
                    <a:moveTo>
                      <a:pt x="0" y="17907"/>
                    </a:moveTo>
                    <a:lnTo>
                      <a:pt x="0" y="0"/>
                    </a:lnTo>
                    <a:lnTo>
                      <a:pt x="29937" y="0"/>
                    </a:lnTo>
                    <a:lnTo>
                      <a:pt x="22619" y="16002"/>
                    </a:lnTo>
                    <a:lnTo>
                      <a:pt x="9694"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93" name="Google Shape;1193;p27"/>
              <p:cNvSpPr/>
              <p:nvPr/>
            </p:nvSpPr>
            <p:spPr>
              <a:xfrm>
                <a:off x="4743040" y="4386929"/>
                <a:ext cx="295352" cy="185070"/>
              </a:xfrm>
              <a:custGeom>
                <a:avLst/>
                <a:gdLst/>
                <a:ahLst/>
                <a:cxnLst/>
                <a:rect l="l" t="t" r="r" b="b"/>
                <a:pathLst>
                  <a:path w="295352" h="185070" extrusionOk="0">
                    <a:moveTo>
                      <a:pt x="149875" y="29432"/>
                    </a:moveTo>
                    <a:cubicBezTo>
                      <a:pt x="145994" y="29432"/>
                      <a:pt x="142119" y="29718"/>
                      <a:pt x="138280" y="30289"/>
                    </a:cubicBezTo>
                    <a:cubicBezTo>
                      <a:pt x="133053" y="31051"/>
                      <a:pt x="127256" y="32099"/>
                      <a:pt x="120793" y="33528"/>
                    </a:cubicBezTo>
                    <a:cubicBezTo>
                      <a:pt x="114331" y="34957"/>
                      <a:pt x="107678" y="36576"/>
                      <a:pt x="100645" y="38671"/>
                    </a:cubicBezTo>
                    <a:cubicBezTo>
                      <a:pt x="93881" y="40691"/>
                      <a:pt x="87274" y="43205"/>
                      <a:pt x="80877" y="46196"/>
                    </a:cubicBezTo>
                    <a:lnTo>
                      <a:pt x="131722" y="75629"/>
                    </a:lnTo>
                    <a:lnTo>
                      <a:pt x="141226" y="72390"/>
                    </a:lnTo>
                    <a:cubicBezTo>
                      <a:pt x="154151" y="68104"/>
                      <a:pt x="166316" y="64484"/>
                      <a:pt x="177816" y="61436"/>
                    </a:cubicBezTo>
                    <a:cubicBezTo>
                      <a:pt x="188574" y="58550"/>
                      <a:pt x="199589" y="56740"/>
                      <a:pt x="210699" y="56007"/>
                    </a:cubicBezTo>
                    <a:cubicBezTo>
                      <a:pt x="220849" y="55369"/>
                      <a:pt x="231037" y="56045"/>
                      <a:pt x="241016" y="58007"/>
                    </a:cubicBezTo>
                    <a:cubicBezTo>
                      <a:pt x="251052" y="60274"/>
                      <a:pt x="260670" y="64094"/>
                      <a:pt x="269527" y="69342"/>
                    </a:cubicBezTo>
                    <a:cubicBezTo>
                      <a:pt x="278328" y="73705"/>
                      <a:pt x="285855" y="80258"/>
                      <a:pt x="291386" y="88392"/>
                    </a:cubicBezTo>
                    <a:cubicBezTo>
                      <a:pt x="295112" y="94278"/>
                      <a:pt x="296271" y="101432"/>
                      <a:pt x="294617" y="108204"/>
                    </a:cubicBezTo>
                    <a:cubicBezTo>
                      <a:pt x="292508" y="115700"/>
                      <a:pt x="288402" y="122482"/>
                      <a:pt x="282738" y="127825"/>
                    </a:cubicBezTo>
                    <a:cubicBezTo>
                      <a:pt x="275762" y="134855"/>
                      <a:pt x="267978" y="141027"/>
                      <a:pt x="259548" y="146209"/>
                    </a:cubicBezTo>
                    <a:lnTo>
                      <a:pt x="291861" y="165259"/>
                    </a:lnTo>
                    <a:lnTo>
                      <a:pt x="274279" y="175546"/>
                    </a:lnTo>
                    <a:lnTo>
                      <a:pt x="241681" y="156496"/>
                    </a:lnTo>
                    <a:cubicBezTo>
                      <a:pt x="226181" y="164239"/>
                      <a:pt x="209939" y="170402"/>
                      <a:pt x="193212" y="174879"/>
                    </a:cubicBezTo>
                    <a:cubicBezTo>
                      <a:pt x="175668" y="179784"/>
                      <a:pt x="157733" y="183194"/>
                      <a:pt x="139611" y="185071"/>
                    </a:cubicBezTo>
                    <a:lnTo>
                      <a:pt x="122219" y="154305"/>
                    </a:lnTo>
                    <a:cubicBezTo>
                      <a:pt x="125355" y="154305"/>
                      <a:pt x="130107" y="154305"/>
                      <a:pt x="136379" y="153257"/>
                    </a:cubicBezTo>
                    <a:cubicBezTo>
                      <a:pt x="142652" y="152209"/>
                      <a:pt x="149875" y="151257"/>
                      <a:pt x="157763" y="149542"/>
                    </a:cubicBezTo>
                    <a:cubicBezTo>
                      <a:pt x="165651" y="147828"/>
                      <a:pt x="173824" y="145732"/>
                      <a:pt x="182568" y="143161"/>
                    </a:cubicBezTo>
                    <a:cubicBezTo>
                      <a:pt x="191074" y="140636"/>
                      <a:pt x="199361" y="137446"/>
                      <a:pt x="207373" y="133636"/>
                    </a:cubicBezTo>
                    <a:lnTo>
                      <a:pt x="156812" y="104394"/>
                    </a:lnTo>
                    <a:cubicBezTo>
                      <a:pt x="154722" y="105156"/>
                      <a:pt x="152536" y="106013"/>
                      <a:pt x="150255" y="106680"/>
                    </a:cubicBezTo>
                    <a:lnTo>
                      <a:pt x="143317" y="108871"/>
                    </a:lnTo>
                    <a:cubicBezTo>
                      <a:pt x="130582" y="113062"/>
                      <a:pt x="118987" y="116300"/>
                      <a:pt x="108343" y="118396"/>
                    </a:cubicBezTo>
                    <a:cubicBezTo>
                      <a:pt x="98576" y="120672"/>
                      <a:pt x="88616" y="122006"/>
                      <a:pt x="78596" y="122396"/>
                    </a:cubicBezTo>
                    <a:cubicBezTo>
                      <a:pt x="69751" y="122711"/>
                      <a:pt x="60903" y="121882"/>
                      <a:pt x="52271" y="119920"/>
                    </a:cubicBezTo>
                    <a:cubicBezTo>
                      <a:pt x="43739" y="117958"/>
                      <a:pt x="35542" y="114748"/>
                      <a:pt x="27941" y="110395"/>
                    </a:cubicBezTo>
                    <a:cubicBezTo>
                      <a:pt x="19600" y="106004"/>
                      <a:pt x="12355" y="99793"/>
                      <a:pt x="6748" y="92202"/>
                    </a:cubicBezTo>
                    <a:cubicBezTo>
                      <a:pt x="2692" y="86496"/>
                      <a:pt x="682" y="79581"/>
                      <a:pt x="1045" y="72580"/>
                    </a:cubicBezTo>
                    <a:cubicBezTo>
                      <a:pt x="1772" y="65284"/>
                      <a:pt x="4687" y="58369"/>
                      <a:pt x="9409" y="52768"/>
                    </a:cubicBezTo>
                    <a:cubicBezTo>
                      <a:pt x="15221" y="45386"/>
                      <a:pt x="22148" y="38957"/>
                      <a:pt x="29937" y="33718"/>
                    </a:cubicBezTo>
                    <a:lnTo>
                      <a:pt x="0" y="16383"/>
                    </a:lnTo>
                    <a:lnTo>
                      <a:pt x="17677" y="6763"/>
                    </a:lnTo>
                    <a:lnTo>
                      <a:pt x="47424" y="24003"/>
                    </a:lnTo>
                    <a:cubicBezTo>
                      <a:pt x="61333" y="17050"/>
                      <a:pt x="75962" y="11659"/>
                      <a:pt x="91046" y="7906"/>
                    </a:cubicBezTo>
                    <a:cubicBezTo>
                      <a:pt x="105348" y="4229"/>
                      <a:pt x="119894" y="1591"/>
                      <a:pt x="134574" y="0"/>
                    </a:cubicBezTo>
                    <a:close/>
                    <a:moveTo>
                      <a:pt x="63485" y="82772"/>
                    </a:moveTo>
                    <a:cubicBezTo>
                      <a:pt x="70169" y="86601"/>
                      <a:pt x="77870" y="88259"/>
                      <a:pt x="85534" y="87535"/>
                    </a:cubicBezTo>
                    <a:cubicBezTo>
                      <a:pt x="95850" y="86363"/>
                      <a:pt x="106013" y="84096"/>
                      <a:pt x="115851" y="80772"/>
                    </a:cubicBezTo>
                    <a:lnTo>
                      <a:pt x="68332" y="53149"/>
                    </a:lnTo>
                    <a:cubicBezTo>
                      <a:pt x="50845" y="64675"/>
                      <a:pt x="49230" y="74486"/>
                      <a:pt x="63485" y="82772"/>
                    </a:cubicBezTo>
                    <a:close/>
                    <a:moveTo>
                      <a:pt x="230372" y="96679"/>
                    </a:moveTo>
                    <a:cubicBezTo>
                      <a:pt x="223120" y="92735"/>
                      <a:pt x="214776" y="91259"/>
                      <a:pt x="206612" y="92488"/>
                    </a:cubicBezTo>
                    <a:cubicBezTo>
                      <a:pt x="195331" y="93907"/>
                      <a:pt x="184202" y="96326"/>
                      <a:pt x="173349" y="99727"/>
                    </a:cubicBezTo>
                    <a:lnTo>
                      <a:pt x="220868" y="127159"/>
                    </a:lnTo>
                    <a:cubicBezTo>
                      <a:pt x="240826" y="114776"/>
                      <a:pt x="244057" y="104680"/>
                      <a:pt x="230372" y="96679"/>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194" name="Google Shape;1194;p27"/>
            <p:cNvGrpSpPr/>
            <p:nvPr/>
          </p:nvGrpSpPr>
          <p:grpSpPr>
            <a:xfrm>
              <a:off x="2682040" y="3351243"/>
              <a:ext cx="883852" cy="621125"/>
              <a:chOff x="4491665" y="4093368"/>
              <a:chExt cx="883852" cy="621125"/>
            </a:xfrm>
          </p:grpSpPr>
          <p:sp>
            <p:nvSpPr>
              <p:cNvPr id="1195" name="Google Shape;1195;p27"/>
              <p:cNvSpPr/>
              <p:nvPr/>
            </p:nvSpPr>
            <p:spPr>
              <a:xfrm>
                <a:off x="4491665" y="4203001"/>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96" name="Google Shape;1196;p27"/>
              <p:cNvSpPr/>
              <p:nvPr/>
            </p:nvSpPr>
            <p:spPr>
              <a:xfrm>
                <a:off x="4491855" y="43460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97" name="Google Shape;1197;p27"/>
              <p:cNvSpPr/>
              <p:nvPr/>
            </p:nvSpPr>
            <p:spPr>
              <a:xfrm>
                <a:off x="5309086" y="4349115"/>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98" name="Google Shape;1198;p27"/>
              <p:cNvSpPr/>
              <p:nvPr/>
            </p:nvSpPr>
            <p:spPr>
              <a:xfrm>
                <a:off x="4491665" y="409336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199" name="Google Shape;1199;p27"/>
              <p:cNvSpPr/>
              <p:nvPr/>
            </p:nvSpPr>
            <p:spPr>
              <a:xfrm>
                <a:off x="4617381" y="4162996"/>
                <a:ext cx="632721" cy="366093"/>
              </a:xfrm>
              <a:custGeom>
                <a:avLst/>
                <a:gdLst/>
                <a:ahLst/>
                <a:cxnLst/>
                <a:rect l="l" t="t" r="r" b="b"/>
                <a:pathLst>
                  <a:path w="632721" h="366093" extrusionOk="0">
                    <a:moveTo>
                      <a:pt x="632116" y="194024"/>
                    </a:moveTo>
                    <a:cubicBezTo>
                      <a:pt x="627555" y="237172"/>
                      <a:pt x="596952" y="279749"/>
                      <a:pt x="540025" y="312515"/>
                    </a:cubicBezTo>
                    <a:cubicBezTo>
                      <a:pt x="416475" y="383953"/>
                      <a:pt x="216136" y="383953"/>
                      <a:pt x="92586" y="312515"/>
                    </a:cubicBezTo>
                    <a:cubicBezTo>
                      <a:pt x="35564" y="279559"/>
                      <a:pt x="4962" y="237172"/>
                      <a:pt x="590" y="194024"/>
                    </a:cubicBezTo>
                    <a:cubicBezTo>
                      <a:pt x="-4732" y="143637"/>
                      <a:pt x="25965" y="92107"/>
                      <a:pt x="92586" y="53721"/>
                    </a:cubicBezTo>
                    <a:cubicBezTo>
                      <a:pt x="216136" y="-17907"/>
                      <a:pt x="416475" y="-17907"/>
                      <a:pt x="540025" y="53721"/>
                    </a:cubicBezTo>
                    <a:cubicBezTo>
                      <a:pt x="606551" y="92107"/>
                      <a:pt x="637534" y="143637"/>
                      <a:pt x="632116" y="19402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0" name="Google Shape;1200;p27"/>
              <p:cNvSpPr/>
              <p:nvPr/>
            </p:nvSpPr>
            <p:spPr>
              <a:xfrm>
                <a:off x="4617971" y="4184904"/>
                <a:ext cx="631526" cy="344185"/>
              </a:xfrm>
              <a:custGeom>
                <a:avLst/>
                <a:gdLst/>
                <a:ahLst/>
                <a:cxnLst/>
                <a:rect l="l" t="t" r="r" b="b"/>
                <a:pathLst>
                  <a:path w="631526" h="344185"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886" y="-17907"/>
                      <a:pt x="539435" y="53721"/>
                    </a:cubicBezTo>
                    <a:cubicBezTo>
                      <a:pt x="596363" y="86677"/>
                      <a:pt x="627440" y="129064"/>
                      <a:pt x="631527"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1" name="Google Shape;1201;p27"/>
              <p:cNvSpPr/>
              <p:nvPr/>
            </p:nvSpPr>
            <p:spPr>
              <a:xfrm>
                <a:off x="4779725" y="4267771"/>
                <a:ext cx="295065" cy="184880"/>
              </a:xfrm>
              <a:custGeom>
                <a:avLst/>
                <a:gdLst/>
                <a:ahLst/>
                <a:cxnLst/>
                <a:rect l="l" t="t" r="r" b="b"/>
                <a:pathLst>
                  <a:path w="295065" h="184880" extrusionOk="0">
                    <a:moveTo>
                      <a:pt x="149304" y="29337"/>
                    </a:moveTo>
                    <a:cubicBezTo>
                      <a:pt x="145417" y="29375"/>
                      <a:pt x="141549" y="29689"/>
                      <a:pt x="137710" y="30289"/>
                    </a:cubicBezTo>
                    <a:cubicBezTo>
                      <a:pt x="132483" y="31052"/>
                      <a:pt x="126685" y="32099"/>
                      <a:pt x="120223" y="33433"/>
                    </a:cubicBezTo>
                    <a:cubicBezTo>
                      <a:pt x="113760" y="34766"/>
                      <a:pt x="107013" y="36576"/>
                      <a:pt x="100075" y="38671"/>
                    </a:cubicBezTo>
                    <a:cubicBezTo>
                      <a:pt x="93311" y="40691"/>
                      <a:pt x="86703" y="43206"/>
                      <a:pt x="80307" y="46196"/>
                    </a:cubicBezTo>
                    <a:lnTo>
                      <a:pt x="131057" y="75629"/>
                    </a:lnTo>
                    <a:lnTo>
                      <a:pt x="140561" y="72390"/>
                    </a:lnTo>
                    <a:cubicBezTo>
                      <a:pt x="153486" y="68104"/>
                      <a:pt x="165651" y="64389"/>
                      <a:pt x="177151" y="61436"/>
                    </a:cubicBezTo>
                    <a:cubicBezTo>
                      <a:pt x="187899" y="58503"/>
                      <a:pt x="198914" y="56683"/>
                      <a:pt x="210034" y="56007"/>
                    </a:cubicBezTo>
                    <a:cubicBezTo>
                      <a:pt x="220155" y="55321"/>
                      <a:pt x="230315" y="55988"/>
                      <a:pt x="240256" y="58007"/>
                    </a:cubicBezTo>
                    <a:cubicBezTo>
                      <a:pt x="250463" y="60217"/>
                      <a:pt x="260242" y="64037"/>
                      <a:pt x="269242" y="69342"/>
                    </a:cubicBezTo>
                    <a:cubicBezTo>
                      <a:pt x="278024" y="73733"/>
                      <a:pt x="285541" y="80286"/>
                      <a:pt x="291101" y="88392"/>
                    </a:cubicBezTo>
                    <a:cubicBezTo>
                      <a:pt x="294817" y="94317"/>
                      <a:pt x="295986" y="101498"/>
                      <a:pt x="294332" y="108299"/>
                    </a:cubicBezTo>
                    <a:cubicBezTo>
                      <a:pt x="292194" y="115786"/>
                      <a:pt x="288088" y="122568"/>
                      <a:pt x="282453" y="127921"/>
                    </a:cubicBezTo>
                    <a:cubicBezTo>
                      <a:pt x="275477" y="134950"/>
                      <a:pt x="267693" y="141122"/>
                      <a:pt x="259263" y="146304"/>
                    </a:cubicBezTo>
                    <a:lnTo>
                      <a:pt x="291576" y="165354"/>
                    </a:lnTo>
                    <a:lnTo>
                      <a:pt x="273899" y="175546"/>
                    </a:lnTo>
                    <a:lnTo>
                      <a:pt x="241301" y="156496"/>
                    </a:lnTo>
                    <a:cubicBezTo>
                      <a:pt x="225781" y="164202"/>
                      <a:pt x="209549" y="170355"/>
                      <a:pt x="192832" y="174879"/>
                    </a:cubicBezTo>
                    <a:cubicBezTo>
                      <a:pt x="175345" y="179718"/>
                      <a:pt x="157478" y="183061"/>
                      <a:pt x="139421" y="184880"/>
                    </a:cubicBezTo>
                    <a:lnTo>
                      <a:pt x="122409" y="154305"/>
                    </a:lnTo>
                    <a:cubicBezTo>
                      <a:pt x="127146" y="154181"/>
                      <a:pt x="131874" y="153800"/>
                      <a:pt x="136569" y="153162"/>
                    </a:cubicBezTo>
                    <a:cubicBezTo>
                      <a:pt x="143726" y="152352"/>
                      <a:pt x="150835" y="151143"/>
                      <a:pt x="157858" y="149543"/>
                    </a:cubicBezTo>
                    <a:cubicBezTo>
                      <a:pt x="165746" y="147828"/>
                      <a:pt x="174014" y="145732"/>
                      <a:pt x="182758" y="143161"/>
                    </a:cubicBezTo>
                    <a:cubicBezTo>
                      <a:pt x="191245" y="140580"/>
                      <a:pt x="199532" y="137398"/>
                      <a:pt x="207563" y="133636"/>
                    </a:cubicBezTo>
                    <a:lnTo>
                      <a:pt x="157003" y="104394"/>
                    </a:lnTo>
                    <a:lnTo>
                      <a:pt x="150445" y="106680"/>
                    </a:lnTo>
                    <a:lnTo>
                      <a:pt x="143507" y="108776"/>
                    </a:lnTo>
                    <a:cubicBezTo>
                      <a:pt x="130772" y="112967"/>
                      <a:pt x="119177" y="116300"/>
                      <a:pt x="108533" y="118301"/>
                    </a:cubicBezTo>
                    <a:cubicBezTo>
                      <a:pt x="98766" y="120577"/>
                      <a:pt x="88806" y="121911"/>
                      <a:pt x="78786" y="122301"/>
                    </a:cubicBezTo>
                    <a:cubicBezTo>
                      <a:pt x="69941" y="122615"/>
                      <a:pt x="61093" y="121787"/>
                      <a:pt x="52461" y="119825"/>
                    </a:cubicBezTo>
                    <a:cubicBezTo>
                      <a:pt x="43893" y="117881"/>
                      <a:pt x="35661" y="114671"/>
                      <a:pt x="28036" y="110300"/>
                    </a:cubicBezTo>
                    <a:cubicBezTo>
                      <a:pt x="19700" y="105947"/>
                      <a:pt x="12480" y="99717"/>
                      <a:pt x="6938" y="92107"/>
                    </a:cubicBezTo>
                    <a:cubicBezTo>
                      <a:pt x="2819" y="86430"/>
                      <a:pt x="803" y="79496"/>
                      <a:pt x="1235" y="72485"/>
                    </a:cubicBezTo>
                    <a:cubicBezTo>
                      <a:pt x="1979" y="65189"/>
                      <a:pt x="4893" y="58283"/>
                      <a:pt x="9599" y="52673"/>
                    </a:cubicBezTo>
                    <a:cubicBezTo>
                      <a:pt x="15435" y="45310"/>
                      <a:pt x="22357" y="38891"/>
                      <a:pt x="30127" y="33623"/>
                    </a:cubicBezTo>
                    <a:lnTo>
                      <a:pt x="0" y="16954"/>
                    </a:lnTo>
                    <a:lnTo>
                      <a:pt x="17582" y="6763"/>
                    </a:lnTo>
                    <a:lnTo>
                      <a:pt x="47234" y="23908"/>
                    </a:lnTo>
                    <a:cubicBezTo>
                      <a:pt x="61177" y="17059"/>
                      <a:pt x="75797" y="11697"/>
                      <a:pt x="90856" y="7906"/>
                    </a:cubicBezTo>
                    <a:cubicBezTo>
                      <a:pt x="105192" y="4239"/>
                      <a:pt x="119769" y="1591"/>
                      <a:pt x="134479" y="0"/>
                    </a:cubicBezTo>
                    <a:close/>
                    <a:moveTo>
                      <a:pt x="62915" y="82772"/>
                    </a:moveTo>
                    <a:cubicBezTo>
                      <a:pt x="69599" y="86601"/>
                      <a:pt x="77300" y="88259"/>
                      <a:pt x="84964" y="87535"/>
                    </a:cubicBezTo>
                    <a:cubicBezTo>
                      <a:pt x="95260" y="86382"/>
                      <a:pt x="105397" y="84077"/>
                      <a:pt x="115186" y="80677"/>
                    </a:cubicBezTo>
                    <a:lnTo>
                      <a:pt x="67667" y="53150"/>
                    </a:lnTo>
                    <a:cubicBezTo>
                      <a:pt x="50180" y="64579"/>
                      <a:pt x="48659" y="74486"/>
                      <a:pt x="62915" y="82772"/>
                    </a:cubicBezTo>
                    <a:close/>
                    <a:moveTo>
                      <a:pt x="229802" y="96679"/>
                    </a:moveTo>
                    <a:cubicBezTo>
                      <a:pt x="222503" y="92755"/>
                      <a:pt x="214149" y="91250"/>
                      <a:pt x="205947" y="92393"/>
                    </a:cubicBezTo>
                    <a:cubicBezTo>
                      <a:pt x="194704" y="93907"/>
                      <a:pt x="183613" y="96364"/>
                      <a:pt x="172779" y="99727"/>
                    </a:cubicBezTo>
                    <a:lnTo>
                      <a:pt x="220298" y="127063"/>
                    </a:lnTo>
                    <a:cubicBezTo>
                      <a:pt x="240256" y="114776"/>
                      <a:pt x="243487" y="104204"/>
                      <a:pt x="229802" y="96679"/>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2" name="Google Shape;1202;p27"/>
              <p:cNvSpPr/>
              <p:nvPr/>
            </p:nvSpPr>
            <p:spPr>
              <a:xfrm>
                <a:off x="4901754" y="4404931"/>
                <a:ext cx="19007" cy="25527"/>
              </a:xfrm>
              <a:custGeom>
                <a:avLst/>
                <a:gdLst/>
                <a:ahLst/>
                <a:cxnLst/>
                <a:rect l="l" t="t" r="r" b="b"/>
                <a:pathLst>
                  <a:path w="19007" h="25527"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3" name="Google Shape;1203;p27"/>
              <p:cNvSpPr/>
              <p:nvPr/>
            </p:nvSpPr>
            <p:spPr>
              <a:xfrm>
                <a:off x="5028819" y="4415790"/>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4" name="Google Shape;1204;p27"/>
              <p:cNvSpPr/>
              <p:nvPr/>
            </p:nvSpPr>
            <p:spPr>
              <a:xfrm>
                <a:off x="5042980" y="435254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5" name="Google Shape;1205;p27"/>
              <p:cNvSpPr/>
              <p:nvPr/>
            </p:nvSpPr>
            <p:spPr>
              <a:xfrm>
                <a:off x="4944141" y="4358925"/>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6" name="Google Shape;1206;p27"/>
              <p:cNvSpPr/>
              <p:nvPr/>
            </p:nvSpPr>
            <p:spPr>
              <a:xfrm>
                <a:off x="4847487" y="4303680"/>
                <a:ext cx="58543" cy="38957"/>
              </a:xfrm>
              <a:custGeom>
                <a:avLst/>
                <a:gdLst/>
                <a:ahLst/>
                <a:cxnLst/>
                <a:rect l="l" t="t" r="r" b="b"/>
                <a:pathLst>
                  <a:path w="58543" h="38957" extrusionOk="0">
                    <a:moveTo>
                      <a:pt x="0" y="11144"/>
                    </a:moveTo>
                    <a:lnTo>
                      <a:pt x="49040" y="38958"/>
                    </a:lnTo>
                    <a:lnTo>
                      <a:pt x="58543" y="31623"/>
                    </a:lnTo>
                    <a:cubicBezTo>
                      <a:pt x="58543" y="31623"/>
                      <a:pt x="52461" y="24575"/>
                      <a:pt x="51986" y="23908"/>
                    </a:cubicBezTo>
                    <a:cubicBezTo>
                      <a:pt x="47612" y="18888"/>
                      <a:pt x="42482" y="14573"/>
                      <a:pt x="36780" y="11144"/>
                    </a:cubicBezTo>
                    <a:cubicBezTo>
                      <a:pt x="33168" y="10383"/>
                      <a:pt x="9884" y="0"/>
                      <a:pt x="988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7" name="Google Shape;1207;p27"/>
              <p:cNvSpPr/>
              <p:nvPr/>
            </p:nvSpPr>
            <p:spPr>
              <a:xfrm>
                <a:off x="4901754" y="4272629"/>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8" name="Google Shape;1208;p27"/>
              <p:cNvSpPr/>
              <p:nvPr/>
            </p:nvSpPr>
            <p:spPr>
              <a:xfrm>
                <a:off x="4779535" y="4267581"/>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09" name="Google Shape;1209;p27"/>
              <p:cNvSpPr/>
              <p:nvPr/>
            </p:nvSpPr>
            <p:spPr>
              <a:xfrm>
                <a:off x="4780485" y="4325492"/>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10" name="Google Shape;1210;p27"/>
              <p:cNvSpPr/>
              <p:nvPr/>
            </p:nvSpPr>
            <p:spPr>
              <a:xfrm>
                <a:off x="4779725" y="4250816"/>
                <a:ext cx="295065" cy="184594"/>
              </a:xfrm>
              <a:custGeom>
                <a:avLst/>
                <a:gdLst/>
                <a:ahLst/>
                <a:cxnLst/>
                <a:rect l="l" t="t" r="r" b="b"/>
                <a:pathLst>
                  <a:path w="295065" h="184594" extrusionOk="0">
                    <a:moveTo>
                      <a:pt x="149304" y="29146"/>
                    </a:moveTo>
                    <a:cubicBezTo>
                      <a:pt x="145417" y="29137"/>
                      <a:pt x="141540" y="29451"/>
                      <a:pt x="137710" y="30099"/>
                    </a:cubicBezTo>
                    <a:cubicBezTo>
                      <a:pt x="132483" y="30861"/>
                      <a:pt x="126685" y="31909"/>
                      <a:pt x="120223" y="33242"/>
                    </a:cubicBezTo>
                    <a:cubicBezTo>
                      <a:pt x="113760" y="34576"/>
                      <a:pt x="107013" y="36290"/>
                      <a:pt x="100075" y="38386"/>
                    </a:cubicBezTo>
                    <a:cubicBezTo>
                      <a:pt x="93308" y="40434"/>
                      <a:pt x="86701" y="42986"/>
                      <a:pt x="80307" y="46006"/>
                    </a:cubicBezTo>
                    <a:lnTo>
                      <a:pt x="131057" y="75343"/>
                    </a:lnTo>
                    <a:lnTo>
                      <a:pt x="140561" y="72199"/>
                    </a:lnTo>
                    <a:cubicBezTo>
                      <a:pt x="153486" y="67818"/>
                      <a:pt x="165651" y="64198"/>
                      <a:pt x="177151" y="61246"/>
                    </a:cubicBezTo>
                    <a:cubicBezTo>
                      <a:pt x="187899" y="58331"/>
                      <a:pt x="198914" y="56474"/>
                      <a:pt x="210034" y="55721"/>
                    </a:cubicBezTo>
                    <a:cubicBezTo>
                      <a:pt x="220155" y="55112"/>
                      <a:pt x="230315" y="55817"/>
                      <a:pt x="240256" y="57817"/>
                    </a:cubicBezTo>
                    <a:cubicBezTo>
                      <a:pt x="250453" y="59988"/>
                      <a:pt x="260242" y="63780"/>
                      <a:pt x="269242" y="69056"/>
                    </a:cubicBezTo>
                    <a:cubicBezTo>
                      <a:pt x="278014" y="73457"/>
                      <a:pt x="285541" y="80010"/>
                      <a:pt x="291101" y="88106"/>
                    </a:cubicBezTo>
                    <a:cubicBezTo>
                      <a:pt x="294817" y="94031"/>
                      <a:pt x="295986" y="101213"/>
                      <a:pt x="294332" y="108013"/>
                    </a:cubicBezTo>
                    <a:cubicBezTo>
                      <a:pt x="292175" y="115491"/>
                      <a:pt x="288079" y="122263"/>
                      <a:pt x="282453" y="127635"/>
                    </a:cubicBezTo>
                    <a:cubicBezTo>
                      <a:pt x="275477" y="134664"/>
                      <a:pt x="267693" y="140837"/>
                      <a:pt x="259263" y="146018"/>
                    </a:cubicBezTo>
                    <a:lnTo>
                      <a:pt x="291576" y="165068"/>
                    </a:lnTo>
                    <a:lnTo>
                      <a:pt x="273899" y="175260"/>
                    </a:lnTo>
                    <a:lnTo>
                      <a:pt x="241301" y="156210"/>
                    </a:lnTo>
                    <a:cubicBezTo>
                      <a:pt x="225762" y="163868"/>
                      <a:pt x="209539" y="170031"/>
                      <a:pt x="192832" y="174593"/>
                    </a:cubicBezTo>
                    <a:cubicBezTo>
                      <a:pt x="175345" y="179432"/>
                      <a:pt x="157478" y="182775"/>
                      <a:pt x="139421" y="184595"/>
                    </a:cubicBezTo>
                    <a:lnTo>
                      <a:pt x="122409" y="154019"/>
                    </a:lnTo>
                    <a:cubicBezTo>
                      <a:pt x="127146" y="153896"/>
                      <a:pt x="131874" y="153514"/>
                      <a:pt x="136569" y="152876"/>
                    </a:cubicBezTo>
                    <a:cubicBezTo>
                      <a:pt x="142937" y="152114"/>
                      <a:pt x="150065" y="150971"/>
                      <a:pt x="157858" y="149257"/>
                    </a:cubicBezTo>
                    <a:cubicBezTo>
                      <a:pt x="165651" y="147542"/>
                      <a:pt x="174014" y="145447"/>
                      <a:pt x="182758" y="142875"/>
                    </a:cubicBezTo>
                    <a:cubicBezTo>
                      <a:pt x="191245" y="140294"/>
                      <a:pt x="199532" y="137112"/>
                      <a:pt x="207563" y="133350"/>
                    </a:cubicBezTo>
                    <a:lnTo>
                      <a:pt x="157003" y="104108"/>
                    </a:lnTo>
                    <a:lnTo>
                      <a:pt x="150445" y="106394"/>
                    </a:lnTo>
                    <a:lnTo>
                      <a:pt x="143507" y="108490"/>
                    </a:lnTo>
                    <a:cubicBezTo>
                      <a:pt x="130772" y="112681"/>
                      <a:pt x="119177" y="116014"/>
                      <a:pt x="108533" y="118015"/>
                    </a:cubicBezTo>
                    <a:cubicBezTo>
                      <a:pt x="98772" y="120310"/>
                      <a:pt x="88807" y="121615"/>
                      <a:pt x="78786" y="121920"/>
                    </a:cubicBezTo>
                    <a:cubicBezTo>
                      <a:pt x="69946" y="122263"/>
                      <a:pt x="61097" y="121463"/>
                      <a:pt x="52461" y="119539"/>
                    </a:cubicBezTo>
                    <a:cubicBezTo>
                      <a:pt x="43906" y="117558"/>
                      <a:pt x="35680" y="114348"/>
                      <a:pt x="28036" y="110014"/>
                    </a:cubicBezTo>
                    <a:cubicBezTo>
                      <a:pt x="19642" y="105928"/>
                      <a:pt x="12295" y="99965"/>
                      <a:pt x="6558" y="92583"/>
                    </a:cubicBezTo>
                    <a:cubicBezTo>
                      <a:pt x="2453" y="86897"/>
                      <a:pt x="439" y="79962"/>
                      <a:pt x="855" y="72962"/>
                    </a:cubicBezTo>
                    <a:cubicBezTo>
                      <a:pt x="1599" y="65665"/>
                      <a:pt x="4512" y="58760"/>
                      <a:pt x="9219" y="53149"/>
                    </a:cubicBezTo>
                    <a:cubicBezTo>
                      <a:pt x="15027" y="45768"/>
                      <a:pt x="21955" y="39338"/>
                      <a:pt x="29747" y="34099"/>
                    </a:cubicBezTo>
                    <a:lnTo>
                      <a:pt x="0" y="16383"/>
                    </a:lnTo>
                    <a:lnTo>
                      <a:pt x="17392" y="6858"/>
                    </a:lnTo>
                    <a:lnTo>
                      <a:pt x="47044" y="24003"/>
                    </a:lnTo>
                    <a:cubicBezTo>
                      <a:pt x="60984" y="17126"/>
                      <a:pt x="75605" y="11725"/>
                      <a:pt x="90666" y="7906"/>
                    </a:cubicBezTo>
                    <a:cubicBezTo>
                      <a:pt x="105021" y="4324"/>
                      <a:pt x="119593" y="1686"/>
                      <a:pt x="134288" y="0"/>
                    </a:cubicBezTo>
                    <a:close/>
                    <a:moveTo>
                      <a:pt x="62915" y="82487"/>
                    </a:moveTo>
                    <a:cubicBezTo>
                      <a:pt x="69567" y="86401"/>
                      <a:pt x="77295" y="88068"/>
                      <a:pt x="84964" y="87249"/>
                    </a:cubicBezTo>
                    <a:cubicBezTo>
                      <a:pt x="95251" y="86087"/>
                      <a:pt x="105383" y="83820"/>
                      <a:pt x="115186" y="80486"/>
                    </a:cubicBezTo>
                    <a:lnTo>
                      <a:pt x="67667" y="52959"/>
                    </a:lnTo>
                    <a:cubicBezTo>
                      <a:pt x="50180" y="64008"/>
                      <a:pt x="48659" y="74295"/>
                      <a:pt x="62915" y="82487"/>
                    </a:cubicBezTo>
                    <a:close/>
                    <a:moveTo>
                      <a:pt x="229802" y="96488"/>
                    </a:moveTo>
                    <a:cubicBezTo>
                      <a:pt x="222531" y="92488"/>
                      <a:pt x="214149" y="90983"/>
                      <a:pt x="205947" y="92202"/>
                    </a:cubicBezTo>
                    <a:cubicBezTo>
                      <a:pt x="194695" y="93669"/>
                      <a:pt x="183604" y="96126"/>
                      <a:pt x="172779" y="99536"/>
                    </a:cubicBezTo>
                    <a:lnTo>
                      <a:pt x="220298" y="126873"/>
                    </a:lnTo>
                    <a:cubicBezTo>
                      <a:pt x="240256" y="114586"/>
                      <a:pt x="243487" y="104394"/>
                      <a:pt x="229802" y="96488"/>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211" name="Google Shape;1211;p27"/>
            <p:cNvGrpSpPr/>
            <p:nvPr/>
          </p:nvGrpSpPr>
          <p:grpSpPr>
            <a:xfrm>
              <a:off x="2654955" y="3219989"/>
              <a:ext cx="883852" cy="621029"/>
              <a:chOff x="4464580" y="3962114"/>
              <a:chExt cx="883852" cy="621029"/>
            </a:xfrm>
          </p:grpSpPr>
          <p:sp>
            <p:nvSpPr>
              <p:cNvPr id="1212" name="Google Shape;1212;p27"/>
              <p:cNvSpPr/>
              <p:nvPr/>
            </p:nvSpPr>
            <p:spPr>
              <a:xfrm>
                <a:off x="4464580" y="407165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13" name="Google Shape;1213;p27"/>
              <p:cNvSpPr/>
              <p:nvPr/>
            </p:nvSpPr>
            <p:spPr>
              <a:xfrm>
                <a:off x="4464770" y="4214812"/>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14" name="Google Shape;1214;p27"/>
              <p:cNvSpPr/>
              <p:nvPr/>
            </p:nvSpPr>
            <p:spPr>
              <a:xfrm>
                <a:off x="5281905" y="4217860"/>
                <a:ext cx="66526" cy="157067"/>
              </a:xfrm>
              <a:custGeom>
                <a:avLst/>
                <a:gdLst/>
                <a:ahLst/>
                <a:cxnLst/>
                <a:rect l="l" t="t" r="r" b="b"/>
                <a:pathLst>
                  <a:path w="66526" h="157067" extrusionOk="0">
                    <a:moveTo>
                      <a:pt x="66527" y="0"/>
                    </a:moveTo>
                    <a:lnTo>
                      <a:pt x="66527" y="109538"/>
                    </a:lnTo>
                    <a:lnTo>
                      <a:pt x="21954"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15" name="Google Shape;1215;p27"/>
              <p:cNvSpPr/>
              <p:nvPr/>
            </p:nvSpPr>
            <p:spPr>
              <a:xfrm>
                <a:off x="4464580" y="396211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16" name="Google Shape;1216;p27"/>
              <p:cNvSpPr/>
              <p:nvPr/>
            </p:nvSpPr>
            <p:spPr>
              <a:xfrm>
                <a:off x="4590295" y="4031718"/>
                <a:ext cx="632609" cy="366117"/>
              </a:xfrm>
              <a:custGeom>
                <a:avLst/>
                <a:gdLst/>
                <a:ahLst/>
                <a:cxnLst/>
                <a:rect l="l" t="t" r="r" b="b"/>
                <a:pathLst>
                  <a:path w="632609" h="366117" extrusionOk="0">
                    <a:moveTo>
                      <a:pt x="632022" y="194048"/>
                    </a:moveTo>
                    <a:cubicBezTo>
                      <a:pt x="627555" y="237101"/>
                      <a:pt x="596953" y="279773"/>
                      <a:pt x="540025" y="312539"/>
                    </a:cubicBezTo>
                    <a:cubicBezTo>
                      <a:pt x="416476" y="383977"/>
                      <a:pt x="216136" y="383977"/>
                      <a:pt x="92586" y="312539"/>
                    </a:cubicBezTo>
                    <a:cubicBezTo>
                      <a:pt x="35564" y="279583"/>
                      <a:pt x="4962" y="237101"/>
                      <a:pt x="590" y="194048"/>
                    </a:cubicBezTo>
                    <a:cubicBezTo>
                      <a:pt x="-4732" y="143661"/>
                      <a:pt x="25965" y="92131"/>
                      <a:pt x="92586" y="53650"/>
                    </a:cubicBezTo>
                    <a:cubicBezTo>
                      <a:pt x="216136" y="-17883"/>
                      <a:pt x="416476" y="-17883"/>
                      <a:pt x="540025" y="53650"/>
                    </a:cubicBezTo>
                    <a:cubicBezTo>
                      <a:pt x="606551" y="92607"/>
                      <a:pt x="637344" y="143661"/>
                      <a:pt x="632022"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17" name="Google Shape;1217;p27"/>
              <p:cNvSpPr/>
              <p:nvPr/>
            </p:nvSpPr>
            <p:spPr>
              <a:xfrm>
                <a:off x="4590885" y="4053625"/>
                <a:ext cx="631431" cy="344209"/>
              </a:xfrm>
              <a:custGeom>
                <a:avLst/>
                <a:gdLst/>
                <a:ahLst/>
                <a:cxnLst/>
                <a:rect l="l" t="t" r="r" b="b"/>
                <a:pathLst>
                  <a:path w="631431" h="344209" extrusionOk="0">
                    <a:moveTo>
                      <a:pt x="631432" y="172140"/>
                    </a:moveTo>
                    <a:cubicBezTo>
                      <a:pt x="626965" y="215194"/>
                      <a:pt x="596363" y="257865"/>
                      <a:pt x="539435" y="290631"/>
                    </a:cubicBezTo>
                    <a:cubicBezTo>
                      <a:pt x="415886" y="362069"/>
                      <a:pt x="215546" y="362069"/>
                      <a:pt x="91997" y="290631"/>
                    </a:cubicBezTo>
                    <a:cubicBezTo>
                      <a:pt x="34974" y="257675"/>
                      <a:pt x="4372" y="215194"/>
                      <a:pt x="0" y="172140"/>
                    </a:cubicBezTo>
                    <a:cubicBezTo>
                      <a:pt x="4372" y="129088"/>
                      <a:pt x="34974" y="86415"/>
                      <a:pt x="91997" y="53649"/>
                    </a:cubicBezTo>
                    <a:cubicBezTo>
                      <a:pt x="215546" y="-17883"/>
                      <a:pt x="415886" y="-17883"/>
                      <a:pt x="539435" y="53649"/>
                    </a:cubicBezTo>
                    <a:cubicBezTo>
                      <a:pt x="596363" y="86701"/>
                      <a:pt x="626965" y="129088"/>
                      <a:pt x="631432" y="172140"/>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18" name="Google Shape;1218;p27"/>
              <p:cNvSpPr/>
              <p:nvPr/>
            </p:nvSpPr>
            <p:spPr>
              <a:xfrm>
                <a:off x="4752449" y="4136612"/>
                <a:ext cx="294752" cy="184784"/>
              </a:xfrm>
              <a:custGeom>
                <a:avLst/>
                <a:gdLst/>
                <a:ahLst/>
                <a:cxnLst/>
                <a:rect l="l" t="t" r="r" b="b"/>
                <a:pathLst>
                  <a:path w="294752" h="184784" extrusionOk="0">
                    <a:moveTo>
                      <a:pt x="149495" y="29242"/>
                    </a:moveTo>
                    <a:cubicBezTo>
                      <a:pt x="145609" y="29232"/>
                      <a:pt x="141731" y="29546"/>
                      <a:pt x="137900" y="30194"/>
                    </a:cubicBezTo>
                    <a:cubicBezTo>
                      <a:pt x="132673" y="30956"/>
                      <a:pt x="126876" y="32004"/>
                      <a:pt x="120413" y="33338"/>
                    </a:cubicBezTo>
                    <a:cubicBezTo>
                      <a:pt x="113950" y="34671"/>
                      <a:pt x="107203" y="36481"/>
                      <a:pt x="100265" y="38481"/>
                    </a:cubicBezTo>
                    <a:cubicBezTo>
                      <a:pt x="93482" y="40576"/>
                      <a:pt x="86847" y="43119"/>
                      <a:pt x="80402" y="46101"/>
                    </a:cubicBezTo>
                    <a:lnTo>
                      <a:pt x="131247" y="75533"/>
                    </a:lnTo>
                    <a:lnTo>
                      <a:pt x="140751" y="72295"/>
                    </a:lnTo>
                    <a:cubicBezTo>
                      <a:pt x="153676" y="68008"/>
                      <a:pt x="165841" y="64294"/>
                      <a:pt x="177341" y="61341"/>
                    </a:cubicBezTo>
                    <a:cubicBezTo>
                      <a:pt x="188099" y="58426"/>
                      <a:pt x="199104" y="56569"/>
                      <a:pt x="210224" y="55816"/>
                    </a:cubicBezTo>
                    <a:cubicBezTo>
                      <a:pt x="220345" y="55207"/>
                      <a:pt x="230505" y="55912"/>
                      <a:pt x="240446" y="57912"/>
                    </a:cubicBezTo>
                    <a:cubicBezTo>
                      <a:pt x="250501" y="60122"/>
                      <a:pt x="260128" y="63951"/>
                      <a:pt x="268957" y="69247"/>
                    </a:cubicBezTo>
                    <a:cubicBezTo>
                      <a:pt x="277758" y="73609"/>
                      <a:pt x="285285" y="80172"/>
                      <a:pt x="290816" y="88297"/>
                    </a:cubicBezTo>
                    <a:cubicBezTo>
                      <a:pt x="294494" y="94240"/>
                      <a:pt x="295653" y="101403"/>
                      <a:pt x="294047" y="108204"/>
                    </a:cubicBezTo>
                    <a:cubicBezTo>
                      <a:pt x="291852" y="115662"/>
                      <a:pt x="287756" y="122425"/>
                      <a:pt x="282167" y="127825"/>
                    </a:cubicBezTo>
                    <a:cubicBezTo>
                      <a:pt x="275163" y="134855"/>
                      <a:pt x="267342" y="141027"/>
                      <a:pt x="258883" y="146209"/>
                    </a:cubicBezTo>
                    <a:lnTo>
                      <a:pt x="291196" y="165259"/>
                    </a:lnTo>
                    <a:lnTo>
                      <a:pt x="273614" y="175450"/>
                    </a:lnTo>
                    <a:lnTo>
                      <a:pt x="241016" y="156400"/>
                    </a:lnTo>
                    <a:cubicBezTo>
                      <a:pt x="225487" y="164068"/>
                      <a:pt x="209254" y="170231"/>
                      <a:pt x="192547" y="174784"/>
                    </a:cubicBezTo>
                    <a:cubicBezTo>
                      <a:pt x="175060" y="179622"/>
                      <a:pt x="157188" y="182966"/>
                      <a:pt x="139135" y="184785"/>
                    </a:cubicBezTo>
                    <a:lnTo>
                      <a:pt x="122314" y="154210"/>
                    </a:lnTo>
                    <a:cubicBezTo>
                      <a:pt x="127083" y="154086"/>
                      <a:pt x="131841" y="153705"/>
                      <a:pt x="136569" y="153067"/>
                    </a:cubicBezTo>
                    <a:cubicBezTo>
                      <a:pt x="142937" y="152305"/>
                      <a:pt x="150065" y="151162"/>
                      <a:pt x="157858" y="149447"/>
                    </a:cubicBezTo>
                    <a:cubicBezTo>
                      <a:pt x="165651" y="147733"/>
                      <a:pt x="174014" y="145637"/>
                      <a:pt x="182663" y="143065"/>
                    </a:cubicBezTo>
                    <a:cubicBezTo>
                      <a:pt x="191178" y="140494"/>
                      <a:pt x="199504" y="137312"/>
                      <a:pt x="207563" y="133540"/>
                    </a:cubicBezTo>
                    <a:lnTo>
                      <a:pt x="157003" y="104299"/>
                    </a:lnTo>
                    <a:lnTo>
                      <a:pt x="150350" y="106585"/>
                    </a:lnTo>
                    <a:lnTo>
                      <a:pt x="143507" y="108680"/>
                    </a:lnTo>
                    <a:cubicBezTo>
                      <a:pt x="130772" y="112871"/>
                      <a:pt x="119083" y="116205"/>
                      <a:pt x="108533" y="118205"/>
                    </a:cubicBezTo>
                    <a:cubicBezTo>
                      <a:pt x="98735" y="120482"/>
                      <a:pt x="88743" y="121825"/>
                      <a:pt x="78691" y="122206"/>
                    </a:cubicBezTo>
                    <a:cubicBezTo>
                      <a:pt x="69880" y="122472"/>
                      <a:pt x="61068" y="121644"/>
                      <a:pt x="52461" y="119729"/>
                    </a:cubicBezTo>
                    <a:cubicBezTo>
                      <a:pt x="43906" y="117748"/>
                      <a:pt x="35680" y="114538"/>
                      <a:pt x="28036" y="110204"/>
                    </a:cubicBezTo>
                    <a:cubicBezTo>
                      <a:pt x="19681" y="106004"/>
                      <a:pt x="12399" y="99946"/>
                      <a:pt x="6748" y="92488"/>
                    </a:cubicBezTo>
                    <a:cubicBezTo>
                      <a:pt x="2599" y="86820"/>
                      <a:pt x="581" y="79877"/>
                      <a:pt x="1045" y="72866"/>
                    </a:cubicBezTo>
                    <a:cubicBezTo>
                      <a:pt x="1795" y="65589"/>
                      <a:pt x="4672" y="58703"/>
                      <a:pt x="9314" y="53054"/>
                    </a:cubicBezTo>
                    <a:cubicBezTo>
                      <a:pt x="15159" y="45672"/>
                      <a:pt x="22117" y="39243"/>
                      <a:pt x="29937" y="34004"/>
                    </a:cubicBezTo>
                    <a:lnTo>
                      <a:pt x="0" y="16669"/>
                    </a:lnTo>
                    <a:lnTo>
                      <a:pt x="17772" y="6763"/>
                    </a:lnTo>
                    <a:lnTo>
                      <a:pt x="47424" y="23908"/>
                    </a:lnTo>
                    <a:cubicBezTo>
                      <a:pt x="61342" y="17002"/>
                      <a:pt x="75969" y="11639"/>
                      <a:pt x="91046" y="7906"/>
                    </a:cubicBezTo>
                    <a:cubicBezTo>
                      <a:pt x="105382" y="4238"/>
                      <a:pt x="119959" y="1591"/>
                      <a:pt x="134669" y="0"/>
                    </a:cubicBezTo>
                    <a:close/>
                    <a:moveTo>
                      <a:pt x="63105" y="82963"/>
                    </a:moveTo>
                    <a:cubicBezTo>
                      <a:pt x="69780" y="86811"/>
                      <a:pt x="77497" y="88449"/>
                      <a:pt x="85154" y="87630"/>
                    </a:cubicBezTo>
                    <a:cubicBezTo>
                      <a:pt x="95447" y="86506"/>
                      <a:pt x="105583" y="84239"/>
                      <a:pt x="115376" y="80867"/>
                    </a:cubicBezTo>
                    <a:lnTo>
                      <a:pt x="67857" y="53340"/>
                    </a:lnTo>
                    <a:cubicBezTo>
                      <a:pt x="50370" y="64484"/>
                      <a:pt x="48849" y="74390"/>
                      <a:pt x="63105" y="82963"/>
                    </a:cubicBezTo>
                    <a:close/>
                    <a:moveTo>
                      <a:pt x="229992" y="96869"/>
                    </a:moveTo>
                    <a:cubicBezTo>
                      <a:pt x="222721" y="92869"/>
                      <a:pt x="214339" y="91364"/>
                      <a:pt x="206137" y="92583"/>
                    </a:cubicBezTo>
                    <a:cubicBezTo>
                      <a:pt x="194894" y="94088"/>
                      <a:pt x="183803" y="96545"/>
                      <a:pt x="172969" y="99917"/>
                    </a:cubicBezTo>
                    <a:lnTo>
                      <a:pt x="220488" y="127254"/>
                    </a:lnTo>
                    <a:cubicBezTo>
                      <a:pt x="240446" y="114681"/>
                      <a:pt x="243677" y="104489"/>
                      <a:pt x="229992" y="96583"/>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19" name="Google Shape;1219;p27"/>
              <p:cNvSpPr/>
              <p:nvPr/>
            </p:nvSpPr>
            <p:spPr>
              <a:xfrm>
                <a:off x="4874763" y="4273581"/>
                <a:ext cx="19007" cy="25621"/>
              </a:xfrm>
              <a:custGeom>
                <a:avLst/>
                <a:gdLst/>
                <a:ahLst/>
                <a:cxnLst/>
                <a:rect l="l" t="t" r="r" b="b"/>
                <a:pathLst>
                  <a:path w="19007" h="25621" extrusionOk="0">
                    <a:moveTo>
                      <a:pt x="0" y="17240"/>
                    </a:moveTo>
                    <a:cubicBezTo>
                      <a:pt x="0" y="16002"/>
                      <a:pt x="0" y="0"/>
                      <a:pt x="0" y="0"/>
                    </a:cubicBezTo>
                    <a:lnTo>
                      <a:pt x="19008" y="12668"/>
                    </a:lnTo>
                    <a:lnTo>
                      <a:pt x="10644" y="25622"/>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20" name="Google Shape;1220;p27"/>
              <p:cNvSpPr/>
              <p:nvPr/>
            </p:nvSpPr>
            <p:spPr>
              <a:xfrm>
                <a:off x="5001734" y="428453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21" name="Google Shape;1221;p27"/>
              <p:cNvSpPr/>
              <p:nvPr/>
            </p:nvSpPr>
            <p:spPr>
              <a:xfrm>
                <a:off x="5015894" y="4221289"/>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22" name="Google Shape;1222;p27"/>
              <p:cNvSpPr/>
              <p:nvPr/>
            </p:nvSpPr>
            <p:spPr>
              <a:xfrm>
                <a:off x="4917055" y="4227671"/>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ubicBezTo>
                      <a:pt x="15586" y="20098"/>
                      <a:pt x="0" y="10096"/>
                      <a:pt x="0" y="1009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23" name="Google Shape;1223;p27"/>
              <p:cNvSpPr/>
              <p:nvPr/>
            </p:nvSpPr>
            <p:spPr>
              <a:xfrm>
                <a:off x="4820401" y="4172521"/>
                <a:ext cx="58543" cy="38957"/>
              </a:xfrm>
              <a:custGeom>
                <a:avLst/>
                <a:gdLst/>
                <a:ahLst/>
                <a:cxnLst/>
                <a:rect l="l" t="t" r="r" b="b"/>
                <a:pathLst>
                  <a:path w="58543" h="38957" extrusionOk="0">
                    <a:moveTo>
                      <a:pt x="0" y="11049"/>
                    </a:moveTo>
                    <a:lnTo>
                      <a:pt x="49040" y="38957"/>
                    </a:lnTo>
                    <a:lnTo>
                      <a:pt x="58543" y="31623"/>
                    </a:lnTo>
                    <a:cubicBezTo>
                      <a:pt x="58543" y="31623"/>
                      <a:pt x="52366" y="24575"/>
                      <a:pt x="51986" y="23908"/>
                    </a:cubicBezTo>
                    <a:cubicBezTo>
                      <a:pt x="47568" y="18869"/>
                      <a:pt x="42409" y="14526"/>
                      <a:pt x="36685" y="11049"/>
                    </a:cubicBezTo>
                    <a:cubicBezTo>
                      <a:pt x="33073" y="10382"/>
                      <a:pt x="9789" y="0"/>
                      <a:pt x="978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24" name="Google Shape;1224;p27"/>
              <p:cNvSpPr/>
              <p:nvPr/>
            </p:nvSpPr>
            <p:spPr>
              <a:xfrm>
                <a:off x="4874573" y="4141374"/>
                <a:ext cx="27370" cy="24479"/>
              </a:xfrm>
              <a:custGeom>
                <a:avLst/>
                <a:gdLst/>
                <a:ahLst/>
                <a:cxnLst/>
                <a:rect l="l" t="t" r="r" b="b"/>
                <a:pathLst>
                  <a:path w="27370" h="24479" extrusionOk="0">
                    <a:moveTo>
                      <a:pt x="27371" y="24479"/>
                    </a:moveTo>
                    <a:lnTo>
                      <a:pt x="27371" y="7334"/>
                    </a:lnTo>
                    <a:lnTo>
                      <a:pt x="4847" y="0"/>
                    </a:lnTo>
                    <a:lnTo>
                      <a:pt x="0" y="13430"/>
                    </a:lnTo>
                    <a:lnTo>
                      <a:pt x="1235" y="19621"/>
                    </a:lnTo>
                    <a:lnTo>
                      <a:pt x="27371"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25" name="Google Shape;1225;p27"/>
              <p:cNvSpPr/>
              <p:nvPr/>
            </p:nvSpPr>
            <p:spPr>
              <a:xfrm>
                <a:off x="4752449" y="4136326"/>
                <a:ext cx="26040" cy="19430"/>
              </a:xfrm>
              <a:custGeom>
                <a:avLst/>
                <a:gdLst/>
                <a:ahLst/>
                <a:cxnLst/>
                <a:rect l="l" t="t" r="r" b="b"/>
                <a:pathLst>
                  <a:path w="26040" h="19430" extrusionOk="0">
                    <a:moveTo>
                      <a:pt x="0" y="17145"/>
                    </a:moveTo>
                    <a:lnTo>
                      <a:pt x="0" y="0"/>
                    </a:lnTo>
                    <a:lnTo>
                      <a:pt x="26040" y="2762"/>
                    </a:lnTo>
                    <a:lnTo>
                      <a:pt x="17582"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26" name="Google Shape;1226;p27"/>
              <p:cNvSpPr/>
              <p:nvPr/>
            </p:nvSpPr>
            <p:spPr>
              <a:xfrm>
                <a:off x="4753400" y="4193857"/>
                <a:ext cx="29936" cy="30480"/>
              </a:xfrm>
              <a:custGeom>
                <a:avLst/>
                <a:gdLst/>
                <a:ahLst/>
                <a:cxnLst/>
                <a:rect l="l" t="t" r="r" b="b"/>
                <a:pathLst>
                  <a:path w="29936" h="30480" extrusionOk="0">
                    <a:moveTo>
                      <a:pt x="0" y="17907"/>
                    </a:moveTo>
                    <a:lnTo>
                      <a:pt x="0" y="0"/>
                    </a:lnTo>
                    <a:lnTo>
                      <a:pt x="29937" y="0"/>
                    </a:lnTo>
                    <a:lnTo>
                      <a:pt x="22619" y="16193"/>
                    </a:lnTo>
                    <a:lnTo>
                      <a:pt x="9599" y="30480"/>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27" name="Google Shape;1227;p27"/>
              <p:cNvSpPr/>
              <p:nvPr/>
            </p:nvSpPr>
            <p:spPr>
              <a:xfrm>
                <a:off x="4752639" y="4119372"/>
                <a:ext cx="294568" cy="184689"/>
              </a:xfrm>
              <a:custGeom>
                <a:avLst/>
                <a:gdLst/>
                <a:ahLst/>
                <a:cxnLst/>
                <a:rect l="l" t="t" r="r" b="b"/>
                <a:pathLst>
                  <a:path w="294568" h="184689" extrusionOk="0">
                    <a:moveTo>
                      <a:pt x="149304" y="29337"/>
                    </a:moveTo>
                    <a:cubicBezTo>
                      <a:pt x="145419" y="29327"/>
                      <a:pt x="141541" y="29642"/>
                      <a:pt x="137710" y="30289"/>
                    </a:cubicBezTo>
                    <a:cubicBezTo>
                      <a:pt x="132483" y="31051"/>
                      <a:pt x="126685" y="32004"/>
                      <a:pt x="120223" y="33433"/>
                    </a:cubicBezTo>
                    <a:cubicBezTo>
                      <a:pt x="113760" y="34862"/>
                      <a:pt x="107013" y="36481"/>
                      <a:pt x="100075" y="38576"/>
                    </a:cubicBezTo>
                    <a:cubicBezTo>
                      <a:pt x="93278" y="40624"/>
                      <a:pt x="86638" y="43177"/>
                      <a:pt x="80212" y="46196"/>
                    </a:cubicBezTo>
                    <a:lnTo>
                      <a:pt x="131057" y="75533"/>
                    </a:lnTo>
                    <a:lnTo>
                      <a:pt x="140561" y="72295"/>
                    </a:lnTo>
                    <a:cubicBezTo>
                      <a:pt x="153486" y="68008"/>
                      <a:pt x="165651" y="64389"/>
                      <a:pt x="177151" y="61341"/>
                    </a:cubicBezTo>
                    <a:cubicBezTo>
                      <a:pt x="187918" y="58503"/>
                      <a:pt x="198924" y="56683"/>
                      <a:pt x="210034" y="55912"/>
                    </a:cubicBezTo>
                    <a:cubicBezTo>
                      <a:pt x="220155" y="55302"/>
                      <a:pt x="230315" y="56007"/>
                      <a:pt x="240256" y="58007"/>
                    </a:cubicBezTo>
                    <a:cubicBezTo>
                      <a:pt x="250301" y="60179"/>
                      <a:pt x="259929" y="63979"/>
                      <a:pt x="268767" y="69247"/>
                    </a:cubicBezTo>
                    <a:cubicBezTo>
                      <a:pt x="277539" y="73647"/>
                      <a:pt x="285066" y="80200"/>
                      <a:pt x="290626" y="88297"/>
                    </a:cubicBezTo>
                    <a:cubicBezTo>
                      <a:pt x="294313" y="94231"/>
                      <a:pt x="295473" y="101403"/>
                      <a:pt x="293857" y="108204"/>
                    </a:cubicBezTo>
                    <a:cubicBezTo>
                      <a:pt x="291662" y="115662"/>
                      <a:pt x="287566" y="122425"/>
                      <a:pt x="281977" y="127825"/>
                    </a:cubicBezTo>
                    <a:cubicBezTo>
                      <a:pt x="274964" y="134826"/>
                      <a:pt x="267151" y="140960"/>
                      <a:pt x="258693" y="146113"/>
                    </a:cubicBezTo>
                    <a:lnTo>
                      <a:pt x="291006" y="165163"/>
                    </a:lnTo>
                    <a:lnTo>
                      <a:pt x="273424" y="175355"/>
                    </a:lnTo>
                    <a:lnTo>
                      <a:pt x="240826" y="156305"/>
                    </a:lnTo>
                    <a:cubicBezTo>
                      <a:pt x="225287" y="163944"/>
                      <a:pt x="209064" y="170069"/>
                      <a:pt x="192357" y="174593"/>
                    </a:cubicBezTo>
                    <a:cubicBezTo>
                      <a:pt x="174879" y="179508"/>
                      <a:pt x="157007" y="182880"/>
                      <a:pt x="138945" y="184690"/>
                    </a:cubicBezTo>
                    <a:lnTo>
                      <a:pt x="122124" y="154210"/>
                    </a:lnTo>
                    <a:cubicBezTo>
                      <a:pt x="126892" y="154133"/>
                      <a:pt x="131651" y="153781"/>
                      <a:pt x="136379" y="153162"/>
                    </a:cubicBezTo>
                    <a:cubicBezTo>
                      <a:pt x="142747" y="152400"/>
                      <a:pt x="149875" y="151162"/>
                      <a:pt x="157668" y="149447"/>
                    </a:cubicBezTo>
                    <a:cubicBezTo>
                      <a:pt x="165461" y="147733"/>
                      <a:pt x="173824" y="145637"/>
                      <a:pt x="182473" y="143161"/>
                    </a:cubicBezTo>
                    <a:cubicBezTo>
                      <a:pt x="190988" y="140589"/>
                      <a:pt x="199313" y="137408"/>
                      <a:pt x="207373" y="133636"/>
                    </a:cubicBezTo>
                    <a:lnTo>
                      <a:pt x="156812" y="104394"/>
                    </a:lnTo>
                    <a:lnTo>
                      <a:pt x="150160" y="106775"/>
                    </a:lnTo>
                    <a:lnTo>
                      <a:pt x="143317" y="108871"/>
                    </a:lnTo>
                    <a:cubicBezTo>
                      <a:pt x="130582" y="113062"/>
                      <a:pt x="118892" y="116300"/>
                      <a:pt x="108343" y="118396"/>
                    </a:cubicBezTo>
                    <a:cubicBezTo>
                      <a:pt x="98545" y="120672"/>
                      <a:pt x="88552" y="122015"/>
                      <a:pt x="78501" y="122396"/>
                    </a:cubicBezTo>
                    <a:cubicBezTo>
                      <a:pt x="69686" y="122758"/>
                      <a:pt x="60862" y="121929"/>
                      <a:pt x="52271" y="119920"/>
                    </a:cubicBezTo>
                    <a:cubicBezTo>
                      <a:pt x="43701" y="117986"/>
                      <a:pt x="35469" y="114767"/>
                      <a:pt x="27846" y="110395"/>
                    </a:cubicBezTo>
                    <a:cubicBezTo>
                      <a:pt x="19529" y="106013"/>
                      <a:pt x="12316" y="99793"/>
                      <a:pt x="6748" y="92202"/>
                    </a:cubicBezTo>
                    <a:cubicBezTo>
                      <a:pt x="2599" y="86535"/>
                      <a:pt x="581" y="79591"/>
                      <a:pt x="1045" y="72580"/>
                    </a:cubicBezTo>
                    <a:cubicBezTo>
                      <a:pt x="1772" y="65303"/>
                      <a:pt x="4652" y="58398"/>
                      <a:pt x="9314" y="52768"/>
                    </a:cubicBezTo>
                    <a:cubicBezTo>
                      <a:pt x="15159" y="45386"/>
                      <a:pt x="22117" y="38957"/>
                      <a:pt x="29937" y="33718"/>
                    </a:cubicBezTo>
                    <a:lnTo>
                      <a:pt x="0" y="16383"/>
                    </a:lnTo>
                    <a:lnTo>
                      <a:pt x="17582" y="6763"/>
                    </a:lnTo>
                    <a:lnTo>
                      <a:pt x="47044" y="24003"/>
                    </a:lnTo>
                    <a:cubicBezTo>
                      <a:pt x="60959" y="17069"/>
                      <a:pt x="75586" y="11668"/>
                      <a:pt x="90666" y="7906"/>
                    </a:cubicBezTo>
                    <a:cubicBezTo>
                      <a:pt x="105011" y="4286"/>
                      <a:pt x="119585" y="1638"/>
                      <a:pt x="134288" y="0"/>
                    </a:cubicBezTo>
                    <a:close/>
                    <a:moveTo>
                      <a:pt x="62915" y="82677"/>
                    </a:moveTo>
                    <a:cubicBezTo>
                      <a:pt x="69578" y="86553"/>
                      <a:pt x="77297" y="88220"/>
                      <a:pt x="84964" y="87439"/>
                    </a:cubicBezTo>
                    <a:cubicBezTo>
                      <a:pt x="95249" y="86268"/>
                      <a:pt x="105380" y="84001"/>
                      <a:pt x="115186" y="80677"/>
                    </a:cubicBezTo>
                    <a:lnTo>
                      <a:pt x="67667" y="53149"/>
                    </a:lnTo>
                    <a:cubicBezTo>
                      <a:pt x="50180" y="64579"/>
                      <a:pt x="48659" y="74390"/>
                      <a:pt x="62915" y="82677"/>
                    </a:cubicBezTo>
                    <a:close/>
                    <a:moveTo>
                      <a:pt x="229802" y="96679"/>
                    </a:moveTo>
                    <a:cubicBezTo>
                      <a:pt x="222531" y="92678"/>
                      <a:pt x="214149" y="91173"/>
                      <a:pt x="205947" y="92392"/>
                    </a:cubicBezTo>
                    <a:cubicBezTo>
                      <a:pt x="194695" y="93850"/>
                      <a:pt x="183594" y="96307"/>
                      <a:pt x="172779" y="99727"/>
                    </a:cubicBezTo>
                    <a:lnTo>
                      <a:pt x="220298" y="127063"/>
                    </a:lnTo>
                    <a:cubicBezTo>
                      <a:pt x="240379" y="114681"/>
                      <a:pt x="243554" y="104556"/>
                      <a:pt x="229802" y="96679"/>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228" name="Google Shape;1228;p27"/>
            <p:cNvGrpSpPr/>
            <p:nvPr/>
          </p:nvGrpSpPr>
          <p:grpSpPr>
            <a:xfrm>
              <a:off x="2692590" y="3093401"/>
              <a:ext cx="883852" cy="621030"/>
              <a:chOff x="4502215" y="3835526"/>
              <a:chExt cx="883852" cy="621030"/>
            </a:xfrm>
          </p:grpSpPr>
          <p:sp>
            <p:nvSpPr>
              <p:cNvPr id="1229" name="Google Shape;1229;p27"/>
              <p:cNvSpPr/>
              <p:nvPr/>
            </p:nvSpPr>
            <p:spPr>
              <a:xfrm>
                <a:off x="4502215" y="39450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0" name="Google Shape;1230;p27"/>
              <p:cNvSpPr/>
              <p:nvPr/>
            </p:nvSpPr>
            <p:spPr>
              <a:xfrm>
                <a:off x="4502310" y="4088225"/>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1" name="Google Shape;1231;p27"/>
              <p:cNvSpPr/>
              <p:nvPr/>
            </p:nvSpPr>
            <p:spPr>
              <a:xfrm>
                <a:off x="5319540" y="4091273"/>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2" name="Google Shape;1232;p27"/>
              <p:cNvSpPr/>
              <p:nvPr/>
            </p:nvSpPr>
            <p:spPr>
              <a:xfrm>
                <a:off x="4502215" y="383552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3" name="Google Shape;1233;p27"/>
              <p:cNvSpPr/>
              <p:nvPr/>
            </p:nvSpPr>
            <p:spPr>
              <a:xfrm>
                <a:off x="4627912" y="3905130"/>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487"/>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4" name="Google Shape;1234;p27"/>
              <p:cNvSpPr/>
              <p:nvPr/>
            </p:nvSpPr>
            <p:spPr>
              <a:xfrm>
                <a:off x="4628520" y="3927038"/>
                <a:ext cx="631431" cy="344209"/>
              </a:xfrm>
              <a:custGeom>
                <a:avLst/>
                <a:gdLst/>
                <a:ahLst/>
                <a:cxnLst/>
                <a:rect l="l" t="t" r="r" b="b"/>
                <a:pathLst>
                  <a:path w="631431" h="344209" extrusionOk="0">
                    <a:moveTo>
                      <a:pt x="631432" y="172140"/>
                    </a:moveTo>
                    <a:cubicBezTo>
                      <a:pt x="626965" y="215194"/>
                      <a:pt x="596363" y="257865"/>
                      <a:pt x="539340" y="290631"/>
                    </a:cubicBezTo>
                    <a:cubicBezTo>
                      <a:pt x="415791" y="362069"/>
                      <a:pt x="215451" y="362069"/>
                      <a:pt x="91902" y="290631"/>
                    </a:cubicBezTo>
                    <a:cubicBezTo>
                      <a:pt x="34879" y="257580"/>
                      <a:pt x="4372" y="215194"/>
                      <a:pt x="0" y="172140"/>
                    </a:cubicBezTo>
                    <a:cubicBezTo>
                      <a:pt x="4372" y="129087"/>
                      <a:pt x="34974" y="86415"/>
                      <a:pt x="91902" y="53650"/>
                    </a:cubicBezTo>
                    <a:cubicBezTo>
                      <a:pt x="215451" y="-17883"/>
                      <a:pt x="415791" y="-17883"/>
                      <a:pt x="539340" y="53650"/>
                    </a:cubicBezTo>
                    <a:cubicBezTo>
                      <a:pt x="596363" y="86606"/>
                      <a:pt x="626965" y="129087"/>
                      <a:pt x="631432" y="172140"/>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5" name="Google Shape;1235;p27"/>
              <p:cNvSpPr/>
              <p:nvPr/>
            </p:nvSpPr>
            <p:spPr>
              <a:xfrm>
                <a:off x="4789989" y="4009739"/>
                <a:ext cx="294525" cy="184880"/>
              </a:xfrm>
              <a:custGeom>
                <a:avLst/>
                <a:gdLst/>
                <a:ahLst/>
                <a:cxnLst/>
                <a:rect l="l" t="t" r="r" b="b"/>
                <a:pathLst>
                  <a:path w="294525" h="184880" extrusionOk="0">
                    <a:moveTo>
                      <a:pt x="149495" y="29528"/>
                    </a:moveTo>
                    <a:cubicBezTo>
                      <a:pt x="145608" y="29518"/>
                      <a:pt x="141730" y="29832"/>
                      <a:pt x="137900" y="30480"/>
                    </a:cubicBezTo>
                    <a:cubicBezTo>
                      <a:pt x="132768" y="31147"/>
                      <a:pt x="126876" y="32195"/>
                      <a:pt x="120413" y="33623"/>
                    </a:cubicBezTo>
                    <a:cubicBezTo>
                      <a:pt x="113950" y="35052"/>
                      <a:pt x="107298" y="36671"/>
                      <a:pt x="100360" y="38767"/>
                    </a:cubicBezTo>
                    <a:cubicBezTo>
                      <a:pt x="93573" y="40815"/>
                      <a:pt x="86937" y="43329"/>
                      <a:pt x="80497" y="46291"/>
                    </a:cubicBezTo>
                    <a:lnTo>
                      <a:pt x="131342" y="75724"/>
                    </a:lnTo>
                    <a:lnTo>
                      <a:pt x="140371" y="72485"/>
                    </a:lnTo>
                    <a:cubicBezTo>
                      <a:pt x="153296" y="68199"/>
                      <a:pt x="165556" y="64579"/>
                      <a:pt x="176960" y="61531"/>
                    </a:cubicBezTo>
                    <a:cubicBezTo>
                      <a:pt x="187728" y="58693"/>
                      <a:pt x="198734" y="56874"/>
                      <a:pt x="209844" y="56102"/>
                    </a:cubicBezTo>
                    <a:cubicBezTo>
                      <a:pt x="219994" y="55493"/>
                      <a:pt x="230191" y="56197"/>
                      <a:pt x="240161" y="58198"/>
                    </a:cubicBezTo>
                    <a:cubicBezTo>
                      <a:pt x="250206" y="60370"/>
                      <a:pt x="259833" y="64170"/>
                      <a:pt x="268672" y="69437"/>
                    </a:cubicBezTo>
                    <a:cubicBezTo>
                      <a:pt x="277444" y="73838"/>
                      <a:pt x="284971" y="80391"/>
                      <a:pt x="290531" y="88487"/>
                    </a:cubicBezTo>
                    <a:cubicBezTo>
                      <a:pt x="294294" y="94355"/>
                      <a:pt x="295463" y="101527"/>
                      <a:pt x="293762" y="108299"/>
                    </a:cubicBezTo>
                    <a:cubicBezTo>
                      <a:pt x="291633" y="115814"/>
                      <a:pt x="287528" y="122625"/>
                      <a:pt x="281882" y="128016"/>
                    </a:cubicBezTo>
                    <a:cubicBezTo>
                      <a:pt x="274906" y="135017"/>
                      <a:pt x="267123" y="141161"/>
                      <a:pt x="258693" y="146304"/>
                    </a:cubicBezTo>
                    <a:lnTo>
                      <a:pt x="291006" y="165354"/>
                    </a:lnTo>
                    <a:lnTo>
                      <a:pt x="273329" y="175546"/>
                    </a:lnTo>
                    <a:lnTo>
                      <a:pt x="240731" y="156496"/>
                    </a:lnTo>
                    <a:cubicBezTo>
                      <a:pt x="225211" y="164163"/>
                      <a:pt x="208979" y="170288"/>
                      <a:pt x="192262" y="174784"/>
                    </a:cubicBezTo>
                    <a:cubicBezTo>
                      <a:pt x="174775" y="179661"/>
                      <a:pt x="156907" y="183032"/>
                      <a:pt x="138850" y="184880"/>
                    </a:cubicBezTo>
                    <a:lnTo>
                      <a:pt x="121839" y="154210"/>
                    </a:lnTo>
                    <a:cubicBezTo>
                      <a:pt x="124975" y="154210"/>
                      <a:pt x="129727" y="154210"/>
                      <a:pt x="136094" y="153162"/>
                    </a:cubicBezTo>
                    <a:cubicBezTo>
                      <a:pt x="142462" y="152114"/>
                      <a:pt x="149495" y="151162"/>
                      <a:pt x="157383" y="149447"/>
                    </a:cubicBezTo>
                    <a:cubicBezTo>
                      <a:pt x="165271" y="147733"/>
                      <a:pt x="173444" y="145637"/>
                      <a:pt x="182188" y="143161"/>
                    </a:cubicBezTo>
                    <a:cubicBezTo>
                      <a:pt x="190684" y="140608"/>
                      <a:pt x="198971" y="137427"/>
                      <a:pt x="206992" y="133636"/>
                    </a:cubicBezTo>
                    <a:lnTo>
                      <a:pt x="156907" y="105061"/>
                    </a:lnTo>
                    <a:cubicBezTo>
                      <a:pt x="154722" y="105918"/>
                      <a:pt x="152536" y="106680"/>
                      <a:pt x="150255" y="107347"/>
                    </a:cubicBezTo>
                    <a:lnTo>
                      <a:pt x="143317" y="109538"/>
                    </a:lnTo>
                    <a:cubicBezTo>
                      <a:pt x="130582" y="113729"/>
                      <a:pt x="118987" y="116967"/>
                      <a:pt x="108343" y="119063"/>
                    </a:cubicBezTo>
                    <a:cubicBezTo>
                      <a:pt x="98577" y="121339"/>
                      <a:pt x="88616" y="122682"/>
                      <a:pt x="78596" y="123063"/>
                    </a:cubicBezTo>
                    <a:cubicBezTo>
                      <a:pt x="69750" y="123425"/>
                      <a:pt x="60896" y="122587"/>
                      <a:pt x="52271" y="120587"/>
                    </a:cubicBezTo>
                    <a:cubicBezTo>
                      <a:pt x="43732" y="118643"/>
                      <a:pt x="35532" y="115433"/>
                      <a:pt x="27941" y="111062"/>
                    </a:cubicBezTo>
                    <a:cubicBezTo>
                      <a:pt x="19600" y="106671"/>
                      <a:pt x="12355" y="100460"/>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858"/>
                    </a:lnTo>
                    <a:lnTo>
                      <a:pt x="47329" y="24003"/>
                    </a:lnTo>
                    <a:cubicBezTo>
                      <a:pt x="61238" y="17050"/>
                      <a:pt x="75867" y="11659"/>
                      <a:pt x="90951" y="7906"/>
                    </a:cubicBezTo>
                    <a:cubicBezTo>
                      <a:pt x="105292" y="4267"/>
                      <a:pt x="119868" y="1629"/>
                      <a:pt x="134574" y="0"/>
                    </a:cubicBezTo>
                    <a:close/>
                    <a:moveTo>
                      <a:pt x="63200" y="82868"/>
                    </a:moveTo>
                    <a:cubicBezTo>
                      <a:pt x="69834" y="86735"/>
                      <a:pt x="77518" y="88402"/>
                      <a:pt x="85154" y="87630"/>
                    </a:cubicBezTo>
                    <a:cubicBezTo>
                      <a:pt x="95470" y="86458"/>
                      <a:pt x="105633" y="84191"/>
                      <a:pt x="115471" y="80867"/>
                    </a:cubicBezTo>
                    <a:lnTo>
                      <a:pt x="67952" y="53340"/>
                    </a:lnTo>
                    <a:cubicBezTo>
                      <a:pt x="50465" y="64770"/>
                      <a:pt x="48849" y="74581"/>
                      <a:pt x="63200" y="82868"/>
                    </a:cubicBezTo>
                    <a:close/>
                    <a:moveTo>
                      <a:pt x="229992" y="96774"/>
                    </a:moveTo>
                    <a:cubicBezTo>
                      <a:pt x="222740" y="92831"/>
                      <a:pt x="214396" y="91354"/>
                      <a:pt x="206232" y="92583"/>
                    </a:cubicBezTo>
                    <a:cubicBezTo>
                      <a:pt x="194951" y="94050"/>
                      <a:pt x="183822" y="96507"/>
                      <a:pt x="172969" y="99917"/>
                    </a:cubicBezTo>
                    <a:lnTo>
                      <a:pt x="220488" y="127254"/>
                    </a:lnTo>
                    <a:cubicBezTo>
                      <a:pt x="240446" y="114586"/>
                      <a:pt x="243677" y="105061"/>
                      <a:pt x="229992" y="9677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6" name="Google Shape;1236;p27"/>
              <p:cNvSpPr/>
              <p:nvPr/>
            </p:nvSpPr>
            <p:spPr>
              <a:xfrm>
                <a:off x="4912208" y="4146994"/>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7" name="Google Shape;1237;p27"/>
              <p:cNvSpPr/>
              <p:nvPr/>
            </p:nvSpPr>
            <p:spPr>
              <a:xfrm>
                <a:off x="5039369" y="415785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8" name="Google Shape;1238;p27"/>
              <p:cNvSpPr/>
              <p:nvPr/>
            </p:nvSpPr>
            <p:spPr>
              <a:xfrm>
                <a:off x="5053434" y="4094702"/>
                <a:ext cx="31457" cy="17335"/>
              </a:xfrm>
              <a:custGeom>
                <a:avLst/>
                <a:gdLst/>
                <a:ahLst/>
                <a:cxnLst/>
                <a:rect l="l" t="t" r="r" b="b"/>
                <a:pathLst>
                  <a:path w="31457" h="17335" extrusionOk="0">
                    <a:moveTo>
                      <a:pt x="31458" y="17335"/>
                    </a:moveTo>
                    <a:lnTo>
                      <a:pt x="31458" y="0"/>
                    </a:lnTo>
                    <a:lnTo>
                      <a:pt x="0" y="11334"/>
                    </a:lnTo>
                    <a:lnTo>
                      <a:pt x="31458" y="1733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39" name="Google Shape;1239;p27"/>
              <p:cNvSpPr/>
              <p:nvPr/>
            </p:nvSpPr>
            <p:spPr>
              <a:xfrm>
                <a:off x="4954595" y="4101083"/>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40" name="Google Shape;1240;p27"/>
              <p:cNvSpPr/>
              <p:nvPr/>
            </p:nvSpPr>
            <p:spPr>
              <a:xfrm>
                <a:off x="4858036" y="4045839"/>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4" y="18878"/>
                      <a:pt x="42800" y="14573"/>
                      <a:pt x="37065" y="11144"/>
                    </a:cubicBezTo>
                    <a:cubicBezTo>
                      <a:pt x="33453" y="10477"/>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41" name="Google Shape;1241;p27"/>
              <p:cNvSpPr/>
              <p:nvPr/>
            </p:nvSpPr>
            <p:spPr>
              <a:xfrm>
                <a:off x="4912208" y="401478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42" name="Google Shape;1242;p27"/>
              <p:cNvSpPr/>
              <p:nvPr/>
            </p:nvSpPr>
            <p:spPr>
              <a:xfrm>
                <a:off x="4789989" y="4009643"/>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43" name="Google Shape;1243;p27"/>
              <p:cNvSpPr/>
              <p:nvPr/>
            </p:nvSpPr>
            <p:spPr>
              <a:xfrm>
                <a:off x="4790940" y="4067175"/>
                <a:ext cx="29936" cy="30289"/>
              </a:xfrm>
              <a:custGeom>
                <a:avLst/>
                <a:gdLst/>
                <a:ahLst/>
                <a:cxnLst/>
                <a:rect l="l" t="t" r="r" b="b"/>
                <a:pathLst>
                  <a:path w="29936" h="30289" extrusionOk="0">
                    <a:moveTo>
                      <a:pt x="0" y="18002"/>
                    </a:moveTo>
                    <a:lnTo>
                      <a:pt x="0" y="0"/>
                    </a:lnTo>
                    <a:lnTo>
                      <a:pt x="29937" y="0"/>
                    </a:lnTo>
                    <a:lnTo>
                      <a:pt x="22619" y="16002"/>
                    </a:lnTo>
                    <a:lnTo>
                      <a:pt x="9694"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44" name="Google Shape;1244;p27"/>
              <p:cNvSpPr/>
              <p:nvPr/>
            </p:nvSpPr>
            <p:spPr>
              <a:xfrm>
                <a:off x="4789989" y="3992594"/>
                <a:ext cx="294519" cy="184499"/>
              </a:xfrm>
              <a:custGeom>
                <a:avLst/>
                <a:gdLst/>
                <a:ahLst/>
                <a:cxnLst/>
                <a:rect l="l" t="t" r="r" b="b"/>
                <a:pathLst>
                  <a:path w="294519" h="184499" extrusionOk="0">
                    <a:moveTo>
                      <a:pt x="149495" y="29527"/>
                    </a:moveTo>
                    <a:cubicBezTo>
                      <a:pt x="145608" y="29470"/>
                      <a:pt x="141730" y="29756"/>
                      <a:pt x="137900" y="30384"/>
                    </a:cubicBezTo>
                    <a:cubicBezTo>
                      <a:pt x="132768" y="31147"/>
                      <a:pt x="126876" y="32194"/>
                      <a:pt x="120413" y="33528"/>
                    </a:cubicBezTo>
                    <a:cubicBezTo>
                      <a:pt x="113950" y="34861"/>
                      <a:pt x="107298" y="36671"/>
                      <a:pt x="100360" y="38767"/>
                    </a:cubicBezTo>
                    <a:cubicBezTo>
                      <a:pt x="93559" y="40767"/>
                      <a:pt x="86920" y="43281"/>
                      <a:pt x="80497" y="46291"/>
                    </a:cubicBezTo>
                    <a:lnTo>
                      <a:pt x="131342" y="75724"/>
                    </a:lnTo>
                    <a:lnTo>
                      <a:pt x="140371" y="72485"/>
                    </a:lnTo>
                    <a:cubicBezTo>
                      <a:pt x="153296" y="68199"/>
                      <a:pt x="165556" y="64484"/>
                      <a:pt x="176960" y="61531"/>
                    </a:cubicBezTo>
                    <a:cubicBezTo>
                      <a:pt x="187709" y="58607"/>
                      <a:pt x="198724" y="56788"/>
                      <a:pt x="209844" y="56102"/>
                    </a:cubicBezTo>
                    <a:cubicBezTo>
                      <a:pt x="219994" y="55407"/>
                      <a:pt x="230191" y="56083"/>
                      <a:pt x="240161" y="58102"/>
                    </a:cubicBezTo>
                    <a:cubicBezTo>
                      <a:pt x="250206" y="60350"/>
                      <a:pt x="259824" y="64179"/>
                      <a:pt x="268672" y="69437"/>
                    </a:cubicBezTo>
                    <a:cubicBezTo>
                      <a:pt x="277454" y="73828"/>
                      <a:pt x="284971" y="80381"/>
                      <a:pt x="290531" y="88487"/>
                    </a:cubicBezTo>
                    <a:cubicBezTo>
                      <a:pt x="294285" y="94392"/>
                      <a:pt x="295454" y="101594"/>
                      <a:pt x="293762" y="108394"/>
                    </a:cubicBezTo>
                    <a:cubicBezTo>
                      <a:pt x="291624" y="115881"/>
                      <a:pt x="287518" y="122663"/>
                      <a:pt x="281882" y="128016"/>
                    </a:cubicBezTo>
                    <a:cubicBezTo>
                      <a:pt x="274906" y="135045"/>
                      <a:pt x="267123" y="141218"/>
                      <a:pt x="258693" y="146399"/>
                    </a:cubicBezTo>
                    <a:lnTo>
                      <a:pt x="291006" y="165449"/>
                    </a:lnTo>
                    <a:lnTo>
                      <a:pt x="273329" y="175641"/>
                    </a:lnTo>
                    <a:lnTo>
                      <a:pt x="240731" y="156591"/>
                    </a:lnTo>
                    <a:cubicBezTo>
                      <a:pt x="225230" y="164335"/>
                      <a:pt x="208988" y="170488"/>
                      <a:pt x="192262" y="174974"/>
                    </a:cubicBezTo>
                    <a:cubicBezTo>
                      <a:pt x="174756" y="179661"/>
                      <a:pt x="156888" y="182842"/>
                      <a:pt x="138850" y="184499"/>
                    </a:cubicBezTo>
                    <a:lnTo>
                      <a:pt x="121839" y="153924"/>
                    </a:lnTo>
                    <a:cubicBezTo>
                      <a:pt x="126609" y="153800"/>
                      <a:pt x="131371" y="153419"/>
                      <a:pt x="136094" y="152781"/>
                    </a:cubicBezTo>
                    <a:cubicBezTo>
                      <a:pt x="143251" y="151962"/>
                      <a:pt x="150359" y="150752"/>
                      <a:pt x="157383" y="149161"/>
                    </a:cubicBezTo>
                    <a:cubicBezTo>
                      <a:pt x="165176" y="147447"/>
                      <a:pt x="173444" y="145351"/>
                      <a:pt x="182188" y="142780"/>
                    </a:cubicBezTo>
                    <a:cubicBezTo>
                      <a:pt x="190684" y="140227"/>
                      <a:pt x="198971" y="137046"/>
                      <a:pt x="206992" y="133255"/>
                    </a:cubicBezTo>
                    <a:lnTo>
                      <a:pt x="156527" y="104013"/>
                    </a:lnTo>
                    <a:lnTo>
                      <a:pt x="149875" y="106299"/>
                    </a:lnTo>
                    <a:lnTo>
                      <a:pt x="142937" y="108394"/>
                    </a:lnTo>
                    <a:cubicBezTo>
                      <a:pt x="130202" y="112585"/>
                      <a:pt x="118607" y="115919"/>
                      <a:pt x="107963" y="117919"/>
                    </a:cubicBezTo>
                    <a:cubicBezTo>
                      <a:pt x="98197" y="120196"/>
                      <a:pt x="88236" y="121539"/>
                      <a:pt x="78216" y="121920"/>
                    </a:cubicBezTo>
                    <a:cubicBezTo>
                      <a:pt x="69371" y="122234"/>
                      <a:pt x="60523" y="121396"/>
                      <a:pt x="51891" y="119443"/>
                    </a:cubicBezTo>
                    <a:cubicBezTo>
                      <a:pt x="43365" y="117462"/>
                      <a:pt x="35170" y="114252"/>
                      <a:pt x="27561" y="109918"/>
                    </a:cubicBezTo>
                    <a:cubicBezTo>
                      <a:pt x="19239" y="105499"/>
                      <a:pt x="12000" y="99288"/>
                      <a:pt x="6368" y="91726"/>
                    </a:cubicBezTo>
                    <a:cubicBezTo>
                      <a:pt x="2298" y="85992"/>
                      <a:pt x="288" y="79038"/>
                      <a:pt x="665" y="72009"/>
                    </a:cubicBezTo>
                    <a:cubicBezTo>
                      <a:pt x="1409" y="64741"/>
                      <a:pt x="4324" y="57874"/>
                      <a:pt x="9029" y="52292"/>
                    </a:cubicBezTo>
                    <a:cubicBezTo>
                      <a:pt x="14865" y="44929"/>
                      <a:pt x="21787" y="38510"/>
                      <a:pt x="29557" y="33242"/>
                    </a:cubicBezTo>
                    <a:lnTo>
                      <a:pt x="0" y="17431"/>
                    </a:lnTo>
                    <a:lnTo>
                      <a:pt x="17677" y="7239"/>
                    </a:lnTo>
                    <a:lnTo>
                      <a:pt x="47329" y="24384"/>
                    </a:lnTo>
                    <a:cubicBezTo>
                      <a:pt x="61240" y="17345"/>
                      <a:pt x="75864" y="11820"/>
                      <a:pt x="90951" y="7906"/>
                    </a:cubicBezTo>
                    <a:cubicBezTo>
                      <a:pt x="105283" y="4220"/>
                      <a:pt x="119862" y="1581"/>
                      <a:pt x="134574" y="0"/>
                    </a:cubicBezTo>
                    <a:close/>
                    <a:moveTo>
                      <a:pt x="63200" y="82867"/>
                    </a:moveTo>
                    <a:cubicBezTo>
                      <a:pt x="69850" y="86696"/>
                      <a:pt x="77520" y="88354"/>
                      <a:pt x="85154" y="87630"/>
                    </a:cubicBezTo>
                    <a:cubicBezTo>
                      <a:pt x="95480" y="86468"/>
                      <a:pt x="105647" y="84163"/>
                      <a:pt x="115471" y="80772"/>
                    </a:cubicBezTo>
                    <a:lnTo>
                      <a:pt x="67952" y="53245"/>
                    </a:lnTo>
                    <a:cubicBezTo>
                      <a:pt x="50465" y="65056"/>
                      <a:pt x="48849" y="74581"/>
                      <a:pt x="63200" y="82867"/>
                    </a:cubicBezTo>
                    <a:close/>
                    <a:moveTo>
                      <a:pt x="229992" y="96774"/>
                    </a:moveTo>
                    <a:cubicBezTo>
                      <a:pt x="222731" y="92840"/>
                      <a:pt x="214405" y="91335"/>
                      <a:pt x="206232" y="92488"/>
                    </a:cubicBezTo>
                    <a:cubicBezTo>
                      <a:pt x="194961" y="94002"/>
                      <a:pt x="183832" y="96460"/>
                      <a:pt x="172969" y="99822"/>
                    </a:cubicBezTo>
                    <a:lnTo>
                      <a:pt x="220488" y="127254"/>
                    </a:lnTo>
                    <a:cubicBezTo>
                      <a:pt x="240512" y="114871"/>
                      <a:pt x="243677" y="104708"/>
                      <a:pt x="229992" y="96774"/>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245" name="Google Shape;1245;p27"/>
            <p:cNvGrpSpPr/>
            <p:nvPr/>
          </p:nvGrpSpPr>
          <p:grpSpPr>
            <a:xfrm>
              <a:off x="2665504" y="2962052"/>
              <a:ext cx="883852" cy="621125"/>
              <a:chOff x="4475129" y="3704177"/>
              <a:chExt cx="883852" cy="621125"/>
            </a:xfrm>
          </p:grpSpPr>
          <p:sp>
            <p:nvSpPr>
              <p:cNvPr id="1246" name="Google Shape;1246;p27"/>
              <p:cNvSpPr/>
              <p:nvPr/>
            </p:nvSpPr>
            <p:spPr>
              <a:xfrm>
                <a:off x="4475129" y="3813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47" name="Google Shape;1247;p27"/>
              <p:cNvSpPr/>
              <p:nvPr/>
            </p:nvSpPr>
            <p:spPr>
              <a:xfrm>
                <a:off x="4475224" y="3956875"/>
                <a:ext cx="87339" cy="116490"/>
              </a:xfrm>
              <a:custGeom>
                <a:avLst/>
                <a:gdLst/>
                <a:ahLst/>
                <a:cxnLst/>
                <a:rect l="l" t="t" r="r" b="b"/>
                <a:pathLst>
                  <a:path w="87339" h="116490" extrusionOk="0">
                    <a:moveTo>
                      <a:pt x="0" y="116491"/>
                    </a:moveTo>
                    <a:lnTo>
                      <a:pt x="0" y="0"/>
                    </a:lnTo>
                    <a:lnTo>
                      <a:pt x="87340" y="78009"/>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48" name="Google Shape;1248;p27"/>
              <p:cNvSpPr/>
              <p:nvPr/>
            </p:nvSpPr>
            <p:spPr>
              <a:xfrm>
                <a:off x="5292454" y="3959923"/>
                <a:ext cx="66431" cy="157162"/>
              </a:xfrm>
              <a:custGeom>
                <a:avLst/>
                <a:gdLst/>
                <a:ahLst/>
                <a:cxnLst/>
                <a:rect l="l" t="t" r="r" b="b"/>
                <a:pathLst>
                  <a:path w="66431" h="157162" extrusionOk="0">
                    <a:moveTo>
                      <a:pt x="66432" y="0"/>
                    </a:moveTo>
                    <a:lnTo>
                      <a:pt x="66432" y="109633"/>
                    </a:lnTo>
                    <a:lnTo>
                      <a:pt x="21859" y="157163"/>
                    </a:lnTo>
                    <a:lnTo>
                      <a:pt x="0" y="31623"/>
                    </a:lnTo>
                    <a:lnTo>
                      <a:pt x="66432"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49" name="Google Shape;1249;p27"/>
              <p:cNvSpPr/>
              <p:nvPr/>
            </p:nvSpPr>
            <p:spPr>
              <a:xfrm>
                <a:off x="4475129" y="370417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0" name="Google Shape;1250;p27"/>
              <p:cNvSpPr/>
              <p:nvPr/>
            </p:nvSpPr>
            <p:spPr>
              <a:xfrm>
                <a:off x="4600749" y="3773876"/>
                <a:ext cx="632686" cy="366022"/>
              </a:xfrm>
              <a:custGeom>
                <a:avLst/>
                <a:gdLst/>
                <a:ahLst/>
                <a:cxnLst/>
                <a:rect l="l" t="t" r="r" b="b"/>
                <a:pathLst>
                  <a:path w="632686" h="366022" extrusionOk="0">
                    <a:moveTo>
                      <a:pt x="632116" y="194048"/>
                    </a:moveTo>
                    <a:cubicBezTo>
                      <a:pt x="627555" y="237101"/>
                      <a:pt x="596952" y="279773"/>
                      <a:pt x="540025" y="312444"/>
                    </a:cubicBezTo>
                    <a:cubicBezTo>
                      <a:pt x="416475" y="383882"/>
                      <a:pt x="216136" y="383882"/>
                      <a:pt x="92586" y="312444"/>
                    </a:cubicBezTo>
                    <a:cubicBezTo>
                      <a:pt x="35564" y="279487"/>
                      <a:pt x="4962" y="237101"/>
                      <a:pt x="590" y="194048"/>
                    </a:cubicBezTo>
                    <a:cubicBezTo>
                      <a:pt x="-4732" y="143566"/>
                      <a:pt x="25965" y="92131"/>
                      <a:pt x="92586" y="53650"/>
                    </a:cubicBezTo>
                    <a:cubicBezTo>
                      <a:pt x="216136" y="-17883"/>
                      <a:pt x="416475" y="-17883"/>
                      <a:pt x="540025" y="53650"/>
                    </a:cubicBezTo>
                    <a:cubicBezTo>
                      <a:pt x="606646" y="92131"/>
                      <a:pt x="637343" y="143566"/>
                      <a:pt x="632116"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1" name="Google Shape;1251;p27"/>
              <p:cNvSpPr/>
              <p:nvPr/>
            </p:nvSpPr>
            <p:spPr>
              <a:xfrm>
                <a:off x="4601339" y="3795784"/>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50"/>
                    </a:cubicBezTo>
                    <a:cubicBezTo>
                      <a:pt x="215546" y="-17883"/>
                      <a:pt x="415886" y="-17883"/>
                      <a:pt x="539435" y="53650"/>
                    </a:cubicBezTo>
                    <a:cubicBezTo>
                      <a:pt x="596553" y="86606"/>
                      <a:pt x="626965" y="128992"/>
                      <a:pt x="631527" y="172140"/>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2" name="Google Shape;1252;p27"/>
              <p:cNvSpPr/>
              <p:nvPr/>
            </p:nvSpPr>
            <p:spPr>
              <a:xfrm>
                <a:off x="4762903" y="3878294"/>
                <a:ext cx="294875" cy="184975"/>
              </a:xfrm>
              <a:custGeom>
                <a:avLst/>
                <a:gdLst/>
                <a:ahLst/>
                <a:cxnLst/>
                <a:rect l="l" t="t" r="r" b="b"/>
                <a:pathLst>
                  <a:path w="294875" h="184975" extrusionOk="0">
                    <a:moveTo>
                      <a:pt x="149875" y="29718"/>
                    </a:moveTo>
                    <a:cubicBezTo>
                      <a:pt x="145992" y="29661"/>
                      <a:pt x="142113" y="29946"/>
                      <a:pt x="138280" y="30575"/>
                    </a:cubicBezTo>
                    <a:cubicBezTo>
                      <a:pt x="133053" y="31337"/>
                      <a:pt x="127256" y="32385"/>
                      <a:pt x="120793" y="33718"/>
                    </a:cubicBezTo>
                    <a:cubicBezTo>
                      <a:pt x="114331" y="35052"/>
                      <a:pt x="107583" y="36862"/>
                      <a:pt x="100645" y="38957"/>
                    </a:cubicBezTo>
                    <a:cubicBezTo>
                      <a:pt x="93881" y="40976"/>
                      <a:pt x="87273" y="43491"/>
                      <a:pt x="80877" y="46482"/>
                    </a:cubicBezTo>
                    <a:lnTo>
                      <a:pt x="130867" y="75914"/>
                    </a:lnTo>
                    <a:lnTo>
                      <a:pt x="140371" y="72676"/>
                    </a:lnTo>
                    <a:cubicBezTo>
                      <a:pt x="153296" y="68389"/>
                      <a:pt x="165461" y="64770"/>
                      <a:pt x="176960" y="61722"/>
                    </a:cubicBezTo>
                    <a:cubicBezTo>
                      <a:pt x="187719" y="58836"/>
                      <a:pt x="198734" y="57017"/>
                      <a:pt x="209844" y="56292"/>
                    </a:cubicBezTo>
                    <a:cubicBezTo>
                      <a:pt x="219965" y="55607"/>
                      <a:pt x="230125" y="56274"/>
                      <a:pt x="240066" y="58293"/>
                    </a:cubicBezTo>
                    <a:cubicBezTo>
                      <a:pt x="250273" y="60503"/>
                      <a:pt x="260052" y="64322"/>
                      <a:pt x="269052" y="69628"/>
                    </a:cubicBezTo>
                    <a:cubicBezTo>
                      <a:pt x="277834" y="74019"/>
                      <a:pt x="285351" y="80572"/>
                      <a:pt x="290911" y="88678"/>
                    </a:cubicBezTo>
                    <a:cubicBezTo>
                      <a:pt x="294627" y="94602"/>
                      <a:pt x="295796" y="101784"/>
                      <a:pt x="294142" y="108585"/>
                    </a:cubicBezTo>
                    <a:cubicBezTo>
                      <a:pt x="292032" y="116081"/>
                      <a:pt x="287927" y="122863"/>
                      <a:pt x="282262" y="128206"/>
                    </a:cubicBezTo>
                    <a:cubicBezTo>
                      <a:pt x="275287" y="135236"/>
                      <a:pt x="267503" y="141408"/>
                      <a:pt x="259073" y="146590"/>
                    </a:cubicBezTo>
                    <a:lnTo>
                      <a:pt x="291386" y="165640"/>
                    </a:lnTo>
                    <a:lnTo>
                      <a:pt x="273424" y="175641"/>
                    </a:lnTo>
                    <a:lnTo>
                      <a:pt x="240826" y="156591"/>
                    </a:lnTo>
                    <a:cubicBezTo>
                      <a:pt x="225325" y="164335"/>
                      <a:pt x="209083" y="170488"/>
                      <a:pt x="192357" y="174974"/>
                    </a:cubicBezTo>
                    <a:cubicBezTo>
                      <a:pt x="174870" y="179813"/>
                      <a:pt x="157003" y="183156"/>
                      <a:pt x="138945" y="184975"/>
                    </a:cubicBezTo>
                    <a:lnTo>
                      <a:pt x="121934" y="154400"/>
                    </a:lnTo>
                    <a:cubicBezTo>
                      <a:pt x="125070" y="154400"/>
                      <a:pt x="129727" y="154400"/>
                      <a:pt x="136094" y="153352"/>
                    </a:cubicBezTo>
                    <a:cubicBezTo>
                      <a:pt x="142462" y="152305"/>
                      <a:pt x="149590" y="151352"/>
                      <a:pt x="157478" y="149638"/>
                    </a:cubicBezTo>
                    <a:cubicBezTo>
                      <a:pt x="165366" y="147923"/>
                      <a:pt x="173539" y="145828"/>
                      <a:pt x="182283" y="143256"/>
                    </a:cubicBezTo>
                    <a:cubicBezTo>
                      <a:pt x="190769" y="140684"/>
                      <a:pt x="199057" y="137503"/>
                      <a:pt x="207087" y="133731"/>
                    </a:cubicBezTo>
                    <a:lnTo>
                      <a:pt x="156527" y="104489"/>
                    </a:lnTo>
                    <a:lnTo>
                      <a:pt x="149970" y="106775"/>
                    </a:lnTo>
                    <a:lnTo>
                      <a:pt x="143032" y="108966"/>
                    </a:lnTo>
                    <a:cubicBezTo>
                      <a:pt x="130297" y="113062"/>
                      <a:pt x="118702" y="116396"/>
                      <a:pt x="108058" y="118491"/>
                    </a:cubicBezTo>
                    <a:cubicBezTo>
                      <a:pt x="98291" y="120767"/>
                      <a:pt x="88331" y="122101"/>
                      <a:pt x="78311" y="122491"/>
                    </a:cubicBezTo>
                    <a:cubicBezTo>
                      <a:pt x="69466" y="122806"/>
                      <a:pt x="60618" y="121968"/>
                      <a:pt x="51986" y="120015"/>
                    </a:cubicBezTo>
                    <a:cubicBezTo>
                      <a:pt x="43454" y="118053"/>
                      <a:pt x="35257" y="114843"/>
                      <a:pt x="27656" y="110490"/>
                    </a:cubicBezTo>
                    <a:cubicBezTo>
                      <a:pt x="19316" y="106099"/>
                      <a:pt x="12072" y="99879"/>
                      <a:pt x="6463" y="92297"/>
                    </a:cubicBezTo>
                    <a:cubicBezTo>
                      <a:pt x="2407" y="86592"/>
                      <a:pt x="397" y="79677"/>
                      <a:pt x="760" y="72676"/>
                    </a:cubicBezTo>
                    <a:cubicBezTo>
                      <a:pt x="1486" y="65379"/>
                      <a:pt x="4402" y="58464"/>
                      <a:pt x="9124" y="52864"/>
                    </a:cubicBezTo>
                    <a:cubicBezTo>
                      <a:pt x="14936" y="45482"/>
                      <a:pt x="21863" y="39052"/>
                      <a:pt x="29652" y="33814"/>
                    </a:cubicBezTo>
                    <a:lnTo>
                      <a:pt x="0" y="17431"/>
                    </a:lnTo>
                    <a:lnTo>
                      <a:pt x="17582" y="7239"/>
                    </a:lnTo>
                    <a:lnTo>
                      <a:pt x="47234" y="24479"/>
                    </a:lnTo>
                    <a:cubicBezTo>
                      <a:pt x="61137" y="17393"/>
                      <a:pt x="75762" y="11839"/>
                      <a:pt x="90856" y="7906"/>
                    </a:cubicBezTo>
                    <a:cubicBezTo>
                      <a:pt x="105192" y="4238"/>
                      <a:pt x="119769" y="1591"/>
                      <a:pt x="134479" y="0"/>
                    </a:cubicBezTo>
                    <a:close/>
                    <a:moveTo>
                      <a:pt x="63485" y="83058"/>
                    </a:moveTo>
                    <a:cubicBezTo>
                      <a:pt x="70169" y="86887"/>
                      <a:pt x="77870" y="88544"/>
                      <a:pt x="85534" y="87821"/>
                    </a:cubicBezTo>
                    <a:cubicBezTo>
                      <a:pt x="95830" y="86668"/>
                      <a:pt x="105967" y="84363"/>
                      <a:pt x="115756" y="80963"/>
                    </a:cubicBezTo>
                    <a:lnTo>
                      <a:pt x="68237" y="53435"/>
                    </a:lnTo>
                    <a:cubicBezTo>
                      <a:pt x="50370" y="65056"/>
                      <a:pt x="48849" y="74581"/>
                      <a:pt x="63105" y="83058"/>
                    </a:cubicBezTo>
                    <a:close/>
                    <a:moveTo>
                      <a:pt x="230372" y="96964"/>
                    </a:moveTo>
                    <a:cubicBezTo>
                      <a:pt x="223092" y="93002"/>
                      <a:pt x="214710" y="91526"/>
                      <a:pt x="206517" y="92773"/>
                    </a:cubicBezTo>
                    <a:cubicBezTo>
                      <a:pt x="195274" y="94202"/>
                      <a:pt x="184174" y="96631"/>
                      <a:pt x="173349" y="100013"/>
                    </a:cubicBezTo>
                    <a:lnTo>
                      <a:pt x="220868" y="127444"/>
                    </a:lnTo>
                    <a:cubicBezTo>
                      <a:pt x="240636" y="115062"/>
                      <a:pt x="243677" y="104899"/>
                      <a:pt x="229992" y="969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3" name="Google Shape;1253;p27"/>
              <p:cNvSpPr/>
              <p:nvPr/>
            </p:nvSpPr>
            <p:spPr>
              <a:xfrm>
                <a:off x="4885122" y="4015740"/>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4" name="Google Shape;1254;p27"/>
              <p:cNvSpPr/>
              <p:nvPr/>
            </p:nvSpPr>
            <p:spPr>
              <a:xfrm>
                <a:off x="5012188" y="402659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5" name="Google Shape;1255;p27"/>
              <p:cNvSpPr/>
              <p:nvPr/>
            </p:nvSpPr>
            <p:spPr>
              <a:xfrm>
                <a:off x="5026348" y="3963352"/>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6" name="Google Shape;1256;p27"/>
              <p:cNvSpPr/>
              <p:nvPr/>
            </p:nvSpPr>
            <p:spPr>
              <a:xfrm>
                <a:off x="4927509" y="396973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7" name="Google Shape;1257;p27"/>
              <p:cNvSpPr/>
              <p:nvPr/>
            </p:nvSpPr>
            <p:spPr>
              <a:xfrm>
                <a:off x="4830855" y="3914584"/>
                <a:ext cx="58543" cy="38957"/>
              </a:xfrm>
              <a:custGeom>
                <a:avLst/>
                <a:gdLst/>
                <a:ahLst/>
                <a:cxnLst/>
                <a:rect l="l" t="t" r="r" b="b"/>
                <a:pathLst>
                  <a:path w="58543" h="38957" extrusionOk="0">
                    <a:moveTo>
                      <a:pt x="0" y="11144"/>
                    </a:moveTo>
                    <a:lnTo>
                      <a:pt x="49040" y="38957"/>
                    </a:lnTo>
                    <a:lnTo>
                      <a:pt x="58543" y="31718"/>
                    </a:lnTo>
                    <a:cubicBezTo>
                      <a:pt x="58543" y="31718"/>
                      <a:pt x="52461" y="24574"/>
                      <a:pt x="51986" y="23908"/>
                    </a:cubicBezTo>
                    <a:cubicBezTo>
                      <a:pt x="47584" y="18878"/>
                      <a:pt x="42420" y="14573"/>
                      <a:pt x="36685" y="11144"/>
                    </a:cubicBezTo>
                    <a:cubicBezTo>
                      <a:pt x="33073" y="10477"/>
                      <a:pt x="9789" y="0"/>
                      <a:pt x="978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8" name="Google Shape;1258;p27"/>
              <p:cNvSpPr/>
              <p:nvPr/>
            </p:nvSpPr>
            <p:spPr>
              <a:xfrm>
                <a:off x="4885122" y="3883437"/>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59" name="Google Shape;1259;p27"/>
              <p:cNvSpPr/>
              <p:nvPr/>
            </p:nvSpPr>
            <p:spPr>
              <a:xfrm>
                <a:off x="4762903" y="387838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60" name="Google Shape;1260;p27"/>
              <p:cNvSpPr/>
              <p:nvPr/>
            </p:nvSpPr>
            <p:spPr>
              <a:xfrm>
                <a:off x="4763854" y="3936015"/>
                <a:ext cx="29936" cy="30289"/>
              </a:xfrm>
              <a:custGeom>
                <a:avLst/>
                <a:gdLst/>
                <a:ahLst/>
                <a:cxnLst/>
                <a:rect l="l" t="t" r="r" b="b"/>
                <a:pathLst>
                  <a:path w="29936" h="30289" extrusionOk="0">
                    <a:moveTo>
                      <a:pt x="0" y="17812"/>
                    </a:moveTo>
                    <a:lnTo>
                      <a:pt x="0" y="0"/>
                    </a:lnTo>
                    <a:lnTo>
                      <a:pt x="29937" y="0"/>
                    </a:lnTo>
                    <a:lnTo>
                      <a:pt x="22619" y="15907"/>
                    </a:lnTo>
                    <a:lnTo>
                      <a:pt x="9599"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61" name="Google Shape;1261;p27"/>
              <p:cNvSpPr/>
              <p:nvPr/>
            </p:nvSpPr>
            <p:spPr>
              <a:xfrm>
                <a:off x="4762618" y="3860577"/>
                <a:ext cx="295161" cy="185547"/>
              </a:xfrm>
              <a:custGeom>
                <a:avLst/>
                <a:gdLst/>
                <a:ahLst/>
                <a:cxnLst/>
                <a:rect l="l" t="t" r="r" b="b"/>
                <a:pathLst>
                  <a:path w="295161" h="185547" extrusionOk="0">
                    <a:moveTo>
                      <a:pt x="150160" y="30194"/>
                    </a:moveTo>
                    <a:cubicBezTo>
                      <a:pt x="146275" y="30185"/>
                      <a:pt x="142396" y="30499"/>
                      <a:pt x="138565" y="31147"/>
                    </a:cubicBezTo>
                    <a:cubicBezTo>
                      <a:pt x="133338" y="31909"/>
                      <a:pt x="127541" y="32956"/>
                      <a:pt x="121078" y="34290"/>
                    </a:cubicBezTo>
                    <a:cubicBezTo>
                      <a:pt x="114616" y="35623"/>
                      <a:pt x="107868" y="37433"/>
                      <a:pt x="100930" y="39529"/>
                    </a:cubicBezTo>
                    <a:cubicBezTo>
                      <a:pt x="94166" y="41548"/>
                      <a:pt x="87558" y="44063"/>
                      <a:pt x="81162"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912" y="95174"/>
                      <a:pt x="296081" y="102356"/>
                      <a:pt x="294427" y="109156"/>
                    </a:cubicBezTo>
                    <a:cubicBezTo>
                      <a:pt x="292289" y="116643"/>
                      <a:pt x="288183" y="123425"/>
                      <a:pt x="282548" y="128778"/>
                    </a:cubicBezTo>
                    <a:cubicBezTo>
                      <a:pt x="275572" y="135807"/>
                      <a:pt x="267788" y="141980"/>
                      <a:pt x="259358" y="147161"/>
                    </a:cubicBezTo>
                    <a:lnTo>
                      <a:pt x="291671" y="166211"/>
                    </a:lnTo>
                    <a:lnTo>
                      <a:pt x="273709" y="176213"/>
                    </a:lnTo>
                    <a:lnTo>
                      <a:pt x="241111" y="157163"/>
                    </a:lnTo>
                    <a:cubicBezTo>
                      <a:pt x="225591" y="164868"/>
                      <a:pt x="209359" y="171022"/>
                      <a:pt x="192642" y="175546"/>
                    </a:cubicBezTo>
                    <a:cubicBezTo>
                      <a:pt x="175155" y="180384"/>
                      <a:pt x="157288" y="183728"/>
                      <a:pt x="139230" y="185547"/>
                    </a:cubicBezTo>
                    <a:lnTo>
                      <a:pt x="122219" y="154972"/>
                    </a:lnTo>
                    <a:cubicBezTo>
                      <a:pt x="126956" y="154848"/>
                      <a:pt x="131684" y="154467"/>
                      <a:pt x="136379" y="153829"/>
                    </a:cubicBezTo>
                    <a:cubicBezTo>
                      <a:pt x="143567" y="153010"/>
                      <a:pt x="150702" y="151800"/>
                      <a:pt x="157763" y="150209"/>
                    </a:cubicBezTo>
                    <a:cubicBezTo>
                      <a:pt x="165556"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6" y="121244"/>
                      <a:pt x="88616" y="122577"/>
                      <a:pt x="78596" y="122968"/>
                    </a:cubicBezTo>
                    <a:cubicBezTo>
                      <a:pt x="69751" y="123282"/>
                      <a:pt x="60903" y="122444"/>
                      <a:pt x="52271" y="120491"/>
                    </a:cubicBezTo>
                    <a:cubicBezTo>
                      <a:pt x="43728" y="118567"/>
                      <a:pt x="35526" y="115348"/>
                      <a:pt x="27941" y="110966"/>
                    </a:cubicBezTo>
                    <a:cubicBezTo>
                      <a:pt x="19562" y="106632"/>
                      <a:pt x="12305" y="100403"/>
                      <a:pt x="6748" y="92773"/>
                    </a:cubicBezTo>
                    <a:cubicBezTo>
                      <a:pt x="2672" y="87078"/>
                      <a:pt x="660" y="80153"/>
                      <a:pt x="1045" y="73152"/>
                    </a:cubicBezTo>
                    <a:cubicBezTo>
                      <a:pt x="1789" y="65856"/>
                      <a:pt x="4703" y="58950"/>
                      <a:pt x="9409" y="53340"/>
                    </a:cubicBezTo>
                    <a:cubicBezTo>
                      <a:pt x="15218" y="45958"/>
                      <a:pt x="22145" y="39529"/>
                      <a:pt x="29937" y="34290"/>
                    </a:cubicBezTo>
                    <a:lnTo>
                      <a:pt x="0" y="16954"/>
                    </a:lnTo>
                    <a:lnTo>
                      <a:pt x="17582" y="6763"/>
                    </a:lnTo>
                    <a:lnTo>
                      <a:pt x="47234" y="23908"/>
                    </a:lnTo>
                    <a:cubicBezTo>
                      <a:pt x="61159" y="17021"/>
                      <a:pt x="75784" y="11649"/>
                      <a:pt x="90856" y="7906"/>
                    </a:cubicBezTo>
                    <a:cubicBezTo>
                      <a:pt x="105192" y="4239"/>
                      <a:pt x="119769" y="1591"/>
                      <a:pt x="134479" y="0"/>
                    </a:cubicBezTo>
                    <a:close/>
                    <a:moveTo>
                      <a:pt x="63770" y="83629"/>
                    </a:moveTo>
                    <a:cubicBezTo>
                      <a:pt x="70454" y="87459"/>
                      <a:pt x="78155" y="89116"/>
                      <a:pt x="85819" y="88392"/>
                    </a:cubicBezTo>
                    <a:cubicBezTo>
                      <a:pt x="96108" y="87192"/>
                      <a:pt x="106239" y="84887"/>
                      <a:pt x="116041" y="81534"/>
                    </a:cubicBezTo>
                    <a:lnTo>
                      <a:pt x="68522" y="54007"/>
                    </a:lnTo>
                    <a:cubicBezTo>
                      <a:pt x="50655" y="65437"/>
                      <a:pt x="49135" y="75343"/>
                      <a:pt x="63390" y="83629"/>
                    </a:cubicBezTo>
                    <a:close/>
                    <a:moveTo>
                      <a:pt x="230657" y="97536"/>
                    </a:moveTo>
                    <a:cubicBezTo>
                      <a:pt x="223387" y="93536"/>
                      <a:pt x="215004" y="92030"/>
                      <a:pt x="206802" y="93250"/>
                    </a:cubicBezTo>
                    <a:cubicBezTo>
                      <a:pt x="195559" y="94764"/>
                      <a:pt x="184469" y="97222"/>
                      <a:pt x="173634" y="100584"/>
                    </a:cubicBezTo>
                    <a:lnTo>
                      <a:pt x="221153" y="127921"/>
                    </a:lnTo>
                    <a:cubicBezTo>
                      <a:pt x="240731" y="115634"/>
                      <a:pt x="243962" y="105442"/>
                      <a:pt x="230277" y="97536"/>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262" name="Google Shape;1262;p27"/>
            <p:cNvGrpSpPr/>
            <p:nvPr/>
          </p:nvGrpSpPr>
          <p:grpSpPr>
            <a:xfrm>
              <a:off x="2665504" y="2818605"/>
              <a:ext cx="883852" cy="621125"/>
              <a:chOff x="4475129" y="3560730"/>
              <a:chExt cx="883852" cy="621125"/>
            </a:xfrm>
          </p:grpSpPr>
          <p:sp>
            <p:nvSpPr>
              <p:cNvPr id="1263" name="Google Shape;1263;p27"/>
              <p:cNvSpPr/>
              <p:nvPr/>
            </p:nvSpPr>
            <p:spPr>
              <a:xfrm>
                <a:off x="4475129" y="367036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64" name="Google Shape;1264;p27"/>
              <p:cNvSpPr/>
              <p:nvPr/>
            </p:nvSpPr>
            <p:spPr>
              <a:xfrm>
                <a:off x="4475224" y="3813428"/>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65" name="Google Shape;1265;p27"/>
              <p:cNvSpPr/>
              <p:nvPr/>
            </p:nvSpPr>
            <p:spPr>
              <a:xfrm>
                <a:off x="5292454" y="3816476"/>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66" name="Google Shape;1266;p27"/>
              <p:cNvSpPr/>
              <p:nvPr/>
            </p:nvSpPr>
            <p:spPr>
              <a:xfrm>
                <a:off x="4475129" y="356073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67" name="Google Shape;1267;p27"/>
              <p:cNvSpPr/>
              <p:nvPr/>
            </p:nvSpPr>
            <p:spPr>
              <a:xfrm>
                <a:off x="4600749" y="3630358"/>
                <a:ext cx="632686" cy="366093"/>
              </a:xfrm>
              <a:custGeom>
                <a:avLst/>
                <a:gdLst/>
                <a:ahLst/>
                <a:cxnLst/>
                <a:rect l="l" t="t" r="r" b="b"/>
                <a:pathLst>
                  <a:path w="632686" h="366093" extrusionOk="0">
                    <a:moveTo>
                      <a:pt x="632116"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646" y="92202"/>
                      <a:pt x="637343" y="143637"/>
                      <a:pt x="632116" y="194119"/>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68" name="Google Shape;1268;p27"/>
              <p:cNvSpPr/>
              <p:nvPr/>
            </p:nvSpPr>
            <p:spPr>
              <a:xfrm>
                <a:off x="4601339" y="3652337"/>
                <a:ext cx="631526" cy="344114"/>
              </a:xfrm>
              <a:custGeom>
                <a:avLst/>
                <a:gdLst/>
                <a:ahLst/>
                <a:cxnLst/>
                <a:rect l="l" t="t" r="r" b="b"/>
                <a:pathLst>
                  <a:path w="631526" h="344114" extrusionOk="0">
                    <a:moveTo>
                      <a:pt x="631527" y="172140"/>
                    </a:moveTo>
                    <a:cubicBezTo>
                      <a:pt x="626965" y="215194"/>
                      <a:pt x="596363" y="257865"/>
                      <a:pt x="539435" y="290536"/>
                    </a:cubicBezTo>
                    <a:cubicBezTo>
                      <a:pt x="415886" y="361974"/>
                      <a:pt x="215546" y="361974"/>
                      <a:pt x="91997" y="290536"/>
                    </a:cubicBezTo>
                    <a:cubicBezTo>
                      <a:pt x="34974" y="257580"/>
                      <a:pt x="4372" y="215194"/>
                      <a:pt x="0" y="172140"/>
                    </a:cubicBezTo>
                    <a:cubicBezTo>
                      <a:pt x="4372" y="128992"/>
                      <a:pt x="35069" y="86415"/>
                      <a:pt x="91997" y="53649"/>
                    </a:cubicBezTo>
                    <a:cubicBezTo>
                      <a:pt x="215546" y="-17883"/>
                      <a:pt x="415886" y="-17883"/>
                      <a:pt x="539435" y="53649"/>
                    </a:cubicBezTo>
                    <a:cubicBezTo>
                      <a:pt x="596553" y="86606"/>
                      <a:pt x="626965" y="129088"/>
                      <a:pt x="631527" y="172140"/>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69" name="Google Shape;1269;p27"/>
              <p:cNvSpPr/>
              <p:nvPr/>
            </p:nvSpPr>
            <p:spPr>
              <a:xfrm>
                <a:off x="4762618" y="3735419"/>
                <a:ext cx="295161" cy="184403"/>
              </a:xfrm>
              <a:custGeom>
                <a:avLst/>
                <a:gdLst/>
                <a:ahLst/>
                <a:cxnLst/>
                <a:rect l="l" t="t" r="r" b="b"/>
                <a:pathLst>
                  <a:path w="295161" h="184403" extrusionOk="0">
                    <a:moveTo>
                      <a:pt x="150160" y="29146"/>
                    </a:moveTo>
                    <a:cubicBezTo>
                      <a:pt x="146278" y="29089"/>
                      <a:pt x="142398" y="29375"/>
                      <a:pt x="138565" y="30004"/>
                    </a:cubicBezTo>
                    <a:cubicBezTo>
                      <a:pt x="133338" y="30766"/>
                      <a:pt x="127541" y="31813"/>
                      <a:pt x="121078" y="33147"/>
                    </a:cubicBezTo>
                    <a:cubicBezTo>
                      <a:pt x="114616" y="34480"/>
                      <a:pt x="107868" y="36290"/>
                      <a:pt x="100930" y="38386"/>
                    </a:cubicBezTo>
                    <a:cubicBezTo>
                      <a:pt x="94166" y="40405"/>
                      <a:pt x="87558" y="42919"/>
                      <a:pt x="81162" y="45910"/>
                    </a:cubicBezTo>
                    <a:lnTo>
                      <a:pt x="131152" y="75342"/>
                    </a:lnTo>
                    <a:lnTo>
                      <a:pt x="140656" y="72104"/>
                    </a:lnTo>
                    <a:cubicBezTo>
                      <a:pt x="153581" y="67818"/>
                      <a:pt x="165746" y="64198"/>
                      <a:pt x="177246" y="61150"/>
                    </a:cubicBezTo>
                    <a:cubicBezTo>
                      <a:pt x="187994" y="58217"/>
                      <a:pt x="199009" y="56397"/>
                      <a:pt x="210129" y="55721"/>
                    </a:cubicBezTo>
                    <a:cubicBezTo>
                      <a:pt x="220250" y="55035"/>
                      <a:pt x="230410" y="55702"/>
                      <a:pt x="240351" y="57721"/>
                    </a:cubicBezTo>
                    <a:cubicBezTo>
                      <a:pt x="250558" y="59931"/>
                      <a:pt x="260337" y="63751"/>
                      <a:pt x="269337" y="69056"/>
                    </a:cubicBezTo>
                    <a:cubicBezTo>
                      <a:pt x="278119" y="73447"/>
                      <a:pt x="285636" y="80000"/>
                      <a:pt x="291196" y="88106"/>
                    </a:cubicBezTo>
                    <a:cubicBezTo>
                      <a:pt x="294912" y="94031"/>
                      <a:pt x="296081" y="101212"/>
                      <a:pt x="294427" y="108013"/>
                    </a:cubicBezTo>
                    <a:cubicBezTo>
                      <a:pt x="292289" y="115500"/>
                      <a:pt x="288183" y="122282"/>
                      <a:pt x="282548" y="127635"/>
                    </a:cubicBezTo>
                    <a:cubicBezTo>
                      <a:pt x="275572" y="134664"/>
                      <a:pt x="267788" y="140836"/>
                      <a:pt x="259358" y="146018"/>
                    </a:cubicBezTo>
                    <a:lnTo>
                      <a:pt x="291671" y="165068"/>
                    </a:lnTo>
                    <a:lnTo>
                      <a:pt x="273709" y="175069"/>
                    </a:lnTo>
                    <a:lnTo>
                      <a:pt x="241111" y="156019"/>
                    </a:lnTo>
                    <a:cubicBezTo>
                      <a:pt x="225610" y="163763"/>
                      <a:pt x="209368" y="169916"/>
                      <a:pt x="192642" y="174403"/>
                    </a:cubicBezTo>
                    <a:cubicBezTo>
                      <a:pt x="175155" y="179241"/>
                      <a:pt x="157288" y="182585"/>
                      <a:pt x="139230" y="184404"/>
                    </a:cubicBezTo>
                    <a:lnTo>
                      <a:pt x="122219" y="153829"/>
                    </a:lnTo>
                    <a:cubicBezTo>
                      <a:pt x="126956" y="153705"/>
                      <a:pt x="131684" y="153324"/>
                      <a:pt x="136379" y="152686"/>
                    </a:cubicBezTo>
                    <a:cubicBezTo>
                      <a:pt x="143567" y="151867"/>
                      <a:pt x="150702" y="150657"/>
                      <a:pt x="157763" y="149066"/>
                    </a:cubicBezTo>
                    <a:cubicBezTo>
                      <a:pt x="165556" y="147352"/>
                      <a:pt x="173824" y="145256"/>
                      <a:pt x="182568" y="142684"/>
                    </a:cubicBezTo>
                    <a:cubicBezTo>
                      <a:pt x="191055" y="140113"/>
                      <a:pt x="199342" y="136931"/>
                      <a:pt x="207373" y="133159"/>
                    </a:cubicBezTo>
                    <a:lnTo>
                      <a:pt x="156812" y="103917"/>
                    </a:lnTo>
                    <a:lnTo>
                      <a:pt x="150255" y="106204"/>
                    </a:lnTo>
                    <a:lnTo>
                      <a:pt x="143317" y="108299"/>
                    </a:lnTo>
                    <a:cubicBezTo>
                      <a:pt x="130582" y="112490"/>
                      <a:pt x="118987" y="115824"/>
                      <a:pt x="108343" y="117824"/>
                    </a:cubicBezTo>
                    <a:cubicBezTo>
                      <a:pt x="98576" y="120101"/>
                      <a:pt x="88616" y="121434"/>
                      <a:pt x="78596" y="121825"/>
                    </a:cubicBezTo>
                    <a:cubicBezTo>
                      <a:pt x="69751" y="122139"/>
                      <a:pt x="60903" y="121310"/>
                      <a:pt x="52271" y="119348"/>
                    </a:cubicBezTo>
                    <a:cubicBezTo>
                      <a:pt x="43739" y="117386"/>
                      <a:pt x="35542" y="114176"/>
                      <a:pt x="27941" y="109823"/>
                    </a:cubicBezTo>
                    <a:cubicBezTo>
                      <a:pt x="19602" y="105432"/>
                      <a:pt x="12357" y="99212"/>
                      <a:pt x="6748" y="91630"/>
                    </a:cubicBezTo>
                    <a:cubicBezTo>
                      <a:pt x="2678" y="85896"/>
                      <a:pt x="668" y="78943"/>
                      <a:pt x="1045" y="71914"/>
                    </a:cubicBezTo>
                    <a:cubicBezTo>
                      <a:pt x="1790" y="64646"/>
                      <a:pt x="4704" y="57778"/>
                      <a:pt x="9409" y="52197"/>
                    </a:cubicBezTo>
                    <a:cubicBezTo>
                      <a:pt x="15221" y="44815"/>
                      <a:pt x="22148" y="38386"/>
                      <a:pt x="29937" y="33147"/>
                    </a:cubicBezTo>
                    <a:lnTo>
                      <a:pt x="0" y="15811"/>
                    </a:lnTo>
                    <a:lnTo>
                      <a:pt x="17582" y="5620"/>
                    </a:lnTo>
                    <a:lnTo>
                      <a:pt x="47234" y="22765"/>
                    </a:lnTo>
                    <a:cubicBezTo>
                      <a:pt x="61313" y="16288"/>
                      <a:pt x="76028" y="11306"/>
                      <a:pt x="91141" y="7906"/>
                    </a:cubicBezTo>
                    <a:cubicBezTo>
                      <a:pt x="105477" y="4238"/>
                      <a:pt x="120054" y="1591"/>
                      <a:pt x="134764" y="0"/>
                    </a:cubicBezTo>
                    <a:close/>
                    <a:moveTo>
                      <a:pt x="63770" y="82486"/>
                    </a:moveTo>
                    <a:cubicBezTo>
                      <a:pt x="70454" y="86315"/>
                      <a:pt x="78155" y="87973"/>
                      <a:pt x="85819" y="87249"/>
                    </a:cubicBezTo>
                    <a:cubicBezTo>
                      <a:pt x="96116" y="86096"/>
                      <a:pt x="106252" y="83791"/>
                      <a:pt x="116041" y="80391"/>
                    </a:cubicBezTo>
                    <a:lnTo>
                      <a:pt x="68522" y="52864"/>
                    </a:lnTo>
                    <a:cubicBezTo>
                      <a:pt x="50655" y="64389"/>
                      <a:pt x="49135" y="74581"/>
                      <a:pt x="63390" y="82486"/>
                    </a:cubicBezTo>
                    <a:close/>
                    <a:moveTo>
                      <a:pt x="230657" y="96393"/>
                    </a:moveTo>
                    <a:cubicBezTo>
                      <a:pt x="223377" y="92430"/>
                      <a:pt x="214995" y="90954"/>
                      <a:pt x="206802" y="92202"/>
                    </a:cubicBezTo>
                    <a:cubicBezTo>
                      <a:pt x="195559" y="93631"/>
                      <a:pt x="184459" y="96060"/>
                      <a:pt x="173634" y="99441"/>
                    </a:cubicBezTo>
                    <a:lnTo>
                      <a:pt x="221153" y="126873"/>
                    </a:lnTo>
                    <a:cubicBezTo>
                      <a:pt x="240921" y="114490"/>
                      <a:pt x="243962" y="104327"/>
                      <a:pt x="230277" y="96393"/>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70" name="Google Shape;1270;p27"/>
              <p:cNvSpPr/>
              <p:nvPr/>
            </p:nvSpPr>
            <p:spPr>
              <a:xfrm>
                <a:off x="4885122" y="387229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71" name="Google Shape;1271;p27"/>
              <p:cNvSpPr/>
              <p:nvPr/>
            </p:nvSpPr>
            <p:spPr>
              <a:xfrm>
                <a:off x="5012188" y="3883151"/>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72" name="Google Shape;1272;p27"/>
              <p:cNvSpPr/>
              <p:nvPr/>
            </p:nvSpPr>
            <p:spPr>
              <a:xfrm>
                <a:off x="5026348" y="381990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73" name="Google Shape;1273;p27"/>
              <p:cNvSpPr/>
              <p:nvPr/>
            </p:nvSpPr>
            <p:spPr>
              <a:xfrm>
                <a:off x="4927509" y="3826287"/>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860"/>
                    </a:cubicBezTo>
                    <a:cubicBezTo>
                      <a:pt x="15586" y="20193"/>
                      <a:pt x="0" y="10096"/>
                      <a:pt x="0" y="1009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74" name="Google Shape;1274;p27"/>
              <p:cNvSpPr/>
              <p:nvPr/>
            </p:nvSpPr>
            <p:spPr>
              <a:xfrm>
                <a:off x="4830855" y="3771042"/>
                <a:ext cx="58543" cy="38957"/>
              </a:xfrm>
              <a:custGeom>
                <a:avLst/>
                <a:gdLst/>
                <a:ahLst/>
                <a:cxnLst/>
                <a:rect l="l" t="t" r="r" b="b"/>
                <a:pathLst>
                  <a:path w="58543" h="38957" extrusionOk="0">
                    <a:moveTo>
                      <a:pt x="0" y="11239"/>
                    </a:moveTo>
                    <a:lnTo>
                      <a:pt x="49040" y="38957"/>
                    </a:lnTo>
                    <a:lnTo>
                      <a:pt x="58543" y="31718"/>
                    </a:lnTo>
                    <a:cubicBezTo>
                      <a:pt x="58543" y="31718"/>
                      <a:pt x="52461" y="24574"/>
                      <a:pt x="51986" y="23908"/>
                    </a:cubicBezTo>
                    <a:cubicBezTo>
                      <a:pt x="47584" y="18878"/>
                      <a:pt x="42420" y="14573"/>
                      <a:pt x="36685" y="11144"/>
                    </a:cubicBezTo>
                    <a:cubicBezTo>
                      <a:pt x="33073" y="10478"/>
                      <a:pt x="9789" y="0"/>
                      <a:pt x="978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75" name="Google Shape;1275;p27"/>
              <p:cNvSpPr/>
              <p:nvPr/>
            </p:nvSpPr>
            <p:spPr>
              <a:xfrm>
                <a:off x="4885122" y="3739991"/>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76" name="Google Shape;1276;p27"/>
              <p:cNvSpPr/>
              <p:nvPr/>
            </p:nvSpPr>
            <p:spPr>
              <a:xfrm>
                <a:off x="4762903" y="3734942"/>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77" name="Google Shape;1277;p27"/>
              <p:cNvSpPr/>
              <p:nvPr/>
            </p:nvSpPr>
            <p:spPr>
              <a:xfrm>
                <a:off x="4763854" y="3792188"/>
                <a:ext cx="29936" cy="30194"/>
              </a:xfrm>
              <a:custGeom>
                <a:avLst/>
                <a:gdLst/>
                <a:ahLst/>
                <a:cxnLst/>
                <a:rect l="l" t="t" r="r" b="b"/>
                <a:pathLst>
                  <a:path w="29936" h="30194" extrusionOk="0">
                    <a:moveTo>
                      <a:pt x="0" y="17812"/>
                    </a:moveTo>
                    <a:lnTo>
                      <a:pt x="0" y="0"/>
                    </a:lnTo>
                    <a:lnTo>
                      <a:pt x="29937" y="0"/>
                    </a:lnTo>
                    <a:lnTo>
                      <a:pt x="22619" y="15907"/>
                    </a:lnTo>
                    <a:lnTo>
                      <a:pt x="9599" y="30194"/>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78" name="Google Shape;1278;p27"/>
              <p:cNvSpPr/>
              <p:nvPr/>
            </p:nvSpPr>
            <p:spPr>
              <a:xfrm>
                <a:off x="4762903" y="3717226"/>
                <a:ext cx="294875" cy="185451"/>
              </a:xfrm>
              <a:custGeom>
                <a:avLst/>
                <a:gdLst/>
                <a:ahLst/>
                <a:cxnLst/>
                <a:rect l="l" t="t" r="r" b="b"/>
                <a:pathLst>
                  <a:path w="294875" h="185451" extrusionOk="0">
                    <a:moveTo>
                      <a:pt x="149875" y="30099"/>
                    </a:moveTo>
                    <a:cubicBezTo>
                      <a:pt x="145990" y="30089"/>
                      <a:pt x="142111" y="30404"/>
                      <a:pt x="138280" y="31051"/>
                    </a:cubicBezTo>
                    <a:cubicBezTo>
                      <a:pt x="133053" y="31813"/>
                      <a:pt x="127256" y="32861"/>
                      <a:pt x="120793" y="34195"/>
                    </a:cubicBezTo>
                    <a:cubicBezTo>
                      <a:pt x="114331" y="35528"/>
                      <a:pt x="107583" y="37338"/>
                      <a:pt x="100645" y="39433"/>
                    </a:cubicBezTo>
                    <a:cubicBezTo>
                      <a:pt x="93881" y="41453"/>
                      <a:pt x="87273" y="43967"/>
                      <a:pt x="80877" y="46958"/>
                    </a:cubicBezTo>
                    <a:lnTo>
                      <a:pt x="130867" y="76390"/>
                    </a:lnTo>
                    <a:lnTo>
                      <a:pt x="140371" y="73152"/>
                    </a:lnTo>
                    <a:cubicBezTo>
                      <a:pt x="153296" y="68866"/>
                      <a:pt x="165461" y="65151"/>
                      <a:pt x="176960" y="62198"/>
                    </a:cubicBezTo>
                    <a:cubicBezTo>
                      <a:pt x="187709" y="59264"/>
                      <a:pt x="198724" y="57445"/>
                      <a:pt x="209844" y="56769"/>
                    </a:cubicBezTo>
                    <a:cubicBezTo>
                      <a:pt x="219965" y="56083"/>
                      <a:pt x="230125" y="56750"/>
                      <a:pt x="240066" y="58769"/>
                    </a:cubicBezTo>
                    <a:cubicBezTo>
                      <a:pt x="250282" y="60922"/>
                      <a:pt x="260081" y="64751"/>
                      <a:pt x="269052" y="70104"/>
                    </a:cubicBezTo>
                    <a:cubicBezTo>
                      <a:pt x="277834" y="74495"/>
                      <a:pt x="285351" y="81048"/>
                      <a:pt x="290911" y="89154"/>
                    </a:cubicBezTo>
                    <a:cubicBezTo>
                      <a:pt x="294627" y="95079"/>
                      <a:pt x="295796" y="102260"/>
                      <a:pt x="294142" y="109061"/>
                    </a:cubicBezTo>
                    <a:cubicBezTo>
                      <a:pt x="291985" y="116538"/>
                      <a:pt x="287889" y="123311"/>
                      <a:pt x="282262" y="128683"/>
                    </a:cubicBezTo>
                    <a:cubicBezTo>
                      <a:pt x="275287" y="135712"/>
                      <a:pt x="267503" y="141884"/>
                      <a:pt x="259073" y="147066"/>
                    </a:cubicBezTo>
                    <a:lnTo>
                      <a:pt x="291386" y="166116"/>
                    </a:lnTo>
                    <a:lnTo>
                      <a:pt x="273424" y="176117"/>
                    </a:lnTo>
                    <a:lnTo>
                      <a:pt x="240826" y="157067"/>
                    </a:lnTo>
                    <a:cubicBezTo>
                      <a:pt x="225306" y="164773"/>
                      <a:pt x="209074" y="170926"/>
                      <a:pt x="192357" y="175450"/>
                    </a:cubicBezTo>
                    <a:cubicBezTo>
                      <a:pt x="174870" y="180289"/>
                      <a:pt x="157003" y="183632"/>
                      <a:pt x="138945" y="185452"/>
                    </a:cubicBezTo>
                    <a:lnTo>
                      <a:pt x="121934" y="154876"/>
                    </a:lnTo>
                    <a:cubicBezTo>
                      <a:pt x="126671" y="154752"/>
                      <a:pt x="131398" y="154372"/>
                      <a:pt x="136094" y="153733"/>
                    </a:cubicBezTo>
                    <a:cubicBezTo>
                      <a:pt x="143282" y="152914"/>
                      <a:pt x="150416" y="151705"/>
                      <a:pt x="157478" y="150114"/>
                    </a:cubicBezTo>
                    <a:cubicBezTo>
                      <a:pt x="165271" y="148399"/>
                      <a:pt x="173539" y="146304"/>
                      <a:pt x="182283" y="143732"/>
                    </a:cubicBezTo>
                    <a:cubicBezTo>
                      <a:pt x="190769" y="141160"/>
                      <a:pt x="199057" y="137979"/>
                      <a:pt x="207087" y="134207"/>
                    </a:cubicBezTo>
                    <a:lnTo>
                      <a:pt x="156527" y="104965"/>
                    </a:lnTo>
                    <a:lnTo>
                      <a:pt x="149970" y="107251"/>
                    </a:lnTo>
                    <a:lnTo>
                      <a:pt x="143032" y="109347"/>
                    </a:lnTo>
                    <a:cubicBezTo>
                      <a:pt x="130297" y="113538"/>
                      <a:pt x="118702" y="116872"/>
                      <a:pt x="108058" y="118872"/>
                    </a:cubicBezTo>
                    <a:cubicBezTo>
                      <a:pt x="98291" y="121148"/>
                      <a:pt x="88331" y="122482"/>
                      <a:pt x="78311" y="122872"/>
                    </a:cubicBezTo>
                    <a:cubicBezTo>
                      <a:pt x="69466" y="123187"/>
                      <a:pt x="60618" y="122349"/>
                      <a:pt x="51986" y="120396"/>
                    </a:cubicBezTo>
                    <a:cubicBezTo>
                      <a:pt x="43443" y="118472"/>
                      <a:pt x="35241" y="115252"/>
                      <a:pt x="27656" y="110871"/>
                    </a:cubicBezTo>
                    <a:cubicBezTo>
                      <a:pt x="19390" y="106528"/>
                      <a:pt x="12235" y="100336"/>
                      <a:pt x="6748" y="92773"/>
                    </a:cubicBezTo>
                    <a:cubicBezTo>
                      <a:pt x="2671" y="87078"/>
                      <a:pt x="660" y="80153"/>
                      <a:pt x="1045" y="73152"/>
                    </a:cubicBezTo>
                    <a:cubicBezTo>
                      <a:pt x="1789" y="65856"/>
                      <a:pt x="4702" y="58950"/>
                      <a:pt x="9409" y="53340"/>
                    </a:cubicBezTo>
                    <a:cubicBezTo>
                      <a:pt x="15217" y="45958"/>
                      <a:pt x="22145" y="39529"/>
                      <a:pt x="29937" y="34290"/>
                    </a:cubicBezTo>
                    <a:lnTo>
                      <a:pt x="0" y="16954"/>
                    </a:lnTo>
                    <a:lnTo>
                      <a:pt x="17582" y="6763"/>
                    </a:lnTo>
                    <a:lnTo>
                      <a:pt x="47234" y="23908"/>
                    </a:lnTo>
                    <a:cubicBezTo>
                      <a:pt x="61159" y="17021"/>
                      <a:pt x="75784" y="11649"/>
                      <a:pt x="90856" y="7906"/>
                    </a:cubicBezTo>
                    <a:cubicBezTo>
                      <a:pt x="105192" y="4238"/>
                      <a:pt x="119769" y="1591"/>
                      <a:pt x="134479" y="0"/>
                    </a:cubicBezTo>
                    <a:close/>
                    <a:moveTo>
                      <a:pt x="63105" y="83248"/>
                    </a:moveTo>
                    <a:cubicBezTo>
                      <a:pt x="69789" y="87078"/>
                      <a:pt x="77490" y="88735"/>
                      <a:pt x="85154" y="88011"/>
                    </a:cubicBezTo>
                    <a:cubicBezTo>
                      <a:pt x="95443" y="86811"/>
                      <a:pt x="105574" y="84506"/>
                      <a:pt x="115376" y="81153"/>
                    </a:cubicBezTo>
                    <a:lnTo>
                      <a:pt x="67857" y="53626"/>
                    </a:lnTo>
                    <a:cubicBezTo>
                      <a:pt x="50370" y="65341"/>
                      <a:pt x="48849" y="75247"/>
                      <a:pt x="63105" y="83248"/>
                    </a:cubicBezTo>
                    <a:close/>
                    <a:moveTo>
                      <a:pt x="229992" y="97155"/>
                    </a:moveTo>
                    <a:cubicBezTo>
                      <a:pt x="222721" y="93154"/>
                      <a:pt x="214339" y="91649"/>
                      <a:pt x="206137" y="92869"/>
                    </a:cubicBezTo>
                    <a:cubicBezTo>
                      <a:pt x="194894" y="94383"/>
                      <a:pt x="183803" y="96841"/>
                      <a:pt x="172969" y="100203"/>
                    </a:cubicBezTo>
                    <a:lnTo>
                      <a:pt x="220488" y="127540"/>
                    </a:lnTo>
                    <a:cubicBezTo>
                      <a:pt x="240446" y="115538"/>
                      <a:pt x="243677" y="105346"/>
                      <a:pt x="229992" y="97441"/>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279" name="Google Shape;1279;p27"/>
            <p:cNvGrpSpPr/>
            <p:nvPr/>
          </p:nvGrpSpPr>
          <p:grpSpPr>
            <a:xfrm>
              <a:off x="2694110" y="2656109"/>
              <a:ext cx="883852" cy="621029"/>
              <a:chOff x="4503735" y="3398234"/>
              <a:chExt cx="883852" cy="621029"/>
            </a:xfrm>
          </p:grpSpPr>
          <p:sp>
            <p:nvSpPr>
              <p:cNvPr id="1280" name="Google Shape;1280;p27"/>
              <p:cNvSpPr/>
              <p:nvPr/>
            </p:nvSpPr>
            <p:spPr>
              <a:xfrm>
                <a:off x="4503735" y="350777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81" name="Google Shape;1281;p27"/>
              <p:cNvSpPr/>
              <p:nvPr/>
            </p:nvSpPr>
            <p:spPr>
              <a:xfrm>
                <a:off x="4503925" y="3650932"/>
                <a:ext cx="87244" cy="116490"/>
              </a:xfrm>
              <a:custGeom>
                <a:avLst/>
                <a:gdLst/>
                <a:ahLst/>
                <a:cxnLst/>
                <a:rect l="l" t="t" r="r" b="b"/>
                <a:pathLst>
                  <a:path w="87244" h="116490" extrusionOk="0">
                    <a:moveTo>
                      <a:pt x="0" y="116491"/>
                    </a:moveTo>
                    <a:lnTo>
                      <a:pt x="0" y="0"/>
                    </a:lnTo>
                    <a:lnTo>
                      <a:pt x="87245" y="77915"/>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82" name="Google Shape;1282;p27"/>
              <p:cNvSpPr/>
              <p:nvPr/>
            </p:nvSpPr>
            <p:spPr>
              <a:xfrm>
                <a:off x="5321061" y="365398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83" name="Google Shape;1283;p27"/>
              <p:cNvSpPr/>
              <p:nvPr/>
            </p:nvSpPr>
            <p:spPr>
              <a:xfrm>
                <a:off x="4503735" y="339823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84" name="Google Shape;1284;p27"/>
              <p:cNvSpPr/>
              <p:nvPr/>
            </p:nvSpPr>
            <p:spPr>
              <a:xfrm>
                <a:off x="4629431" y="3467838"/>
                <a:ext cx="632610" cy="366093"/>
              </a:xfrm>
              <a:custGeom>
                <a:avLst/>
                <a:gdLst/>
                <a:ahLst/>
                <a:cxnLst/>
                <a:rect l="l" t="t" r="r" b="b"/>
                <a:pathLst>
                  <a:path w="632610" h="366093" extrusionOk="0">
                    <a:moveTo>
                      <a:pt x="632041" y="194048"/>
                    </a:moveTo>
                    <a:cubicBezTo>
                      <a:pt x="627574" y="237101"/>
                      <a:pt x="596877" y="279773"/>
                      <a:pt x="539949" y="312444"/>
                    </a:cubicBezTo>
                    <a:cubicBezTo>
                      <a:pt x="416400" y="383977"/>
                      <a:pt x="216060" y="383977"/>
                      <a:pt x="92511" y="312444"/>
                    </a:cubicBezTo>
                    <a:cubicBezTo>
                      <a:pt x="35488" y="279487"/>
                      <a:pt x="4981" y="237101"/>
                      <a:pt x="610" y="194048"/>
                    </a:cubicBezTo>
                    <a:cubicBezTo>
                      <a:pt x="-4808" y="143566"/>
                      <a:pt x="25890" y="92131"/>
                      <a:pt x="92511" y="53650"/>
                    </a:cubicBezTo>
                    <a:cubicBezTo>
                      <a:pt x="216060" y="-17883"/>
                      <a:pt x="416400" y="-17883"/>
                      <a:pt x="539949" y="53650"/>
                    </a:cubicBezTo>
                    <a:cubicBezTo>
                      <a:pt x="606476" y="92131"/>
                      <a:pt x="637268" y="143566"/>
                      <a:pt x="632041"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85" name="Google Shape;1285;p27"/>
              <p:cNvSpPr/>
              <p:nvPr/>
            </p:nvSpPr>
            <p:spPr>
              <a:xfrm>
                <a:off x="4630040" y="3489745"/>
                <a:ext cx="631431" cy="344185"/>
              </a:xfrm>
              <a:custGeom>
                <a:avLst/>
                <a:gdLst/>
                <a:ahLst/>
                <a:cxnLst/>
                <a:rect l="l" t="t" r="r" b="b"/>
                <a:pathLst>
                  <a:path w="631431" h="344185" extrusionOk="0">
                    <a:moveTo>
                      <a:pt x="631432" y="172141"/>
                    </a:moveTo>
                    <a:cubicBezTo>
                      <a:pt x="626965" y="215194"/>
                      <a:pt x="596268" y="257866"/>
                      <a:pt x="539340" y="290536"/>
                    </a:cubicBezTo>
                    <a:cubicBezTo>
                      <a:pt x="415791" y="362069"/>
                      <a:pt x="215451" y="362069"/>
                      <a:pt x="91902" y="290536"/>
                    </a:cubicBezTo>
                    <a:cubicBezTo>
                      <a:pt x="34879" y="257580"/>
                      <a:pt x="4372" y="215194"/>
                      <a:pt x="0" y="172141"/>
                    </a:cubicBezTo>
                    <a:cubicBezTo>
                      <a:pt x="4372" y="129087"/>
                      <a:pt x="34974" y="86416"/>
                      <a:pt x="91902" y="53650"/>
                    </a:cubicBezTo>
                    <a:cubicBezTo>
                      <a:pt x="215451" y="-17883"/>
                      <a:pt x="415791" y="-17883"/>
                      <a:pt x="539340" y="53650"/>
                    </a:cubicBezTo>
                    <a:cubicBezTo>
                      <a:pt x="596363" y="86606"/>
                      <a:pt x="626965" y="129087"/>
                      <a:pt x="631432" y="172141"/>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86" name="Google Shape;1286;p27"/>
              <p:cNvSpPr/>
              <p:nvPr/>
            </p:nvSpPr>
            <p:spPr>
              <a:xfrm>
                <a:off x="4791985" y="3572160"/>
                <a:ext cx="294810" cy="185070"/>
              </a:xfrm>
              <a:custGeom>
                <a:avLst/>
                <a:gdLst/>
                <a:ahLst/>
                <a:cxnLst/>
                <a:rect l="l" t="t" r="r" b="b"/>
                <a:pathLst>
                  <a:path w="294810" h="185070" extrusionOk="0">
                    <a:moveTo>
                      <a:pt x="149304" y="29813"/>
                    </a:moveTo>
                    <a:cubicBezTo>
                      <a:pt x="145417" y="29804"/>
                      <a:pt x="141540" y="30118"/>
                      <a:pt x="137710" y="30766"/>
                    </a:cubicBezTo>
                    <a:cubicBezTo>
                      <a:pt x="132578" y="31432"/>
                      <a:pt x="126685" y="32480"/>
                      <a:pt x="120223" y="33909"/>
                    </a:cubicBezTo>
                    <a:cubicBezTo>
                      <a:pt x="113760" y="35338"/>
                      <a:pt x="107108" y="36957"/>
                      <a:pt x="100170" y="39053"/>
                    </a:cubicBezTo>
                    <a:cubicBezTo>
                      <a:pt x="93383" y="41100"/>
                      <a:pt x="86747" y="43615"/>
                      <a:pt x="80307" y="46577"/>
                    </a:cubicBezTo>
                    <a:lnTo>
                      <a:pt x="131152" y="76010"/>
                    </a:lnTo>
                    <a:lnTo>
                      <a:pt x="140656" y="72771"/>
                    </a:lnTo>
                    <a:cubicBezTo>
                      <a:pt x="153581" y="68485"/>
                      <a:pt x="165841" y="64865"/>
                      <a:pt x="177246" y="61817"/>
                    </a:cubicBezTo>
                    <a:cubicBezTo>
                      <a:pt x="188013" y="58979"/>
                      <a:pt x="199019" y="57160"/>
                      <a:pt x="210129" y="56388"/>
                    </a:cubicBezTo>
                    <a:cubicBezTo>
                      <a:pt x="220279" y="55750"/>
                      <a:pt x="230467" y="56417"/>
                      <a:pt x="240446" y="58388"/>
                    </a:cubicBezTo>
                    <a:cubicBezTo>
                      <a:pt x="250491" y="60636"/>
                      <a:pt x="260109" y="64465"/>
                      <a:pt x="268957" y="69723"/>
                    </a:cubicBezTo>
                    <a:cubicBezTo>
                      <a:pt x="277729" y="74124"/>
                      <a:pt x="285256" y="80677"/>
                      <a:pt x="290816" y="88773"/>
                    </a:cubicBezTo>
                    <a:cubicBezTo>
                      <a:pt x="294579" y="94640"/>
                      <a:pt x="295748" y="101813"/>
                      <a:pt x="294047" y="108585"/>
                    </a:cubicBezTo>
                    <a:cubicBezTo>
                      <a:pt x="291937" y="116081"/>
                      <a:pt x="287832" y="122863"/>
                      <a:pt x="282167" y="128206"/>
                    </a:cubicBezTo>
                    <a:cubicBezTo>
                      <a:pt x="275220" y="135264"/>
                      <a:pt x="267437" y="141437"/>
                      <a:pt x="258978" y="146590"/>
                    </a:cubicBezTo>
                    <a:lnTo>
                      <a:pt x="291291" y="165640"/>
                    </a:lnTo>
                    <a:lnTo>
                      <a:pt x="272854" y="175736"/>
                    </a:lnTo>
                    <a:lnTo>
                      <a:pt x="240256" y="156686"/>
                    </a:lnTo>
                    <a:cubicBezTo>
                      <a:pt x="224755" y="164430"/>
                      <a:pt x="208513" y="170593"/>
                      <a:pt x="191786" y="175070"/>
                    </a:cubicBezTo>
                    <a:cubicBezTo>
                      <a:pt x="174299" y="179908"/>
                      <a:pt x="156432" y="183261"/>
                      <a:pt x="138375" y="185071"/>
                    </a:cubicBezTo>
                    <a:lnTo>
                      <a:pt x="121363" y="154496"/>
                    </a:lnTo>
                    <a:cubicBezTo>
                      <a:pt x="124500" y="154496"/>
                      <a:pt x="129251" y="154496"/>
                      <a:pt x="135619" y="153448"/>
                    </a:cubicBezTo>
                    <a:cubicBezTo>
                      <a:pt x="141987" y="152400"/>
                      <a:pt x="149019" y="151447"/>
                      <a:pt x="156908" y="149733"/>
                    </a:cubicBezTo>
                    <a:cubicBezTo>
                      <a:pt x="164796" y="148019"/>
                      <a:pt x="172969" y="145923"/>
                      <a:pt x="181712" y="143351"/>
                    </a:cubicBezTo>
                    <a:cubicBezTo>
                      <a:pt x="190218" y="140837"/>
                      <a:pt x="198515" y="137655"/>
                      <a:pt x="206517" y="133826"/>
                    </a:cubicBezTo>
                    <a:lnTo>
                      <a:pt x="155957" y="104585"/>
                    </a:lnTo>
                    <a:cubicBezTo>
                      <a:pt x="153809" y="105461"/>
                      <a:pt x="151623" y="106223"/>
                      <a:pt x="149400" y="106871"/>
                    </a:cubicBezTo>
                    <a:lnTo>
                      <a:pt x="142462" y="109061"/>
                    </a:lnTo>
                    <a:cubicBezTo>
                      <a:pt x="129727" y="113252"/>
                      <a:pt x="118132" y="116491"/>
                      <a:pt x="107488" y="118586"/>
                    </a:cubicBezTo>
                    <a:cubicBezTo>
                      <a:pt x="97722" y="120863"/>
                      <a:pt x="87761" y="122206"/>
                      <a:pt x="77741" y="122587"/>
                    </a:cubicBezTo>
                    <a:cubicBezTo>
                      <a:pt x="68896" y="122901"/>
                      <a:pt x="60048" y="122072"/>
                      <a:pt x="51415" y="120110"/>
                    </a:cubicBezTo>
                    <a:cubicBezTo>
                      <a:pt x="42890" y="118129"/>
                      <a:pt x="34694" y="114919"/>
                      <a:pt x="27086" y="110585"/>
                    </a:cubicBezTo>
                    <a:cubicBezTo>
                      <a:pt x="19103" y="106232"/>
                      <a:pt x="12162" y="100184"/>
                      <a:pt x="6748" y="92869"/>
                    </a:cubicBezTo>
                    <a:cubicBezTo>
                      <a:pt x="2692" y="87163"/>
                      <a:pt x="682" y="80248"/>
                      <a:pt x="1045" y="73247"/>
                    </a:cubicBezTo>
                    <a:cubicBezTo>
                      <a:pt x="1772" y="65951"/>
                      <a:pt x="4687" y="59036"/>
                      <a:pt x="9409" y="53435"/>
                    </a:cubicBezTo>
                    <a:cubicBezTo>
                      <a:pt x="15216" y="46053"/>
                      <a:pt x="22143" y="39624"/>
                      <a:pt x="29937" y="34385"/>
                    </a:cubicBezTo>
                    <a:lnTo>
                      <a:pt x="0" y="17050"/>
                    </a:lnTo>
                    <a:lnTo>
                      <a:pt x="17677" y="6763"/>
                    </a:lnTo>
                    <a:lnTo>
                      <a:pt x="47329" y="24003"/>
                    </a:lnTo>
                    <a:cubicBezTo>
                      <a:pt x="61238" y="17050"/>
                      <a:pt x="75867" y="11659"/>
                      <a:pt x="90951" y="7906"/>
                    </a:cubicBezTo>
                    <a:cubicBezTo>
                      <a:pt x="105292" y="4267"/>
                      <a:pt x="119868" y="1629"/>
                      <a:pt x="134574" y="0"/>
                    </a:cubicBezTo>
                    <a:close/>
                    <a:moveTo>
                      <a:pt x="63010" y="83153"/>
                    </a:moveTo>
                    <a:cubicBezTo>
                      <a:pt x="69644" y="87020"/>
                      <a:pt x="77328" y="88687"/>
                      <a:pt x="84964" y="87916"/>
                    </a:cubicBezTo>
                    <a:cubicBezTo>
                      <a:pt x="95280" y="86744"/>
                      <a:pt x="105443" y="84477"/>
                      <a:pt x="115281" y="81153"/>
                    </a:cubicBezTo>
                    <a:lnTo>
                      <a:pt x="67762" y="53626"/>
                    </a:lnTo>
                    <a:cubicBezTo>
                      <a:pt x="49990" y="65056"/>
                      <a:pt x="48374" y="74867"/>
                      <a:pt x="62725" y="83153"/>
                    </a:cubicBezTo>
                    <a:close/>
                    <a:moveTo>
                      <a:pt x="229802" y="97060"/>
                    </a:moveTo>
                    <a:cubicBezTo>
                      <a:pt x="222550" y="93116"/>
                      <a:pt x="214206" y="91640"/>
                      <a:pt x="206042" y="92869"/>
                    </a:cubicBezTo>
                    <a:cubicBezTo>
                      <a:pt x="194752" y="94279"/>
                      <a:pt x="183613" y="96736"/>
                      <a:pt x="172779" y="100203"/>
                    </a:cubicBezTo>
                    <a:lnTo>
                      <a:pt x="220298" y="127540"/>
                    </a:lnTo>
                    <a:cubicBezTo>
                      <a:pt x="239971" y="115157"/>
                      <a:pt x="243202" y="105061"/>
                      <a:pt x="229516" y="9706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87" name="Google Shape;1287;p27"/>
              <p:cNvSpPr/>
              <p:nvPr/>
            </p:nvSpPr>
            <p:spPr>
              <a:xfrm>
                <a:off x="4913728" y="3709701"/>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88" name="Google Shape;1288;p27"/>
              <p:cNvSpPr/>
              <p:nvPr/>
            </p:nvSpPr>
            <p:spPr>
              <a:xfrm>
                <a:off x="5040889" y="372056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89" name="Google Shape;1289;p27"/>
              <p:cNvSpPr/>
              <p:nvPr/>
            </p:nvSpPr>
            <p:spPr>
              <a:xfrm>
                <a:off x="5054955" y="3657409"/>
                <a:ext cx="31457" cy="17335"/>
              </a:xfrm>
              <a:custGeom>
                <a:avLst/>
                <a:gdLst/>
                <a:ahLst/>
                <a:cxnLst/>
                <a:rect l="l" t="t" r="r" b="b"/>
                <a:pathLst>
                  <a:path w="31457" h="17335" extrusionOk="0">
                    <a:moveTo>
                      <a:pt x="31458" y="17335"/>
                    </a:moveTo>
                    <a:lnTo>
                      <a:pt x="31458" y="0"/>
                    </a:lnTo>
                    <a:lnTo>
                      <a:pt x="0" y="11335"/>
                    </a:lnTo>
                    <a:lnTo>
                      <a:pt x="31458" y="1733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90" name="Google Shape;1290;p27"/>
              <p:cNvSpPr/>
              <p:nvPr/>
            </p:nvSpPr>
            <p:spPr>
              <a:xfrm>
                <a:off x="4956115" y="3663791"/>
                <a:ext cx="47423" cy="33051"/>
              </a:xfrm>
              <a:custGeom>
                <a:avLst/>
                <a:gdLst/>
                <a:ahLst/>
                <a:cxnLst/>
                <a:rect l="l" t="t" r="r" b="b"/>
                <a:pathLst>
                  <a:path w="47423" h="33051" extrusionOk="0">
                    <a:moveTo>
                      <a:pt x="0" y="10001"/>
                    </a:moveTo>
                    <a:lnTo>
                      <a:pt x="10454" y="0"/>
                    </a:lnTo>
                    <a:lnTo>
                      <a:pt x="47424" y="25527"/>
                    </a:lnTo>
                    <a:lnTo>
                      <a:pt x="45143" y="33052"/>
                    </a:lnTo>
                    <a:cubicBezTo>
                      <a:pt x="45143" y="33052"/>
                      <a:pt x="17582" y="21431"/>
                      <a:pt x="16632"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91" name="Google Shape;1291;p27"/>
              <p:cNvSpPr/>
              <p:nvPr/>
            </p:nvSpPr>
            <p:spPr>
              <a:xfrm>
                <a:off x="4859557" y="3608355"/>
                <a:ext cx="58448" cy="38957"/>
              </a:xfrm>
              <a:custGeom>
                <a:avLst/>
                <a:gdLst/>
                <a:ahLst/>
                <a:cxnLst/>
                <a:rect l="l" t="t" r="r" b="b"/>
                <a:pathLst>
                  <a:path w="58448" h="38957" extrusionOk="0">
                    <a:moveTo>
                      <a:pt x="0" y="11144"/>
                    </a:moveTo>
                    <a:lnTo>
                      <a:pt x="48945" y="38958"/>
                    </a:lnTo>
                    <a:lnTo>
                      <a:pt x="58448" y="31718"/>
                    </a:lnTo>
                    <a:cubicBezTo>
                      <a:pt x="58448" y="31718"/>
                      <a:pt x="52366" y="24575"/>
                      <a:pt x="51891" y="23908"/>
                    </a:cubicBezTo>
                    <a:cubicBezTo>
                      <a:pt x="47632" y="18917"/>
                      <a:pt x="42632" y="14612"/>
                      <a:pt x="37065" y="11144"/>
                    </a:cubicBezTo>
                    <a:cubicBezTo>
                      <a:pt x="33453" y="10478"/>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92" name="Google Shape;1292;p27"/>
              <p:cNvSpPr/>
              <p:nvPr/>
            </p:nvSpPr>
            <p:spPr>
              <a:xfrm>
                <a:off x="4913728" y="357749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93" name="Google Shape;1293;p27"/>
              <p:cNvSpPr/>
              <p:nvPr/>
            </p:nvSpPr>
            <p:spPr>
              <a:xfrm>
                <a:off x="4791510" y="3572351"/>
                <a:ext cx="26135" cy="19526"/>
              </a:xfrm>
              <a:custGeom>
                <a:avLst/>
                <a:gdLst/>
                <a:ahLst/>
                <a:cxnLst/>
                <a:rect l="l" t="t" r="r" b="b"/>
                <a:pathLst>
                  <a:path w="26135" h="19526" extrusionOk="0">
                    <a:moveTo>
                      <a:pt x="0" y="17240"/>
                    </a:moveTo>
                    <a:lnTo>
                      <a:pt x="0" y="0"/>
                    </a:lnTo>
                    <a:lnTo>
                      <a:pt x="26135" y="2858"/>
                    </a:lnTo>
                    <a:lnTo>
                      <a:pt x="17677" y="19526"/>
                    </a:lnTo>
                    <a:lnTo>
                      <a:pt x="0" y="17240"/>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94" name="Google Shape;1294;p27"/>
              <p:cNvSpPr/>
              <p:nvPr/>
            </p:nvSpPr>
            <p:spPr>
              <a:xfrm>
                <a:off x="4792460" y="3629977"/>
                <a:ext cx="29936" cy="30289"/>
              </a:xfrm>
              <a:custGeom>
                <a:avLst/>
                <a:gdLst/>
                <a:ahLst/>
                <a:cxnLst/>
                <a:rect l="l" t="t" r="r" b="b"/>
                <a:pathLst>
                  <a:path w="29936" h="30289" extrusionOk="0">
                    <a:moveTo>
                      <a:pt x="0" y="18097"/>
                    </a:moveTo>
                    <a:lnTo>
                      <a:pt x="0" y="0"/>
                    </a:lnTo>
                    <a:lnTo>
                      <a:pt x="29937" y="0"/>
                    </a:lnTo>
                    <a:lnTo>
                      <a:pt x="22619" y="16002"/>
                    </a:lnTo>
                    <a:lnTo>
                      <a:pt x="9694"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95" name="Google Shape;1295;p27"/>
              <p:cNvSpPr/>
              <p:nvPr/>
            </p:nvSpPr>
            <p:spPr>
              <a:xfrm>
                <a:off x="4791985" y="3555587"/>
                <a:ext cx="294804" cy="184499"/>
              </a:xfrm>
              <a:custGeom>
                <a:avLst/>
                <a:gdLst/>
                <a:ahLst/>
                <a:cxnLst/>
                <a:rect l="l" t="t" r="r" b="b"/>
                <a:pathLst>
                  <a:path w="294804" h="184499" extrusionOk="0">
                    <a:moveTo>
                      <a:pt x="149304" y="29146"/>
                    </a:moveTo>
                    <a:cubicBezTo>
                      <a:pt x="145417" y="29185"/>
                      <a:pt x="141549" y="29508"/>
                      <a:pt x="137710" y="30099"/>
                    </a:cubicBezTo>
                    <a:cubicBezTo>
                      <a:pt x="132578" y="30861"/>
                      <a:pt x="126685" y="31909"/>
                      <a:pt x="120223" y="33242"/>
                    </a:cubicBezTo>
                    <a:cubicBezTo>
                      <a:pt x="113760" y="34576"/>
                      <a:pt x="107108" y="36385"/>
                      <a:pt x="100170" y="38481"/>
                    </a:cubicBezTo>
                    <a:cubicBezTo>
                      <a:pt x="93369" y="40481"/>
                      <a:pt x="86730" y="42996"/>
                      <a:pt x="80307" y="46006"/>
                    </a:cubicBezTo>
                    <a:lnTo>
                      <a:pt x="131152" y="75438"/>
                    </a:lnTo>
                    <a:lnTo>
                      <a:pt x="140656" y="72199"/>
                    </a:lnTo>
                    <a:cubicBezTo>
                      <a:pt x="153581" y="67913"/>
                      <a:pt x="165841" y="64198"/>
                      <a:pt x="177246" y="61246"/>
                    </a:cubicBezTo>
                    <a:cubicBezTo>
                      <a:pt x="187994" y="58321"/>
                      <a:pt x="199009" y="56502"/>
                      <a:pt x="210129" y="55816"/>
                    </a:cubicBezTo>
                    <a:cubicBezTo>
                      <a:pt x="220279" y="55121"/>
                      <a:pt x="230476" y="55797"/>
                      <a:pt x="240446" y="57817"/>
                    </a:cubicBezTo>
                    <a:cubicBezTo>
                      <a:pt x="250491" y="60065"/>
                      <a:pt x="260109" y="63893"/>
                      <a:pt x="268957" y="69151"/>
                    </a:cubicBezTo>
                    <a:cubicBezTo>
                      <a:pt x="277739" y="73542"/>
                      <a:pt x="285256" y="80096"/>
                      <a:pt x="290816" y="88201"/>
                    </a:cubicBezTo>
                    <a:cubicBezTo>
                      <a:pt x="294570" y="94107"/>
                      <a:pt x="295739" y="101308"/>
                      <a:pt x="294047" y="108109"/>
                    </a:cubicBezTo>
                    <a:cubicBezTo>
                      <a:pt x="291909" y="115595"/>
                      <a:pt x="287803" y="122377"/>
                      <a:pt x="282167" y="127730"/>
                    </a:cubicBezTo>
                    <a:cubicBezTo>
                      <a:pt x="275192" y="134760"/>
                      <a:pt x="267408" y="140932"/>
                      <a:pt x="258978" y="146113"/>
                    </a:cubicBezTo>
                    <a:lnTo>
                      <a:pt x="291291" y="165163"/>
                    </a:lnTo>
                    <a:lnTo>
                      <a:pt x="272854" y="175165"/>
                    </a:lnTo>
                    <a:lnTo>
                      <a:pt x="240256" y="156115"/>
                    </a:lnTo>
                    <a:cubicBezTo>
                      <a:pt x="224736" y="163821"/>
                      <a:pt x="208504" y="169974"/>
                      <a:pt x="191786" y="174498"/>
                    </a:cubicBezTo>
                    <a:cubicBezTo>
                      <a:pt x="174299" y="179337"/>
                      <a:pt x="156432" y="182689"/>
                      <a:pt x="138375" y="184499"/>
                    </a:cubicBezTo>
                    <a:lnTo>
                      <a:pt x="121363" y="153924"/>
                    </a:lnTo>
                    <a:cubicBezTo>
                      <a:pt x="126134" y="153800"/>
                      <a:pt x="130896" y="153419"/>
                      <a:pt x="135619" y="152781"/>
                    </a:cubicBezTo>
                    <a:cubicBezTo>
                      <a:pt x="142775" y="151962"/>
                      <a:pt x="149884" y="150752"/>
                      <a:pt x="156908" y="149162"/>
                    </a:cubicBezTo>
                    <a:cubicBezTo>
                      <a:pt x="164701" y="147447"/>
                      <a:pt x="172969" y="145351"/>
                      <a:pt x="181712" y="142780"/>
                    </a:cubicBezTo>
                    <a:cubicBezTo>
                      <a:pt x="190209" y="140227"/>
                      <a:pt x="198496" y="137046"/>
                      <a:pt x="206517" y="133255"/>
                    </a:cubicBezTo>
                    <a:lnTo>
                      <a:pt x="155957" y="104013"/>
                    </a:lnTo>
                    <a:lnTo>
                      <a:pt x="149400" y="106299"/>
                    </a:lnTo>
                    <a:lnTo>
                      <a:pt x="142462" y="108395"/>
                    </a:lnTo>
                    <a:cubicBezTo>
                      <a:pt x="129727" y="112585"/>
                      <a:pt x="118132" y="115919"/>
                      <a:pt x="107488" y="117920"/>
                    </a:cubicBezTo>
                    <a:cubicBezTo>
                      <a:pt x="97722" y="120196"/>
                      <a:pt x="87761" y="121539"/>
                      <a:pt x="77741" y="121920"/>
                    </a:cubicBezTo>
                    <a:cubicBezTo>
                      <a:pt x="68896" y="122234"/>
                      <a:pt x="60048" y="121406"/>
                      <a:pt x="51415" y="119443"/>
                    </a:cubicBezTo>
                    <a:cubicBezTo>
                      <a:pt x="42878" y="117500"/>
                      <a:pt x="34677" y="114290"/>
                      <a:pt x="27086" y="109918"/>
                    </a:cubicBezTo>
                    <a:cubicBezTo>
                      <a:pt x="19112" y="105680"/>
                      <a:pt x="12168" y="99727"/>
                      <a:pt x="6748" y="92488"/>
                    </a:cubicBezTo>
                    <a:cubicBezTo>
                      <a:pt x="2671" y="86792"/>
                      <a:pt x="660" y="79867"/>
                      <a:pt x="1045" y="72866"/>
                    </a:cubicBezTo>
                    <a:cubicBezTo>
                      <a:pt x="1790" y="65599"/>
                      <a:pt x="4704" y="58731"/>
                      <a:pt x="9409" y="53149"/>
                    </a:cubicBezTo>
                    <a:cubicBezTo>
                      <a:pt x="15245" y="45786"/>
                      <a:pt x="22168" y="39367"/>
                      <a:pt x="29937" y="34099"/>
                    </a:cubicBezTo>
                    <a:lnTo>
                      <a:pt x="0" y="16764"/>
                    </a:lnTo>
                    <a:lnTo>
                      <a:pt x="17202" y="6763"/>
                    </a:lnTo>
                    <a:lnTo>
                      <a:pt x="46854" y="23908"/>
                    </a:lnTo>
                    <a:cubicBezTo>
                      <a:pt x="60783" y="17031"/>
                      <a:pt x="75408" y="11668"/>
                      <a:pt x="90476" y="7906"/>
                    </a:cubicBezTo>
                    <a:cubicBezTo>
                      <a:pt x="104808" y="4220"/>
                      <a:pt x="119387" y="1581"/>
                      <a:pt x="134098" y="0"/>
                    </a:cubicBezTo>
                    <a:close/>
                    <a:moveTo>
                      <a:pt x="62725" y="82963"/>
                    </a:moveTo>
                    <a:cubicBezTo>
                      <a:pt x="69375" y="86792"/>
                      <a:pt x="77045" y="88449"/>
                      <a:pt x="84679" y="87725"/>
                    </a:cubicBezTo>
                    <a:cubicBezTo>
                      <a:pt x="95005" y="86563"/>
                      <a:pt x="105172" y="84258"/>
                      <a:pt x="114996" y="80867"/>
                    </a:cubicBezTo>
                    <a:lnTo>
                      <a:pt x="67477" y="53340"/>
                    </a:lnTo>
                    <a:cubicBezTo>
                      <a:pt x="49990" y="64389"/>
                      <a:pt x="48374" y="74295"/>
                      <a:pt x="62725" y="82963"/>
                    </a:cubicBezTo>
                    <a:close/>
                    <a:moveTo>
                      <a:pt x="229516" y="96869"/>
                    </a:moveTo>
                    <a:cubicBezTo>
                      <a:pt x="222256" y="92945"/>
                      <a:pt x="213930" y="91449"/>
                      <a:pt x="205757" y="92583"/>
                    </a:cubicBezTo>
                    <a:cubicBezTo>
                      <a:pt x="194485" y="94088"/>
                      <a:pt x="183357" y="96545"/>
                      <a:pt x="172494" y="99917"/>
                    </a:cubicBezTo>
                    <a:lnTo>
                      <a:pt x="220013" y="127254"/>
                    </a:lnTo>
                    <a:cubicBezTo>
                      <a:pt x="239971" y="114586"/>
                      <a:pt x="243202" y="104394"/>
                      <a:pt x="229516" y="96488"/>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sp>
          <p:nvSpPr>
            <p:cNvPr id="1296" name="Google Shape;1296;p27"/>
            <p:cNvSpPr/>
            <p:nvPr/>
          </p:nvSpPr>
          <p:spPr>
            <a:xfrm>
              <a:off x="3754828" y="439689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97" name="Google Shape;1297;p27"/>
            <p:cNvSpPr/>
            <p:nvPr/>
          </p:nvSpPr>
          <p:spPr>
            <a:xfrm>
              <a:off x="4924079" y="375300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98" name="Google Shape;1298;p27"/>
            <p:cNvSpPr/>
            <p:nvPr/>
          </p:nvSpPr>
          <p:spPr>
            <a:xfrm>
              <a:off x="3741903" y="3161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299" name="Google Shape;1299;p27"/>
            <p:cNvSpPr/>
            <p:nvPr/>
          </p:nvSpPr>
          <p:spPr>
            <a:xfrm>
              <a:off x="2152775" y="4481289"/>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00" name="Google Shape;1300;p27"/>
            <p:cNvSpPr/>
            <p:nvPr/>
          </p:nvSpPr>
          <p:spPr>
            <a:xfrm>
              <a:off x="5481476" y="45566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6D8E5">
                <a:alpha val="29800"/>
              </a:srgbClr>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nvGrpSpPr>
            <p:cNvPr id="1301" name="Google Shape;1301;p27"/>
            <p:cNvGrpSpPr/>
            <p:nvPr/>
          </p:nvGrpSpPr>
          <p:grpSpPr>
            <a:xfrm>
              <a:off x="3781914" y="3000342"/>
              <a:ext cx="883852" cy="621125"/>
              <a:chOff x="5591539" y="3742467"/>
              <a:chExt cx="883852" cy="621125"/>
            </a:xfrm>
          </p:grpSpPr>
          <p:sp>
            <p:nvSpPr>
              <p:cNvPr id="1302" name="Google Shape;1302;p27"/>
              <p:cNvSpPr/>
              <p:nvPr/>
            </p:nvSpPr>
            <p:spPr>
              <a:xfrm>
                <a:off x="5591539" y="385210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03" name="Google Shape;1303;p27"/>
              <p:cNvSpPr/>
              <p:nvPr/>
            </p:nvSpPr>
            <p:spPr>
              <a:xfrm>
                <a:off x="5591633" y="3995166"/>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04" name="Google Shape;1304;p27"/>
              <p:cNvSpPr/>
              <p:nvPr/>
            </p:nvSpPr>
            <p:spPr>
              <a:xfrm>
                <a:off x="6408864" y="399821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05" name="Google Shape;1305;p27"/>
              <p:cNvSpPr/>
              <p:nvPr/>
            </p:nvSpPr>
            <p:spPr>
              <a:xfrm>
                <a:off x="5591539" y="374246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06" name="Google Shape;1306;p27"/>
              <p:cNvSpPr/>
              <p:nvPr/>
            </p:nvSpPr>
            <p:spPr>
              <a:xfrm>
                <a:off x="5717159" y="3812071"/>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1"/>
                      <a:pt x="92587" y="53650"/>
                    </a:cubicBezTo>
                    <a:cubicBezTo>
                      <a:pt x="216136" y="-17883"/>
                      <a:pt x="416476" y="-17883"/>
                      <a:pt x="540025" y="53650"/>
                    </a:cubicBezTo>
                    <a:cubicBezTo>
                      <a:pt x="606646" y="92131"/>
                      <a:pt x="637344" y="143661"/>
                      <a:pt x="632116"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07" name="Google Shape;1307;p27"/>
              <p:cNvSpPr/>
              <p:nvPr/>
            </p:nvSpPr>
            <p:spPr>
              <a:xfrm>
                <a:off x="5717749" y="3833979"/>
                <a:ext cx="631526" cy="344209"/>
              </a:xfrm>
              <a:custGeom>
                <a:avLst/>
                <a:gdLst/>
                <a:ahLst/>
                <a:cxnLst/>
                <a:rect l="l" t="t" r="r" b="b"/>
                <a:pathLst>
                  <a:path w="631526" h="344209" extrusionOk="0">
                    <a:moveTo>
                      <a:pt x="631527" y="172140"/>
                    </a:moveTo>
                    <a:cubicBezTo>
                      <a:pt x="626965" y="215193"/>
                      <a:pt x="596363" y="257865"/>
                      <a:pt x="539435" y="290631"/>
                    </a:cubicBezTo>
                    <a:cubicBezTo>
                      <a:pt x="415886" y="362069"/>
                      <a:pt x="215546" y="362069"/>
                      <a:pt x="91997" y="290631"/>
                    </a:cubicBezTo>
                    <a:cubicBezTo>
                      <a:pt x="34974" y="257675"/>
                      <a:pt x="4372" y="215193"/>
                      <a:pt x="0" y="172140"/>
                    </a:cubicBezTo>
                    <a:cubicBezTo>
                      <a:pt x="4372" y="129088"/>
                      <a:pt x="35069" y="86415"/>
                      <a:pt x="91997" y="53649"/>
                    </a:cubicBezTo>
                    <a:cubicBezTo>
                      <a:pt x="215546" y="-17883"/>
                      <a:pt x="415886" y="-17883"/>
                      <a:pt x="539435" y="53649"/>
                    </a:cubicBezTo>
                    <a:cubicBezTo>
                      <a:pt x="596363" y="86701"/>
                      <a:pt x="626965" y="129088"/>
                      <a:pt x="631527" y="172140"/>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08" name="Google Shape;1308;p27"/>
              <p:cNvSpPr/>
              <p:nvPr/>
            </p:nvSpPr>
            <p:spPr>
              <a:xfrm>
                <a:off x="5879313" y="3916870"/>
                <a:ext cx="294875" cy="185070"/>
              </a:xfrm>
              <a:custGeom>
                <a:avLst/>
                <a:gdLst/>
                <a:ahLst/>
                <a:cxnLst/>
                <a:rect l="l" t="t" r="r" b="b"/>
                <a:pathLst>
                  <a:path w="294875" h="185070" extrusionOk="0">
                    <a:moveTo>
                      <a:pt x="149495" y="29337"/>
                    </a:moveTo>
                    <a:cubicBezTo>
                      <a:pt x="145608" y="29328"/>
                      <a:pt x="141730" y="29642"/>
                      <a:pt x="137900" y="30289"/>
                    </a:cubicBezTo>
                    <a:cubicBezTo>
                      <a:pt x="132673" y="31052"/>
                      <a:pt x="126876" y="32099"/>
                      <a:pt x="120413" y="33433"/>
                    </a:cubicBezTo>
                    <a:cubicBezTo>
                      <a:pt x="113950" y="34766"/>
                      <a:pt x="107298" y="36576"/>
                      <a:pt x="100265" y="38576"/>
                    </a:cubicBezTo>
                    <a:cubicBezTo>
                      <a:pt x="93517" y="40672"/>
                      <a:pt x="86912" y="43215"/>
                      <a:pt x="80497" y="46196"/>
                    </a:cubicBezTo>
                    <a:lnTo>
                      <a:pt x="131247" y="75629"/>
                    </a:lnTo>
                    <a:lnTo>
                      <a:pt x="140751" y="72390"/>
                    </a:lnTo>
                    <a:cubicBezTo>
                      <a:pt x="153676" y="68104"/>
                      <a:pt x="165841" y="64389"/>
                      <a:pt x="177341" y="61436"/>
                    </a:cubicBezTo>
                    <a:cubicBezTo>
                      <a:pt x="188099" y="58522"/>
                      <a:pt x="199114" y="56674"/>
                      <a:pt x="210224" y="55912"/>
                    </a:cubicBezTo>
                    <a:cubicBezTo>
                      <a:pt x="220374" y="55302"/>
                      <a:pt x="230571" y="56007"/>
                      <a:pt x="240541" y="58007"/>
                    </a:cubicBezTo>
                    <a:cubicBezTo>
                      <a:pt x="250586" y="60227"/>
                      <a:pt x="260214" y="64056"/>
                      <a:pt x="269052" y="69342"/>
                    </a:cubicBezTo>
                    <a:cubicBezTo>
                      <a:pt x="277853" y="73705"/>
                      <a:pt x="285380" y="80267"/>
                      <a:pt x="290911" y="88392"/>
                    </a:cubicBezTo>
                    <a:cubicBezTo>
                      <a:pt x="294627" y="94317"/>
                      <a:pt x="295796" y="101498"/>
                      <a:pt x="294142" y="108299"/>
                    </a:cubicBezTo>
                    <a:cubicBezTo>
                      <a:pt x="291985" y="115776"/>
                      <a:pt x="287889" y="122549"/>
                      <a:pt x="282262" y="127921"/>
                    </a:cubicBezTo>
                    <a:cubicBezTo>
                      <a:pt x="275420" y="134998"/>
                      <a:pt x="267760" y="141227"/>
                      <a:pt x="259453" y="146495"/>
                    </a:cubicBezTo>
                    <a:lnTo>
                      <a:pt x="291766" y="165545"/>
                    </a:lnTo>
                    <a:lnTo>
                      <a:pt x="274089" y="175736"/>
                    </a:lnTo>
                    <a:lnTo>
                      <a:pt x="241491" y="156686"/>
                    </a:lnTo>
                    <a:cubicBezTo>
                      <a:pt x="225972" y="164392"/>
                      <a:pt x="209739" y="170545"/>
                      <a:pt x="193022" y="175070"/>
                    </a:cubicBezTo>
                    <a:cubicBezTo>
                      <a:pt x="175535" y="179908"/>
                      <a:pt x="157668" y="183252"/>
                      <a:pt x="139611" y="185071"/>
                    </a:cubicBezTo>
                    <a:lnTo>
                      <a:pt x="122599" y="154496"/>
                    </a:lnTo>
                    <a:cubicBezTo>
                      <a:pt x="127332" y="154372"/>
                      <a:pt x="132065" y="153991"/>
                      <a:pt x="136759" y="153353"/>
                    </a:cubicBezTo>
                    <a:cubicBezTo>
                      <a:pt x="143127" y="152590"/>
                      <a:pt x="150255" y="151447"/>
                      <a:pt x="158143" y="149733"/>
                    </a:cubicBezTo>
                    <a:cubicBezTo>
                      <a:pt x="166031" y="148019"/>
                      <a:pt x="174204" y="145923"/>
                      <a:pt x="182948" y="143351"/>
                    </a:cubicBezTo>
                    <a:cubicBezTo>
                      <a:pt x="191435" y="140779"/>
                      <a:pt x="199722" y="137598"/>
                      <a:pt x="207753" y="133826"/>
                    </a:cubicBezTo>
                    <a:lnTo>
                      <a:pt x="157193" y="104585"/>
                    </a:lnTo>
                    <a:lnTo>
                      <a:pt x="150635" y="106871"/>
                    </a:lnTo>
                    <a:lnTo>
                      <a:pt x="143697" y="108966"/>
                    </a:lnTo>
                    <a:cubicBezTo>
                      <a:pt x="130962" y="113157"/>
                      <a:pt x="119368" y="116491"/>
                      <a:pt x="108723" y="118491"/>
                    </a:cubicBezTo>
                    <a:cubicBezTo>
                      <a:pt x="98953" y="120767"/>
                      <a:pt x="88993" y="122101"/>
                      <a:pt x="78976" y="122491"/>
                    </a:cubicBezTo>
                    <a:cubicBezTo>
                      <a:pt x="70128" y="122758"/>
                      <a:pt x="61290" y="121929"/>
                      <a:pt x="52651" y="120015"/>
                    </a:cubicBezTo>
                    <a:cubicBezTo>
                      <a:pt x="44117" y="118043"/>
                      <a:pt x="35924" y="114833"/>
                      <a:pt x="28321" y="110490"/>
                    </a:cubicBezTo>
                    <a:cubicBezTo>
                      <a:pt x="19958" y="106137"/>
                      <a:pt x="12707" y="99908"/>
                      <a:pt x="7128" y="92297"/>
                    </a:cubicBezTo>
                    <a:cubicBezTo>
                      <a:pt x="3070" y="86592"/>
                      <a:pt x="1055" y="79677"/>
                      <a:pt x="1426" y="72676"/>
                    </a:cubicBezTo>
                    <a:cubicBezTo>
                      <a:pt x="2167" y="65380"/>
                      <a:pt x="5085" y="58474"/>
                      <a:pt x="9789" y="52864"/>
                    </a:cubicBezTo>
                    <a:cubicBezTo>
                      <a:pt x="15596" y="45482"/>
                      <a:pt x="22524" y="39053"/>
                      <a:pt x="30317" y="33814"/>
                    </a:cubicBezTo>
                    <a:lnTo>
                      <a:pt x="0" y="16954"/>
                    </a:lnTo>
                    <a:lnTo>
                      <a:pt x="17582" y="6763"/>
                    </a:lnTo>
                    <a:lnTo>
                      <a:pt x="47329" y="23908"/>
                    </a:lnTo>
                    <a:cubicBezTo>
                      <a:pt x="61214" y="17002"/>
                      <a:pt x="75812" y="11639"/>
                      <a:pt x="90856" y="7906"/>
                    </a:cubicBezTo>
                    <a:cubicBezTo>
                      <a:pt x="105188" y="4239"/>
                      <a:pt x="119767" y="1591"/>
                      <a:pt x="134479" y="0"/>
                    </a:cubicBezTo>
                    <a:close/>
                    <a:moveTo>
                      <a:pt x="63105" y="82772"/>
                    </a:moveTo>
                    <a:cubicBezTo>
                      <a:pt x="69786" y="86601"/>
                      <a:pt x="77494" y="88259"/>
                      <a:pt x="85154" y="87535"/>
                    </a:cubicBezTo>
                    <a:cubicBezTo>
                      <a:pt x="95475" y="86325"/>
                      <a:pt x="105635" y="84029"/>
                      <a:pt x="115471" y="80677"/>
                    </a:cubicBezTo>
                    <a:lnTo>
                      <a:pt x="67952" y="53149"/>
                    </a:lnTo>
                    <a:cubicBezTo>
                      <a:pt x="50370" y="64579"/>
                      <a:pt x="48849" y="74104"/>
                      <a:pt x="63105" y="82772"/>
                    </a:cubicBezTo>
                    <a:close/>
                    <a:moveTo>
                      <a:pt x="229992" y="96679"/>
                    </a:moveTo>
                    <a:cubicBezTo>
                      <a:pt x="222750" y="92697"/>
                      <a:pt x="214405" y="91192"/>
                      <a:pt x="206232" y="92393"/>
                    </a:cubicBezTo>
                    <a:cubicBezTo>
                      <a:pt x="194961" y="93897"/>
                      <a:pt x="183832" y="96355"/>
                      <a:pt x="172969" y="99727"/>
                    </a:cubicBezTo>
                    <a:lnTo>
                      <a:pt x="220488" y="127063"/>
                    </a:lnTo>
                    <a:cubicBezTo>
                      <a:pt x="240446" y="114776"/>
                      <a:pt x="243677" y="104585"/>
                      <a:pt x="229992" y="96679"/>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09" name="Google Shape;1309;p27"/>
              <p:cNvSpPr/>
              <p:nvPr/>
            </p:nvSpPr>
            <p:spPr>
              <a:xfrm>
                <a:off x="6001532" y="4053935"/>
                <a:ext cx="19007" cy="25527"/>
              </a:xfrm>
              <a:custGeom>
                <a:avLst/>
                <a:gdLst/>
                <a:ahLst/>
                <a:cxnLst/>
                <a:rect l="l" t="t" r="r" b="b"/>
                <a:pathLst>
                  <a:path w="19007" h="25527" extrusionOk="0">
                    <a:moveTo>
                      <a:pt x="0" y="17241"/>
                    </a:moveTo>
                    <a:cubicBezTo>
                      <a:pt x="475" y="16002"/>
                      <a:pt x="0" y="0"/>
                      <a:pt x="0" y="0"/>
                    </a:cubicBezTo>
                    <a:lnTo>
                      <a:pt x="19008" y="12573"/>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10" name="Google Shape;1310;p27"/>
              <p:cNvSpPr/>
              <p:nvPr/>
            </p:nvSpPr>
            <p:spPr>
              <a:xfrm>
                <a:off x="6128693" y="4064889"/>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11" name="Google Shape;1311;p27"/>
              <p:cNvSpPr/>
              <p:nvPr/>
            </p:nvSpPr>
            <p:spPr>
              <a:xfrm>
                <a:off x="6142758" y="400164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12" name="Google Shape;1312;p27"/>
              <p:cNvSpPr/>
              <p:nvPr/>
            </p:nvSpPr>
            <p:spPr>
              <a:xfrm>
                <a:off x="6043729" y="4008024"/>
                <a:ext cx="47328" cy="33146"/>
              </a:xfrm>
              <a:custGeom>
                <a:avLst/>
                <a:gdLst/>
                <a:ahLst/>
                <a:cxnLst/>
                <a:rect l="l" t="t" r="r" b="b"/>
                <a:pathLst>
                  <a:path w="47328" h="33146"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13" name="Google Shape;1313;p27"/>
              <p:cNvSpPr/>
              <p:nvPr/>
            </p:nvSpPr>
            <p:spPr>
              <a:xfrm>
                <a:off x="5947360" y="3952875"/>
                <a:ext cx="58923" cy="38957"/>
              </a:xfrm>
              <a:custGeom>
                <a:avLst/>
                <a:gdLst/>
                <a:ahLst/>
                <a:cxnLst/>
                <a:rect l="l" t="t" r="r" b="b"/>
                <a:pathLst>
                  <a:path w="58923" h="38957" extrusionOk="0">
                    <a:moveTo>
                      <a:pt x="0" y="11049"/>
                    </a:moveTo>
                    <a:lnTo>
                      <a:pt x="48944" y="38957"/>
                    </a:lnTo>
                    <a:lnTo>
                      <a:pt x="58923" y="31623"/>
                    </a:lnTo>
                    <a:cubicBezTo>
                      <a:pt x="58923" y="31623"/>
                      <a:pt x="52841" y="24574"/>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14" name="Google Shape;1314;p27"/>
              <p:cNvSpPr/>
              <p:nvPr/>
            </p:nvSpPr>
            <p:spPr>
              <a:xfrm>
                <a:off x="6001532" y="3921728"/>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15" name="Google Shape;1315;p27"/>
              <p:cNvSpPr/>
              <p:nvPr/>
            </p:nvSpPr>
            <p:spPr>
              <a:xfrm>
                <a:off x="5879313" y="391668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16" name="Google Shape;1316;p27"/>
              <p:cNvSpPr/>
              <p:nvPr/>
            </p:nvSpPr>
            <p:spPr>
              <a:xfrm>
                <a:off x="5880264" y="3974210"/>
                <a:ext cx="30412" cy="30289"/>
              </a:xfrm>
              <a:custGeom>
                <a:avLst/>
                <a:gdLst/>
                <a:ahLst/>
                <a:cxnLst/>
                <a:rect l="l" t="t" r="r" b="b"/>
                <a:pathLst>
                  <a:path w="30412" h="30289" extrusionOk="0">
                    <a:moveTo>
                      <a:pt x="0" y="17907"/>
                    </a:moveTo>
                    <a:lnTo>
                      <a:pt x="0" y="0"/>
                    </a:lnTo>
                    <a:lnTo>
                      <a:pt x="30412" y="0"/>
                    </a:lnTo>
                    <a:lnTo>
                      <a:pt x="23094" y="16002"/>
                    </a:lnTo>
                    <a:lnTo>
                      <a:pt x="10074" y="30290"/>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17" name="Google Shape;1317;p27"/>
              <p:cNvSpPr/>
              <p:nvPr/>
            </p:nvSpPr>
            <p:spPr>
              <a:xfrm>
                <a:off x="5879313" y="3898868"/>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957"/>
                      <a:pt x="120413" y="34290"/>
                    </a:cubicBezTo>
                    <a:cubicBezTo>
                      <a:pt x="113950" y="35624"/>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60"/>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64" y="180365"/>
                      <a:pt x="157297" y="183737"/>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442"/>
                    </a:cubicBezTo>
                    <a:lnTo>
                      <a:pt x="143317" y="109538"/>
                    </a:lnTo>
                    <a:cubicBezTo>
                      <a:pt x="130582" y="113729"/>
                      <a:pt x="118987" y="116967"/>
                      <a:pt x="108343" y="119063"/>
                    </a:cubicBezTo>
                    <a:cubicBezTo>
                      <a:pt x="98573" y="121339"/>
                      <a:pt x="88613" y="122673"/>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75"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9"/>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534"/>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318" name="Google Shape;1318;p27"/>
            <p:cNvGrpSpPr/>
            <p:nvPr/>
          </p:nvGrpSpPr>
          <p:grpSpPr>
            <a:xfrm>
              <a:off x="3781914" y="2856896"/>
              <a:ext cx="883852" cy="621029"/>
              <a:chOff x="5591539" y="3599021"/>
              <a:chExt cx="883852" cy="621029"/>
            </a:xfrm>
          </p:grpSpPr>
          <p:sp>
            <p:nvSpPr>
              <p:cNvPr id="1319" name="Google Shape;1319;p27"/>
              <p:cNvSpPr/>
              <p:nvPr/>
            </p:nvSpPr>
            <p:spPr>
              <a:xfrm>
                <a:off x="5591539" y="370855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0" name="Google Shape;1320;p27"/>
              <p:cNvSpPr/>
              <p:nvPr/>
            </p:nvSpPr>
            <p:spPr>
              <a:xfrm>
                <a:off x="5591633" y="3851719"/>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1" name="Google Shape;1321;p27"/>
              <p:cNvSpPr/>
              <p:nvPr/>
            </p:nvSpPr>
            <p:spPr>
              <a:xfrm>
                <a:off x="6408864" y="3854767"/>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2" name="Google Shape;1322;p27"/>
              <p:cNvSpPr/>
              <p:nvPr/>
            </p:nvSpPr>
            <p:spPr>
              <a:xfrm>
                <a:off x="5591539" y="3599021"/>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3" name="Google Shape;1323;p27"/>
              <p:cNvSpPr/>
              <p:nvPr/>
            </p:nvSpPr>
            <p:spPr>
              <a:xfrm>
                <a:off x="5717159" y="3668625"/>
                <a:ext cx="632686" cy="366117"/>
              </a:xfrm>
              <a:custGeom>
                <a:avLst/>
                <a:gdLst/>
                <a:ahLst/>
                <a:cxnLst/>
                <a:rect l="l" t="t" r="r" b="b"/>
                <a:pathLst>
                  <a:path w="632686" h="366117" extrusionOk="0">
                    <a:moveTo>
                      <a:pt x="632116" y="194048"/>
                    </a:moveTo>
                    <a:cubicBezTo>
                      <a:pt x="627555" y="237101"/>
                      <a:pt x="596952" y="279773"/>
                      <a:pt x="540025" y="312539"/>
                    </a:cubicBezTo>
                    <a:cubicBezTo>
                      <a:pt x="416476" y="383977"/>
                      <a:pt x="216136" y="383977"/>
                      <a:pt x="92587" y="312539"/>
                    </a:cubicBezTo>
                    <a:cubicBezTo>
                      <a:pt x="35564" y="279583"/>
                      <a:pt x="4962" y="237101"/>
                      <a:pt x="590" y="194048"/>
                    </a:cubicBezTo>
                    <a:cubicBezTo>
                      <a:pt x="-4732" y="143661"/>
                      <a:pt x="25965" y="92130"/>
                      <a:pt x="92587" y="53650"/>
                    </a:cubicBezTo>
                    <a:cubicBezTo>
                      <a:pt x="216136" y="-17883"/>
                      <a:pt x="416476" y="-17883"/>
                      <a:pt x="540025" y="53650"/>
                    </a:cubicBezTo>
                    <a:cubicBezTo>
                      <a:pt x="606646" y="92130"/>
                      <a:pt x="637344" y="143661"/>
                      <a:pt x="632116"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4" name="Google Shape;1324;p27"/>
              <p:cNvSpPr/>
              <p:nvPr/>
            </p:nvSpPr>
            <p:spPr>
              <a:xfrm>
                <a:off x="5717749" y="3690532"/>
                <a:ext cx="631526" cy="344209"/>
              </a:xfrm>
              <a:custGeom>
                <a:avLst/>
                <a:gdLst/>
                <a:ahLst/>
                <a:cxnLst/>
                <a:rect l="l" t="t" r="r" b="b"/>
                <a:pathLst>
                  <a:path w="631526" h="344209" extrusionOk="0">
                    <a:moveTo>
                      <a:pt x="631527" y="172141"/>
                    </a:moveTo>
                    <a:cubicBezTo>
                      <a:pt x="626965" y="215194"/>
                      <a:pt x="596363" y="257866"/>
                      <a:pt x="539435" y="290632"/>
                    </a:cubicBezTo>
                    <a:cubicBezTo>
                      <a:pt x="415886" y="362069"/>
                      <a:pt x="215546" y="362069"/>
                      <a:pt x="91997" y="290632"/>
                    </a:cubicBezTo>
                    <a:cubicBezTo>
                      <a:pt x="34974" y="257675"/>
                      <a:pt x="4372" y="215194"/>
                      <a:pt x="0" y="172141"/>
                    </a:cubicBezTo>
                    <a:cubicBezTo>
                      <a:pt x="4372" y="129088"/>
                      <a:pt x="35069" y="86416"/>
                      <a:pt x="91997" y="53650"/>
                    </a:cubicBezTo>
                    <a:cubicBezTo>
                      <a:pt x="215546" y="-17883"/>
                      <a:pt x="415886" y="-17883"/>
                      <a:pt x="539435" y="53650"/>
                    </a:cubicBezTo>
                    <a:cubicBezTo>
                      <a:pt x="596363" y="86701"/>
                      <a:pt x="626965" y="128992"/>
                      <a:pt x="631527" y="172141"/>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5" name="Google Shape;1325;p27"/>
              <p:cNvSpPr/>
              <p:nvPr/>
            </p:nvSpPr>
            <p:spPr>
              <a:xfrm>
                <a:off x="5879313" y="3772757"/>
                <a:ext cx="294875" cy="185547"/>
              </a:xfrm>
              <a:custGeom>
                <a:avLst/>
                <a:gdLst/>
                <a:ahLst/>
                <a:cxnLst/>
                <a:rect l="l" t="t" r="r" b="b"/>
                <a:pathLst>
                  <a:path w="294875" h="185547" extrusionOk="0">
                    <a:moveTo>
                      <a:pt x="149495" y="30004"/>
                    </a:moveTo>
                    <a:cubicBezTo>
                      <a:pt x="145608" y="29994"/>
                      <a:pt x="141730" y="30309"/>
                      <a:pt x="137900" y="30956"/>
                    </a:cubicBezTo>
                    <a:cubicBezTo>
                      <a:pt x="132673" y="31718"/>
                      <a:pt x="126876" y="32766"/>
                      <a:pt x="120413" y="34100"/>
                    </a:cubicBezTo>
                    <a:cubicBezTo>
                      <a:pt x="113950" y="35433"/>
                      <a:pt x="107298" y="37243"/>
                      <a:pt x="100265" y="39243"/>
                    </a:cubicBezTo>
                    <a:cubicBezTo>
                      <a:pt x="93498" y="41291"/>
                      <a:pt x="86893" y="43844"/>
                      <a:pt x="80497" y="46863"/>
                    </a:cubicBezTo>
                    <a:lnTo>
                      <a:pt x="131247" y="76295"/>
                    </a:lnTo>
                    <a:lnTo>
                      <a:pt x="140751" y="73057"/>
                    </a:lnTo>
                    <a:cubicBezTo>
                      <a:pt x="153676" y="68675"/>
                      <a:pt x="165841" y="65056"/>
                      <a:pt x="177341" y="62103"/>
                    </a:cubicBezTo>
                    <a:cubicBezTo>
                      <a:pt x="188099" y="59188"/>
                      <a:pt x="199114" y="57340"/>
                      <a:pt x="210224" y="56579"/>
                    </a:cubicBezTo>
                    <a:cubicBezTo>
                      <a:pt x="220374" y="55969"/>
                      <a:pt x="230571" y="56674"/>
                      <a:pt x="240541" y="58674"/>
                    </a:cubicBezTo>
                    <a:cubicBezTo>
                      <a:pt x="250586" y="60893"/>
                      <a:pt x="260214" y="64723"/>
                      <a:pt x="269052" y="70009"/>
                    </a:cubicBezTo>
                    <a:cubicBezTo>
                      <a:pt x="277853" y="74371"/>
                      <a:pt x="285380" y="80924"/>
                      <a:pt x="290911" y="89059"/>
                    </a:cubicBezTo>
                    <a:cubicBezTo>
                      <a:pt x="294627" y="94983"/>
                      <a:pt x="295796" y="102165"/>
                      <a:pt x="294142" y="108966"/>
                    </a:cubicBezTo>
                    <a:cubicBezTo>
                      <a:pt x="291985" y="116443"/>
                      <a:pt x="287889" y="123215"/>
                      <a:pt x="282262" y="128588"/>
                    </a:cubicBezTo>
                    <a:cubicBezTo>
                      <a:pt x="275287" y="135617"/>
                      <a:pt x="267503" y="141789"/>
                      <a:pt x="259073" y="146971"/>
                    </a:cubicBezTo>
                    <a:lnTo>
                      <a:pt x="291386" y="166021"/>
                    </a:lnTo>
                    <a:lnTo>
                      <a:pt x="273709" y="176213"/>
                    </a:lnTo>
                    <a:lnTo>
                      <a:pt x="241111" y="157163"/>
                    </a:lnTo>
                    <a:cubicBezTo>
                      <a:pt x="225572" y="164821"/>
                      <a:pt x="209349" y="170983"/>
                      <a:pt x="192642" y="175546"/>
                    </a:cubicBezTo>
                    <a:cubicBezTo>
                      <a:pt x="175155" y="180385"/>
                      <a:pt x="157288" y="183728"/>
                      <a:pt x="139231" y="185547"/>
                    </a:cubicBezTo>
                    <a:lnTo>
                      <a:pt x="122219" y="154972"/>
                    </a:lnTo>
                    <a:cubicBezTo>
                      <a:pt x="126952" y="154848"/>
                      <a:pt x="131684" y="154467"/>
                      <a:pt x="136379" y="153829"/>
                    </a:cubicBezTo>
                    <a:cubicBezTo>
                      <a:pt x="142747" y="153067"/>
                      <a:pt x="149875" y="151924"/>
                      <a:pt x="157763" y="150209"/>
                    </a:cubicBezTo>
                    <a:cubicBezTo>
                      <a:pt x="165651" y="148495"/>
                      <a:pt x="173824" y="146399"/>
                      <a:pt x="182568" y="143828"/>
                    </a:cubicBezTo>
                    <a:cubicBezTo>
                      <a:pt x="191055" y="141256"/>
                      <a:pt x="199342" y="138074"/>
                      <a:pt x="207373"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5"/>
                      <a:pt x="60910" y="122406"/>
                      <a:pt x="52271" y="120491"/>
                    </a:cubicBezTo>
                    <a:cubicBezTo>
                      <a:pt x="43736" y="118520"/>
                      <a:pt x="35544" y="115310"/>
                      <a:pt x="27941" y="110966"/>
                    </a:cubicBezTo>
                    <a:cubicBezTo>
                      <a:pt x="19578" y="106613"/>
                      <a:pt x="12326" y="100384"/>
                      <a:pt x="6748" y="92773"/>
                    </a:cubicBezTo>
                    <a:cubicBezTo>
                      <a:pt x="2690" y="87068"/>
                      <a:pt x="675" y="80153"/>
                      <a:pt x="1045" y="73152"/>
                    </a:cubicBezTo>
                    <a:cubicBezTo>
                      <a:pt x="1787" y="65856"/>
                      <a:pt x="4704" y="58950"/>
                      <a:pt x="9409" y="53340"/>
                    </a:cubicBezTo>
                    <a:cubicBezTo>
                      <a:pt x="15216" y="45958"/>
                      <a:pt x="22144" y="39529"/>
                      <a:pt x="29937" y="34290"/>
                    </a:cubicBezTo>
                    <a:lnTo>
                      <a:pt x="0" y="16954"/>
                    </a:lnTo>
                    <a:lnTo>
                      <a:pt x="17582" y="6763"/>
                    </a:lnTo>
                    <a:lnTo>
                      <a:pt x="47329" y="23908"/>
                    </a:lnTo>
                    <a:cubicBezTo>
                      <a:pt x="61214" y="17002"/>
                      <a:pt x="75812" y="11640"/>
                      <a:pt x="90856" y="7906"/>
                    </a:cubicBezTo>
                    <a:cubicBezTo>
                      <a:pt x="105188" y="4239"/>
                      <a:pt x="119767" y="1591"/>
                      <a:pt x="134479" y="0"/>
                    </a:cubicBezTo>
                    <a:close/>
                    <a:moveTo>
                      <a:pt x="63105" y="83439"/>
                    </a:moveTo>
                    <a:cubicBezTo>
                      <a:pt x="69786" y="87278"/>
                      <a:pt x="77494" y="88916"/>
                      <a:pt x="85154" y="88106"/>
                    </a:cubicBezTo>
                    <a:cubicBezTo>
                      <a:pt x="95475" y="86982"/>
                      <a:pt x="105644" y="84715"/>
                      <a:pt x="115471" y="81344"/>
                    </a:cubicBezTo>
                    <a:lnTo>
                      <a:pt x="67952" y="53816"/>
                    </a:lnTo>
                    <a:cubicBezTo>
                      <a:pt x="50370" y="65246"/>
                      <a:pt x="48849" y="75343"/>
                      <a:pt x="63105" y="83439"/>
                    </a:cubicBezTo>
                    <a:close/>
                    <a:moveTo>
                      <a:pt x="229992" y="97346"/>
                    </a:moveTo>
                    <a:cubicBezTo>
                      <a:pt x="222750" y="93364"/>
                      <a:pt x="214405" y="91859"/>
                      <a:pt x="206232" y="93059"/>
                    </a:cubicBezTo>
                    <a:cubicBezTo>
                      <a:pt x="194951" y="94517"/>
                      <a:pt x="183822" y="96974"/>
                      <a:pt x="172969" y="100394"/>
                    </a:cubicBezTo>
                    <a:lnTo>
                      <a:pt x="220488" y="127730"/>
                    </a:lnTo>
                    <a:cubicBezTo>
                      <a:pt x="240446" y="115443"/>
                      <a:pt x="243677" y="105251"/>
                      <a:pt x="229992" y="9734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6" name="Google Shape;1326;p27"/>
              <p:cNvSpPr/>
              <p:nvPr/>
            </p:nvSpPr>
            <p:spPr>
              <a:xfrm>
                <a:off x="6001532" y="3910488"/>
                <a:ext cx="19007" cy="25527"/>
              </a:xfrm>
              <a:custGeom>
                <a:avLst/>
                <a:gdLst/>
                <a:ahLst/>
                <a:cxnLst/>
                <a:rect l="l" t="t" r="r" b="b"/>
                <a:pathLst>
                  <a:path w="19007" h="25527" extrusionOk="0">
                    <a:moveTo>
                      <a:pt x="0" y="17240"/>
                    </a:moveTo>
                    <a:cubicBezTo>
                      <a:pt x="475" y="16002"/>
                      <a:pt x="0" y="0"/>
                      <a:pt x="0" y="0"/>
                    </a:cubicBezTo>
                    <a:lnTo>
                      <a:pt x="19008" y="12573"/>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7" name="Google Shape;1327;p27"/>
              <p:cNvSpPr/>
              <p:nvPr/>
            </p:nvSpPr>
            <p:spPr>
              <a:xfrm>
                <a:off x="6128693" y="3921442"/>
                <a:ext cx="42006" cy="19716"/>
              </a:xfrm>
              <a:custGeom>
                <a:avLst/>
                <a:gdLst/>
                <a:ahLst/>
                <a:cxnLst/>
                <a:rect l="l" t="t" r="r" b="b"/>
                <a:pathLst>
                  <a:path w="42006" h="19716" extrusionOk="0">
                    <a:moveTo>
                      <a:pt x="42007" y="17145"/>
                    </a:moveTo>
                    <a:lnTo>
                      <a:pt x="42007" y="0"/>
                    </a:lnTo>
                    <a:lnTo>
                      <a:pt x="0" y="3143"/>
                    </a:lnTo>
                    <a:lnTo>
                      <a:pt x="24045"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8" name="Google Shape;1328;p27"/>
              <p:cNvSpPr/>
              <p:nvPr/>
            </p:nvSpPr>
            <p:spPr>
              <a:xfrm>
                <a:off x="6142758" y="3858196"/>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29" name="Google Shape;1329;p27"/>
              <p:cNvSpPr/>
              <p:nvPr/>
            </p:nvSpPr>
            <p:spPr>
              <a:xfrm>
                <a:off x="6043729" y="3865054"/>
                <a:ext cx="47328" cy="33147"/>
              </a:xfrm>
              <a:custGeom>
                <a:avLst/>
                <a:gdLst/>
                <a:ahLst/>
                <a:cxnLst/>
                <a:rect l="l" t="t" r="r" b="b"/>
                <a:pathLst>
                  <a:path w="47328" h="33147" extrusionOk="0">
                    <a:moveTo>
                      <a:pt x="0" y="9525"/>
                    </a:moveTo>
                    <a:lnTo>
                      <a:pt x="10454" y="0"/>
                    </a:lnTo>
                    <a:lnTo>
                      <a:pt x="47329" y="25527"/>
                    </a:lnTo>
                    <a:lnTo>
                      <a:pt x="45048" y="33147"/>
                    </a:lnTo>
                    <a:cubicBezTo>
                      <a:pt x="45048" y="33147"/>
                      <a:pt x="17487" y="21431"/>
                      <a:pt x="16537"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30" name="Google Shape;1330;p27"/>
              <p:cNvSpPr/>
              <p:nvPr/>
            </p:nvSpPr>
            <p:spPr>
              <a:xfrm>
                <a:off x="5947360" y="3809142"/>
                <a:ext cx="58828" cy="38957"/>
              </a:xfrm>
              <a:custGeom>
                <a:avLst/>
                <a:gdLst/>
                <a:ahLst/>
                <a:cxnLst/>
                <a:rect l="l" t="t" r="r" b="b"/>
                <a:pathLst>
                  <a:path w="58828" h="38957" extrusionOk="0">
                    <a:moveTo>
                      <a:pt x="0" y="11335"/>
                    </a:moveTo>
                    <a:lnTo>
                      <a:pt x="48849" y="38957"/>
                    </a:lnTo>
                    <a:lnTo>
                      <a:pt x="58828" y="31623"/>
                    </a:lnTo>
                    <a:cubicBezTo>
                      <a:pt x="58828" y="31623"/>
                      <a:pt x="52746" y="24574"/>
                      <a:pt x="52271" y="23908"/>
                    </a:cubicBezTo>
                    <a:cubicBezTo>
                      <a:pt x="47871" y="18840"/>
                      <a:pt x="42710" y="14507"/>
                      <a:pt x="36970" y="11049"/>
                    </a:cubicBezTo>
                    <a:cubicBezTo>
                      <a:pt x="33358" y="10382"/>
                      <a:pt x="10074" y="0"/>
                      <a:pt x="1007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31" name="Google Shape;1331;p27"/>
              <p:cNvSpPr/>
              <p:nvPr/>
            </p:nvSpPr>
            <p:spPr>
              <a:xfrm>
                <a:off x="6001532" y="3778281"/>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32" name="Google Shape;1332;p27"/>
              <p:cNvSpPr/>
              <p:nvPr/>
            </p:nvSpPr>
            <p:spPr>
              <a:xfrm>
                <a:off x="5879313" y="3773233"/>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33" name="Google Shape;1333;p27"/>
              <p:cNvSpPr/>
              <p:nvPr/>
            </p:nvSpPr>
            <p:spPr>
              <a:xfrm>
                <a:off x="5880264" y="3830764"/>
                <a:ext cx="30412" cy="30289"/>
              </a:xfrm>
              <a:custGeom>
                <a:avLst/>
                <a:gdLst/>
                <a:ahLst/>
                <a:cxnLst/>
                <a:rect l="l" t="t" r="r" b="b"/>
                <a:pathLst>
                  <a:path w="30412" h="30289" extrusionOk="0">
                    <a:moveTo>
                      <a:pt x="0" y="17907"/>
                    </a:moveTo>
                    <a:lnTo>
                      <a:pt x="0" y="0"/>
                    </a:lnTo>
                    <a:lnTo>
                      <a:pt x="30412" y="0"/>
                    </a:lnTo>
                    <a:lnTo>
                      <a:pt x="23094" y="16002"/>
                    </a:lnTo>
                    <a:lnTo>
                      <a:pt x="10074"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34" name="Google Shape;1334;p27"/>
              <p:cNvSpPr/>
              <p:nvPr/>
            </p:nvSpPr>
            <p:spPr>
              <a:xfrm>
                <a:off x="5879313" y="3755421"/>
                <a:ext cx="294881" cy="185547"/>
              </a:xfrm>
              <a:custGeom>
                <a:avLst/>
                <a:gdLst/>
                <a:ahLst/>
                <a:cxnLst/>
                <a:rect l="l" t="t" r="r" b="b"/>
                <a:pathLst>
                  <a:path w="294881" h="185547" extrusionOk="0">
                    <a:moveTo>
                      <a:pt x="149495" y="30194"/>
                    </a:moveTo>
                    <a:cubicBezTo>
                      <a:pt x="145608" y="30185"/>
                      <a:pt x="141730" y="30499"/>
                      <a:pt x="137900" y="31147"/>
                    </a:cubicBezTo>
                    <a:cubicBezTo>
                      <a:pt x="132673" y="31909"/>
                      <a:pt x="126876" y="32861"/>
                      <a:pt x="120413" y="34290"/>
                    </a:cubicBezTo>
                    <a:cubicBezTo>
                      <a:pt x="113950" y="35719"/>
                      <a:pt x="107298" y="37338"/>
                      <a:pt x="100265" y="39434"/>
                    </a:cubicBezTo>
                    <a:cubicBezTo>
                      <a:pt x="93498" y="41481"/>
                      <a:pt x="86893" y="44034"/>
                      <a:pt x="80497" y="47054"/>
                    </a:cubicBezTo>
                    <a:lnTo>
                      <a:pt x="131247" y="76391"/>
                    </a:lnTo>
                    <a:lnTo>
                      <a:pt x="140751" y="73152"/>
                    </a:lnTo>
                    <a:cubicBezTo>
                      <a:pt x="153676" y="68866"/>
                      <a:pt x="165841" y="65246"/>
                      <a:pt x="177341" y="62198"/>
                    </a:cubicBezTo>
                    <a:cubicBezTo>
                      <a:pt x="188108" y="59360"/>
                      <a:pt x="199114" y="57541"/>
                      <a:pt x="210224" y="56769"/>
                    </a:cubicBezTo>
                    <a:cubicBezTo>
                      <a:pt x="220374" y="56159"/>
                      <a:pt x="230571" y="56864"/>
                      <a:pt x="240541" y="58865"/>
                    </a:cubicBezTo>
                    <a:cubicBezTo>
                      <a:pt x="250586" y="61055"/>
                      <a:pt x="260214" y="64846"/>
                      <a:pt x="269052" y="70104"/>
                    </a:cubicBezTo>
                    <a:cubicBezTo>
                      <a:pt x="277824" y="74505"/>
                      <a:pt x="285351" y="81058"/>
                      <a:pt x="290911" y="89154"/>
                    </a:cubicBezTo>
                    <a:cubicBezTo>
                      <a:pt x="294636" y="95079"/>
                      <a:pt x="295805" y="102261"/>
                      <a:pt x="294142" y="109061"/>
                    </a:cubicBezTo>
                    <a:cubicBezTo>
                      <a:pt x="291985" y="116539"/>
                      <a:pt x="287889" y="123311"/>
                      <a:pt x="282262" y="128683"/>
                    </a:cubicBezTo>
                    <a:cubicBezTo>
                      <a:pt x="275287" y="135684"/>
                      <a:pt x="267503" y="141827"/>
                      <a:pt x="259073" y="146971"/>
                    </a:cubicBezTo>
                    <a:lnTo>
                      <a:pt x="291386" y="166021"/>
                    </a:lnTo>
                    <a:lnTo>
                      <a:pt x="273709" y="176213"/>
                    </a:lnTo>
                    <a:lnTo>
                      <a:pt x="241111" y="157163"/>
                    </a:lnTo>
                    <a:cubicBezTo>
                      <a:pt x="225591" y="164830"/>
                      <a:pt x="209359" y="170955"/>
                      <a:pt x="192642" y="175451"/>
                    </a:cubicBezTo>
                    <a:cubicBezTo>
                      <a:pt x="175155" y="180318"/>
                      <a:pt x="157288" y="183690"/>
                      <a:pt x="139231" y="185547"/>
                    </a:cubicBezTo>
                    <a:lnTo>
                      <a:pt x="122219" y="154877"/>
                    </a:lnTo>
                    <a:cubicBezTo>
                      <a:pt x="126952" y="154800"/>
                      <a:pt x="131684" y="154448"/>
                      <a:pt x="136379" y="153829"/>
                    </a:cubicBezTo>
                    <a:cubicBezTo>
                      <a:pt x="142718" y="153067"/>
                      <a:pt x="149846" y="151829"/>
                      <a:pt x="157763" y="150114"/>
                    </a:cubicBezTo>
                    <a:cubicBezTo>
                      <a:pt x="165556" y="148495"/>
                      <a:pt x="173824" y="146304"/>
                      <a:pt x="182568" y="143828"/>
                    </a:cubicBezTo>
                    <a:cubicBezTo>
                      <a:pt x="191055" y="141256"/>
                      <a:pt x="199342" y="138074"/>
                      <a:pt x="207373" y="134303"/>
                    </a:cubicBezTo>
                    <a:lnTo>
                      <a:pt x="156812" y="105061"/>
                    </a:lnTo>
                    <a:cubicBezTo>
                      <a:pt x="154722" y="105918"/>
                      <a:pt x="152441" y="106680"/>
                      <a:pt x="150255" y="107347"/>
                    </a:cubicBezTo>
                    <a:lnTo>
                      <a:pt x="143317" y="109538"/>
                    </a:lnTo>
                    <a:cubicBezTo>
                      <a:pt x="130582" y="113729"/>
                      <a:pt x="118987" y="116967"/>
                      <a:pt x="108343" y="119063"/>
                    </a:cubicBezTo>
                    <a:cubicBezTo>
                      <a:pt x="98573" y="121339"/>
                      <a:pt x="88613" y="122672"/>
                      <a:pt x="78596" y="123063"/>
                    </a:cubicBezTo>
                    <a:cubicBezTo>
                      <a:pt x="69748" y="123425"/>
                      <a:pt x="60891" y="122587"/>
                      <a:pt x="52271" y="120587"/>
                    </a:cubicBezTo>
                    <a:cubicBezTo>
                      <a:pt x="43727" y="118663"/>
                      <a:pt x="35525" y="115453"/>
                      <a:pt x="27941" y="111062"/>
                    </a:cubicBezTo>
                    <a:cubicBezTo>
                      <a:pt x="19597" y="106671"/>
                      <a:pt x="12355" y="100451"/>
                      <a:pt x="6748" y="92869"/>
                    </a:cubicBezTo>
                    <a:cubicBezTo>
                      <a:pt x="2690" y="87163"/>
                      <a:pt x="684" y="80248"/>
                      <a:pt x="1045" y="73247"/>
                    </a:cubicBezTo>
                    <a:cubicBezTo>
                      <a:pt x="1768" y="65951"/>
                      <a:pt x="4685" y="59036"/>
                      <a:pt x="9409" y="53435"/>
                    </a:cubicBezTo>
                    <a:cubicBezTo>
                      <a:pt x="15216" y="46054"/>
                      <a:pt x="22144" y="39624"/>
                      <a:pt x="29937" y="34385"/>
                    </a:cubicBezTo>
                    <a:lnTo>
                      <a:pt x="0" y="17050"/>
                    </a:lnTo>
                    <a:lnTo>
                      <a:pt x="17582" y="6858"/>
                    </a:lnTo>
                    <a:lnTo>
                      <a:pt x="47329" y="24003"/>
                    </a:lnTo>
                    <a:cubicBezTo>
                      <a:pt x="61214" y="17069"/>
                      <a:pt x="75802" y="11668"/>
                      <a:pt x="90856" y="7906"/>
                    </a:cubicBezTo>
                    <a:cubicBezTo>
                      <a:pt x="105197" y="4286"/>
                      <a:pt x="119776" y="1638"/>
                      <a:pt x="134479" y="0"/>
                    </a:cubicBezTo>
                    <a:close/>
                    <a:moveTo>
                      <a:pt x="63105" y="83534"/>
                    </a:moveTo>
                    <a:cubicBezTo>
                      <a:pt x="69777" y="87402"/>
                      <a:pt x="77484" y="89068"/>
                      <a:pt x="85154" y="88297"/>
                    </a:cubicBezTo>
                    <a:cubicBezTo>
                      <a:pt x="95466" y="87125"/>
                      <a:pt x="105635" y="84858"/>
                      <a:pt x="115471" y="81534"/>
                    </a:cubicBezTo>
                    <a:lnTo>
                      <a:pt x="67952" y="54007"/>
                    </a:lnTo>
                    <a:cubicBezTo>
                      <a:pt x="50370" y="65437"/>
                      <a:pt x="48849" y="75248"/>
                      <a:pt x="63105" y="83153"/>
                    </a:cubicBezTo>
                    <a:close/>
                    <a:moveTo>
                      <a:pt x="229992" y="97536"/>
                    </a:moveTo>
                    <a:cubicBezTo>
                      <a:pt x="222750" y="93555"/>
                      <a:pt x="214405" y="92050"/>
                      <a:pt x="206232" y="93250"/>
                    </a:cubicBezTo>
                    <a:cubicBezTo>
                      <a:pt x="194951" y="94707"/>
                      <a:pt x="183822" y="97165"/>
                      <a:pt x="172969" y="100584"/>
                    </a:cubicBezTo>
                    <a:lnTo>
                      <a:pt x="220488" y="127921"/>
                    </a:lnTo>
                    <a:cubicBezTo>
                      <a:pt x="240512" y="115538"/>
                      <a:pt x="243677" y="105413"/>
                      <a:pt x="229992" y="97536"/>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335" name="Google Shape;1335;p27"/>
            <p:cNvGrpSpPr/>
            <p:nvPr/>
          </p:nvGrpSpPr>
          <p:grpSpPr>
            <a:xfrm>
              <a:off x="3810520" y="2694304"/>
              <a:ext cx="883852" cy="621125"/>
              <a:chOff x="5620145" y="3436429"/>
              <a:chExt cx="883852" cy="621125"/>
            </a:xfrm>
          </p:grpSpPr>
          <p:sp>
            <p:nvSpPr>
              <p:cNvPr id="1336" name="Google Shape;1336;p27"/>
              <p:cNvSpPr/>
              <p:nvPr/>
            </p:nvSpPr>
            <p:spPr>
              <a:xfrm>
                <a:off x="5620145" y="354606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37" name="Google Shape;1337;p27"/>
              <p:cNvSpPr/>
              <p:nvPr/>
            </p:nvSpPr>
            <p:spPr>
              <a:xfrm>
                <a:off x="5620240" y="3689127"/>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38" name="Google Shape;1338;p27"/>
              <p:cNvSpPr/>
              <p:nvPr/>
            </p:nvSpPr>
            <p:spPr>
              <a:xfrm>
                <a:off x="6437470" y="3692175"/>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39" name="Google Shape;1339;p27"/>
              <p:cNvSpPr/>
              <p:nvPr/>
            </p:nvSpPr>
            <p:spPr>
              <a:xfrm>
                <a:off x="5620145" y="343642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0" name="Google Shape;1340;p27"/>
              <p:cNvSpPr/>
              <p:nvPr/>
            </p:nvSpPr>
            <p:spPr>
              <a:xfrm>
                <a:off x="5745842" y="3506057"/>
                <a:ext cx="632610" cy="366093"/>
              </a:xfrm>
              <a:custGeom>
                <a:avLst/>
                <a:gdLst/>
                <a:ahLst/>
                <a:cxnLst/>
                <a:rect l="l" t="t" r="r" b="b"/>
                <a:pathLst>
                  <a:path w="632610" h="366093" extrusionOk="0">
                    <a:moveTo>
                      <a:pt x="632040" y="194024"/>
                    </a:moveTo>
                    <a:cubicBezTo>
                      <a:pt x="627573" y="237077"/>
                      <a:pt x="596971" y="279749"/>
                      <a:pt x="539948" y="312515"/>
                    </a:cubicBezTo>
                    <a:cubicBezTo>
                      <a:pt x="416399" y="383953"/>
                      <a:pt x="216059"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1" name="Google Shape;1341;p27"/>
              <p:cNvSpPr/>
              <p:nvPr/>
            </p:nvSpPr>
            <p:spPr>
              <a:xfrm>
                <a:off x="5746450" y="3527964"/>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2" name="Google Shape;1342;p27"/>
              <p:cNvSpPr/>
              <p:nvPr/>
            </p:nvSpPr>
            <p:spPr>
              <a:xfrm>
                <a:off x="5908110" y="3610832"/>
                <a:ext cx="294341" cy="184880"/>
              </a:xfrm>
              <a:custGeom>
                <a:avLst/>
                <a:gdLst/>
                <a:ahLst/>
                <a:cxnLst/>
                <a:rect l="l" t="t" r="r" b="b"/>
                <a:pathLst>
                  <a:path w="294341" h="184880" extrusionOk="0">
                    <a:moveTo>
                      <a:pt x="149305" y="29337"/>
                    </a:moveTo>
                    <a:cubicBezTo>
                      <a:pt x="145418" y="29328"/>
                      <a:pt x="141540" y="29642"/>
                      <a:pt x="137710" y="30289"/>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7"/>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2"/>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3"/>
                    </a:cubicBezTo>
                    <a:cubicBezTo>
                      <a:pt x="164986" y="147828"/>
                      <a:pt x="173254" y="145733"/>
                      <a:pt x="181998" y="143161"/>
                    </a:cubicBezTo>
                    <a:cubicBezTo>
                      <a:pt x="190494" y="140608"/>
                      <a:pt x="198781" y="137427"/>
                      <a:pt x="206802" y="133636"/>
                    </a:cubicBezTo>
                    <a:lnTo>
                      <a:pt x="156337" y="104394"/>
                    </a:lnTo>
                    <a:lnTo>
                      <a:pt x="149685" y="106680"/>
                    </a:lnTo>
                    <a:lnTo>
                      <a:pt x="142747" y="108776"/>
                    </a:lnTo>
                    <a:cubicBezTo>
                      <a:pt x="130012" y="112967"/>
                      <a:pt x="118417" y="116300"/>
                      <a:pt x="107773" y="118301"/>
                    </a:cubicBezTo>
                    <a:cubicBezTo>
                      <a:pt x="98212" y="120768"/>
                      <a:pt x="88442" y="122330"/>
                      <a:pt x="78596" y="122968"/>
                    </a:cubicBezTo>
                    <a:cubicBezTo>
                      <a:pt x="69748" y="123282"/>
                      <a:pt x="60900" y="122444"/>
                      <a:pt x="52271" y="120491"/>
                    </a:cubicBezTo>
                    <a:cubicBezTo>
                      <a:pt x="43736" y="118548"/>
                      <a:pt x="35535" y="115338"/>
                      <a:pt x="27941" y="110966"/>
                    </a:cubicBezTo>
                    <a:cubicBezTo>
                      <a:pt x="19578" y="106613"/>
                      <a:pt x="12326" y="100384"/>
                      <a:pt x="6748" y="92773"/>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3"/>
                    </a:cubicBezTo>
                    <a:cubicBezTo>
                      <a:pt x="194799" y="93897"/>
                      <a:pt x="183708" y="96355"/>
                      <a:pt x="172874" y="99727"/>
                    </a:cubicBezTo>
                    <a:lnTo>
                      <a:pt x="220393" y="127063"/>
                    </a:lnTo>
                    <a:cubicBezTo>
                      <a:pt x="240161" y="114776"/>
                      <a:pt x="243487" y="104585"/>
                      <a:pt x="229802" y="96679"/>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3" name="Google Shape;1343;p27"/>
              <p:cNvSpPr/>
              <p:nvPr/>
            </p:nvSpPr>
            <p:spPr>
              <a:xfrm>
                <a:off x="6030138" y="3747992"/>
                <a:ext cx="19007" cy="25431"/>
              </a:xfrm>
              <a:custGeom>
                <a:avLst/>
                <a:gdLst/>
                <a:ahLst/>
                <a:cxnLst/>
                <a:rect l="l" t="t" r="r" b="b"/>
                <a:pathLst>
                  <a:path w="19007" h="25431" extrusionOk="0">
                    <a:moveTo>
                      <a:pt x="0" y="17145"/>
                    </a:moveTo>
                    <a:cubicBezTo>
                      <a:pt x="475" y="15907"/>
                      <a:pt x="0" y="0"/>
                      <a:pt x="0" y="0"/>
                    </a:cubicBezTo>
                    <a:lnTo>
                      <a:pt x="19008" y="12478"/>
                    </a:lnTo>
                    <a:lnTo>
                      <a:pt x="10549" y="25432"/>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4" name="Google Shape;1344;p27"/>
              <p:cNvSpPr/>
              <p:nvPr/>
            </p:nvSpPr>
            <p:spPr>
              <a:xfrm>
                <a:off x="6157299" y="3758850"/>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5" name="Google Shape;1345;p27"/>
              <p:cNvSpPr/>
              <p:nvPr/>
            </p:nvSpPr>
            <p:spPr>
              <a:xfrm>
                <a:off x="6171364" y="3695604"/>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6" name="Google Shape;1346;p27"/>
              <p:cNvSpPr/>
              <p:nvPr/>
            </p:nvSpPr>
            <p:spPr>
              <a:xfrm>
                <a:off x="6072240" y="3701986"/>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431"/>
                      <a:pt x="16632"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7" name="Google Shape;1347;p27"/>
              <p:cNvSpPr/>
              <p:nvPr/>
            </p:nvSpPr>
            <p:spPr>
              <a:xfrm>
                <a:off x="5975967" y="3647217"/>
                <a:ext cx="58828" cy="38957"/>
              </a:xfrm>
              <a:custGeom>
                <a:avLst/>
                <a:gdLst/>
                <a:ahLst/>
                <a:cxnLst/>
                <a:rect l="l" t="t" r="r" b="b"/>
                <a:pathLst>
                  <a:path w="58828" h="38957" extrusionOk="0">
                    <a:moveTo>
                      <a:pt x="0" y="10382"/>
                    </a:moveTo>
                    <a:lnTo>
                      <a:pt x="48754" y="38957"/>
                    </a:lnTo>
                    <a:lnTo>
                      <a:pt x="58828" y="31623"/>
                    </a:lnTo>
                    <a:cubicBezTo>
                      <a:pt x="58828" y="31623"/>
                      <a:pt x="52651" y="24574"/>
                      <a:pt x="52176" y="23908"/>
                    </a:cubicBezTo>
                    <a:cubicBezTo>
                      <a:pt x="47776" y="18878"/>
                      <a:pt x="42615" y="14573"/>
                      <a:pt x="36875" y="11144"/>
                    </a:cubicBezTo>
                    <a:cubicBezTo>
                      <a:pt x="33263" y="10382"/>
                      <a:pt x="10074" y="0"/>
                      <a:pt x="1007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8" name="Google Shape;1348;p27"/>
              <p:cNvSpPr/>
              <p:nvPr/>
            </p:nvSpPr>
            <p:spPr>
              <a:xfrm>
                <a:off x="6030138" y="3615690"/>
                <a:ext cx="27275" cy="24479"/>
              </a:xfrm>
              <a:custGeom>
                <a:avLst/>
                <a:gdLst/>
                <a:ahLst/>
                <a:cxnLst/>
                <a:rect l="l" t="t" r="r" b="b"/>
                <a:pathLst>
                  <a:path w="27275" h="24479" extrusionOk="0">
                    <a:moveTo>
                      <a:pt x="27276" y="24479"/>
                    </a:moveTo>
                    <a:lnTo>
                      <a:pt x="27276" y="7334"/>
                    </a:lnTo>
                    <a:lnTo>
                      <a:pt x="4752" y="0"/>
                    </a:lnTo>
                    <a:lnTo>
                      <a:pt x="0" y="13525"/>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49" name="Google Shape;1349;p27"/>
              <p:cNvSpPr/>
              <p:nvPr/>
            </p:nvSpPr>
            <p:spPr>
              <a:xfrm>
                <a:off x="5907920" y="3610641"/>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50" name="Google Shape;1350;p27"/>
              <p:cNvSpPr/>
              <p:nvPr/>
            </p:nvSpPr>
            <p:spPr>
              <a:xfrm>
                <a:off x="5908870" y="3668267"/>
                <a:ext cx="30317" cy="30289"/>
              </a:xfrm>
              <a:custGeom>
                <a:avLst/>
                <a:gdLst/>
                <a:ahLst/>
                <a:cxnLst/>
                <a:rect l="l" t="t" r="r" b="b"/>
                <a:pathLst>
                  <a:path w="30317" h="30289" extrusionOk="0">
                    <a:moveTo>
                      <a:pt x="0" y="17907"/>
                    </a:moveTo>
                    <a:lnTo>
                      <a:pt x="0" y="0"/>
                    </a:lnTo>
                    <a:lnTo>
                      <a:pt x="30317" y="0"/>
                    </a:lnTo>
                    <a:lnTo>
                      <a:pt x="22999" y="16002"/>
                    </a:lnTo>
                    <a:lnTo>
                      <a:pt x="10074"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51" name="Google Shape;1351;p27"/>
              <p:cNvSpPr/>
              <p:nvPr/>
            </p:nvSpPr>
            <p:spPr>
              <a:xfrm>
                <a:off x="5907539" y="3592925"/>
                <a:ext cx="294911" cy="185451"/>
              </a:xfrm>
              <a:custGeom>
                <a:avLst/>
                <a:gdLst/>
                <a:ahLst/>
                <a:cxnLst/>
                <a:rect l="l" t="t" r="r" b="b"/>
                <a:pathLst>
                  <a:path w="294911" h="185451" extrusionOk="0">
                    <a:moveTo>
                      <a:pt x="149875" y="30099"/>
                    </a:moveTo>
                    <a:cubicBezTo>
                      <a:pt x="145988" y="30089"/>
                      <a:pt x="142110" y="30404"/>
                      <a:pt x="138280" y="31052"/>
                    </a:cubicBezTo>
                    <a:cubicBezTo>
                      <a:pt x="133148" y="31813"/>
                      <a:pt x="127256" y="32861"/>
                      <a:pt x="120793" y="34195"/>
                    </a:cubicBezTo>
                    <a:cubicBezTo>
                      <a:pt x="114331" y="35528"/>
                      <a:pt x="107678" y="37243"/>
                      <a:pt x="100740" y="39338"/>
                    </a:cubicBezTo>
                    <a:cubicBezTo>
                      <a:pt x="93935" y="41377"/>
                      <a:pt x="87302" y="43920"/>
                      <a:pt x="80877" y="46958"/>
                    </a:cubicBezTo>
                    <a:lnTo>
                      <a:pt x="131722" y="76295"/>
                    </a:lnTo>
                    <a:lnTo>
                      <a:pt x="140751" y="73152"/>
                    </a:lnTo>
                    <a:cubicBezTo>
                      <a:pt x="153676" y="68771"/>
                      <a:pt x="165936" y="65151"/>
                      <a:pt x="177341" y="62103"/>
                    </a:cubicBezTo>
                    <a:cubicBezTo>
                      <a:pt x="188108" y="59265"/>
                      <a:pt x="199114" y="57445"/>
                      <a:pt x="210224" y="56674"/>
                    </a:cubicBezTo>
                    <a:cubicBezTo>
                      <a:pt x="220374" y="56064"/>
                      <a:pt x="230571" y="56769"/>
                      <a:pt x="240541" y="58769"/>
                    </a:cubicBezTo>
                    <a:cubicBezTo>
                      <a:pt x="250577" y="60979"/>
                      <a:pt x="260204" y="64779"/>
                      <a:pt x="269052" y="70009"/>
                    </a:cubicBezTo>
                    <a:cubicBezTo>
                      <a:pt x="277824" y="74409"/>
                      <a:pt x="285351" y="80963"/>
                      <a:pt x="290911" y="89059"/>
                    </a:cubicBezTo>
                    <a:cubicBezTo>
                      <a:pt x="294684" y="94964"/>
                      <a:pt x="295853" y="102165"/>
                      <a:pt x="294142" y="108966"/>
                    </a:cubicBezTo>
                    <a:cubicBezTo>
                      <a:pt x="291985" y="116443"/>
                      <a:pt x="287889" y="123215"/>
                      <a:pt x="282262" y="128588"/>
                    </a:cubicBezTo>
                    <a:cubicBezTo>
                      <a:pt x="275315" y="135617"/>
                      <a:pt x="267522" y="141761"/>
                      <a:pt x="259073" y="146876"/>
                    </a:cubicBezTo>
                    <a:lnTo>
                      <a:pt x="291386" y="165926"/>
                    </a:lnTo>
                    <a:lnTo>
                      <a:pt x="273709" y="176117"/>
                    </a:lnTo>
                    <a:lnTo>
                      <a:pt x="241111" y="157067"/>
                    </a:lnTo>
                    <a:cubicBezTo>
                      <a:pt x="225591" y="164735"/>
                      <a:pt x="209359" y="170860"/>
                      <a:pt x="192642" y="175355"/>
                    </a:cubicBezTo>
                    <a:cubicBezTo>
                      <a:pt x="175164" y="180280"/>
                      <a:pt x="157297" y="183652"/>
                      <a:pt x="139231" y="185452"/>
                    </a:cubicBezTo>
                    <a:lnTo>
                      <a:pt x="122219" y="154877"/>
                    </a:lnTo>
                    <a:cubicBezTo>
                      <a:pt x="126990" y="154753"/>
                      <a:pt x="131751" y="154372"/>
                      <a:pt x="136474" y="153734"/>
                    </a:cubicBezTo>
                    <a:cubicBezTo>
                      <a:pt x="142842" y="152971"/>
                      <a:pt x="149875" y="151829"/>
                      <a:pt x="157763" y="150114"/>
                    </a:cubicBezTo>
                    <a:cubicBezTo>
                      <a:pt x="165651" y="148400"/>
                      <a:pt x="173824" y="146209"/>
                      <a:pt x="182568" y="143732"/>
                    </a:cubicBezTo>
                    <a:cubicBezTo>
                      <a:pt x="191074" y="141218"/>
                      <a:pt x="199370" y="138036"/>
                      <a:pt x="207373" y="134207"/>
                    </a:cubicBezTo>
                    <a:lnTo>
                      <a:pt x="156907" y="105061"/>
                    </a:lnTo>
                    <a:lnTo>
                      <a:pt x="150255" y="107347"/>
                    </a:lnTo>
                    <a:lnTo>
                      <a:pt x="143317" y="109442"/>
                    </a:lnTo>
                    <a:cubicBezTo>
                      <a:pt x="130582" y="113633"/>
                      <a:pt x="118987" y="116872"/>
                      <a:pt x="108343" y="118967"/>
                    </a:cubicBezTo>
                    <a:cubicBezTo>
                      <a:pt x="98573" y="121244"/>
                      <a:pt x="88613" y="122587"/>
                      <a:pt x="78596" y="122968"/>
                    </a:cubicBezTo>
                    <a:cubicBezTo>
                      <a:pt x="69758" y="123311"/>
                      <a:pt x="60910" y="122511"/>
                      <a:pt x="52271" y="120587"/>
                    </a:cubicBezTo>
                    <a:cubicBezTo>
                      <a:pt x="43746" y="118596"/>
                      <a:pt x="35554" y="115396"/>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44" y="46072"/>
                      <a:pt x="22163" y="39653"/>
                      <a:pt x="29937" y="34385"/>
                    </a:cubicBezTo>
                    <a:lnTo>
                      <a:pt x="0" y="17050"/>
                    </a:lnTo>
                    <a:lnTo>
                      <a:pt x="17677" y="6858"/>
                    </a:lnTo>
                    <a:lnTo>
                      <a:pt x="47329" y="24003"/>
                    </a:lnTo>
                    <a:cubicBezTo>
                      <a:pt x="61242" y="17050"/>
                      <a:pt x="75869" y="11659"/>
                      <a:pt x="90951" y="7906"/>
                    </a:cubicBezTo>
                    <a:cubicBezTo>
                      <a:pt x="105302" y="4315"/>
                      <a:pt x="119871" y="1667"/>
                      <a:pt x="134574" y="0"/>
                    </a:cubicBezTo>
                    <a:close/>
                    <a:moveTo>
                      <a:pt x="63580" y="83439"/>
                    </a:moveTo>
                    <a:cubicBezTo>
                      <a:pt x="70214" y="87306"/>
                      <a:pt x="77903" y="88973"/>
                      <a:pt x="85534" y="88202"/>
                    </a:cubicBezTo>
                    <a:cubicBezTo>
                      <a:pt x="95846" y="87030"/>
                      <a:pt x="106015" y="84763"/>
                      <a:pt x="115851" y="81439"/>
                    </a:cubicBezTo>
                    <a:lnTo>
                      <a:pt x="68332" y="53912"/>
                    </a:lnTo>
                    <a:cubicBezTo>
                      <a:pt x="50655" y="65342"/>
                      <a:pt x="49230" y="75247"/>
                      <a:pt x="63580" y="83725"/>
                    </a:cubicBezTo>
                    <a:close/>
                    <a:moveTo>
                      <a:pt x="230372" y="97441"/>
                    </a:moveTo>
                    <a:cubicBezTo>
                      <a:pt x="223139" y="93421"/>
                      <a:pt x="214786" y="91916"/>
                      <a:pt x="206612" y="93154"/>
                    </a:cubicBezTo>
                    <a:cubicBezTo>
                      <a:pt x="195360" y="94612"/>
                      <a:pt x="184259" y="97069"/>
                      <a:pt x="173444" y="100489"/>
                    </a:cubicBezTo>
                    <a:lnTo>
                      <a:pt x="220963" y="127826"/>
                    </a:lnTo>
                    <a:cubicBezTo>
                      <a:pt x="240921" y="115443"/>
                      <a:pt x="244057" y="105318"/>
                      <a:pt x="230372" y="97441"/>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352" name="Google Shape;1352;p27"/>
            <p:cNvGrpSpPr/>
            <p:nvPr/>
          </p:nvGrpSpPr>
          <p:grpSpPr>
            <a:xfrm>
              <a:off x="3800921" y="2531712"/>
              <a:ext cx="883852" cy="621125"/>
              <a:chOff x="5610546" y="3273837"/>
              <a:chExt cx="883852" cy="621125"/>
            </a:xfrm>
          </p:grpSpPr>
          <p:sp>
            <p:nvSpPr>
              <p:cNvPr id="1353" name="Google Shape;1353;p27"/>
              <p:cNvSpPr/>
              <p:nvPr/>
            </p:nvSpPr>
            <p:spPr>
              <a:xfrm>
                <a:off x="5610546" y="338347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54" name="Google Shape;1354;p27"/>
              <p:cNvSpPr/>
              <p:nvPr/>
            </p:nvSpPr>
            <p:spPr>
              <a:xfrm>
                <a:off x="5610736" y="3526535"/>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55" name="Google Shape;1355;p27"/>
              <p:cNvSpPr/>
              <p:nvPr/>
            </p:nvSpPr>
            <p:spPr>
              <a:xfrm>
                <a:off x="6427967" y="3529583"/>
                <a:ext cx="66431" cy="157067"/>
              </a:xfrm>
              <a:custGeom>
                <a:avLst/>
                <a:gdLst/>
                <a:ahLst/>
                <a:cxnLst/>
                <a:rect l="l" t="t" r="r" b="b"/>
                <a:pathLst>
                  <a:path w="66431" h="157067" extrusionOk="0">
                    <a:moveTo>
                      <a:pt x="66432" y="0"/>
                    </a:moveTo>
                    <a:lnTo>
                      <a:pt x="66432" y="109633"/>
                    </a:lnTo>
                    <a:lnTo>
                      <a:pt x="21859" y="157067"/>
                    </a:lnTo>
                    <a:lnTo>
                      <a:pt x="0" y="31623"/>
                    </a:lnTo>
                    <a:lnTo>
                      <a:pt x="66432"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56" name="Google Shape;1356;p27"/>
              <p:cNvSpPr/>
              <p:nvPr/>
            </p:nvSpPr>
            <p:spPr>
              <a:xfrm>
                <a:off x="5610546" y="327383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57" name="Google Shape;1357;p27"/>
              <p:cNvSpPr/>
              <p:nvPr/>
            </p:nvSpPr>
            <p:spPr>
              <a:xfrm>
                <a:off x="5736262" y="3343465"/>
                <a:ext cx="632609" cy="366093"/>
              </a:xfrm>
              <a:custGeom>
                <a:avLst/>
                <a:gdLst/>
                <a:ahLst/>
                <a:cxnLst/>
                <a:rect l="l" t="t" r="r" b="b"/>
                <a:pathLst>
                  <a:path w="632609" h="366093" extrusionOk="0">
                    <a:moveTo>
                      <a:pt x="632021" y="194119"/>
                    </a:moveTo>
                    <a:cubicBezTo>
                      <a:pt x="627555" y="237173"/>
                      <a:pt x="596952" y="279844"/>
                      <a:pt x="540025" y="312515"/>
                    </a:cubicBezTo>
                    <a:cubicBezTo>
                      <a:pt x="416475" y="383953"/>
                      <a:pt x="216136" y="383953"/>
                      <a:pt x="92586" y="312515"/>
                    </a:cubicBezTo>
                    <a:cubicBezTo>
                      <a:pt x="35564" y="279559"/>
                      <a:pt x="4962" y="237173"/>
                      <a:pt x="590" y="194119"/>
                    </a:cubicBezTo>
                    <a:cubicBezTo>
                      <a:pt x="-4732" y="143637"/>
                      <a:pt x="25965" y="92202"/>
                      <a:pt x="92586" y="53721"/>
                    </a:cubicBezTo>
                    <a:cubicBezTo>
                      <a:pt x="216136" y="-17907"/>
                      <a:pt x="416475" y="-17907"/>
                      <a:pt x="540025" y="53721"/>
                    </a:cubicBezTo>
                    <a:cubicBezTo>
                      <a:pt x="606551" y="92202"/>
                      <a:pt x="637344" y="143637"/>
                      <a:pt x="632021" y="194119"/>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58" name="Google Shape;1358;p27"/>
              <p:cNvSpPr/>
              <p:nvPr/>
            </p:nvSpPr>
            <p:spPr>
              <a:xfrm>
                <a:off x="5736851" y="3365444"/>
                <a:ext cx="631431" cy="344114"/>
              </a:xfrm>
              <a:custGeom>
                <a:avLst/>
                <a:gdLst/>
                <a:ahLst/>
                <a:cxnLst/>
                <a:rect l="l" t="t" r="r" b="b"/>
                <a:pathLst>
                  <a:path w="631431" h="344114" extrusionOk="0">
                    <a:moveTo>
                      <a:pt x="631431"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886" y="-17883"/>
                      <a:pt x="539435" y="53650"/>
                    </a:cubicBezTo>
                    <a:cubicBezTo>
                      <a:pt x="596363" y="86606"/>
                      <a:pt x="626965" y="128992"/>
                      <a:pt x="631431" y="172141"/>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59" name="Google Shape;1359;p27"/>
              <p:cNvSpPr/>
              <p:nvPr/>
            </p:nvSpPr>
            <p:spPr>
              <a:xfrm>
                <a:off x="5898416" y="3447859"/>
                <a:ext cx="294651" cy="185451"/>
              </a:xfrm>
              <a:custGeom>
                <a:avLst/>
                <a:gdLst/>
                <a:ahLst/>
                <a:cxnLst/>
                <a:rect l="l" t="t" r="r" b="b"/>
                <a:pathLst>
                  <a:path w="294651" h="185451" extrusionOk="0">
                    <a:moveTo>
                      <a:pt x="149495" y="29813"/>
                    </a:moveTo>
                    <a:cubicBezTo>
                      <a:pt x="145608" y="29756"/>
                      <a:pt x="141730" y="30042"/>
                      <a:pt x="137900" y="30671"/>
                    </a:cubicBezTo>
                    <a:cubicBezTo>
                      <a:pt x="132673" y="31433"/>
                      <a:pt x="126875" y="32480"/>
                      <a:pt x="120413" y="33814"/>
                    </a:cubicBezTo>
                    <a:cubicBezTo>
                      <a:pt x="113950" y="35147"/>
                      <a:pt x="107203" y="36957"/>
                      <a:pt x="100265" y="39052"/>
                    </a:cubicBezTo>
                    <a:cubicBezTo>
                      <a:pt x="93498" y="41053"/>
                      <a:pt x="86884" y="43567"/>
                      <a:pt x="80497" y="46577"/>
                    </a:cubicBezTo>
                    <a:lnTo>
                      <a:pt x="131247" y="76009"/>
                    </a:lnTo>
                    <a:lnTo>
                      <a:pt x="140751" y="72771"/>
                    </a:lnTo>
                    <a:cubicBezTo>
                      <a:pt x="153676" y="68485"/>
                      <a:pt x="165841" y="64770"/>
                      <a:pt x="177341" y="61817"/>
                    </a:cubicBezTo>
                    <a:cubicBezTo>
                      <a:pt x="188089" y="58883"/>
                      <a:pt x="199104" y="57064"/>
                      <a:pt x="210224" y="56388"/>
                    </a:cubicBezTo>
                    <a:cubicBezTo>
                      <a:pt x="220345" y="55702"/>
                      <a:pt x="230505" y="56369"/>
                      <a:pt x="240446" y="58388"/>
                    </a:cubicBezTo>
                    <a:cubicBezTo>
                      <a:pt x="250453" y="60655"/>
                      <a:pt x="260043" y="64475"/>
                      <a:pt x="268862" y="69723"/>
                    </a:cubicBezTo>
                    <a:cubicBezTo>
                      <a:pt x="277644" y="74114"/>
                      <a:pt x="285161" y="80667"/>
                      <a:pt x="290721" y="88773"/>
                    </a:cubicBezTo>
                    <a:cubicBezTo>
                      <a:pt x="294389" y="94717"/>
                      <a:pt x="295549" y="101879"/>
                      <a:pt x="293952" y="108680"/>
                    </a:cubicBezTo>
                    <a:cubicBezTo>
                      <a:pt x="291776" y="116148"/>
                      <a:pt x="287680" y="122920"/>
                      <a:pt x="282072" y="128302"/>
                    </a:cubicBezTo>
                    <a:cubicBezTo>
                      <a:pt x="275239" y="135350"/>
                      <a:pt x="267617" y="141580"/>
                      <a:pt x="259358" y="146875"/>
                    </a:cubicBezTo>
                    <a:lnTo>
                      <a:pt x="291671" y="165925"/>
                    </a:lnTo>
                    <a:lnTo>
                      <a:pt x="273994" y="176117"/>
                    </a:lnTo>
                    <a:lnTo>
                      <a:pt x="241396" y="157067"/>
                    </a:lnTo>
                    <a:cubicBezTo>
                      <a:pt x="225867" y="164735"/>
                      <a:pt x="209635" y="170898"/>
                      <a:pt x="192927" y="175450"/>
                    </a:cubicBezTo>
                    <a:cubicBezTo>
                      <a:pt x="175440" y="180289"/>
                      <a:pt x="157573" y="183633"/>
                      <a:pt x="139516" y="185452"/>
                    </a:cubicBezTo>
                    <a:lnTo>
                      <a:pt x="122409" y="154876"/>
                    </a:lnTo>
                    <a:cubicBezTo>
                      <a:pt x="127180" y="154753"/>
                      <a:pt x="131941" y="154372"/>
                      <a:pt x="136664" y="153734"/>
                    </a:cubicBezTo>
                    <a:cubicBezTo>
                      <a:pt x="143821" y="152924"/>
                      <a:pt x="150930" y="151714"/>
                      <a:pt x="157953" y="150114"/>
                    </a:cubicBezTo>
                    <a:cubicBezTo>
                      <a:pt x="165841" y="148400"/>
                      <a:pt x="174109" y="146304"/>
                      <a:pt x="182853" y="143732"/>
                    </a:cubicBezTo>
                    <a:cubicBezTo>
                      <a:pt x="191340" y="141151"/>
                      <a:pt x="199627" y="137970"/>
                      <a:pt x="207658" y="134207"/>
                    </a:cubicBezTo>
                    <a:lnTo>
                      <a:pt x="156812" y="104966"/>
                    </a:lnTo>
                    <a:lnTo>
                      <a:pt x="150255" y="107251"/>
                    </a:lnTo>
                    <a:lnTo>
                      <a:pt x="143317" y="109347"/>
                    </a:lnTo>
                    <a:cubicBezTo>
                      <a:pt x="130582" y="113538"/>
                      <a:pt x="118892" y="116872"/>
                      <a:pt x="108343" y="118872"/>
                    </a:cubicBezTo>
                    <a:cubicBezTo>
                      <a:pt x="98545" y="121149"/>
                      <a:pt x="88556" y="122492"/>
                      <a:pt x="78501" y="122873"/>
                    </a:cubicBezTo>
                    <a:cubicBezTo>
                      <a:pt x="69691" y="123187"/>
                      <a:pt x="60872" y="122358"/>
                      <a:pt x="52271" y="120396"/>
                    </a:cubicBezTo>
                    <a:cubicBezTo>
                      <a:pt x="43698" y="118453"/>
                      <a:pt x="35468" y="115243"/>
                      <a:pt x="27846" y="110871"/>
                    </a:cubicBezTo>
                    <a:cubicBezTo>
                      <a:pt x="19540" y="106518"/>
                      <a:pt x="12326" y="100327"/>
                      <a:pt x="6748" y="92774"/>
                    </a:cubicBezTo>
                    <a:cubicBezTo>
                      <a:pt x="2604" y="87078"/>
                      <a:pt x="580" y="80096"/>
                      <a:pt x="1045" y="73057"/>
                    </a:cubicBezTo>
                    <a:cubicBezTo>
                      <a:pt x="1787" y="65789"/>
                      <a:pt x="4704" y="58922"/>
                      <a:pt x="9409" y="53340"/>
                    </a:cubicBezTo>
                    <a:cubicBezTo>
                      <a:pt x="15197" y="45939"/>
                      <a:pt x="22125" y="39500"/>
                      <a:pt x="29937" y="34290"/>
                    </a:cubicBezTo>
                    <a:lnTo>
                      <a:pt x="0" y="16954"/>
                    </a:lnTo>
                    <a:lnTo>
                      <a:pt x="17582" y="6763"/>
                    </a:lnTo>
                    <a:lnTo>
                      <a:pt x="47234" y="23908"/>
                    </a:lnTo>
                    <a:cubicBezTo>
                      <a:pt x="61176" y="17059"/>
                      <a:pt x="75793" y="11697"/>
                      <a:pt x="90856" y="7906"/>
                    </a:cubicBezTo>
                    <a:cubicBezTo>
                      <a:pt x="105188" y="4239"/>
                      <a:pt x="119767" y="1591"/>
                      <a:pt x="134479" y="0"/>
                    </a:cubicBezTo>
                    <a:close/>
                    <a:moveTo>
                      <a:pt x="63105" y="83153"/>
                    </a:moveTo>
                    <a:cubicBezTo>
                      <a:pt x="69786" y="86992"/>
                      <a:pt x="77494" y="88659"/>
                      <a:pt x="85154" y="87916"/>
                    </a:cubicBezTo>
                    <a:cubicBezTo>
                      <a:pt x="95447" y="86754"/>
                      <a:pt x="105587" y="84449"/>
                      <a:pt x="115376" y="81058"/>
                    </a:cubicBezTo>
                    <a:lnTo>
                      <a:pt x="67857" y="53531"/>
                    </a:lnTo>
                    <a:cubicBezTo>
                      <a:pt x="50275" y="65056"/>
                      <a:pt x="48849" y="74867"/>
                      <a:pt x="63105" y="83153"/>
                    </a:cubicBezTo>
                    <a:close/>
                    <a:moveTo>
                      <a:pt x="229992" y="97060"/>
                    </a:moveTo>
                    <a:cubicBezTo>
                      <a:pt x="222693" y="93135"/>
                      <a:pt x="214339" y="91631"/>
                      <a:pt x="206137" y="92774"/>
                    </a:cubicBezTo>
                    <a:cubicBezTo>
                      <a:pt x="194894" y="94278"/>
                      <a:pt x="183803" y="96736"/>
                      <a:pt x="172969" y="100108"/>
                    </a:cubicBezTo>
                    <a:lnTo>
                      <a:pt x="220488" y="127540"/>
                    </a:lnTo>
                    <a:cubicBezTo>
                      <a:pt x="240512" y="115157"/>
                      <a:pt x="243677" y="104994"/>
                      <a:pt x="229992" y="9706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60" name="Google Shape;1360;p27"/>
              <p:cNvSpPr/>
              <p:nvPr/>
            </p:nvSpPr>
            <p:spPr>
              <a:xfrm>
                <a:off x="6020539" y="3585400"/>
                <a:ext cx="19482" cy="25526"/>
              </a:xfrm>
              <a:custGeom>
                <a:avLst/>
                <a:gdLst/>
                <a:ahLst/>
                <a:cxnLst/>
                <a:rect l="l" t="t" r="r" b="b"/>
                <a:pathLst>
                  <a:path w="19482" h="25526" extrusionOk="0">
                    <a:moveTo>
                      <a:pt x="0" y="17145"/>
                    </a:moveTo>
                    <a:cubicBezTo>
                      <a:pt x="285" y="11430"/>
                      <a:pt x="285" y="5715"/>
                      <a:pt x="0" y="0"/>
                    </a:cubicBezTo>
                    <a:lnTo>
                      <a:pt x="19483" y="12478"/>
                    </a:lnTo>
                    <a:lnTo>
                      <a:pt x="11024"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61" name="Google Shape;1361;p27"/>
              <p:cNvSpPr/>
              <p:nvPr/>
            </p:nvSpPr>
            <p:spPr>
              <a:xfrm>
                <a:off x="6147700" y="3596258"/>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62" name="Google Shape;1362;p27"/>
              <p:cNvSpPr/>
              <p:nvPr/>
            </p:nvSpPr>
            <p:spPr>
              <a:xfrm>
                <a:off x="6161861" y="3533013"/>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63" name="Google Shape;1363;p27"/>
              <p:cNvSpPr/>
              <p:nvPr/>
            </p:nvSpPr>
            <p:spPr>
              <a:xfrm>
                <a:off x="6062736" y="3539394"/>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7"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64" name="Google Shape;1364;p27"/>
              <p:cNvSpPr/>
              <p:nvPr/>
            </p:nvSpPr>
            <p:spPr>
              <a:xfrm>
                <a:off x="5966368" y="3484530"/>
                <a:ext cx="58543" cy="38957"/>
              </a:xfrm>
              <a:custGeom>
                <a:avLst/>
                <a:gdLst/>
                <a:ahLst/>
                <a:cxnLst/>
                <a:rect l="l" t="t" r="r" b="b"/>
                <a:pathLst>
                  <a:path w="58543" h="38957" extrusionOk="0">
                    <a:moveTo>
                      <a:pt x="0" y="11144"/>
                    </a:moveTo>
                    <a:lnTo>
                      <a:pt x="49040" y="38957"/>
                    </a:lnTo>
                    <a:lnTo>
                      <a:pt x="58543" y="31623"/>
                    </a:lnTo>
                    <a:cubicBezTo>
                      <a:pt x="58543" y="31623"/>
                      <a:pt x="52366" y="24575"/>
                      <a:pt x="51986" y="23908"/>
                    </a:cubicBezTo>
                    <a:cubicBezTo>
                      <a:pt x="47566" y="18898"/>
                      <a:pt x="42406" y="14592"/>
                      <a:pt x="36685" y="11144"/>
                    </a:cubicBezTo>
                    <a:cubicBezTo>
                      <a:pt x="33073" y="10477"/>
                      <a:pt x="9789" y="0"/>
                      <a:pt x="978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65" name="Google Shape;1365;p27"/>
              <p:cNvSpPr/>
              <p:nvPr/>
            </p:nvSpPr>
            <p:spPr>
              <a:xfrm>
                <a:off x="6020539" y="3453098"/>
                <a:ext cx="27370" cy="24574"/>
              </a:xfrm>
              <a:custGeom>
                <a:avLst/>
                <a:gdLst/>
                <a:ahLst/>
                <a:cxnLst/>
                <a:rect l="l" t="t" r="r" b="b"/>
                <a:pathLst>
                  <a:path w="27370" h="24574" extrusionOk="0">
                    <a:moveTo>
                      <a:pt x="27371" y="24575"/>
                    </a:moveTo>
                    <a:lnTo>
                      <a:pt x="27371" y="7334"/>
                    </a:lnTo>
                    <a:lnTo>
                      <a:pt x="4847" y="0"/>
                    </a:lnTo>
                    <a:lnTo>
                      <a:pt x="0" y="13525"/>
                    </a:lnTo>
                    <a:lnTo>
                      <a:pt x="1236" y="19621"/>
                    </a:lnTo>
                    <a:lnTo>
                      <a:pt x="27371" y="2457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66" name="Google Shape;1366;p27"/>
              <p:cNvSpPr/>
              <p:nvPr/>
            </p:nvSpPr>
            <p:spPr>
              <a:xfrm>
                <a:off x="5898416" y="3448050"/>
                <a:ext cx="26040" cy="19430"/>
              </a:xfrm>
              <a:custGeom>
                <a:avLst/>
                <a:gdLst/>
                <a:ahLst/>
                <a:cxnLst/>
                <a:rect l="l" t="t" r="r" b="b"/>
                <a:pathLst>
                  <a:path w="26040" h="19430"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67" name="Google Shape;1367;p27"/>
              <p:cNvSpPr/>
              <p:nvPr/>
            </p:nvSpPr>
            <p:spPr>
              <a:xfrm>
                <a:off x="5899366" y="3505676"/>
                <a:ext cx="30317" cy="30194"/>
              </a:xfrm>
              <a:custGeom>
                <a:avLst/>
                <a:gdLst/>
                <a:ahLst/>
                <a:cxnLst/>
                <a:rect l="l" t="t" r="r" b="b"/>
                <a:pathLst>
                  <a:path w="30317" h="30194" extrusionOk="0">
                    <a:moveTo>
                      <a:pt x="0" y="17812"/>
                    </a:moveTo>
                    <a:lnTo>
                      <a:pt x="0" y="0"/>
                    </a:lnTo>
                    <a:lnTo>
                      <a:pt x="30317" y="0"/>
                    </a:lnTo>
                    <a:lnTo>
                      <a:pt x="22999" y="15907"/>
                    </a:lnTo>
                    <a:lnTo>
                      <a:pt x="9979" y="30194"/>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68" name="Google Shape;1368;p27"/>
              <p:cNvSpPr/>
              <p:nvPr/>
            </p:nvSpPr>
            <p:spPr>
              <a:xfrm>
                <a:off x="5898416" y="3431095"/>
                <a:ext cx="294657" cy="185070"/>
              </a:xfrm>
              <a:custGeom>
                <a:avLst/>
                <a:gdLst/>
                <a:ahLst/>
                <a:cxnLst/>
                <a:rect l="l" t="t" r="r" b="b"/>
                <a:pathLst>
                  <a:path w="294657" h="185070" extrusionOk="0">
                    <a:moveTo>
                      <a:pt x="149495" y="29337"/>
                    </a:moveTo>
                    <a:cubicBezTo>
                      <a:pt x="145608" y="29327"/>
                      <a:pt x="141730" y="29642"/>
                      <a:pt x="137900" y="30289"/>
                    </a:cubicBezTo>
                    <a:cubicBezTo>
                      <a:pt x="132673" y="31051"/>
                      <a:pt x="126875" y="32099"/>
                      <a:pt x="120413" y="33433"/>
                    </a:cubicBezTo>
                    <a:cubicBezTo>
                      <a:pt x="113950" y="34766"/>
                      <a:pt x="107203" y="36576"/>
                      <a:pt x="100265" y="38576"/>
                    </a:cubicBezTo>
                    <a:cubicBezTo>
                      <a:pt x="93508" y="40653"/>
                      <a:pt x="86903" y="43196"/>
                      <a:pt x="80497" y="46196"/>
                    </a:cubicBezTo>
                    <a:lnTo>
                      <a:pt x="131247" y="75629"/>
                    </a:lnTo>
                    <a:lnTo>
                      <a:pt x="140751" y="72390"/>
                    </a:lnTo>
                    <a:cubicBezTo>
                      <a:pt x="153676" y="68104"/>
                      <a:pt x="165841" y="64389"/>
                      <a:pt x="177341" y="61436"/>
                    </a:cubicBezTo>
                    <a:cubicBezTo>
                      <a:pt x="188089" y="58522"/>
                      <a:pt x="199104" y="56664"/>
                      <a:pt x="210224" y="55912"/>
                    </a:cubicBezTo>
                    <a:cubicBezTo>
                      <a:pt x="220345" y="55302"/>
                      <a:pt x="230505" y="56007"/>
                      <a:pt x="240446" y="58007"/>
                    </a:cubicBezTo>
                    <a:cubicBezTo>
                      <a:pt x="250463" y="60227"/>
                      <a:pt x="260062" y="64056"/>
                      <a:pt x="268862" y="69342"/>
                    </a:cubicBezTo>
                    <a:cubicBezTo>
                      <a:pt x="277663" y="73705"/>
                      <a:pt x="285190" y="80267"/>
                      <a:pt x="290721" y="88392"/>
                    </a:cubicBezTo>
                    <a:cubicBezTo>
                      <a:pt x="294399" y="94336"/>
                      <a:pt x="295558" y="101498"/>
                      <a:pt x="293952" y="108299"/>
                    </a:cubicBezTo>
                    <a:cubicBezTo>
                      <a:pt x="291757" y="115757"/>
                      <a:pt x="287661" y="122520"/>
                      <a:pt x="282072" y="127921"/>
                    </a:cubicBezTo>
                    <a:cubicBezTo>
                      <a:pt x="275239" y="134969"/>
                      <a:pt x="267617" y="141199"/>
                      <a:pt x="259358" y="146495"/>
                    </a:cubicBezTo>
                    <a:lnTo>
                      <a:pt x="291671" y="165545"/>
                    </a:lnTo>
                    <a:lnTo>
                      <a:pt x="273994" y="175736"/>
                    </a:lnTo>
                    <a:lnTo>
                      <a:pt x="241396" y="156686"/>
                    </a:lnTo>
                    <a:cubicBezTo>
                      <a:pt x="225867" y="164354"/>
                      <a:pt x="209635" y="170517"/>
                      <a:pt x="192927" y="175070"/>
                    </a:cubicBezTo>
                    <a:cubicBezTo>
                      <a:pt x="175440" y="179908"/>
                      <a:pt x="157573" y="183252"/>
                      <a:pt x="139516" y="185071"/>
                    </a:cubicBezTo>
                    <a:lnTo>
                      <a:pt x="122409" y="154496"/>
                    </a:lnTo>
                    <a:cubicBezTo>
                      <a:pt x="127180" y="154372"/>
                      <a:pt x="131941" y="153991"/>
                      <a:pt x="136664" y="153353"/>
                    </a:cubicBezTo>
                    <a:cubicBezTo>
                      <a:pt x="143032" y="152590"/>
                      <a:pt x="150160" y="151447"/>
                      <a:pt x="157953" y="149733"/>
                    </a:cubicBezTo>
                    <a:cubicBezTo>
                      <a:pt x="165746" y="148019"/>
                      <a:pt x="174109" y="145923"/>
                      <a:pt x="182853" y="143351"/>
                    </a:cubicBezTo>
                    <a:cubicBezTo>
                      <a:pt x="191340" y="140770"/>
                      <a:pt x="199627" y="137589"/>
                      <a:pt x="207658" y="133826"/>
                    </a:cubicBezTo>
                    <a:lnTo>
                      <a:pt x="157098" y="104585"/>
                    </a:lnTo>
                    <a:lnTo>
                      <a:pt x="150540" y="106871"/>
                    </a:lnTo>
                    <a:lnTo>
                      <a:pt x="143602" y="108966"/>
                    </a:lnTo>
                    <a:cubicBezTo>
                      <a:pt x="130867" y="113157"/>
                      <a:pt x="119177" y="116491"/>
                      <a:pt x="108628" y="118491"/>
                    </a:cubicBezTo>
                    <a:cubicBezTo>
                      <a:pt x="98830" y="120767"/>
                      <a:pt x="88841" y="122111"/>
                      <a:pt x="78786" y="122491"/>
                    </a:cubicBezTo>
                    <a:cubicBezTo>
                      <a:pt x="69976" y="122758"/>
                      <a:pt x="61166" y="121929"/>
                      <a:pt x="52556" y="120015"/>
                    </a:cubicBezTo>
                    <a:cubicBezTo>
                      <a:pt x="44002" y="118034"/>
                      <a:pt x="35772" y="114824"/>
                      <a:pt x="28131" y="110490"/>
                    </a:cubicBezTo>
                    <a:cubicBezTo>
                      <a:pt x="19796" y="106137"/>
                      <a:pt x="12573" y="99908"/>
                      <a:pt x="7033" y="92297"/>
                    </a:cubicBezTo>
                    <a:cubicBezTo>
                      <a:pt x="2889" y="86630"/>
                      <a:pt x="865" y="79686"/>
                      <a:pt x="1331" y="72676"/>
                    </a:cubicBezTo>
                    <a:cubicBezTo>
                      <a:pt x="2072" y="65380"/>
                      <a:pt x="4989" y="58474"/>
                      <a:pt x="9694" y="52864"/>
                    </a:cubicBezTo>
                    <a:cubicBezTo>
                      <a:pt x="15482" y="45453"/>
                      <a:pt x="22410" y="39024"/>
                      <a:pt x="30222" y="33814"/>
                    </a:cubicBezTo>
                    <a:lnTo>
                      <a:pt x="0" y="16954"/>
                    </a:lnTo>
                    <a:lnTo>
                      <a:pt x="17582" y="6763"/>
                    </a:lnTo>
                    <a:lnTo>
                      <a:pt x="47234" y="23908"/>
                    </a:lnTo>
                    <a:cubicBezTo>
                      <a:pt x="61157" y="17021"/>
                      <a:pt x="75783" y="11649"/>
                      <a:pt x="90856" y="7906"/>
                    </a:cubicBezTo>
                    <a:cubicBezTo>
                      <a:pt x="105188" y="4239"/>
                      <a:pt x="119767" y="1591"/>
                      <a:pt x="134479" y="0"/>
                    </a:cubicBezTo>
                    <a:close/>
                    <a:moveTo>
                      <a:pt x="63105" y="82772"/>
                    </a:moveTo>
                    <a:cubicBezTo>
                      <a:pt x="69786" y="86611"/>
                      <a:pt x="77494" y="88278"/>
                      <a:pt x="85154" y="87535"/>
                    </a:cubicBezTo>
                    <a:cubicBezTo>
                      <a:pt x="95437" y="86325"/>
                      <a:pt x="105568" y="84020"/>
                      <a:pt x="115376" y="80677"/>
                    </a:cubicBezTo>
                    <a:lnTo>
                      <a:pt x="67857" y="53150"/>
                    </a:lnTo>
                    <a:cubicBezTo>
                      <a:pt x="50275" y="64579"/>
                      <a:pt x="48849" y="74104"/>
                      <a:pt x="63105" y="82772"/>
                    </a:cubicBezTo>
                    <a:close/>
                    <a:moveTo>
                      <a:pt x="229992" y="96679"/>
                    </a:moveTo>
                    <a:cubicBezTo>
                      <a:pt x="222721" y="92678"/>
                      <a:pt x="214339" y="91173"/>
                      <a:pt x="206137" y="92393"/>
                    </a:cubicBezTo>
                    <a:cubicBezTo>
                      <a:pt x="194894" y="93897"/>
                      <a:pt x="183803" y="96355"/>
                      <a:pt x="172969" y="99727"/>
                    </a:cubicBezTo>
                    <a:lnTo>
                      <a:pt x="220488" y="127063"/>
                    </a:lnTo>
                    <a:cubicBezTo>
                      <a:pt x="240351" y="114776"/>
                      <a:pt x="243677" y="104585"/>
                      <a:pt x="229992" y="96679"/>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369" name="Google Shape;1369;p27"/>
            <p:cNvGrpSpPr/>
            <p:nvPr/>
          </p:nvGrpSpPr>
          <p:grpSpPr>
            <a:xfrm>
              <a:off x="3829623" y="2378741"/>
              <a:ext cx="883852" cy="621029"/>
              <a:chOff x="5639248" y="3120866"/>
              <a:chExt cx="883852" cy="621029"/>
            </a:xfrm>
          </p:grpSpPr>
          <p:sp>
            <p:nvSpPr>
              <p:cNvPr id="1370" name="Google Shape;1370;p27"/>
              <p:cNvSpPr/>
              <p:nvPr/>
            </p:nvSpPr>
            <p:spPr>
              <a:xfrm>
                <a:off x="5639248" y="323040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71" name="Google Shape;1371;p27"/>
              <p:cNvSpPr/>
              <p:nvPr/>
            </p:nvSpPr>
            <p:spPr>
              <a:xfrm>
                <a:off x="5639343" y="3373564"/>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72" name="Google Shape;1372;p27"/>
              <p:cNvSpPr/>
              <p:nvPr/>
            </p:nvSpPr>
            <p:spPr>
              <a:xfrm>
                <a:off x="6456573" y="3376612"/>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73" name="Google Shape;1373;p27"/>
              <p:cNvSpPr/>
              <p:nvPr/>
            </p:nvSpPr>
            <p:spPr>
              <a:xfrm>
                <a:off x="5639248" y="312086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74" name="Google Shape;1374;p27"/>
              <p:cNvSpPr/>
              <p:nvPr/>
            </p:nvSpPr>
            <p:spPr>
              <a:xfrm>
                <a:off x="5764868" y="3190470"/>
                <a:ext cx="632686" cy="366117"/>
              </a:xfrm>
              <a:custGeom>
                <a:avLst/>
                <a:gdLst/>
                <a:ahLst/>
                <a:cxnLst/>
                <a:rect l="l" t="t" r="r" b="b"/>
                <a:pathLst>
                  <a:path w="632686" h="366117" extrusionOk="0">
                    <a:moveTo>
                      <a:pt x="632117" y="194048"/>
                    </a:moveTo>
                    <a:cubicBezTo>
                      <a:pt x="627555" y="237101"/>
                      <a:pt x="596952" y="279773"/>
                      <a:pt x="540025" y="312539"/>
                    </a:cubicBezTo>
                    <a:cubicBezTo>
                      <a:pt x="416475" y="383976"/>
                      <a:pt x="216136" y="383976"/>
                      <a:pt x="92586" y="312539"/>
                    </a:cubicBezTo>
                    <a:cubicBezTo>
                      <a:pt x="35564" y="279487"/>
                      <a:pt x="4961" y="237101"/>
                      <a:pt x="590" y="194048"/>
                    </a:cubicBezTo>
                    <a:cubicBezTo>
                      <a:pt x="-4732" y="143661"/>
                      <a:pt x="25965" y="92131"/>
                      <a:pt x="92586" y="53650"/>
                    </a:cubicBezTo>
                    <a:cubicBezTo>
                      <a:pt x="216136" y="-17883"/>
                      <a:pt x="416475" y="-17883"/>
                      <a:pt x="540025" y="53650"/>
                    </a:cubicBezTo>
                    <a:cubicBezTo>
                      <a:pt x="606646" y="92131"/>
                      <a:pt x="637344" y="143280"/>
                      <a:pt x="632117"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75" name="Google Shape;1375;p27"/>
              <p:cNvSpPr/>
              <p:nvPr/>
            </p:nvSpPr>
            <p:spPr>
              <a:xfrm>
                <a:off x="5765458" y="3212377"/>
                <a:ext cx="631526" cy="344209"/>
              </a:xfrm>
              <a:custGeom>
                <a:avLst/>
                <a:gdLst/>
                <a:ahLst/>
                <a:cxnLst/>
                <a:rect l="l" t="t" r="r" b="b"/>
                <a:pathLst>
                  <a:path w="631526" h="344209" extrusionOk="0">
                    <a:moveTo>
                      <a:pt x="631527" y="172141"/>
                    </a:moveTo>
                    <a:cubicBezTo>
                      <a:pt x="626965" y="215194"/>
                      <a:pt x="596363" y="257866"/>
                      <a:pt x="539435" y="290631"/>
                    </a:cubicBezTo>
                    <a:cubicBezTo>
                      <a:pt x="415886" y="362069"/>
                      <a:pt x="215546" y="362069"/>
                      <a:pt x="91997" y="290631"/>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965" y="129088"/>
                      <a:pt x="631527" y="172141"/>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76" name="Google Shape;1376;p27"/>
              <p:cNvSpPr/>
              <p:nvPr/>
            </p:nvSpPr>
            <p:spPr>
              <a:xfrm>
                <a:off x="5927022" y="3295364"/>
                <a:ext cx="294875" cy="184213"/>
              </a:xfrm>
              <a:custGeom>
                <a:avLst/>
                <a:gdLst/>
                <a:ahLst/>
                <a:cxnLst/>
                <a:rect l="l" t="t" r="r" b="b"/>
                <a:pathLst>
                  <a:path w="294875" h="184213" extrusionOk="0">
                    <a:moveTo>
                      <a:pt x="149495" y="28861"/>
                    </a:moveTo>
                    <a:cubicBezTo>
                      <a:pt x="145608" y="28851"/>
                      <a:pt x="141730" y="29166"/>
                      <a:pt x="137900" y="29813"/>
                    </a:cubicBezTo>
                    <a:cubicBezTo>
                      <a:pt x="132673" y="30575"/>
                      <a:pt x="126876" y="31623"/>
                      <a:pt x="120413" y="32956"/>
                    </a:cubicBezTo>
                    <a:cubicBezTo>
                      <a:pt x="113950" y="34290"/>
                      <a:pt x="107298" y="36004"/>
                      <a:pt x="100265" y="38100"/>
                    </a:cubicBezTo>
                    <a:cubicBezTo>
                      <a:pt x="93498" y="40148"/>
                      <a:pt x="86893" y="42701"/>
                      <a:pt x="80497" y="45720"/>
                    </a:cubicBezTo>
                    <a:lnTo>
                      <a:pt x="131247" y="75057"/>
                    </a:lnTo>
                    <a:lnTo>
                      <a:pt x="140751" y="71914"/>
                    </a:lnTo>
                    <a:cubicBezTo>
                      <a:pt x="153676" y="67532"/>
                      <a:pt x="165841" y="63913"/>
                      <a:pt x="177341" y="60865"/>
                    </a:cubicBezTo>
                    <a:cubicBezTo>
                      <a:pt x="188108" y="58026"/>
                      <a:pt x="199114" y="56207"/>
                      <a:pt x="210224" y="55435"/>
                    </a:cubicBezTo>
                    <a:cubicBezTo>
                      <a:pt x="220374" y="54826"/>
                      <a:pt x="230571" y="55531"/>
                      <a:pt x="240541" y="57531"/>
                    </a:cubicBezTo>
                    <a:cubicBezTo>
                      <a:pt x="250577" y="59760"/>
                      <a:pt x="260195" y="63551"/>
                      <a:pt x="269052" y="68771"/>
                    </a:cubicBezTo>
                    <a:cubicBezTo>
                      <a:pt x="277824" y="73171"/>
                      <a:pt x="285351" y="79724"/>
                      <a:pt x="290911" y="87821"/>
                    </a:cubicBezTo>
                    <a:cubicBezTo>
                      <a:pt x="294627" y="93745"/>
                      <a:pt x="295796" y="100927"/>
                      <a:pt x="294142" y="107728"/>
                    </a:cubicBezTo>
                    <a:cubicBezTo>
                      <a:pt x="291985" y="115205"/>
                      <a:pt x="287889" y="121977"/>
                      <a:pt x="282262" y="127349"/>
                    </a:cubicBezTo>
                    <a:cubicBezTo>
                      <a:pt x="275315" y="134379"/>
                      <a:pt x="267522" y="140522"/>
                      <a:pt x="259073" y="145637"/>
                    </a:cubicBezTo>
                    <a:lnTo>
                      <a:pt x="291386" y="164687"/>
                    </a:lnTo>
                    <a:lnTo>
                      <a:pt x="273709" y="174879"/>
                    </a:lnTo>
                    <a:lnTo>
                      <a:pt x="241111" y="155829"/>
                    </a:lnTo>
                    <a:cubicBezTo>
                      <a:pt x="225572" y="163487"/>
                      <a:pt x="209349" y="169650"/>
                      <a:pt x="192642" y="174212"/>
                    </a:cubicBezTo>
                    <a:cubicBezTo>
                      <a:pt x="175155" y="179051"/>
                      <a:pt x="157288" y="182394"/>
                      <a:pt x="139230" y="184213"/>
                    </a:cubicBezTo>
                    <a:lnTo>
                      <a:pt x="122219" y="153638"/>
                    </a:lnTo>
                    <a:cubicBezTo>
                      <a:pt x="126952" y="153514"/>
                      <a:pt x="131684" y="153133"/>
                      <a:pt x="136379" y="152495"/>
                    </a:cubicBezTo>
                    <a:cubicBezTo>
                      <a:pt x="142842" y="151733"/>
                      <a:pt x="149875" y="150590"/>
                      <a:pt x="157763" y="148876"/>
                    </a:cubicBezTo>
                    <a:cubicBezTo>
                      <a:pt x="165651" y="147161"/>
                      <a:pt x="173824" y="145066"/>
                      <a:pt x="182568" y="142494"/>
                    </a:cubicBezTo>
                    <a:cubicBezTo>
                      <a:pt x="191074" y="139970"/>
                      <a:pt x="199361" y="136779"/>
                      <a:pt x="207373" y="132969"/>
                    </a:cubicBezTo>
                    <a:lnTo>
                      <a:pt x="156812" y="105061"/>
                    </a:lnTo>
                    <a:lnTo>
                      <a:pt x="150255" y="107347"/>
                    </a:lnTo>
                    <a:lnTo>
                      <a:pt x="143317" y="109442"/>
                    </a:lnTo>
                    <a:cubicBezTo>
                      <a:pt x="130582" y="113633"/>
                      <a:pt x="118987" y="116872"/>
                      <a:pt x="108343" y="118967"/>
                    </a:cubicBezTo>
                    <a:cubicBezTo>
                      <a:pt x="98573" y="121244"/>
                      <a:pt x="88613" y="122577"/>
                      <a:pt x="78596" y="122968"/>
                    </a:cubicBezTo>
                    <a:cubicBezTo>
                      <a:pt x="69758" y="123311"/>
                      <a:pt x="60910" y="122511"/>
                      <a:pt x="52271" y="120587"/>
                    </a:cubicBezTo>
                    <a:cubicBezTo>
                      <a:pt x="43736" y="118615"/>
                      <a:pt x="35544" y="115405"/>
                      <a:pt x="27941" y="111062"/>
                    </a:cubicBezTo>
                    <a:cubicBezTo>
                      <a:pt x="19578" y="106709"/>
                      <a:pt x="12326" y="100479"/>
                      <a:pt x="6748" y="92869"/>
                    </a:cubicBezTo>
                    <a:cubicBezTo>
                      <a:pt x="2690" y="87163"/>
                      <a:pt x="675" y="80248"/>
                      <a:pt x="1045" y="73247"/>
                    </a:cubicBezTo>
                    <a:cubicBezTo>
                      <a:pt x="1768" y="65951"/>
                      <a:pt x="4685" y="59036"/>
                      <a:pt x="9409" y="53435"/>
                    </a:cubicBezTo>
                    <a:cubicBezTo>
                      <a:pt x="15216" y="46053"/>
                      <a:pt x="22144" y="39624"/>
                      <a:pt x="29937" y="34385"/>
                    </a:cubicBezTo>
                    <a:lnTo>
                      <a:pt x="0" y="17050"/>
                    </a:lnTo>
                    <a:lnTo>
                      <a:pt x="17582" y="6858"/>
                    </a:lnTo>
                    <a:lnTo>
                      <a:pt x="47329" y="24003"/>
                    </a:lnTo>
                    <a:cubicBezTo>
                      <a:pt x="61214" y="17069"/>
                      <a:pt x="75802" y="11668"/>
                      <a:pt x="90856" y="7906"/>
                    </a:cubicBezTo>
                    <a:cubicBezTo>
                      <a:pt x="105207" y="4324"/>
                      <a:pt x="119786" y="1686"/>
                      <a:pt x="134479" y="0"/>
                    </a:cubicBezTo>
                    <a:close/>
                    <a:moveTo>
                      <a:pt x="63105" y="82201"/>
                    </a:moveTo>
                    <a:cubicBezTo>
                      <a:pt x="69758" y="86116"/>
                      <a:pt x="77484" y="87782"/>
                      <a:pt x="85154" y="86963"/>
                    </a:cubicBezTo>
                    <a:cubicBezTo>
                      <a:pt x="95475" y="85792"/>
                      <a:pt x="105635" y="83525"/>
                      <a:pt x="115471" y="80200"/>
                    </a:cubicBezTo>
                    <a:lnTo>
                      <a:pt x="67952" y="52673"/>
                    </a:lnTo>
                    <a:cubicBezTo>
                      <a:pt x="50180" y="64484"/>
                      <a:pt x="48849" y="74390"/>
                      <a:pt x="63105" y="82582"/>
                    </a:cubicBezTo>
                    <a:close/>
                    <a:moveTo>
                      <a:pt x="229992" y="96203"/>
                    </a:moveTo>
                    <a:cubicBezTo>
                      <a:pt x="222750" y="92221"/>
                      <a:pt x="214405" y="90716"/>
                      <a:pt x="206232" y="91916"/>
                    </a:cubicBezTo>
                    <a:cubicBezTo>
                      <a:pt x="194951" y="93374"/>
                      <a:pt x="183822" y="95831"/>
                      <a:pt x="172969" y="99250"/>
                    </a:cubicBezTo>
                    <a:lnTo>
                      <a:pt x="220488" y="126587"/>
                    </a:lnTo>
                    <a:cubicBezTo>
                      <a:pt x="240512" y="114462"/>
                      <a:pt x="243677" y="104461"/>
                      <a:pt x="229992" y="96583"/>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77" name="Google Shape;1377;p27"/>
              <p:cNvSpPr/>
              <p:nvPr/>
            </p:nvSpPr>
            <p:spPr>
              <a:xfrm>
                <a:off x="6049241" y="3432333"/>
                <a:ext cx="19007" cy="25526"/>
              </a:xfrm>
              <a:custGeom>
                <a:avLst/>
                <a:gdLst/>
                <a:ahLst/>
                <a:cxnLst/>
                <a:rect l="l" t="t" r="r" b="b"/>
                <a:pathLst>
                  <a:path w="19007" h="25526" extrusionOk="0">
                    <a:moveTo>
                      <a:pt x="0" y="17240"/>
                    </a:moveTo>
                    <a:cubicBezTo>
                      <a:pt x="0" y="15907"/>
                      <a:pt x="0" y="0"/>
                      <a:pt x="0" y="0"/>
                    </a:cubicBezTo>
                    <a:lnTo>
                      <a:pt x="19008" y="12573"/>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78" name="Google Shape;1378;p27"/>
              <p:cNvSpPr/>
              <p:nvPr/>
            </p:nvSpPr>
            <p:spPr>
              <a:xfrm>
                <a:off x="6176402" y="3443287"/>
                <a:ext cx="42006" cy="19621"/>
              </a:xfrm>
              <a:custGeom>
                <a:avLst/>
                <a:gdLst/>
                <a:ahLst/>
                <a:cxnLst/>
                <a:rect l="l" t="t" r="r" b="b"/>
                <a:pathLst>
                  <a:path w="42006" h="19621" extrusionOk="0">
                    <a:moveTo>
                      <a:pt x="42007" y="17145"/>
                    </a:moveTo>
                    <a:lnTo>
                      <a:pt x="42007" y="0"/>
                    </a:lnTo>
                    <a:lnTo>
                      <a:pt x="0" y="3143"/>
                    </a:lnTo>
                    <a:lnTo>
                      <a:pt x="24140" y="19621"/>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79" name="Google Shape;1379;p27"/>
              <p:cNvSpPr/>
              <p:nvPr/>
            </p:nvSpPr>
            <p:spPr>
              <a:xfrm>
                <a:off x="6190467" y="3380041"/>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80" name="Google Shape;1380;p27"/>
              <p:cNvSpPr/>
              <p:nvPr/>
            </p:nvSpPr>
            <p:spPr>
              <a:xfrm>
                <a:off x="6091248" y="338642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81" name="Google Shape;1381;p27"/>
              <p:cNvSpPr/>
              <p:nvPr/>
            </p:nvSpPr>
            <p:spPr>
              <a:xfrm>
                <a:off x="5995069" y="3331273"/>
                <a:ext cx="58923" cy="38862"/>
              </a:xfrm>
              <a:custGeom>
                <a:avLst/>
                <a:gdLst/>
                <a:ahLst/>
                <a:cxnLst/>
                <a:rect l="l" t="t" r="r" b="b"/>
                <a:pathLst>
                  <a:path w="58923" h="38862" extrusionOk="0">
                    <a:moveTo>
                      <a:pt x="0" y="11049"/>
                    </a:moveTo>
                    <a:lnTo>
                      <a:pt x="48944" y="38862"/>
                    </a:lnTo>
                    <a:lnTo>
                      <a:pt x="58923" y="31623"/>
                    </a:lnTo>
                    <a:cubicBezTo>
                      <a:pt x="58923" y="31623"/>
                      <a:pt x="52841" y="24575"/>
                      <a:pt x="52366" y="23908"/>
                    </a:cubicBezTo>
                    <a:cubicBezTo>
                      <a:pt x="47966" y="18840"/>
                      <a:pt x="42805" y="14507"/>
                      <a:pt x="37065" y="11049"/>
                    </a:cubicBezTo>
                    <a:cubicBezTo>
                      <a:pt x="33453" y="10382"/>
                      <a:pt x="10169" y="0"/>
                      <a:pt x="1016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82" name="Google Shape;1382;p27"/>
              <p:cNvSpPr/>
              <p:nvPr/>
            </p:nvSpPr>
            <p:spPr>
              <a:xfrm>
                <a:off x="6049241" y="330012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83" name="Google Shape;1383;p27"/>
              <p:cNvSpPr/>
              <p:nvPr/>
            </p:nvSpPr>
            <p:spPr>
              <a:xfrm>
                <a:off x="5927022" y="3295078"/>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84" name="Google Shape;1384;p27"/>
              <p:cNvSpPr/>
              <p:nvPr/>
            </p:nvSpPr>
            <p:spPr>
              <a:xfrm>
                <a:off x="5927973" y="3352800"/>
                <a:ext cx="30221" cy="30289"/>
              </a:xfrm>
              <a:custGeom>
                <a:avLst/>
                <a:gdLst/>
                <a:ahLst/>
                <a:cxnLst/>
                <a:rect l="l" t="t" r="r" b="b"/>
                <a:pathLst>
                  <a:path w="30221" h="30289" extrusionOk="0">
                    <a:moveTo>
                      <a:pt x="0" y="17717"/>
                    </a:moveTo>
                    <a:lnTo>
                      <a:pt x="0" y="0"/>
                    </a:lnTo>
                    <a:lnTo>
                      <a:pt x="30222" y="0"/>
                    </a:lnTo>
                    <a:lnTo>
                      <a:pt x="22904" y="16002"/>
                    </a:lnTo>
                    <a:lnTo>
                      <a:pt x="9979"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85" name="Google Shape;1385;p27"/>
              <p:cNvSpPr/>
              <p:nvPr/>
            </p:nvSpPr>
            <p:spPr>
              <a:xfrm>
                <a:off x="5927022" y="3277266"/>
                <a:ext cx="294877" cy="185546"/>
              </a:xfrm>
              <a:custGeom>
                <a:avLst/>
                <a:gdLst/>
                <a:ahLst/>
                <a:cxnLst/>
                <a:rect l="l" t="t" r="r" b="b"/>
                <a:pathLst>
                  <a:path w="294877" h="185546" extrusionOk="0">
                    <a:moveTo>
                      <a:pt x="149495" y="30194"/>
                    </a:moveTo>
                    <a:cubicBezTo>
                      <a:pt x="145608" y="30185"/>
                      <a:pt x="141730" y="30499"/>
                      <a:pt x="137900" y="31147"/>
                    </a:cubicBezTo>
                    <a:cubicBezTo>
                      <a:pt x="132673" y="31813"/>
                      <a:pt x="126876" y="32861"/>
                      <a:pt x="120413" y="34290"/>
                    </a:cubicBezTo>
                    <a:cubicBezTo>
                      <a:pt x="113950" y="35719"/>
                      <a:pt x="107298" y="37338"/>
                      <a:pt x="100265" y="39433"/>
                    </a:cubicBezTo>
                    <a:cubicBezTo>
                      <a:pt x="93517" y="41491"/>
                      <a:pt x="86912" y="44005"/>
                      <a:pt x="80497" y="46958"/>
                    </a:cubicBezTo>
                    <a:lnTo>
                      <a:pt x="131247" y="76390"/>
                    </a:lnTo>
                    <a:lnTo>
                      <a:pt x="140751" y="73152"/>
                    </a:lnTo>
                    <a:cubicBezTo>
                      <a:pt x="153676" y="68866"/>
                      <a:pt x="165841" y="65246"/>
                      <a:pt x="177341" y="62198"/>
                    </a:cubicBezTo>
                    <a:cubicBezTo>
                      <a:pt x="188108" y="59360"/>
                      <a:pt x="199114" y="57540"/>
                      <a:pt x="210224" y="56769"/>
                    </a:cubicBezTo>
                    <a:cubicBezTo>
                      <a:pt x="220374" y="56178"/>
                      <a:pt x="230552" y="56855"/>
                      <a:pt x="240541" y="58769"/>
                    </a:cubicBezTo>
                    <a:cubicBezTo>
                      <a:pt x="250577" y="61036"/>
                      <a:pt x="260195" y="64856"/>
                      <a:pt x="269052" y="70104"/>
                    </a:cubicBezTo>
                    <a:cubicBezTo>
                      <a:pt x="277824" y="74504"/>
                      <a:pt x="285351" y="81058"/>
                      <a:pt x="290911" y="89154"/>
                    </a:cubicBezTo>
                    <a:cubicBezTo>
                      <a:pt x="294636" y="95040"/>
                      <a:pt x="295796" y="102194"/>
                      <a:pt x="294142" y="108966"/>
                    </a:cubicBezTo>
                    <a:cubicBezTo>
                      <a:pt x="292013" y="116481"/>
                      <a:pt x="287908" y="123292"/>
                      <a:pt x="282262" y="128683"/>
                    </a:cubicBezTo>
                    <a:cubicBezTo>
                      <a:pt x="275287" y="135684"/>
                      <a:pt x="267503" y="141827"/>
                      <a:pt x="259073" y="146971"/>
                    </a:cubicBezTo>
                    <a:lnTo>
                      <a:pt x="291386" y="166021"/>
                    </a:lnTo>
                    <a:lnTo>
                      <a:pt x="273709" y="176308"/>
                    </a:lnTo>
                    <a:lnTo>
                      <a:pt x="241111" y="157258"/>
                    </a:lnTo>
                    <a:cubicBezTo>
                      <a:pt x="225591" y="164925"/>
                      <a:pt x="209359" y="171050"/>
                      <a:pt x="192642" y="175546"/>
                    </a:cubicBezTo>
                    <a:cubicBezTo>
                      <a:pt x="175164" y="180422"/>
                      <a:pt x="157288" y="183775"/>
                      <a:pt x="139230" y="185547"/>
                    </a:cubicBezTo>
                    <a:lnTo>
                      <a:pt x="122219" y="154972"/>
                    </a:lnTo>
                    <a:cubicBezTo>
                      <a:pt x="125355" y="154972"/>
                      <a:pt x="130107" y="154972"/>
                      <a:pt x="136379" y="153924"/>
                    </a:cubicBezTo>
                    <a:cubicBezTo>
                      <a:pt x="142652" y="152876"/>
                      <a:pt x="149875" y="151924"/>
                      <a:pt x="157763" y="150209"/>
                    </a:cubicBezTo>
                    <a:cubicBezTo>
                      <a:pt x="165651" y="148495"/>
                      <a:pt x="173824" y="146399"/>
                      <a:pt x="182568" y="143827"/>
                    </a:cubicBezTo>
                    <a:cubicBezTo>
                      <a:pt x="191074" y="141303"/>
                      <a:pt x="199361" y="138113"/>
                      <a:pt x="207373" y="134302"/>
                    </a:cubicBezTo>
                    <a:lnTo>
                      <a:pt x="156812" y="105061"/>
                    </a:lnTo>
                    <a:cubicBezTo>
                      <a:pt x="154722" y="105918"/>
                      <a:pt x="152441" y="106680"/>
                      <a:pt x="150255" y="107347"/>
                    </a:cubicBezTo>
                    <a:lnTo>
                      <a:pt x="143317" y="109538"/>
                    </a:lnTo>
                    <a:cubicBezTo>
                      <a:pt x="130582" y="113728"/>
                      <a:pt x="118987" y="116967"/>
                      <a:pt x="108343" y="119063"/>
                    </a:cubicBezTo>
                    <a:cubicBezTo>
                      <a:pt x="98573" y="121339"/>
                      <a:pt x="88613" y="122672"/>
                      <a:pt x="78596" y="123063"/>
                    </a:cubicBezTo>
                    <a:cubicBezTo>
                      <a:pt x="69748" y="123377"/>
                      <a:pt x="60900" y="122549"/>
                      <a:pt x="52271" y="120586"/>
                    </a:cubicBezTo>
                    <a:cubicBezTo>
                      <a:pt x="43727" y="118662"/>
                      <a:pt x="35525" y="115452"/>
                      <a:pt x="27941" y="111061"/>
                    </a:cubicBezTo>
                    <a:cubicBezTo>
                      <a:pt x="19597" y="106670"/>
                      <a:pt x="12355" y="100460"/>
                      <a:pt x="6748" y="92869"/>
                    </a:cubicBezTo>
                    <a:cubicBezTo>
                      <a:pt x="2690" y="87163"/>
                      <a:pt x="684" y="80248"/>
                      <a:pt x="1045" y="73247"/>
                    </a:cubicBezTo>
                    <a:cubicBezTo>
                      <a:pt x="1768" y="65951"/>
                      <a:pt x="4685" y="59036"/>
                      <a:pt x="9409" y="53435"/>
                    </a:cubicBezTo>
                    <a:cubicBezTo>
                      <a:pt x="15187" y="46025"/>
                      <a:pt x="22125" y="39595"/>
                      <a:pt x="29937" y="34385"/>
                    </a:cubicBezTo>
                    <a:lnTo>
                      <a:pt x="0" y="17050"/>
                    </a:lnTo>
                    <a:lnTo>
                      <a:pt x="17582" y="6763"/>
                    </a:lnTo>
                    <a:lnTo>
                      <a:pt x="47329" y="24003"/>
                    </a:lnTo>
                    <a:cubicBezTo>
                      <a:pt x="61214" y="17069"/>
                      <a:pt x="75802" y="11668"/>
                      <a:pt x="90856" y="7906"/>
                    </a:cubicBezTo>
                    <a:cubicBezTo>
                      <a:pt x="105197" y="4286"/>
                      <a:pt x="119776" y="1638"/>
                      <a:pt x="134479" y="0"/>
                    </a:cubicBezTo>
                    <a:close/>
                    <a:moveTo>
                      <a:pt x="63105" y="83534"/>
                    </a:moveTo>
                    <a:cubicBezTo>
                      <a:pt x="69777" y="87401"/>
                      <a:pt x="77484" y="89068"/>
                      <a:pt x="85154" y="88297"/>
                    </a:cubicBezTo>
                    <a:cubicBezTo>
                      <a:pt x="95475" y="87125"/>
                      <a:pt x="105635" y="84858"/>
                      <a:pt x="115471" y="81534"/>
                    </a:cubicBezTo>
                    <a:lnTo>
                      <a:pt x="67952" y="54007"/>
                    </a:lnTo>
                    <a:cubicBezTo>
                      <a:pt x="50180" y="65437"/>
                      <a:pt x="48849" y="75533"/>
                      <a:pt x="63105" y="83534"/>
                    </a:cubicBezTo>
                    <a:close/>
                    <a:moveTo>
                      <a:pt x="229992" y="97441"/>
                    </a:moveTo>
                    <a:cubicBezTo>
                      <a:pt x="222740" y="93497"/>
                      <a:pt x="214396" y="92021"/>
                      <a:pt x="206232" y="93250"/>
                    </a:cubicBezTo>
                    <a:cubicBezTo>
                      <a:pt x="194951" y="94707"/>
                      <a:pt x="183822" y="97164"/>
                      <a:pt x="172969" y="100584"/>
                    </a:cubicBezTo>
                    <a:lnTo>
                      <a:pt x="220488" y="127921"/>
                    </a:lnTo>
                    <a:cubicBezTo>
                      <a:pt x="240256" y="115538"/>
                      <a:pt x="243677" y="105442"/>
                      <a:pt x="229992" y="97441"/>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386" name="Google Shape;1386;p27"/>
            <p:cNvGrpSpPr/>
            <p:nvPr/>
          </p:nvGrpSpPr>
          <p:grpSpPr>
            <a:xfrm>
              <a:off x="3810520" y="2225674"/>
              <a:ext cx="883852" cy="621125"/>
              <a:chOff x="5620145" y="2967799"/>
              <a:chExt cx="883852" cy="621125"/>
            </a:xfrm>
          </p:grpSpPr>
          <p:sp>
            <p:nvSpPr>
              <p:cNvPr id="1387" name="Google Shape;1387;p27"/>
              <p:cNvSpPr/>
              <p:nvPr/>
            </p:nvSpPr>
            <p:spPr>
              <a:xfrm>
                <a:off x="5620145" y="307743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88" name="Google Shape;1388;p27"/>
              <p:cNvSpPr/>
              <p:nvPr/>
            </p:nvSpPr>
            <p:spPr>
              <a:xfrm>
                <a:off x="5620240" y="3220497"/>
                <a:ext cx="87339" cy="116586"/>
              </a:xfrm>
              <a:custGeom>
                <a:avLst/>
                <a:gdLst/>
                <a:ahLst/>
                <a:cxnLst/>
                <a:rect l="l" t="t" r="r" b="b"/>
                <a:pathLst>
                  <a:path w="87339" h="116586" extrusionOk="0">
                    <a:moveTo>
                      <a:pt x="0" y="116586"/>
                    </a:moveTo>
                    <a:lnTo>
                      <a:pt x="0" y="0"/>
                    </a:lnTo>
                    <a:lnTo>
                      <a:pt x="87340" y="78010"/>
                    </a:lnTo>
                    <a:lnTo>
                      <a:pt x="0" y="116586"/>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89" name="Google Shape;1389;p27"/>
              <p:cNvSpPr/>
              <p:nvPr/>
            </p:nvSpPr>
            <p:spPr>
              <a:xfrm>
                <a:off x="6437470" y="3223545"/>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0" name="Google Shape;1390;p27"/>
              <p:cNvSpPr/>
              <p:nvPr/>
            </p:nvSpPr>
            <p:spPr>
              <a:xfrm>
                <a:off x="5620145" y="2967799"/>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1" name="Google Shape;1391;p27"/>
              <p:cNvSpPr/>
              <p:nvPr/>
            </p:nvSpPr>
            <p:spPr>
              <a:xfrm>
                <a:off x="5745842" y="3037498"/>
                <a:ext cx="632610" cy="366021"/>
              </a:xfrm>
              <a:custGeom>
                <a:avLst/>
                <a:gdLst/>
                <a:ahLst/>
                <a:cxnLst/>
                <a:rect l="l" t="t" r="r" b="b"/>
                <a:pathLst>
                  <a:path w="632610" h="366021" extrusionOk="0">
                    <a:moveTo>
                      <a:pt x="632040" y="194048"/>
                    </a:moveTo>
                    <a:cubicBezTo>
                      <a:pt x="627573" y="237101"/>
                      <a:pt x="596971" y="279773"/>
                      <a:pt x="539948" y="312444"/>
                    </a:cubicBezTo>
                    <a:cubicBezTo>
                      <a:pt x="416399" y="383881"/>
                      <a:pt x="216059" y="383881"/>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569" y="92131"/>
                      <a:pt x="637267" y="143851"/>
                      <a:pt x="632040"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2" name="Google Shape;1392;p27"/>
              <p:cNvSpPr/>
              <p:nvPr/>
            </p:nvSpPr>
            <p:spPr>
              <a:xfrm>
                <a:off x="5746450" y="3059406"/>
                <a:ext cx="631431" cy="344114"/>
              </a:xfrm>
              <a:custGeom>
                <a:avLst/>
                <a:gdLst/>
                <a:ahLst/>
                <a:cxnLst/>
                <a:rect l="l" t="t" r="r" b="b"/>
                <a:pathLst>
                  <a:path w="631431" h="344114" extrusionOk="0">
                    <a:moveTo>
                      <a:pt x="631432" y="172141"/>
                    </a:moveTo>
                    <a:cubicBezTo>
                      <a:pt x="626965" y="215193"/>
                      <a:pt x="596363" y="257866"/>
                      <a:pt x="539340" y="290536"/>
                    </a:cubicBezTo>
                    <a:cubicBezTo>
                      <a:pt x="415791" y="361974"/>
                      <a:pt x="215451" y="361974"/>
                      <a:pt x="91902" y="290536"/>
                    </a:cubicBezTo>
                    <a:cubicBezTo>
                      <a:pt x="34879" y="257580"/>
                      <a:pt x="4372" y="215193"/>
                      <a:pt x="0" y="172141"/>
                    </a:cubicBezTo>
                    <a:cubicBezTo>
                      <a:pt x="4372" y="128992"/>
                      <a:pt x="34974" y="86416"/>
                      <a:pt x="91902" y="53650"/>
                    </a:cubicBezTo>
                    <a:cubicBezTo>
                      <a:pt x="215451" y="-17883"/>
                      <a:pt x="415791" y="-17883"/>
                      <a:pt x="539340" y="53650"/>
                    </a:cubicBezTo>
                    <a:cubicBezTo>
                      <a:pt x="596363" y="86606"/>
                      <a:pt x="626965" y="128992"/>
                      <a:pt x="631432" y="172141"/>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3" name="Google Shape;1393;p27"/>
              <p:cNvSpPr/>
              <p:nvPr/>
            </p:nvSpPr>
            <p:spPr>
              <a:xfrm>
                <a:off x="5907730" y="3141821"/>
                <a:ext cx="294899" cy="185451"/>
              </a:xfrm>
              <a:custGeom>
                <a:avLst/>
                <a:gdLst/>
                <a:ahLst/>
                <a:cxnLst/>
                <a:rect l="l" t="t" r="r" b="b"/>
                <a:pathLst>
                  <a:path w="294899" h="185451" extrusionOk="0">
                    <a:moveTo>
                      <a:pt x="149685" y="30004"/>
                    </a:moveTo>
                    <a:cubicBezTo>
                      <a:pt x="145807" y="30004"/>
                      <a:pt x="141929" y="30289"/>
                      <a:pt x="138090" y="30861"/>
                    </a:cubicBezTo>
                    <a:cubicBezTo>
                      <a:pt x="132958" y="31623"/>
                      <a:pt x="127066" y="32671"/>
                      <a:pt x="120603" y="34004"/>
                    </a:cubicBezTo>
                    <a:cubicBezTo>
                      <a:pt x="114140" y="35338"/>
                      <a:pt x="107488" y="37147"/>
                      <a:pt x="100550" y="39243"/>
                    </a:cubicBezTo>
                    <a:cubicBezTo>
                      <a:pt x="93745" y="41243"/>
                      <a:pt x="87112" y="43758"/>
                      <a:pt x="80687" y="46768"/>
                    </a:cubicBezTo>
                    <a:lnTo>
                      <a:pt x="131532" y="76200"/>
                    </a:lnTo>
                    <a:lnTo>
                      <a:pt x="140561" y="72961"/>
                    </a:lnTo>
                    <a:cubicBezTo>
                      <a:pt x="153486" y="68675"/>
                      <a:pt x="165746" y="65056"/>
                      <a:pt x="177151" y="62008"/>
                    </a:cubicBezTo>
                    <a:cubicBezTo>
                      <a:pt x="187909" y="59122"/>
                      <a:pt x="198924" y="57312"/>
                      <a:pt x="210034" y="56578"/>
                    </a:cubicBezTo>
                    <a:cubicBezTo>
                      <a:pt x="220250" y="55874"/>
                      <a:pt x="230505" y="56540"/>
                      <a:pt x="240541" y="58579"/>
                    </a:cubicBezTo>
                    <a:cubicBezTo>
                      <a:pt x="250586" y="60827"/>
                      <a:pt x="260204" y="64656"/>
                      <a:pt x="269052" y="69913"/>
                    </a:cubicBezTo>
                    <a:cubicBezTo>
                      <a:pt x="277834" y="74304"/>
                      <a:pt x="285351" y="80858"/>
                      <a:pt x="290911" y="88963"/>
                    </a:cubicBezTo>
                    <a:cubicBezTo>
                      <a:pt x="294665" y="94869"/>
                      <a:pt x="295834" y="102070"/>
                      <a:pt x="294142" y="108871"/>
                    </a:cubicBezTo>
                    <a:cubicBezTo>
                      <a:pt x="292032" y="116367"/>
                      <a:pt x="287927" y="123149"/>
                      <a:pt x="282262" y="128492"/>
                    </a:cubicBezTo>
                    <a:cubicBezTo>
                      <a:pt x="275287" y="135522"/>
                      <a:pt x="267503" y="141694"/>
                      <a:pt x="259073" y="146875"/>
                    </a:cubicBezTo>
                    <a:lnTo>
                      <a:pt x="291386" y="165925"/>
                    </a:lnTo>
                    <a:lnTo>
                      <a:pt x="273709" y="176117"/>
                    </a:lnTo>
                    <a:lnTo>
                      <a:pt x="241111" y="157067"/>
                    </a:lnTo>
                    <a:cubicBezTo>
                      <a:pt x="225610" y="164811"/>
                      <a:pt x="209368" y="170974"/>
                      <a:pt x="192642" y="175450"/>
                    </a:cubicBezTo>
                    <a:cubicBezTo>
                      <a:pt x="175155" y="180289"/>
                      <a:pt x="157288" y="183642"/>
                      <a:pt x="139230" y="185452"/>
                    </a:cubicBezTo>
                    <a:lnTo>
                      <a:pt x="122219" y="154876"/>
                    </a:lnTo>
                    <a:cubicBezTo>
                      <a:pt x="125355" y="154876"/>
                      <a:pt x="130107" y="154876"/>
                      <a:pt x="136474" y="153829"/>
                    </a:cubicBezTo>
                    <a:cubicBezTo>
                      <a:pt x="142842" y="152781"/>
                      <a:pt x="149875" y="151828"/>
                      <a:pt x="157763" y="150114"/>
                    </a:cubicBezTo>
                    <a:cubicBezTo>
                      <a:pt x="165651" y="148399"/>
                      <a:pt x="173824" y="146304"/>
                      <a:pt x="182568" y="143732"/>
                    </a:cubicBezTo>
                    <a:cubicBezTo>
                      <a:pt x="191074" y="141227"/>
                      <a:pt x="199370" y="138036"/>
                      <a:pt x="207373" y="134207"/>
                    </a:cubicBezTo>
                    <a:lnTo>
                      <a:pt x="156907" y="104965"/>
                    </a:lnTo>
                    <a:lnTo>
                      <a:pt x="150255" y="107251"/>
                    </a:lnTo>
                    <a:lnTo>
                      <a:pt x="143317" y="109442"/>
                    </a:lnTo>
                    <a:cubicBezTo>
                      <a:pt x="130582" y="113633"/>
                      <a:pt x="118987" y="116872"/>
                      <a:pt x="108343" y="118967"/>
                    </a:cubicBezTo>
                    <a:cubicBezTo>
                      <a:pt x="98573" y="121244"/>
                      <a:pt x="88613" y="122587"/>
                      <a:pt x="78596" y="122968"/>
                    </a:cubicBezTo>
                    <a:cubicBezTo>
                      <a:pt x="69748" y="123282"/>
                      <a:pt x="60900" y="122453"/>
                      <a:pt x="52271" y="120491"/>
                    </a:cubicBezTo>
                    <a:cubicBezTo>
                      <a:pt x="43746" y="118510"/>
                      <a:pt x="35554" y="115300"/>
                      <a:pt x="27941" y="110966"/>
                    </a:cubicBezTo>
                    <a:cubicBezTo>
                      <a:pt x="19616" y="106547"/>
                      <a:pt x="12383" y="100336"/>
                      <a:pt x="6748" y="92773"/>
                    </a:cubicBezTo>
                    <a:cubicBezTo>
                      <a:pt x="2690" y="87068"/>
                      <a:pt x="684" y="80153"/>
                      <a:pt x="1045" y="73152"/>
                    </a:cubicBezTo>
                    <a:cubicBezTo>
                      <a:pt x="1768" y="65856"/>
                      <a:pt x="4685" y="58941"/>
                      <a:pt x="9409" y="53340"/>
                    </a:cubicBezTo>
                    <a:cubicBezTo>
                      <a:pt x="15244" y="45977"/>
                      <a:pt x="22163" y="39557"/>
                      <a:pt x="29937" y="34290"/>
                    </a:cubicBezTo>
                    <a:lnTo>
                      <a:pt x="0" y="16954"/>
                    </a:lnTo>
                    <a:lnTo>
                      <a:pt x="17677" y="6763"/>
                    </a:lnTo>
                    <a:lnTo>
                      <a:pt x="47329" y="24003"/>
                    </a:lnTo>
                    <a:cubicBezTo>
                      <a:pt x="61242" y="17050"/>
                      <a:pt x="75869" y="11659"/>
                      <a:pt x="90951" y="7906"/>
                    </a:cubicBezTo>
                    <a:cubicBezTo>
                      <a:pt x="105283" y="4220"/>
                      <a:pt x="119862" y="1581"/>
                      <a:pt x="134574" y="0"/>
                    </a:cubicBezTo>
                    <a:close/>
                    <a:moveTo>
                      <a:pt x="63390" y="83344"/>
                    </a:moveTo>
                    <a:cubicBezTo>
                      <a:pt x="70043" y="87173"/>
                      <a:pt x="77712" y="88830"/>
                      <a:pt x="85344" y="88106"/>
                    </a:cubicBezTo>
                    <a:cubicBezTo>
                      <a:pt x="95656" y="86935"/>
                      <a:pt x="105825" y="84668"/>
                      <a:pt x="115661" y="81343"/>
                    </a:cubicBezTo>
                    <a:lnTo>
                      <a:pt x="68142" y="53721"/>
                    </a:lnTo>
                    <a:cubicBezTo>
                      <a:pt x="50465" y="65056"/>
                      <a:pt x="49040" y="74867"/>
                      <a:pt x="63390" y="83153"/>
                    </a:cubicBezTo>
                    <a:close/>
                    <a:moveTo>
                      <a:pt x="230182" y="96679"/>
                    </a:moveTo>
                    <a:cubicBezTo>
                      <a:pt x="222930" y="92735"/>
                      <a:pt x="214586" y="91259"/>
                      <a:pt x="206422" y="92488"/>
                    </a:cubicBezTo>
                    <a:cubicBezTo>
                      <a:pt x="195170" y="93907"/>
                      <a:pt x="184069" y="96336"/>
                      <a:pt x="173254" y="99727"/>
                    </a:cubicBezTo>
                    <a:lnTo>
                      <a:pt x="220773" y="127159"/>
                    </a:lnTo>
                    <a:cubicBezTo>
                      <a:pt x="240541" y="115157"/>
                      <a:pt x="243867" y="105061"/>
                      <a:pt x="230182" y="96679"/>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4" name="Google Shape;1394;p27"/>
              <p:cNvSpPr/>
              <p:nvPr/>
            </p:nvSpPr>
            <p:spPr>
              <a:xfrm>
                <a:off x="6030138" y="3279362"/>
                <a:ext cx="19007" cy="25527"/>
              </a:xfrm>
              <a:custGeom>
                <a:avLst/>
                <a:gdLst/>
                <a:ahLst/>
                <a:cxnLst/>
                <a:rect l="l" t="t" r="r" b="b"/>
                <a:pathLst>
                  <a:path w="19007" h="25527"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5" name="Google Shape;1395;p27"/>
              <p:cNvSpPr/>
              <p:nvPr/>
            </p:nvSpPr>
            <p:spPr>
              <a:xfrm>
                <a:off x="6157299" y="3290220"/>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6" name="Google Shape;1396;p27"/>
              <p:cNvSpPr/>
              <p:nvPr/>
            </p:nvSpPr>
            <p:spPr>
              <a:xfrm>
                <a:off x="6171364" y="3226974"/>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7" name="Google Shape;1397;p27"/>
              <p:cNvSpPr/>
              <p:nvPr/>
            </p:nvSpPr>
            <p:spPr>
              <a:xfrm>
                <a:off x="6072240" y="3233356"/>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860"/>
                    </a:cubicBezTo>
                    <a:cubicBezTo>
                      <a:pt x="15681" y="20193"/>
                      <a:pt x="0" y="10096"/>
                      <a:pt x="0" y="1009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8" name="Google Shape;1398;p27"/>
              <p:cNvSpPr/>
              <p:nvPr/>
            </p:nvSpPr>
            <p:spPr>
              <a:xfrm>
                <a:off x="5975967" y="3178206"/>
                <a:ext cx="59018" cy="38957"/>
              </a:xfrm>
              <a:custGeom>
                <a:avLst/>
                <a:gdLst/>
                <a:ahLst/>
                <a:cxnLst/>
                <a:rect l="l" t="t" r="r" b="b"/>
                <a:pathLst>
                  <a:path w="59018" h="38957" extrusionOk="0">
                    <a:moveTo>
                      <a:pt x="0" y="11144"/>
                    </a:moveTo>
                    <a:lnTo>
                      <a:pt x="48945" y="38957"/>
                    </a:lnTo>
                    <a:lnTo>
                      <a:pt x="59019" y="31718"/>
                    </a:lnTo>
                    <a:cubicBezTo>
                      <a:pt x="59019" y="31718"/>
                      <a:pt x="52841" y="24575"/>
                      <a:pt x="52366" y="23908"/>
                    </a:cubicBezTo>
                    <a:cubicBezTo>
                      <a:pt x="47966" y="18878"/>
                      <a:pt x="42805" y="14573"/>
                      <a:pt x="37065" y="11144"/>
                    </a:cubicBezTo>
                    <a:cubicBezTo>
                      <a:pt x="33453" y="10478"/>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399" name="Google Shape;1399;p27"/>
              <p:cNvSpPr/>
              <p:nvPr/>
            </p:nvSpPr>
            <p:spPr>
              <a:xfrm>
                <a:off x="6030138" y="3147155"/>
                <a:ext cx="27275" cy="24479"/>
              </a:xfrm>
              <a:custGeom>
                <a:avLst/>
                <a:gdLst/>
                <a:ahLst/>
                <a:cxnLst/>
                <a:rect l="l" t="t" r="r" b="b"/>
                <a:pathLst>
                  <a:path w="27275" h="24479" extrusionOk="0">
                    <a:moveTo>
                      <a:pt x="27276" y="24479"/>
                    </a:moveTo>
                    <a:lnTo>
                      <a:pt x="27276" y="7239"/>
                    </a:lnTo>
                    <a:lnTo>
                      <a:pt x="4752"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00" name="Google Shape;1400;p27"/>
              <p:cNvSpPr/>
              <p:nvPr/>
            </p:nvSpPr>
            <p:spPr>
              <a:xfrm>
                <a:off x="5907920" y="3142011"/>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01" name="Google Shape;1401;p27"/>
              <p:cNvSpPr/>
              <p:nvPr/>
            </p:nvSpPr>
            <p:spPr>
              <a:xfrm>
                <a:off x="5908870" y="3199637"/>
                <a:ext cx="30317" cy="30289"/>
              </a:xfrm>
              <a:custGeom>
                <a:avLst/>
                <a:gdLst/>
                <a:ahLst/>
                <a:cxnLst/>
                <a:rect l="l" t="t" r="r" b="b"/>
                <a:pathLst>
                  <a:path w="30317" h="30289" extrusionOk="0">
                    <a:moveTo>
                      <a:pt x="0" y="17812"/>
                    </a:moveTo>
                    <a:lnTo>
                      <a:pt x="0" y="0"/>
                    </a:lnTo>
                    <a:lnTo>
                      <a:pt x="30317" y="0"/>
                    </a:lnTo>
                    <a:lnTo>
                      <a:pt x="22999" y="16002"/>
                    </a:lnTo>
                    <a:lnTo>
                      <a:pt x="10074" y="30290"/>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02" name="Google Shape;1402;p27"/>
              <p:cNvSpPr/>
              <p:nvPr/>
            </p:nvSpPr>
            <p:spPr>
              <a:xfrm>
                <a:off x="5908110" y="3125057"/>
                <a:ext cx="294341" cy="184880"/>
              </a:xfrm>
              <a:custGeom>
                <a:avLst/>
                <a:gdLst/>
                <a:ahLst/>
                <a:cxnLst/>
                <a:rect l="l" t="t" r="r" b="b"/>
                <a:pathLst>
                  <a:path w="294341" h="184880" extrusionOk="0">
                    <a:moveTo>
                      <a:pt x="149305" y="29337"/>
                    </a:moveTo>
                    <a:cubicBezTo>
                      <a:pt x="145418" y="29328"/>
                      <a:pt x="141540" y="29642"/>
                      <a:pt x="137710" y="30290"/>
                    </a:cubicBezTo>
                    <a:cubicBezTo>
                      <a:pt x="132578" y="31052"/>
                      <a:pt x="126685" y="32099"/>
                      <a:pt x="120223" y="33433"/>
                    </a:cubicBezTo>
                    <a:cubicBezTo>
                      <a:pt x="113760" y="34766"/>
                      <a:pt x="107108" y="36576"/>
                      <a:pt x="100170" y="38671"/>
                    </a:cubicBezTo>
                    <a:cubicBezTo>
                      <a:pt x="93365" y="40672"/>
                      <a:pt x="86732" y="43186"/>
                      <a:pt x="80307" y="46196"/>
                    </a:cubicBezTo>
                    <a:lnTo>
                      <a:pt x="131152" y="75629"/>
                    </a:lnTo>
                    <a:lnTo>
                      <a:pt x="140181" y="72390"/>
                    </a:lnTo>
                    <a:cubicBezTo>
                      <a:pt x="153106" y="68104"/>
                      <a:pt x="165366" y="64389"/>
                      <a:pt x="176770" y="61436"/>
                    </a:cubicBezTo>
                    <a:cubicBezTo>
                      <a:pt x="187519" y="58512"/>
                      <a:pt x="198534" y="56693"/>
                      <a:pt x="209654" y="56007"/>
                    </a:cubicBezTo>
                    <a:cubicBezTo>
                      <a:pt x="219804" y="55312"/>
                      <a:pt x="230001" y="55988"/>
                      <a:pt x="239971" y="58007"/>
                    </a:cubicBezTo>
                    <a:cubicBezTo>
                      <a:pt x="250026" y="60217"/>
                      <a:pt x="259653" y="64046"/>
                      <a:pt x="268482" y="69342"/>
                    </a:cubicBezTo>
                    <a:cubicBezTo>
                      <a:pt x="277264" y="73733"/>
                      <a:pt x="284781" y="80286"/>
                      <a:pt x="290341" y="88392"/>
                    </a:cubicBezTo>
                    <a:cubicBezTo>
                      <a:pt x="294114" y="94298"/>
                      <a:pt x="295283" y="101498"/>
                      <a:pt x="293572" y="108299"/>
                    </a:cubicBezTo>
                    <a:cubicBezTo>
                      <a:pt x="291434" y="115786"/>
                      <a:pt x="287328" y="122568"/>
                      <a:pt x="281692" y="127921"/>
                    </a:cubicBezTo>
                    <a:cubicBezTo>
                      <a:pt x="274717" y="134950"/>
                      <a:pt x="266933" y="141122"/>
                      <a:pt x="258503" y="146304"/>
                    </a:cubicBezTo>
                    <a:lnTo>
                      <a:pt x="290816" y="165354"/>
                    </a:lnTo>
                    <a:lnTo>
                      <a:pt x="273139" y="175546"/>
                    </a:lnTo>
                    <a:lnTo>
                      <a:pt x="240541" y="156496"/>
                    </a:lnTo>
                    <a:cubicBezTo>
                      <a:pt x="225021" y="164201"/>
                      <a:pt x="208789" y="170355"/>
                      <a:pt x="192072" y="174879"/>
                    </a:cubicBezTo>
                    <a:cubicBezTo>
                      <a:pt x="174585" y="179718"/>
                      <a:pt x="156717" y="183071"/>
                      <a:pt x="138660" y="184880"/>
                    </a:cubicBezTo>
                    <a:lnTo>
                      <a:pt x="121648" y="154305"/>
                    </a:lnTo>
                    <a:cubicBezTo>
                      <a:pt x="126419" y="154181"/>
                      <a:pt x="131181" y="153800"/>
                      <a:pt x="135904" y="153162"/>
                    </a:cubicBezTo>
                    <a:cubicBezTo>
                      <a:pt x="143061" y="152343"/>
                      <a:pt x="150169" y="151133"/>
                      <a:pt x="157193" y="149542"/>
                    </a:cubicBezTo>
                    <a:cubicBezTo>
                      <a:pt x="164986" y="147828"/>
                      <a:pt x="173254" y="145733"/>
                      <a:pt x="181998" y="143161"/>
                    </a:cubicBezTo>
                    <a:cubicBezTo>
                      <a:pt x="190494" y="140608"/>
                      <a:pt x="198781" y="137427"/>
                      <a:pt x="206802" y="133636"/>
                    </a:cubicBezTo>
                    <a:lnTo>
                      <a:pt x="156337" y="104394"/>
                    </a:lnTo>
                    <a:lnTo>
                      <a:pt x="149685" y="106680"/>
                    </a:lnTo>
                    <a:lnTo>
                      <a:pt x="142747" y="108775"/>
                    </a:lnTo>
                    <a:cubicBezTo>
                      <a:pt x="130012" y="112967"/>
                      <a:pt x="118417" y="116300"/>
                      <a:pt x="107773" y="118300"/>
                    </a:cubicBezTo>
                    <a:cubicBezTo>
                      <a:pt x="98212" y="120767"/>
                      <a:pt x="88442" y="122330"/>
                      <a:pt x="78596" y="122968"/>
                    </a:cubicBezTo>
                    <a:cubicBezTo>
                      <a:pt x="69748" y="123282"/>
                      <a:pt x="60900" y="122453"/>
                      <a:pt x="52271" y="120491"/>
                    </a:cubicBezTo>
                    <a:cubicBezTo>
                      <a:pt x="43736" y="118548"/>
                      <a:pt x="35535" y="115338"/>
                      <a:pt x="27941" y="110966"/>
                    </a:cubicBezTo>
                    <a:cubicBezTo>
                      <a:pt x="19578" y="106613"/>
                      <a:pt x="12326" y="100384"/>
                      <a:pt x="6748" y="92774"/>
                    </a:cubicBezTo>
                    <a:cubicBezTo>
                      <a:pt x="2671" y="87078"/>
                      <a:pt x="656" y="80153"/>
                      <a:pt x="1045" y="73152"/>
                    </a:cubicBezTo>
                    <a:cubicBezTo>
                      <a:pt x="1787" y="65856"/>
                      <a:pt x="4704" y="58950"/>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010" y="82772"/>
                    </a:moveTo>
                    <a:cubicBezTo>
                      <a:pt x="69663" y="86601"/>
                      <a:pt x="77332" y="88259"/>
                      <a:pt x="84964" y="87535"/>
                    </a:cubicBezTo>
                    <a:cubicBezTo>
                      <a:pt x="95295" y="86373"/>
                      <a:pt x="105454" y="84068"/>
                      <a:pt x="115281" y="80677"/>
                    </a:cubicBezTo>
                    <a:lnTo>
                      <a:pt x="67762" y="53150"/>
                    </a:lnTo>
                    <a:cubicBezTo>
                      <a:pt x="50085" y="64579"/>
                      <a:pt x="48659" y="74486"/>
                      <a:pt x="63010" y="82772"/>
                    </a:cubicBezTo>
                    <a:close/>
                    <a:moveTo>
                      <a:pt x="229802" y="96679"/>
                    </a:moveTo>
                    <a:cubicBezTo>
                      <a:pt x="222541" y="92745"/>
                      <a:pt x="214215" y="91240"/>
                      <a:pt x="206042" y="92392"/>
                    </a:cubicBezTo>
                    <a:cubicBezTo>
                      <a:pt x="194799" y="93897"/>
                      <a:pt x="183708" y="96355"/>
                      <a:pt x="172874" y="99727"/>
                    </a:cubicBezTo>
                    <a:lnTo>
                      <a:pt x="220393" y="127063"/>
                    </a:lnTo>
                    <a:cubicBezTo>
                      <a:pt x="240161" y="114776"/>
                      <a:pt x="243487" y="104585"/>
                      <a:pt x="229802" y="96679"/>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403" name="Google Shape;1403;p27"/>
            <p:cNvGrpSpPr/>
            <p:nvPr/>
          </p:nvGrpSpPr>
          <p:grpSpPr>
            <a:xfrm>
              <a:off x="3839126" y="2072703"/>
              <a:ext cx="883852" cy="621124"/>
              <a:chOff x="5648751" y="2814828"/>
              <a:chExt cx="883852" cy="621124"/>
            </a:xfrm>
          </p:grpSpPr>
          <p:sp>
            <p:nvSpPr>
              <p:cNvPr id="1404" name="Google Shape;1404;p27"/>
              <p:cNvSpPr/>
              <p:nvPr/>
            </p:nvSpPr>
            <p:spPr>
              <a:xfrm>
                <a:off x="5648751" y="292446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05" name="Google Shape;1405;p27"/>
              <p:cNvSpPr/>
              <p:nvPr/>
            </p:nvSpPr>
            <p:spPr>
              <a:xfrm>
                <a:off x="5648941" y="306752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06" name="Google Shape;1406;p27"/>
              <p:cNvSpPr/>
              <p:nvPr/>
            </p:nvSpPr>
            <p:spPr>
              <a:xfrm>
                <a:off x="6466077" y="3070574"/>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07" name="Google Shape;1407;p27"/>
              <p:cNvSpPr/>
              <p:nvPr/>
            </p:nvSpPr>
            <p:spPr>
              <a:xfrm>
                <a:off x="5648751" y="281482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08" name="Google Shape;1408;p27"/>
              <p:cNvSpPr/>
              <p:nvPr/>
            </p:nvSpPr>
            <p:spPr>
              <a:xfrm>
                <a:off x="5774449" y="2884431"/>
                <a:ext cx="632610" cy="366117"/>
              </a:xfrm>
              <a:custGeom>
                <a:avLst/>
                <a:gdLst/>
                <a:ahLst/>
                <a:cxnLst/>
                <a:rect l="l" t="t" r="r" b="b"/>
                <a:pathLst>
                  <a:path w="632610" h="366117" extrusionOk="0">
                    <a:moveTo>
                      <a:pt x="632040" y="194048"/>
                    </a:moveTo>
                    <a:cubicBezTo>
                      <a:pt x="627573" y="237101"/>
                      <a:pt x="596971" y="279773"/>
                      <a:pt x="539948" y="312539"/>
                    </a:cubicBezTo>
                    <a:cubicBezTo>
                      <a:pt x="416399" y="383977"/>
                      <a:pt x="216059"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570" y="92131"/>
                      <a:pt x="637267" y="143661"/>
                      <a:pt x="632040"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09" name="Google Shape;1409;p27"/>
              <p:cNvSpPr/>
              <p:nvPr/>
            </p:nvSpPr>
            <p:spPr>
              <a:xfrm>
                <a:off x="5775057" y="2906363"/>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451"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6363" y="86677"/>
                      <a:pt x="626965" y="129064"/>
                      <a:pt x="631432"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0" name="Google Shape;1410;p27"/>
              <p:cNvSpPr/>
              <p:nvPr/>
            </p:nvSpPr>
            <p:spPr>
              <a:xfrm>
                <a:off x="5936526" y="2988278"/>
                <a:ext cx="294942" cy="185832"/>
              </a:xfrm>
              <a:custGeom>
                <a:avLst/>
                <a:gdLst/>
                <a:ahLst/>
                <a:cxnLst/>
                <a:rect l="l" t="t" r="r" b="b"/>
                <a:pathLst>
                  <a:path w="294942" h="185832" extrusionOk="0">
                    <a:moveTo>
                      <a:pt x="149495" y="30290"/>
                    </a:moveTo>
                    <a:cubicBezTo>
                      <a:pt x="145608" y="30280"/>
                      <a:pt x="141730" y="30604"/>
                      <a:pt x="137900" y="31242"/>
                    </a:cubicBezTo>
                    <a:cubicBezTo>
                      <a:pt x="132768" y="32004"/>
                      <a:pt x="126876" y="33052"/>
                      <a:pt x="120413" y="34385"/>
                    </a:cubicBezTo>
                    <a:cubicBezTo>
                      <a:pt x="113950" y="35719"/>
                      <a:pt x="107298" y="37529"/>
                      <a:pt x="100360" y="39529"/>
                    </a:cubicBezTo>
                    <a:cubicBezTo>
                      <a:pt x="93574" y="41624"/>
                      <a:pt x="86941" y="44168"/>
                      <a:pt x="80497" y="47149"/>
                    </a:cubicBezTo>
                    <a:lnTo>
                      <a:pt x="131342" y="76581"/>
                    </a:lnTo>
                    <a:lnTo>
                      <a:pt x="140846" y="73342"/>
                    </a:lnTo>
                    <a:cubicBezTo>
                      <a:pt x="153771" y="69056"/>
                      <a:pt x="165936" y="65342"/>
                      <a:pt x="177341" y="62389"/>
                    </a:cubicBezTo>
                    <a:cubicBezTo>
                      <a:pt x="188127" y="59474"/>
                      <a:pt x="199171" y="57626"/>
                      <a:pt x="210319" y="56864"/>
                    </a:cubicBezTo>
                    <a:cubicBezTo>
                      <a:pt x="220440" y="56255"/>
                      <a:pt x="230600" y="56960"/>
                      <a:pt x="240541" y="58960"/>
                    </a:cubicBezTo>
                    <a:cubicBezTo>
                      <a:pt x="250596" y="61170"/>
                      <a:pt x="260223" y="64999"/>
                      <a:pt x="269052" y="70295"/>
                    </a:cubicBezTo>
                    <a:cubicBezTo>
                      <a:pt x="277872" y="74657"/>
                      <a:pt x="285427" y="81220"/>
                      <a:pt x="291006" y="89345"/>
                    </a:cubicBezTo>
                    <a:cubicBezTo>
                      <a:pt x="294684" y="95288"/>
                      <a:pt x="295843" y="102451"/>
                      <a:pt x="294237" y="109252"/>
                    </a:cubicBezTo>
                    <a:cubicBezTo>
                      <a:pt x="292004" y="116719"/>
                      <a:pt x="287879" y="123482"/>
                      <a:pt x="282262" y="128873"/>
                    </a:cubicBezTo>
                    <a:cubicBezTo>
                      <a:pt x="275287" y="135903"/>
                      <a:pt x="267503" y="142075"/>
                      <a:pt x="259073" y="147257"/>
                    </a:cubicBezTo>
                    <a:lnTo>
                      <a:pt x="291386" y="166307"/>
                    </a:lnTo>
                    <a:lnTo>
                      <a:pt x="273804" y="176498"/>
                    </a:lnTo>
                    <a:lnTo>
                      <a:pt x="241206" y="157448"/>
                    </a:lnTo>
                    <a:cubicBezTo>
                      <a:pt x="225677" y="165116"/>
                      <a:pt x="209444" y="171279"/>
                      <a:pt x="192737" y="175832"/>
                    </a:cubicBezTo>
                    <a:cubicBezTo>
                      <a:pt x="175212" y="180670"/>
                      <a:pt x="157316" y="184013"/>
                      <a:pt x="139230" y="185833"/>
                    </a:cubicBezTo>
                    <a:lnTo>
                      <a:pt x="122219" y="154972"/>
                    </a:lnTo>
                    <a:cubicBezTo>
                      <a:pt x="126990" y="154848"/>
                      <a:pt x="131751" y="154467"/>
                      <a:pt x="136474" y="153829"/>
                    </a:cubicBezTo>
                    <a:cubicBezTo>
                      <a:pt x="142842" y="153067"/>
                      <a:pt x="149970" y="151924"/>
                      <a:pt x="157763" y="150209"/>
                    </a:cubicBezTo>
                    <a:cubicBezTo>
                      <a:pt x="165556" y="148495"/>
                      <a:pt x="173824" y="146399"/>
                      <a:pt x="182568" y="143828"/>
                    </a:cubicBezTo>
                    <a:cubicBezTo>
                      <a:pt x="191064" y="141275"/>
                      <a:pt x="199351" y="138093"/>
                      <a:pt x="207373" y="134303"/>
                    </a:cubicBezTo>
                    <a:lnTo>
                      <a:pt x="156907" y="105061"/>
                    </a:lnTo>
                    <a:lnTo>
                      <a:pt x="150255" y="107347"/>
                    </a:lnTo>
                    <a:cubicBezTo>
                      <a:pt x="148069" y="108109"/>
                      <a:pt x="145693" y="108775"/>
                      <a:pt x="143317" y="109442"/>
                    </a:cubicBezTo>
                    <a:cubicBezTo>
                      <a:pt x="130677" y="113633"/>
                      <a:pt x="118987" y="116967"/>
                      <a:pt x="108438" y="118967"/>
                    </a:cubicBezTo>
                    <a:cubicBezTo>
                      <a:pt x="98640" y="121244"/>
                      <a:pt x="88651" y="122577"/>
                      <a:pt x="78596" y="122968"/>
                    </a:cubicBezTo>
                    <a:cubicBezTo>
                      <a:pt x="69748" y="123234"/>
                      <a:pt x="60910" y="122406"/>
                      <a:pt x="52271" y="120491"/>
                    </a:cubicBezTo>
                    <a:cubicBezTo>
                      <a:pt x="43746" y="118501"/>
                      <a:pt x="35554" y="115300"/>
                      <a:pt x="27941" y="110966"/>
                    </a:cubicBezTo>
                    <a:cubicBezTo>
                      <a:pt x="19597" y="106585"/>
                      <a:pt x="12355" y="100365"/>
                      <a:pt x="6748" y="92774"/>
                    </a:cubicBezTo>
                    <a:cubicBezTo>
                      <a:pt x="2690" y="87068"/>
                      <a:pt x="675"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00" y="83725"/>
                    </a:moveTo>
                    <a:cubicBezTo>
                      <a:pt x="69881" y="87563"/>
                      <a:pt x="77589" y="89230"/>
                      <a:pt x="85249" y="88487"/>
                    </a:cubicBezTo>
                    <a:cubicBezTo>
                      <a:pt x="95532" y="87268"/>
                      <a:pt x="105663" y="84963"/>
                      <a:pt x="115471" y="81629"/>
                    </a:cubicBezTo>
                    <a:lnTo>
                      <a:pt x="67952" y="54102"/>
                    </a:lnTo>
                    <a:cubicBezTo>
                      <a:pt x="50180" y="65532"/>
                      <a:pt x="48849" y="75438"/>
                      <a:pt x="63200" y="83725"/>
                    </a:cubicBezTo>
                    <a:close/>
                    <a:moveTo>
                      <a:pt x="229992" y="97822"/>
                    </a:moveTo>
                    <a:cubicBezTo>
                      <a:pt x="222750" y="93840"/>
                      <a:pt x="214405" y="92335"/>
                      <a:pt x="206232" y="93536"/>
                    </a:cubicBezTo>
                    <a:cubicBezTo>
                      <a:pt x="194989" y="95040"/>
                      <a:pt x="183898" y="97498"/>
                      <a:pt x="173064" y="100870"/>
                    </a:cubicBezTo>
                    <a:lnTo>
                      <a:pt x="220583" y="128207"/>
                    </a:lnTo>
                    <a:cubicBezTo>
                      <a:pt x="240256" y="115729"/>
                      <a:pt x="243677" y="105537"/>
                      <a:pt x="229992" y="97822"/>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1" name="Google Shape;1411;p27"/>
              <p:cNvSpPr/>
              <p:nvPr/>
            </p:nvSpPr>
            <p:spPr>
              <a:xfrm>
                <a:off x="6058745" y="3126009"/>
                <a:ext cx="19007" cy="25526"/>
              </a:xfrm>
              <a:custGeom>
                <a:avLst/>
                <a:gdLst/>
                <a:ahLst/>
                <a:cxnLst/>
                <a:rect l="l" t="t" r="r" b="b"/>
                <a:pathLst>
                  <a:path w="19007" h="25526" extrusionOk="0">
                    <a:moveTo>
                      <a:pt x="0" y="17240"/>
                    </a:moveTo>
                    <a:cubicBezTo>
                      <a:pt x="0" y="16002"/>
                      <a:pt x="0" y="0"/>
                      <a:pt x="0" y="0"/>
                    </a:cubicBezTo>
                    <a:lnTo>
                      <a:pt x="19008" y="12573"/>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2" name="Google Shape;1412;p27"/>
              <p:cNvSpPr/>
              <p:nvPr/>
            </p:nvSpPr>
            <p:spPr>
              <a:xfrm>
                <a:off x="6185905" y="3137249"/>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3" name="Google Shape;1413;p27"/>
              <p:cNvSpPr/>
              <p:nvPr/>
            </p:nvSpPr>
            <p:spPr>
              <a:xfrm>
                <a:off x="6199971" y="307400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4" name="Google Shape;1414;p27"/>
              <p:cNvSpPr/>
              <p:nvPr/>
            </p:nvSpPr>
            <p:spPr>
              <a:xfrm>
                <a:off x="6100751" y="3080384"/>
                <a:ext cx="47423" cy="33147"/>
              </a:xfrm>
              <a:custGeom>
                <a:avLst/>
                <a:gdLst/>
                <a:ahLst/>
                <a:cxnLst/>
                <a:rect l="l" t="t" r="r" b="b"/>
                <a:pathLst>
                  <a:path w="47423" h="33147" extrusionOk="0">
                    <a:moveTo>
                      <a:pt x="0" y="10097"/>
                    </a:moveTo>
                    <a:lnTo>
                      <a:pt x="10454" y="0"/>
                    </a:lnTo>
                    <a:lnTo>
                      <a:pt x="47424" y="25622"/>
                    </a:lnTo>
                    <a:lnTo>
                      <a:pt x="45143" y="33147"/>
                    </a:lnTo>
                    <a:cubicBezTo>
                      <a:pt x="45143" y="33147"/>
                      <a:pt x="17582" y="21431"/>
                      <a:pt x="16632" y="20765"/>
                    </a:cubicBezTo>
                    <a:cubicBezTo>
                      <a:pt x="15681" y="20098"/>
                      <a:pt x="0" y="10097"/>
                      <a:pt x="0" y="10097"/>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5" name="Google Shape;1415;p27"/>
              <p:cNvSpPr/>
              <p:nvPr/>
            </p:nvSpPr>
            <p:spPr>
              <a:xfrm>
                <a:off x="6004573" y="3025235"/>
                <a:ext cx="58733" cy="38957"/>
              </a:xfrm>
              <a:custGeom>
                <a:avLst/>
                <a:gdLst/>
                <a:ahLst/>
                <a:cxnLst/>
                <a:rect l="l" t="t" r="r" b="b"/>
                <a:pathLst>
                  <a:path w="58733" h="38957" extrusionOk="0">
                    <a:moveTo>
                      <a:pt x="0" y="11049"/>
                    </a:moveTo>
                    <a:lnTo>
                      <a:pt x="48659" y="38957"/>
                    </a:lnTo>
                    <a:lnTo>
                      <a:pt x="58733" y="31623"/>
                    </a:lnTo>
                    <a:cubicBezTo>
                      <a:pt x="58733" y="31623"/>
                      <a:pt x="52556" y="24575"/>
                      <a:pt x="52081" y="23908"/>
                    </a:cubicBezTo>
                    <a:cubicBezTo>
                      <a:pt x="47699" y="18869"/>
                      <a:pt x="42567" y="14526"/>
                      <a:pt x="36875" y="11049"/>
                    </a:cubicBezTo>
                    <a:cubicBezTo>
                      <a:pt x="33168" y="10382"/>
                      <a:pt x="9979" y="0"/>
                      <a:pt x="997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6" name="Google Shape;1416;p27"/>
              <p:cNvSpPr/>
              <p:nvPr/>
            </p:nvSpPr>
            <p:spPr>
              <a:xfrm>
                <a:off x="6058745" y="2994088"/>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7" name="Google Shape;1417;p27"/>
              <p:cNvSpPr/>
              <p:nvPr/>
            </p:nvSpPr>
            <p:spPr>
              <a:xfrm>
                <a:off x="5936526" y="2989040"/>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8" name="Google Shape;1418;p27"/>
              <p:cNvSpPr/>
              <p:nvPr/>
            </p:nvSpPr>
            <p:spPr>
              <a:xfrm>
                <a:off x="5937476" y="3046571"/>
                <a:ext cx="30221" cy="30289"/>
              </a:xfrm>
              <a:custGeom>
                <a:avLst/>
                <a:gdLst/>
                <a:ahLst/>
                <a:cxnLst/>
                <a:rect l="l" t="t" r="r" b="b"/>
                <a:pathLst>
                  <a:path w="30221" h="30289" extrusionOk="0">
                    <a:moveTo>
                      <a:pt x="0" y="17907"/>
                    </a:moveTo>
                    <a:cubicBezTo>
                      <a:pt x="0" y="17907"/>
                      <a:pt x="0" y="0"/>
                      <a:pt x="0" y="0"/>
                    </a:cubicBezTo>
                    <a:lnTo>
                      <a:pt x="30222" y="0"/>
                    </a:lnTo>
                    <a:lnTo>
                      <a:pt x="22999" y="16002"/>
                    </a:lnTo>
                    <a:lnTo>
                      <a:pt x="9979"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19" name="Google Shape;1419;p27"/>
              <p:cNvSpPr/>
              <p:nvPr/>
            </p:nvSpPr>
            <p:spPr>
              <a:xfrm>
                <a:off x="5936526" y="2971514"/>
                <a:ext cx="294948" cy="185546"/>
              </a:xfrm>
              <a:custGeom>
                <a:avLst/>
                <a:gdLst/>
                <a:ahLst/>
                <a:cxnLst/>
                <a:rect l="l" t="t" r="r" b="b"/>
                <a:pathLst>
                  <a:path w="294948" h="185546" extrusionOk="0">
                    <a:moveTo>
                      <a:pt x="149495" y="29908"/>
                    </a:moveTo>
                    <a:cubicBezTo>
                      <a:pt x="145608" y="29899"/>
                      <a:pt x="141730" y="30223"/>
                      <a:pt x="137900" y="30861"/>
                    </a:cubicBezTo>
                    <a:cubicBezTo>
                      <a:pt x="132768" y="31623"/>
                      <a:pt x="126876" y="32671"/>
                      <a:pt x="120413" y="34004"/>
                    </a:cubicBezTo>
                    <a:cubicBezTo>
                      <a:pt x="113950" y="35338"/>
                      <a:pt x="107298" y="37052"/>
                      <a:pt x="100360" y="39148"/>
                    </a:cubicBezTo>
                    <a:cubicBezTo>
                      <a:pt x="93565" y="41196"/>
                      <a:pt x="86922" y="43748"/>
                      <a:pt x="80497" y="46768"/>
                    </a:cubicBezTo>
                    <a:lnTo>
                      <a:pt x="131342" y="76105"/>
                    </a:lnTo>
                    <a:lnTo>
                      <a:pt x="140846" y="72866"/>
                    </a:lnTo>
                    <a:cubicBezTo>
                      <a:pt x="153771" y="68580"/>
                      <a:pt x="165936" y="64960"/>
                      <a:pt x="177341" y="61913"/>
                    </a:cubicBezTo>
                    <a:cubicBezTo>
                      <a:pt x="188137" y="59065"/>
                      <a:pt x="199180" y="57255"/>
                      <a:pt x="210319" y="56483"/>
                    </a:cubicBezTo>
                    <a:cubicBezTo>
                      <a:pt x="220440" y="55874"/>
                      <a:pt x="230600" y="56579"/>
                      <a:pt x="240541" y="58579"/>
                    </a:cubicBezTo>
                    <a:cubicBezTo>
                      <a:pt x="250586" y="60751"/>
                      <a:pt x="260214" y="64551"/>
                      <a:pt x="269052" y="69818"/>
                    </a:cubicBezTo>
                    <a:cubicBezTo>
                      <a:pt x="277853" y="74219"/>
                      <a:pt x="285399" y="80772"/>
                      <a:pt x="291006" y="88868"/>
                    </a:cubicBezTo>
                    <a:cubicBezTo>
                      <a:pt x="294693" y="94802"/>
                      <a:pt x="295853" y="101975"/>
                      <a:pt x="294237" y="108775"/>
                    </a:cubicBezTo>
                    <a:cubicBezTo>
                      <a:pt x="292004" y="116243"/>
                      <a:pt x="287879" y="123006"/>
                      <a:pt x="282262" y="128397"/>
                    </a:cubicBezTo>
                    <a:cubicBezTo>
                      <a:pt x="275363" y="135484"/>
                      <a:pt x="267646" y="141722"/>
                      <a:pt x="259263" y="146971"/>
                    </a:cubicBezTo>
                    <a:lnTo>
                      <a:pt x="291576" y="166021"/>
                    </a:lnTo>
                    <a:lnTo>
                      <a:pt x="273994" y="176213"/>
                    </a:lnTo>
                    <a:lnTo>
                      <a:pt x="241396" y="157163"/>
                    </a:lnTo>
                    <a:cubicBezTo>
                      <a:pt x="225857" y="164802"/>
                      <a:pt x="209635" y="170926"/>
                      <a:pt x="192927" y="175450"/>
                    </a:cubicBezTo>
                    <a:cubicBezTo>
                      <a:pt x="175421" y="180365"/>
                      <a:pt x="157516" y="183747"/>
                      <a:pt x="139421" y="185547"/>
                    </a:cubicBezTo>
                    <a:lnTo>
                      <a:pt x="122409" y="154876"/>
                    </a:lnTo>
                    <a:cubicBezTo>
                      <a:pt x="127180" y="154800"/>
                      <a:pt x="131932" y="154448"/>
                      <a:pt x="136664" y="153829"/>
                    </a:cubicBezTo>
                    <a:cubicBezTo>
                      <a:pt x="143032" y="153067"/>
                      <a:pt x="150160" y="151829"/>
                      <a:pt x="157953" y="150114"/>
                    </a:cubicBezTo>
                    <a:cubicBezTo>
                      <a:pt x="165746" y="148400"/>
                      <a:pt x="174014" y="146304"/>
                      <a:pt x="182758" y="143828"/>
                    </a:cubicBezTo>
                    <a:cubicBezTo>
                      <a:pt x="191254" y="141275"/>
                      <a:pt x="199542" y="138093"/>
                      <a:pt x="207563" y="134303"/>
                    </a:cubicBezTo>
                    <a:lnTo>
                      <a:pt x="156907" y="105061"/>
                    </a:lnTo>
                    <a:lnTo>
                      <a:pt x="150255" y="107442"/>
                    </a:lnTo>
                    <a:lnTo>
                      <a:pt x="143317" y="109538"/>
                    </a:lnTo>
                    <a:cubicBezTo>
                      <a:pt x="130677" y="113729"/>
                      <a:pt x="118987" y="116967"/>
                      <a:pt x="108438" y="119063"/>
                    </a:cubicBezTo>
                    <a:cubicBezTo>
                      <a:pt x="98640" y="121339"/>
                      <a:pt x="88651" y="122672"/>
                      <a:pt x="78596" y="123063"/>
                    </a:cubicBezTo>
                    <a:cubicBezTo>
                      <a:pt x="69748" y="123425"/>
                      <a:pt x="60900" y="122587"/>
                      <a:pt x="52271" y="120587"/>
                    </a:cubicBezTo>
                    <a:cubicBezTo>
                      <a:pt x="43736" y="118643"/>
                      <a:pt x="35535" y="115434"/>
                      <a:pt x="27941" y="111062"/>
                    </a:cubicBezTo>
                    <a:cubicBezTo>
                      <a:pt x="19616" y="106651"/>
                      <a:pt x="12374" y="100432"/>
                      <a:pt x="6748" y="92869"/>
                    </a:cubicBezTo>
                    <a:cubicBezTo>
                      <a:pt x="2690" y="87163"/>
                      <a:pt x="675" y="80248"/>
                      <a:pt x="1045" y="73247"/>
                    </a:cubicBezTo>
                    <a:cubicBezTo>
                      <a:pt x="1815" y="65961"/>
                      <a:pt x="4723" y="59065"/>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292" y="4286"/>
                      <a:pt x="119871" y="1638"/>
                      <a:pt x="134574" y="0"/>
                    </a:cubicBezTo>
                    <a:close/>
                    <a:moveTo>
                      <a:pt x="63200" y="83249"/>
                    </a:moveTo>
                    <a:cubicBezTo>
                      <a:pt x="69862" y="87125"/>
                      <a:pt x="77579" y="88792"/>
                      <a:pt x="85249" y="88011"/>
                    </a:cubicBezTo>
                    <a:cubicBezTo>
                      <a:pt x="95532" y="86830"/>
                      <a:pt x="105663" y="84563"/>
                      <a:pt x="115471" y="81248"/>
                    </a:cubicBezTo>
                    <a:lnTo>
                      <a:pt x="67952" y="53721"/>
                    </a:lnTo>
                    <a:cubicBezTo>
                      <a:pt x="50180" y="65151"/>
                      <a:pt x="48849" y="74962"/>
                      <a:pt x="63200" y="83249"/>
                    </a:cubicBezTo>
                    <a:close/>
                    <a:moveTo>
                      <a:pt x="229992" y="97250"/>
                    </a:moveTo>
                    <a:cubicBezTo>
                      <a:pt x="222759" y="93231"/>
                      <a:pt x="214405" y="91726"/>
                      <a:pt x="206232" y="92964"/>
                    </a:cubicBezTo>
                    <a:cubicBezTo>
                      <a:pt x="194980" y="94421"/>
                      <a:pt x="183879" y="96879"/>
                      <a:pt x="173064" y="100298"/>
                    </a:cubicBezTo>
                    <a:lnTo>
                      <a:pt x="220583" y="127635"/>
                    </a:lnTo>
                    <a:cubicBezTo>
                      <a:pt x="240541" y="115253"/>
                      <a:pt x="243677" y="105127"/>
                      <a:pt x="229992" y="97250"/>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420" name="Google Shape;1420;p27"/>
            <p:cNvGrpSpPr/>
            <p:nvPr/>
          </p:nvGrpSpPr>
          <p:grpSpPr>
            <a:xfrm>
              <a:off x="3799020" y="4220685"/>
              <a:ext cx="883852" cy="621125"/>
              <a:chOff x="5608645" y="4962810"/>
              <a:chExt cx="883852" cy="621125"/>
            </a:xfrm>
          </p:grpSpPr>
          <p:sp>
            <p:nvSpPr>
              <p:cNvPr id="1421" name="Google Shape;1421;p27"/>
              <p:cNvSpPr/>
              <p:nvPr/>
            </p:nvSpPr>
            <p:spPr>
              <a:xfrm>
                <a:off x="5608645" y="507244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22" name="Google Shape;1422;p27"/>
              <p:cNvSpPr/>
              <p:nvPr/>
            </p:nvSpPr>
            <p:spPr>
              <a:xfrm>
                <a:off x="5608835" y="5215508"/>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23" name="Google Shape;1423;p27"/>
              <p:cNvSpPr/>
              <p:nvPr/>
            </p:nvSpPr>
            <p:spPr>
              <a:xfrm>
                <a:off x="6425971" y="5218557"/>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24" name="Google Shape;1424;p27"/>
              <p:cNvSpPr/>
              <p:nvPr/>
            </p:nvSpPr>
            <p:spPr>
              <a:xfrm>
                <a:off x="5608645" y="496281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25" name="Google Shape;1425;p27"/>
              <p:cNvSpPr/>
              <p:nvPr/>
            </p:nvSpPr>
            <p:spPr>
              <a:xfrm>
                <a:off x="5734818" y="5032438"/>
                <a:ext cx="632517" cy="366093"/>
              </a:xfrm>
              <a:custGeom>
                <a:avLst/>
                <a:gdLst/>
                <a:ahLst/>
                <a:cxnLst/>
                <a:rect l="l" t="t" r="r" b="b"/>
                <a:pathLst>
                  <a:path w="632517" h="366093" extrusionOk="0">
                    <a:moveTo>
                      <a:pt x="632040" y="194024"/>
                    </a:moveTo>
                    <a:cubicBezTo>
                      <a:pt x="627573" y="237077"/>
                      <a:pt x="596971" y="279749"/>
                      <a:pt x="539948" y="312515"/>
                    </a:cubicBezTo>
                    <a:cubicBezTo>
                      <a:pt x="416399" y="383953"/>
                      <a:pt x="216154" y="383953"/>
                      <a:pt x="92510" y="312515"/>
                    </a:cubicBezTo>
                    <a:cubicBezTo>
                      <a:pt x="35487" y="279559"/>
                      <a:pt x="4980" y="237077"/>
                      <a:pt x="608" y="194024"/>
                    </a:cubicBezTo>
                    <a:cubicBezTo>
                      <a:pt x="-4809" y="143637"/>
                      <a:pt x="25983" y="92107"/>
                      <a:pt x="92510" y="53721"/>
                    </a:cubicBezTo>
                    <a:cubicBezTo>
                      <a:pt x="216059" y="-17907"/>
                      <a:pt x="416399" y="-17907"/>
                      <a:pt x="539948" y="53721"/>
                    </a:cubicBezTo>
                    <a:cubicBezTo>
                      <a:pt x="606094" y="92012"/>
                      <a:pt x="636792" y="143637"/>
                      <a:pt x="632040" y="19402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26" name="Google Shape;1426;p27"/>
              <p:cNvSpPr/>
              <p:nvPr/>
            </p:nvSpPr>
            <p:spPr>
              <a:xfrm>
                <a:off x="5735426" y="5054346"/>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27" name="Google Shape;1427;p27"/>
              <p:cNvSpPr/>
              <p:nvPr/>
            </p:nvSpPr>
            <p:spPr>
              <a:xfrm>
                <a:off x="5896325" y="5137308"/>
                <a:ext cx="295037" cy="184784"/>
              </a:xfrm>
              <a:custGeom>
                <a:avLst/>
                <a:gdLst/>
                <a:ahLst/>
                <a:cxnLst/>
                <a:rect l="l" t="t" r="r" b="b"/>
                <a:pathLst>
                  <a:path w="295037" h="184784" extrusionOk="0">
                    <a:moveTo>
                      <a:pt x="149590" y="29242"/>
                    </a:moveTo>
                    <a:cubicBezTo>
                      <a:pt x="145702" y="29232"/>
                      <a:pt x="141825" y="29556"/>
                      <a:pt x="137995" y="30194"/>
                    </a:cubicBezTo>
                    <a:cubicBezTo>
                      <a:pt x="132863" y="30956"/>
                      <a:pt x="126971" y="32004"/>
                      <a:pt x="120603" y="33338"/>
                    </a:cubicBezTo>
                    <a:cubicBezTo>
                      <a:pt x="114235" y="34671"/>
                      <a:pt x="107393" y="36481"/>
                      <a:pt x="100455" y="38576"/>
                    </a:cubicBezTo>
                    <a:cubicBezTo>
                      <a:pt x="93660" y="40595"/>
                      <a:pt x="87017" y="43110"/>
                      <a:pt x="80592" y="46101"/>
                    </a:cubicBezTo>
                    <a:lnTo>
                      <a:pt x="131437" y="75533"/>
                    </a:lnTo>
                    <a:lnTo>
                      <a:pt x="140941" y="72295"/>
                    </a:lnTo>
                    <a:cubicBezTo>
                      <a:pt x="153866" y="68008"/>
                      <a:pt x="166031" y="64294"/>
                      <a:pt x="177531" y="61341"/>
                    </a:cubicBezTo>
                    <a:cubicBezTo>
                      <a:pt x="188279" y="58398"/>
                      <a:pt x="199294" y="56579"/>
                      <a:pt x="210414" y="55912"/>
                    </a:cubicBezTo>
                    <a:cubicBezTo>
                      <a:pt x="220535" y="55226"/>
                      <a:pt x="230695" y="55893"/>
                      <a:pt x="240636" y="57912"/>
                    </a:cubicBezTo>
                    <a:cubicBezTo>
                      <a:pt x="250691" y="60122"/>
                      <a:pt x="260318" y="63951"/>
                      <a:pt x="269147" y="69247"/>
                    </a:cubicBezTo>
                    <a:cubicBezTo>
                      <a:pt x="277948" y="73647"/>
                      <a:pt x="285503" y="80200"/>
                      <a:pt x="291101" y="88297"/>
                    </a:cubicBezTo>
                    <a:cubicBezTo>
                      <a:pt x="294779" y="94240"/>
                      <a:pt x="295938" y="101403"/>
                      <a:pt x="294332" y="108204"/>
                    </a:cubicBezTo>
                    <a:cubicBezTo>
                      <a:pt x="292118" y="115681"/>
                      <a:pt x="287993" y="122444"/>
                      <a:pt x="282357" y="127825"/>
                    </a:cubicBezTo>
                    <a:cubicBezTo>
                      <a:pt x="275382" y="134855"/>
                      <a:pt x="267598" y="141027"/>
                      <a:pt x="259168" y="146209"/>
                    </a:cubicBezTo>
                    <a:lnTo>
                      <a:pt x="291481" y="165259"/>
                    </a:lnTo>
                    <a:lnTo>
                      <a:pt x="273899" y="175450"/>
                    </a:lnTo>
                    <a:lnTo>
                      <a:pt x="241301" y="156400"/>
                    </a:lnTo>
                    <a:cubicBezTo>
                      <a:pt x="225772" y="164068"/>
                      <a:pt x="209539" y="170231"/>
                      <a:pt x="192832" y="174784"/>
                    </a:cubicBezTo>
                    <a:cubicBezTo>
                      <a:pt x="175307" y="179622"/>
                      <a:pt x="157411" y="182966"/>
                      <a:pt x="139325" y="184785"/>
                    </a:cubicBezTo>
                    <a:lnTo>
                      <a:pt x="122314" y="154210"/>
                    </a:lnTo>
                    <a:cubicBezTo>
                      <a:pt x="127085" y="154086"/>
                      <a:pt x="131846" y="153705"/>
                      <a:pt x="136569" y="153067"/>
                    </a:cubicBezTo>
                    <a:cubicBezTo>
                      <a:pt x="143726" y="152257"/>
                      <a:pt x="150834" y="151047"/>
                      <a:pt x="157858" y="149447"/>
                    </a:cubicBezTo>
                    <a:cubicBezTo>
                      <a:pt x="165651" y="147733"/>
                      <a:pt x="174014" y="145637"/>
                      <a:pt x="182663" y="143065"/>
                    </a:cubicBezTo>
                    <a:cubicBezTo>
                      <a:pt x="191159" y="140513"/>
                      <a:pt x="199446" y="137331"/>
                      <a:pt x="207468" y="133540"/>
                    </a:cubicBezTo>
                    <a:lnTo>
                      <a:pt x="156907" y="104584"/>
                    </a:lnTo>
                    <a:lnTo>
                      <a:pt x="150255" y="106871"/>
                    </a:lnTo>
                    <a:lnTo>
                      <a:pt x="143412" y="108966"/>
                    </a:lnTo>
                    <a:cubicBezTo>
                      <a:pt x="130677" y="113157"/>
                      <a:pt x="118987" y="116491"/>
                      <a:pt x="108438" y="118491"/>
                    </a:cubicBezTo>
                    <a:cubicBezTo>
                      <a:pt x="98640" y="120767"/>
                      <a:pt x="88651" y="122111"/>
                      <a:pt x="78596" y="122491"/>
                    </a:cubicBezTo>
                    <a:cubicBezTo>
                      <a:pt x="69805" y="122968"/>
                      <a:pt x="60986" y="122291"/>
                      <a:pt x="52366" y="120491"/>
                    </a:cubicBezTo>
                    <a:cubicBezTo>
                      <a:pt x="43793" y="118567"/>
                      <a:pt x="35563" y="115357"/>
                      <a:pt x="27941" y="110966"/>
                    </a:cubicBezTo>
                    <a:cubicBezTo>
                      <a:pt x="19597" y="106585"/>
                      <a:pt x="12355" y="100365"/>
                      <a:pt x="6748" y="92773"/>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2391"/>
                    </a:moveTo>
                    <a:cubicBezTo>
                      <a:pt x="69976" y="86230"/>
                      <a:pt x="77684" y="87897"/>
                      <a:pt x="85344" y="87154"/>
                    </a:cubicBezTo>
                    <a:cubicBezTo>
                      <a:pt x="95627" y="85935"/>
                      <a:pt x="105758" y="83629"/>
                      <a:pt x="115566" y="80296"/>
                    </a:cubicBezTo>
                    <a:lnTo>
                      <a:pt x="68047" y="52769"/>
                    </a:lnTo>
                    <a:cubicBezTo>
                      <a:pt x="50560" y="64484"/>
                      <a:pt x="48944" y="74390"/>
                      <a:pt x="63295" y="82391"/>
                    </a:cubicBezTo>
                    <a:close/>
                    <a:moveTo>
                      <a:pt x="230087" y="96298"/>
                    </a:moveTo>
                    <a:cubicBezTo>
                      <a:pt x="222826" y="92364"/>
                      <a:pt x="214500" y="90859"/>
                      <a:pt x="206327" y="92012"/>
                    </a:cubicBezTo>
                    <a:cubicBezTo>
                      <a:pt x="195084" y="93516"/>
                      <a:pt x="183993" y="95974"/>
                      <a:pt x="173159" y="99346"/>
                    </a:cubicBezTo>
                    <a:lnTo>
                      <a:pt x="220678" y="126682"/>
                    </a:lnTo>
                    <a:cubicBezTo>
                      <a:pt x="240541" y="114681"/>
                      <a:pt x="243867" y="104489"/>
                      <a:pt x="230087" y="96583"/>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28" name="Google Shape;1428;p27"/>
              <p:cNvSpPr/>
              <p:nvPr/>
            </p:nvSpPr>
            <p:spPr>
              <a:xfrm>
                <a:off x="6018639" y="5274373"/>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29" name="Google Shape;1429;p27"/>
              <p:cNvSpPr/>
              <p:nvPr/>
            </p:nvSpPr>
            <p:spPr>
              <a:xfrm>
                <a:off x="6145799" y="5285232"/>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30" name="Google Shape;1430;p27"/>
              <p:cNvSpPr/>
              <p:nvPr/>
            </p:nvSpPr>
            <p:spPr>
              <a:xfrm>
                <a:off x="6159865" y="5221985"/>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31" name="Google Shape;1431;p27"/>
              <p:cNvSpPr/>
              <p:nvPr/>
            </p:nvSpPr>
            <p:spPr>
              <a:xfrm>
                <a:off x="6061026" y="5228653"/>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32" name="Google Shape;1432;p27"/>
              <p:cNvSpPr/>
              <p:nvPr/>
            </p:nvSpPr>
            <p:spPr>
              <a:xfrm>
                <a:off x="5964467" y="5173217"/>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33" name="Google Shape;1433;p27"/>
              <p:cNvSpPr/>
              <p:nvPr/>
            </p:nvSpPr>
            <p:spPr>
              <a:xfrm>
                <a:off x="6018639" y="5142071"/>
                <a:ext cx="27275" cy="24479"/>
              </a:xfrm>
              <a:custGeom>
                <a:avLst/>
                <a:gdLst/>
                <a:ahLst/>
                <a:cxnLst/>
                <a:rect l="l" t="t" r="r" b="b"/>
                <a:pathLst>
                  <a:path w="27275" h="24479" extrusionOk="0">
                    <a:moveTo>
                      <a:pt x="27276" y="24479"/>
                    </a:moveTo>
                    <a:lnTo>
                      <a:pt x="27276" y="7334"/>
                    </a:lnTo>
                    <a:lnTo>
                      <a:pt x="4847" y="0"/>
                    </a:lnTo>
                    <a:lnTo>
                      <a:pt x="0" y="13525"/>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34" name="Google Shape;1434;p27"/>
              <p:cNvSpPr/>
              <p:nvPr/>
            </p:nvSpPr>
            <p:spPr>
              <a:xfrm>
                <a:off x="5896420" y="5137023"/>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35" name="Google Shape;1435;p27"/>
              <p:cNvSpPr/>
              <p:nvPr/>
            </p:nvSpPr>
            <p:spPr>
              <a:xfrm>
                <a:off x="5897465" y="5194553"/>
                <a:ext cx="29841" cy="29908"/>
              </a:xfrm>
              <a:custGeom>
                <a:avLst/>
                <a:gdLst/>
                <a:ahLst/>
                <a:cxnLst/>
                <a:rect l="l" t="t" r="r" b="b"/>
                <a:pathLst>
                  <a:path w="29841" h="29908" extrusionOk="0">
                    <a:moveTo>
                      <a:pt x="0" y="17907"/>
                    </a:moveTo>
                    <a:lnTo>
                      <a:pt x="0" y="0"/>
                    </a:lnTo>
                    <a:lnTo>
                      <a:pt x="29842" y="0"/>
                    </a:lnTo>
                    <a:lnTo>
                      <a:pt x="22714" y="15621"/>
                    </a:lnTo>
                    <a:lnTo>
                      <a:pt x="9694" y="2990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36" name="Google Shape;1436;p27"/>
              <p:cNvSpPr/>
              <p:nvPr/>
            </p:nvSpPr>
            <p:spPr>
              <a:xfrm>
                <a:off x="5896325" y="5119687"/>
                <a:ext cx="295043" cy="185547"/>
              </a:xfrm>
              <a:custGeom>
                <a:avLst/>
                <a:gdLst/>
                <a:ahLst/>
                <a:cxnLst/>
                <a:rect l="l" t="t" r="r" b="b"/>
                <a:pathLst>
                  <a:path w="295043" h="185547" extrusionOk="0">
                    <a:moveTo>
                      <a:pt x="149590" y="29718"/>
                    </a:moveTo>
                    <a:cubicBezTo>
                      <a:pt x="145702" y="29708"/>
                      <a:pt x="141825" y="30032"/>
                      <a:pt x="137995" y="30671"/>
                    </a:cubicBezTo>
                    <a:cubicBezTo>
                      <a:pt x="132863" y="31432"/>
                      <a:pt x="126971" y="32480"/>
                      <a:pt x="120603" y="33814"/>
                    </a:cubicBezTo>
                    <a:cubicBezTo>
                      <a:pt x="114235" y="35147"/>
                      <a:pt x="107393" y="36862"/>
                      <a:pt x="100455" y="38957"/>
                    </a:cubicBezTo>
                    <a:cubicBezTo>
                      <a:pt x="93660" y="41005"/>
                      <a:pt x="87017" y="43558"/>
                      <a:pt x="80592" y="46577"/>
                    </a:cubicBezTo>
                    <a:lnTo>
                      <a:pt x="131437" y="75914"/>
                    </a:lnTo>
                    <a:lnTo>
                      <a:pt x="140941" y="72771"/>
                    </a:lnTo>
                    <a:cubicBezTo>
                      <a:pt x="153866" y="68389"/>
                      <a:pt x="166031" y="64770"/>
                      <a:pt x="177531" y="61722"/>
                    </a:cubicBezTo>
                    <a:cubicBezTo>
                      <a:pt x="188298" y="58874"/>
                      <a:pt x="199304" y="57055"/>
                      <a:pt x="210414" y="56293"/>
                    </a:cubicBezTo>
                    <a:cubicBezTo>
                      <a:pt x="220535" y="55683"/>
                      <a:pt x="230695" y="56388"/>
                      <a:pt x="240636" y="58388"/>
                    </a:cubicBezTo>
                    <a:cubicBezTo>
                      <a:pt x="250672" y="60598"/>
                      <a:pt x="260299" y="64398"/>
                      <a:pt x="269147" y="69628"/>
                    </a:cubicBezTo>
                    <a:cubicBezTo>
                      <a:pt x="277948" y="74028"/>
                      <a:pt x="285494" y="80581"/>
                      <a:pt x="291101" y="88678"/>
                    </a:cubicBezTo>
                    <a:cubicBezTo>
                      <a:pt x="294788" y="94612"/>
                      <a:pt x="295948" y="101784"/>
                      <a:pt x="294332" y="108585"/>
                    </a:cubicBezTo>
                    <a:cubicBezTo>
                      <a:pt x="292156" y="116186"/>
                      <a:pt x="288031" y="123082"/>
                      <a:pt x="282357" y="128588"/>
                    </a:cubicBezTo>
                    <a:cubicBezTo>
                      <a:pt x="275410" y="135617"/>
                      <a:pt x="267617" y="141761"/>
                      <a:pt x="259168" y="146876"/>
                    </a:cubicBezTo>
                    <a:lnTo>
                      <a:pt x="291481" y="165926"/>
                    </a:lnTo>
                    <a:lnTo>
                      <a:pt x="273899" y="176213"/>
                    </a:lnTo>
                    <a:lnTo>
                      <a:pt x="241301" y="157163"/>
                    </a:lnTo>
                    <a:cubicBezTo>
                      <a:pt x="225762" y="164802"/>
                      <a:pt x="209539" y="170926"/>
                      <a:pt x="192832" y="175451"/>
                    </a:cubicBezTo>
                    <a:cubicBezTo>
                      <a:pt x="175326" y="180365"/>
                      <a:pt x="157421" y="183747"/>
                      <a:pt x="139325" y="185547"/>
                    </a:cubicBezTo>
                    <a:lnTo>
                      <a:pt x="122314" y="154972"/>
                    </a:lnTo>
                    <a:cubicBezTo>
                      <a:pt x="127085" y="154848"/>
                      <a:pt x="131846" y="154467"/>
                      <a:pt x="136569" y="153829"/>
                    </a:cubicBezTo>
                    <a:cubicBezTo>
                      <a:pt x="142937" y="153067"/>
                      <a:pt x="150065" y="151924"/>
                      <a:pt x="157858" y="150209"/>
                    </a:cubicBezTo>
                    <a:cubicBezTo>
                      <a:pt x="165651" y="148495"/>
                      <a:pt x="174014" y="146304"/>
                      <a:pt x="182663" y="143828"/>
                    </a:cubicBezTo>
                    <a:cubicBezTo>
                      <a:pt x="191169" y="141313"/>
                      <a:pt x="199465" y="138132"/>
                      <a:pt x="207468" y="134303"/>
                    </a:cubicBezTo>
                    <a:lnTo>
                      <a:pt x="156907" y="105061"/>
                    </a:lnTo>
                    <a:lnTo>
                      <a:pt x="150255" y="107347"/>
                    </a:lnTo>
                    <a:lnTo>
                      <a:pt x="143412" y="109442"/>
                    </a:lnTo>
                    <a:cubicBezTo>
                      <a:pt x="130677" y="113633"/>
                      <a:pt x="118987" y="116872"/>
                      <a:pt x="108438" y="118967"/>
                    </a:cubicBezTo>
                    <a:cubicBezTo>
                      <a:pt x="98640" y="121244"/>
                      <a:pt x="88651" y="122587"/>
                      <a:pt x="78596" y="122968"/>
                    </a:cubicBezTo>
                    <a:cubicBezTo>
                      <a:pt x="69786" y="123320"/>
                      <a:pt x="60967" y="122520"/>
                      <a:pt x="52366" y="120587"/>
                    </a:cubicBezTo>
                    <a:cubicBezTo>
                      <a:pt x="43803" y="118615"/>
                      <a:pt x="35582" y="115405"/>
                      <a:pt x="27941" y="111062"/>
                    </a:cubicBezTo>
                    <a:cubicBezTo>
                      <a:pt x="19597" y="106680"/>
                      <a:pt x="12355" y="100460"/>
                      <a:pt x="6748" y="92869"/>
                    </a:cubicBezTo>
                    <a:cubicBezTo>
                      <a:pt x="2689" y="87163"/>
                      <a:pt x="675" y="80248"/>
                      <a:pt x="1045" y="73247"/>
                    </a:cubicBezTo>
                    <a:cubicBezTo>
                      <a:pt x="1815" y="65961"/>
                      <a:pt x="4723" y="59064"/>
                      <a:pt x="9409" y="53435"/>
                    </a:cubicBezTo>
                    <a:cubicBezTo>
                      <a:pt x="15254" y="46053"/>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058"/>
                    </a:moveTo>
                    <a:cubicBezTo>
                      <a:pt x="69957" y="86935"/>
                      <a:pt x="77674" y="88602"/>
                      <a:pt x="85344" y="87821"/>
                    </a:cubicBezTo>
                    <a:cubicBezTo>
                      <a:pt x="95627" y="86639"/>
                      <a:pt x="105758" y="84372"/>
                      <a:pt x="115566" y="81058"/>
                    </a:cubicBezTo>
                    <a:lnTo>
                      <a:pt x="68047" y="53530"/>
                    </a:lnTo>
                    <a:cubicBezTo>
                      <a:pt x="50560" y="64961"/>
                      <a:pt x="48944" y="74866"/>
                      <a:pt x="63295" y="83058"/>
                    </a:cubicBezTo>
                    <a:close/>
                    <a:moveTo>
                      <a:pt x="230087" y="97060"/>
                    </a:moveTo>
                    <a:cubicBezTo>
                      <a:pt x="222854" y="93040"/>
                      <a:pt x="214500" y="91535"/>
                      <a:pt x="206327" y="92773"/>
                    </a:cubicBezTo>
                    <a:cubicBezTo>
                      <a:pt x="195075" y="94231"/>
                      <a:pt x="183974" y="96688"/>
                      <a:pt x="173159" y="100108"/>
                    </a:cubicBezTo>
                    <a:lnTo>
                      <a:pt x="220678" y="127445"/>
                    </a:lnTo>
                    <a:cubicBezTo>
                      <a:pt x="240541" y="115062"/>
                      <a:pt x="243867" y="104965"/>
                      <a:pt x="230087" y="97060"/>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437" name="Google Shape;1437;p27"/>
            <p:cNvGrpSpPr/>
            <p:nvPr/>
          </p:nvGrpSpPr>
          <p:grpSpPr>
            <a:xfrm>
              <a:off x="3799020" y="4077239"/>
              <a:ext cx="883852" cy="621125"/>
              <a:chOff x="5608645" y="4819364"/>
              <a:chExt cx="883852" cy="621125"/>
            </a:xfrm>
          </p:grpSpPr>
          <p:sp>
            <p:nvSpPr>
              <p:cNvPr id="1438" name="Google Shape;1438;p27"/>
              <p:cNvSpPr/>
              <p:nvPr/>
            </p:nvSpPr>
            <p:spPr>
              <a:xfrm>
                <a:off x="5608645" y="492899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39" name="Google Shape;1439;p27"/>
              <p:cNvSpPr/>
              <p:nvPr/>
            </p:nvSpPr>
            <p:spPr>
              <a:xfrm>
                <a:off x="5608835" y="5072062"/>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0" name="Google Shape;1440;p27"/>
              <p:cNvSpPr/>
              <p:nvPr/>
            </p:nvSpPr>
            <p:spPr>
              <a:xfrm>
                <a:off x="6425971" y="5075110"/>
                <a:ext cx="66526" cy="157067"/>
              </a:xfrm>
              <a:custGeom>
                <a:avLst/>
                <a:gdLst/>
                <a:ahLst/>
                <a:cxnLst/>
                <a:rect l="l" t="t" r="r" b="b"/>
                <a:pathLst>
                  <a:path w="66526" h="157067" extrusionOk="0">
                    <a:moveTo>
                      <a:pt x="66527" y="0"/>
                    </a:moveTo>
                    <a:lnTo>
                      <a:pt x="66527" y="109538"/>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1" name="Google Shape;1441;p27"/>
              <p:cNvSpPr/>
              <p:nvPr/>
            </p:nvSpPr>
            <p:spPr>
              <a:xfrm>
                <a:off x="5608645" y="4819364"/>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2" name="Google Shape;1442;p27"/>
              <p:cNvSpPr/>
              <p:nvPr/>
            </p:nvSpPr>
            <p:spPr>
              <a:xfrm>
                <a:off x="5734818" y="4888968"/>
                <a:ext cx="632517" cy="366117"/>
              </a:xfrm>
              <a:custGeom>
                <a:avLst/>
                <a:gdLst/>
                <a:ahLst/>
                <a:cxnLst/>
                <a:rect l="l" t="t" r="r" b="b"/>
                <a:pathLst>
                  <a:path w="632517" h="366117" extrusionOk="0">
                    <a:moveTo>
                      <a:pt x="632040" y="194048"/>
                    </a:moveTo>
                    <a:cubicBezTo>
                      <a:pt x="627573" y="237101"/>
                      <a:pt x="596971" y="279773"/>
                      <a:pt x="539948" y="312539"/>
                    </a:cubicBezTo>
                    <a:cubicBezTo>
                      <a:pt x="416399" y="383977"/>
                      <a:pt x="216154" y="383977"/>
                      <a:pt x="92510" y="312539"/>
                    </a:cubicBezTo>
                    <a:cubicBezTo>
                      <a:pt x="35487" y="279583"/>
                      <a:pt x="4980" y="237101"/>
                      <a:pt x="608" y="194048"/>
                    </a:cubicBezTo>
                    <a:cubicBezTo>
                      <a:pt x="-4809" y="143661"/>
                      <a:pt x="25983" y="92131"/>
                      <a:pt x="92510" y="53650"/>
                    </a:cubicBezTo>
                    <a:cubicBezTo>
                      <a:pt x="216059" y="-17883"/>
                      <a:pt x="416399" y="-17883"/>
                      <a:pt x="539948" y="53650"/>
                    </a:cubicBezTo>
                    <a:cubicBezTo>
                      <a:pt x="606094" y="92607"/>
                      <a:pt x="636792" y="143661"/>
                      <a:pt x="632040"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3" name="Google Shape;1443;p27"/>
              <p:cNvSpPr/>
              <p:nvPr/>
            </p:nvSpPr>
            <p:spPr>
              <a:xfrm>
                <a:off x="5735426" y="4910899"/>
                <a:ext cx="631431" cy="344185"/>
              </a:xfrm>
              <a:custGeom>
                <a:avLst/>
                <a:gdLst/>
                <a:ahLst/>
                <a:cxnLst/>
                <a:rect l="l" t="t" r="r" b="b"/>
                <a:pathLst>
                  <a:path w="631431" h="344185" extrusionOk="0">
                    <a:moveTo>
                      <a:pt x="631432" y="172117"/>
                    </a:moveTo>
                    <a:cubicBezTo>
                      <a:pt x="626965" y="215170"/>
                      <a:pt x="596363" y="257842"/>
                      <a:pt x="539340" y="290608"/>
                    </a:cubicBezTo>
                    <a:cubicBezTo>
                      <a:pt x="415791" y="362045"/>
                      <a:pt x="215546" y="362045"/>
                      <a:pt x="91902" y="290608"/>
                    </a:cubicBezTo>
                    <a:cubicBezTo>
                      <a:pt x="34879" y="257651"/>
                      <a:pt x="4372" y="215170"/>
                      <a:pt x="0" y="172117"/>
                    </a:cubicBezTo>
                    <a:cubicBezTo>
                      <a:pt x="4372" y="129064"/>
                      <a:pt x="34974" y="86392"/>
                      <a:pt x="91902" y="53721"/>
                    </a:cubicBezTo>
                    <a:cubicBezTo>
                      <a:pt x="215451" y="-17907"/>
                      <a:pt x="415791" y="-17907"/>
                      <a:pt x="539340" y="53721"/>
                    </a:cubicBezTo>
                    <a:cubicBezTo>
                      <a:pt x="595887" y="86677"/>
                      <a:pt x="626490" y="129064"/>
                      <a:pt x="631432"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4" name="Google Shape;1444;p27"/>
              <p:cNvSpPr/>
              <p:nvPr/>
            </p:nvSpPr>
            <p:spPr>
              <a:xfrm>
                <a:off x="5896325" y="4993385"/>
                <a:ext cx="295037" cy="185261"/>
              </a:xfrm>
              <a:custGeom>
                <a:avLst/>
                <a:gdLst/>
                <a:ahLst/>
                <a:cxnLst/>
                <a:rect l="l" t="t" r="r" b="b"/>
                <a:pathLst>
                  <a:path w="295037" h="185261" extrusionOk="0">
                    <a:moveTo>
                      <a:pt x="149590" y="29718"/>
                    </a:moveTo>
                    <a:cubicBezTo>
                      <a:pt x="145702" y="29709"/>
                      <a:pt x="141825" y="30032"/>
                      <a:pt x="137995" y="30671"/>
                    </a:cubicBezTo>
                    <a:cubicBezTo>
                      <a:pt x="132863" y="31433"/>
                      <a:pt x="126971" y="32480"/>
                      <a:pt x="120603" y="33814"/>
                    </a:cubicBezTo>
                    <a:cubicBezTo>
                      <a:pt x="114235" y="35147"/>
                      <a:pt x="107393" y="36957"/>
                      <a:pt x="100455" y="39053"/>
                    </a:cubicBezTo>
                    <a:cubicBezTo>
                      <a:pt x="93660" y="41072"/>
                      <a:pt x="87017" y="43587"/>
                      <a:pt x="80592" y="46577"/>
                    </a:cubicBezTo>
                    <a:lnTo>
                      <a:pt x="131437" y="76010"/>
                    </a:lnTo>
                    <a:lnTo>
                      <a:pt x="140941" y="72771"/>
                    </a:lnTo>
                    <a:cubicBezTo>
                      <a:pt x="153866" y="68485"/>
                      <a:pt x="166031" y="64770"/>
                      <a:pt x="177531" y="61817"/>
                    </a:cubicBezTo>
                    <a:cubicBezTo>
                      <a:pt x="188279" y="58874"/>
                      <a:pt x="199294" y="57055"/>
                      <a:pt x="210414" y="56388"/>
                    </a:cubicBezTo>
                    <a:cubicBezTo>
                      <a:pt x="220535" y="55702"/>
                      <a:pt x="230695" y="56369"/>
                      <a:pt x="240636" y="58388"/>
                    </a:cubicBezTo>
                    <a:cubicBezTo>
                      <a:pt x="250691" y="60598"/>
                      <a:pt x="260318" y="64427"/>
                      <a:pt x="269147" y="69723"/>
                    </a:cubicBezTo>
                    <a:cubicBezTo>
                      <a:pt x="277948" y="74124"/>
                      <a:pt x="285503" y="80677"/>
                      <a:pt x="291101" y="88773"/>
                    </a:cubicBezTo>
                    <a:cubicBezTo>
                      <a:pt x="294779" y="94717"/>
                      <a:pt x="295938" y="101880"/>
                      <a:pt x="294332" y="108680"/>
                    </a:cubicBezTo>
                    <a:cubicBezTo>
                      <a:pt x="292118" y="116157"/>
                      <a:pt x="287993" y="122920"/>
                      <a:pt x="282357" y="128302"/>
                    </a:cubicBezTo>
                    <a:cubicBezTo>
                      <a:pt x="275382" y="135331"/>
                      <a:pt x="267598" y="141504"/>
                      <a:pt x="259168" y="146685"/>
                    </a:cubicBezTo>
                    <a:lnTo>
                      <a:pt x="291481" y="165735"/>
                    </a:lnTo>
                    <a:lnTo>
                      <a:pt x="273899" y="175927"/>
                    </a:lnTo>
                    <a:lnTo>
                      <a:pt x="241301" y="156877"/>
                    </a:lnTo>
                    <a:cubicBezTo>
                      <a:pt x="225772" y="164545"/>
                      <a:pt x="209539" y="170707"/>
                      <a:pt x="192832" y="175260"/>
                    </a:cubicBezTo>
                    <a:cubicBezTo>
                      <a:pt x="175307" y="180099"/>
                      <a:pt x="157411" y="183442"/>
                      <a:pt x="139325" y="185261"/>
                    </a:cubicBezTo>
                    <a:lnTo>
                      <a:pt x="122314" y="154686"/>
                    </a:lnTo>
                    <a:cubicBezTo>
                      <a:pt x="127085" y="154562"/>
                      <a:pt x="131846" y="154181"/>
                      <a:pt x="136569" y="153543"/>
                    </a:cubicBezTo>
                    <a:cubicBezTo>
                      <a:pt x="143726" y="152733"/>
                      <a:pt x="150834" y="151524"/>
                      <a:pt x="157858" y="149924"/>
                    </a:cubicBezTo>
                    <a:cubicBezTo>
                      <a:pt x="165651" y="148209"/>
                      <a:pt x="174014" y="146113"/>
                      <a:pt x="182663" y="143542"/>
                    </a:cubicBezTo>
                    <a:cubicBezTo>
                      <a:pt x="191159" y="140989"/>
                      <a:pt x="199446" y="137808"/>
                      <a:pt x="207468" y="134017"/>
                    </a:cubicBezTo>
                    <a:lnTo>
                      <a:pt x="156907" y="105061"/>
                    </a:lnTo>
                    <a:lnTo>
                      <a:pt x="150255" y="107347"/>
                    </a:lnTo>
                    <a:lnTo>
                      <a:pt x="143412" y="109442"/>
                    </a:lnTo>
                    <a:cubicBezTo>
                      <a:pt x="130677" y="113633"/>
                      <a:pt x="118987" y="116967"/>
                      <a:pt x="108438" y="118967"/>
                    </a:cubicBezTo>
                    <a:cubicBezTo>
                      <a:pt x="98640" y="121244"/>
                      <a:pt x="88651" y="122587"/>
                      <a:pt x="78596" y="122968"/>
                    </a:cubicBezTo>
                    <a:cubicBezTo>
                      <a:pt x="69786" y="123282"/>
                      <a:pt x="60967" y="122454"/>
                      <a:pt x="52366" y="120491"/>
                    </a:cubicBezTo>
                    <a:cubicBezTo>
                      <a:pt x="43793" y="118567"/>
                      <a:pt x="35563" y="115357"/>
                      <a:pt x="27941" y="110966"/>
                    </a:cubicBezTo>
                    <a:cubicBezTo>
                      <a:pt x="19597" y="106585"/>
                      <a:pt x="12355" y="100365"/>
                      <a:pt x="6748" y="92774"/>
                    </a:cubicBezTo>
                    <a:cubicBezTo>
                      <a:pt x="2670" y="87078"/>
                      <a:pt x="656" y="80153"/>
                      <a:pt x="1045" y="73152"/>
                    </a:cubicBezTo>
                    <a:cubicBezTo>
                      <a:pt x="1825" y="65865"/>
                      <a:pt x="4733" y="58979"/>
                      <a:pt x="9409" y="53340"/>
                    </a:cubicBezTo>
                    <a:cubicBezTo>
                      <a:pt x="15254" y="45958"/>
                      <a:pt x="22210" y="39529"/>
                      <a:pt x="30032" y="34290"/>
                    </a:cubicBezTo>
                    <a:lnTo>
                      <a:pt x="0" y="16954"/>
                    </a:lnTo>
                    <a:lnTo>
                      <a:pt x="17677" y="6763"/>
                    </a:lnTo>
                    <a:lnTo>
                      <a:pt x="47329" y="23908"/>
                    </a:lnTo>
                    <a:cubicBezTo>
                      <a:pt x="61242" y="16993"/>
                      <a:pt x="75869" y="11621"/>
                      <a:pt x="90951" y="7906"/>
                    </a:cubicBezTo>
                    <a:cubicBezTo>
                      <a:pt x="105283" y="4239"/>
                      <a:pt x="119862" y="1591"/>
                      <a:pt x="134574" y="0"/>
                    </a:cubicBezTo>
                    <a:close/>
                    <a:moveTo>
                      <a:pt x="63295" y="83439"/>
                    </a:moveTo>
                    <a:cubicBezTo>
                      <a:pt x="69976" y="87278"/>
                      <a:pt x="77684" y="88945"/>
                      <a:pt x="85344" y="88202"/>
                    </a:cubicBezTo>
                    <a:cubicBezTo>
                      <a:pt x="95627" y="86982"/>
                      <a:pt x="105758" y="84677"/>
                      <a:pt x="115566" y="81344"/>
                    </a:cubicBezTo>
                    <a:lnTo>
                      <a:pt x="68047" y="53816"/>
                    </a:lnTo>
                    <a:cubicBezTo>
                      <a:pt x="50560" y="64961"/>
                      <a:pt x="48944" y="74867"/>
                      <a:pt x="63295" y="83439"/>
                    </a:cubicBezTo>
                    <a:close/>
                    <a:moveTo>
                      <a:pt x="230087" y="97346"/>
                    </a:moveTo>
                    <a:cubicBezTo>
                      <a:pt x="222845" y="93364"/>
                      <a:pt x="214500" y="91859"/>
                      <a:pt x="206327" y="93059"/>
                    </a:cubicBezTo>
                    <a:cubicBezTo>
                      <a:pt x="195084" y="94564"/>
                      <a:pt x="183993" y="97022"/>
                      <a:pt x="173159" y="100394"/>
                    </a:cubicBezTo>
                    <a:lnTo>
                      <a:pt x="220678" y="127730"/>
                    </a:lnTo>
                    <a:cubicBezTo>
                      <a:pt x="240541" y="115157"/>
                      <a:pt x="243867" y="104966"/>
                      <a:pt x="230087" y="9706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5" name="Google Shape;1445;p27"/>
              <p:cNvSpPr/>
              <p:nvPr/>
            </p:nvSpPr>
            <p:spPr>
              <a:xfrm>
                <a:off x="6018639" y="5130926"/>
                <a:ext cx="19007" cy="25431"/>
              </a:xfrm>
              <a:custGeom>
                <a:avLst/>
                <a:gdLst/>
                <a:ahLst/>
                <a:cxnLst/>
                <a:rect l="l" t="t" r="r" b="b"/>
                <a:pathLst>
                  <a:path w="19007" h="25431" extrusionOk="0">
                    <a:moveTo>
                      <a:pt x="0" y="17145"/>
                    </a:moveTo>
                    <a:cubicBezTo>
                      <a:pt x="0" y="15907"/>
                      <a:pt x="0" y="0"/>
                      <a:pt x="0" y="0"/>
                    </a:cubicBezTo>
                    <a:lnTo>
                      <a:pt x="19008" y="12478"/>
                    </a:lnTo>
                    <a:lnTo>
                      <a:pt x="10644" y="25432"/>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6" name="Google Shape;1446;p27"/>
              <p:cNvSpPr/>
              <p:nvPr/>
            </p:nvSpPr>
            <p:spPr>
              <a:xfrm>
                <a:off x="6145799" y="5141785"/>
                <a:ext cx="42006" cy="19716"/>
              </a:xfrm>
              <a:custGeom>
                <a:avLst/>
                <a:gdLst/>
                <a:ahLst/>
                <a:cxnLst/>
                <a:rect l="l" t="t" r="r" b="b"/>
                <a:pathLst>
                  <a:path w="42006" h="19716" extrusionOk="0">
                    <a:moveTo>
                      <a:pt x="42007" y="17145"/>
                    </a:moveTo>
                    <a:lnTo>
                      <a:pt x="42007" y="0"/>
                    </a:lnTo>
                    <a:lnTo>
                      <a:pt x="0" y="3143"/>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7" name="Google Shape;1447;p27"/>
              <p:cNvSpPr/>
              <p:nvPr/>
            </p:nvSpPr>
            <p:spPr>
              <a:xfrm>
                <a:off x="6159865" y="5078539"/>
                <a:ext cx="31552" cy="17335"/>
              </a:xfrm>
              <a:custGeom>
                <a:avLst/>
                <a:gdLst/>
                <a:ahLst/>
                <a:cxnLst/>
                <a:rect l="l" t="t" r="r" b="b"/>
                <a:pathLst>
                  <a:path w="31552" h="17335" extrusionOk="0">
                    <a:moveTo>
                      <a:pt x="31552" y="17336"/>
                    </a:moveTo>
                    <a:lnTo>
                      <a:pt x="31552" y="0"/>
                    </a:lnTo>
                    <a:lnTo>
                      <a:pt x="0" y="11430"/>
                    </a:lnTo>
                    <a:lnTo>
                      <a:pt x="31552"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8" name="Google Shape;1448;p27"/>
              <p:cNvSpPr/>
              <p:nvPr/>
            </p:nvSpPr>
            <p:spPr>
              <a:xfrm>
                <a:off x="6061026" y="5084921"/>
                <a:ext cx="47423" cy="33146"/>
              </a:xfrm>
              <a:custGeom>
                <a:avLst/>
                <a:gdLst/>
                <a:ahLst/>
                <a:cxnLst/>
                <a:rect l="l" t="t" r="r" b="b"/>
                <a:pathLst>
                  <a:path w="47423" h="33146" extrusionOk="0">
                    <a:moveTo>
                      <a:pt x="0" y="10096"/>
                    </a:moveTo>
                    <a:lnTo>
                      <a:pt x="10549" y="0"/>
                    </a:lnTo>
                    <a:lnTo>
                      <a:pt x="47424" y="25622"/>
                    </a:lnTo>
                    <a:lnTo>
                      <a:pt x="45143" y="33147"/>
                    </a:lnTo>
                    <a:cubicBezTo>
                      <a:pt x="45143" y="33147"/>
                      <a:pt x="17582" y="21431"/>
                      <a:pt x="16632" y="20764"/>
                    </a:cubicBezTo>
                    <a:cubicBezTo>
                      <a:pt x="15681" y="20098"/>
                      <a:pt x="0" y="10096"/>
                      <a:pt x="0" y="1009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49" name="Google Shape;1449;p27"/>
              <p:cNvSpPr/>
              <p:nvPr/>
            </p:nvSpPr>
            <p:spPr>
              <a:xfrm>
                <a:off x="5964467" y="5029771"/>
                <a:ext cx="59018" cy="38957"/>
              </a:xfrm>
              <a:custGeom>
                <a:avLst/>
                <a:gdLst/>
                <a:ahLst/>
                <a:cxnLst/>
                <a:rect l="l" t="t" r="r" b="b"/>
                <a:pathLst>
                  <a:path w="59018" h="38957" extrusionOk="0">
                    <a:moveTo>
                      <a:pt x="0" y="11144"/>
                    </a:moveTo>
                    <a:lnTo>
                      <a:pt x="48944" y="38957"/>
                    </a:lnTo>
                    <a:lnTo>
                      <a:pt x="59018" y="31623"/>
                    </a:lnTo>
                    <a:cubicBezTo>
                      <a:pt x="59018" y="31623"/>
                      <a:pt x="52841" y="24575"/>
                      <a:pt x="52366" y="23908"/>
                    </a:cubicBezTo>
                    <a:cubicBezTo>
                      <a:pt x="47975" y="18898"/>
                      <a:pt x="42853" y="14592"/>
                      <a:pt x="37160" y="11144"/>
                    </a:cubicBezTo>
                    <a:cubicBezTo>
                      <a:pt x="33453" y="10382"/>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50" name="Google Shape;1450;p27"/>
              <p:cNvSpPr/>
              <p:nvPr/>
            </p:nvSpPr>
            <p:spPr>
              <a:xfrm>
                <a:off x="6018639" y="4998624"/>
                <a:ext cx="27275" cy="24479"/>
              </a:xfrm>
              <a:custGeom>
                <a:avLst/>
                <a:gdLst/>
                <a:ahLst/>
                <a:cxnLst/>
                <a:rect l="l" t="t" r="r" b="b"/>
                <a:pathLst>
                  <a:path w="27275" h="24479" extrusionOk="0">
                    <a:moveTo>
                      <a:pt x="27276" y="24479"/>
                    </a:moveTo>
                    <a:lnTo>
                      <a:pt x="27276" y="7334"/>
                    </a:lnTo>
                    <a:lnTo>
                      <a:pt x="4847"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51" name="Google Shape;1451;p27"/>
              <p:cNvSpPr/>
              <p:nvPr/>
            </p:nvSpPr>
            <p:spPr>
              <a:xfrm>
                <a:off x="5896420" y="4993576"/>
                <a:ext cx="26135" cy="19430"/>
              </a:xfrm>
              <a:custGeom>
                <a:avLst/>
                <a:gdLst/>
                <a:ahLst/>
                <a:cxnLst/>
                <a:rect l="l" t="t" r="r" b="b"/>
                <a:pathLst>
                  <a:path w="26135" h="19430"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52" name="Google Shape;1452;p27"/>
              <p:cNvSpPr/>
              <p:nvPr/>
            </p:nvSpPr>
            <p:spPr>
              <a:xfrm>
                <a:off x="5897465" y="5051107"/>
                <a:ext cx="29841" cy="30480"/>
              </a:xfrm>
              <a:custGeom>
                <a:avLst/>
                <a:gdLst/>
                <a:ahLst/>
                <a:cxnLst/>
                <a:rect l="l" t="t" r="r" b="b"/>
                <a:pathLst>
                  <a:path w="29841" h="30480" extrusionOk="0">
                    <a:moveTo>
                      <a:pt x="0" y="17907"/>
                    </a:moveTo>
                    <a:lnTo>
                      <a:pt x="0" y="0"/>
                    </a:lnTo>
                    <a:lnTo>
                      <a:pt x="29842" y="0"/>
                    </a:lnTo>
                    <a:lnTo>
                      <a:pt x="22714" y="16193"/>
                    </a:lnTo>
                    <a:lnTo>
                      <a:pt x="9694" y="30480"/>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53" name="Google Shape;1453;p27"/>
              <p:cNvSpPr/>
              <p:nvPr/>
            </p:nvSpPr>
            <p:spPr>
              <a:xfrm>
                <a:off x="5896325" y="4976145"/>
                <a:ext cx="295043" cy="185166"/>
              </a:xfrm>
              <a:custGeom>
                <a:avLst/>
                <a:gdLst/>
                <a:ahLst/>
                <a:cxnLst/>
                <a:rect l="l" t="t" r="r" b="b"/>
                <a:pathLst>
                  <a:path w="295043" h="185166" extrusionOk="0">
                    <a:moveTo>
                      <a:pt x="149590" y="29813"/>
                    </a:moveTo>
                    <a:cubicBezTo>
                      <a:pt x="145702" y="29804"/>
                      <a:pt x="141825" y="30128"/>
                      <a:pt x="137995" y="30766"/>
                    </a:cubicBezTo>
                    <a:cubicBezTo>
                      <a:pt x="132863" y="31528"/>
                      <a:pt x="126971" y="32576"/>
                      <a:pt x="120603" y="33909"/>
                    </a:cubicBezTo>
                    <a:cubicBezTo>
                      <a:pt x="114235" y="35243"/>
                      <a:pt x="107393" y="36957"/>
                      <a:pt x="100455" y="39053"/>
                    </a:cubicBezTo>
                    <a:cubicBezTo>
                      <a:pt x="93660" y="41100"/>
                      <a:pt x="87017" y="43653"/>
                      <a:pt x="80592" y="46672"/>
                    </a:cubicBezTo>
                    <a:lnTo>
                      <a:pt x="131437" y="76010"/>
                    </a:lnTo>
                    <a:lnTo>
                      <a:pt x="140941" y="72771"/>
                    </a:lnTo>
                    <a:cubicBezTo>
                      <a:pt x="153866" y="68485"/>
                      <a:pt x="166031" y="64865"/>
                      <a:pt x="177531" y="61817"/>
                    </a:cubicBezTo>
                    <a:cubicBezTo>
                      <a:pt x="188298" y="58969"/>
                      <a:pt x="199304" y="57150"/>
                      <a:pt x="210414" y="56388"/>
                    </a:cubicBezTo>
                    <a:cubicBezTo>
                      <a:pt x="220535" y="55779"/>
                      <a:pt x="230695" y="56483"/>
                      <a:pt x="240636" y="58484"/>
                    </a:cubicBezTo>
                    <a:cubicBezTo>
                      <a:pt x="250672" y="60693"/>
                      <a:pt x="260299" y="64494"/>
                      <a:pt x="269147" y="69723"/>
                    </a:cubicBezTo>
                    <a:cubicBezTo>
                      <a:pt x="277948" y="74124"/>
                      <a:pt x="285494" y="80677"/>
                      <a:pt x="291101" y="88773"/>
                    </a:cubicBezTo>
                    <a:cubicBezTo>
                      <a:pt x="294788" y="94707"/>
                      <a:pt x="295948" y="101880"/>
                      <a:pt x="294332" y="108680"/>
                    </a:cubicBezTo>
                    <a:cubicBezTo>
                      <a:pt x="292099" y="116148"/>
                      <a:pt x="287974" y="122911"/>
                      <a:pt x="282357" y="128302"/>
                    </a:cubicBezTo>
                    <a:cubicBezTo>
                      <a:pt x="275410" y="135331"/>
                      <a:pt x="267617" y="141475"/>
                      <a:pt x="259168" y="146590"/>
                    </a:cubicBezTo>
                    <a:lnTo>
                      <a:pt x="291481" y="165640"/>
                    </a:lnTo>
                    <a:lnTo>
                      <a:pt x="273899" y="175832"/>
                    </a:lnTo>
                    <a:lnTo>
                      <a:pt x="241301" y="156782"/>
                    </a:lnTo>
                    <a:cubicBezTo>
                      <a:pt x="225762" y="164420"/>
                      <a:pt x="209539" y="170545"/>
                      <a:pt x="192832" y="175070"/>
                    </a:cubicBezTo>
                    <a:cubicBezTo>
                      <a:pt x="175326" y="179984"/>
                      <a:pt x="157421" y="183366"/>
                      <a:pt x="139325" y="185166"/>
                    </a:cubicBezTo>
                    <a:lnTo>
                      <a:pt x="122314" y="154591"/>
                    </a:lnTo>
                    <a:cubicBezTo>
                      <a:pt x="127085" y="154467"/>
                      <a:pt x="131846" y="154086"/>
                      <a:pt x="136569" y="153448"/>
                    </a:cubicBezTo>
                    <a:cubicBezTo>
                      <a:pt x="142937" y="152686"/>
                      <a:pt x="150065" y="151447"/>
                      <a:pt x="157858" y="149828"/>
                    </a:cubicBezTo>
                    <a:cubicBezTo>
                      <a:pt x="165651" y="148209"/>
                      <a:pt x="174014" y="145923"/>
                      <a:pt x="182663" y="143446"/>
                    </a:cubicBezTo>
                    <a:cubicBezTo>
                      <a:pt x="191159" y="140894"/>
                      <a:pt x="199446" y="137713"/>
                      <a:pt x="207468" y="133921"/>
                    </a:cubicBezTo>
                    <a:lnTo>
                      <a:pt x="156907" y="105156"/>
                    </a:lnTo>
                    <a:lnTo>
                      <a:pt x="150255" y="107442"/>
                    </a:lnTo>
                    <a:lnTo>
                      <a:pt x="143412" y="109538"/>
                    </a:lnTo>
                    <a:cubicBezTo>
                      <a:pt x="130677" y="113729"/>
                      <a:pt x="118987" y="116967"/>
                      <a:pt x="108438" y="119063"/>
                    </a:cubicBezTo>
                    <a:cubicBezTo>
                      <a:pt x="98640" y="121339"/>
                      <a:pt x="88651" y="122682"/>
                      <a:pt x="78596" y="123063"/>
                    </a:cubicBezTo>
                    <a:cubicBezTo>
                      <a:pt x="69777" y="123425"/>
                      <a:pt x="60957" y="122596"/>
                      <a:pt x="52366" y="120587"/>
                    </a:cubicBezTo>
                    <a:cubicBezTo>
                      <a:pt x="43793" y="118663"/>
                      <a:pt x="35554" y="115453"/>
                      <a:pt x="27941" y="111062"/>
                    </a:cubicBezTo>
                    <a:cubicBezTo>
                      <a:pt x="19597" y="106680"/>
                      <a:pt x="12355" y="100460"/>
                      <a:pt x="6748" y="92869"/>
                    </a:cubicBezTo>
                    <a:cubicBezTo>
                      <a:pt x="2689" y="87163"/>
                      <a:pt x="675" y="80248"/>
                      <a:pt x="1045" y="73247"/>
                    </a:cubicBezTo>
                    <a:cubicBezTo>
                      <a:pt x="1815" y="65961"/>
                      <a:pt x="4723" y="59065"/>
                      <a:pt x="9409" y="53435"/>
                    </a:cubicBezTo>
                    <a:cubicBezTo>
                      <a:pt x="15254" y="46054"/>
                      <a:pt x="22210" y="39624"/>
                      <a:pt x="30032" y="34385"/>
                    </a:cubicBezTo>
                    <a:lnTo>
                      <a:pt x="0" y="17050"/>
                    </a:lnTo>
                    <a:lnTo>
                      <a:pt x="17677" y="6858"/>
                    </a:lnTo>
                    <a:lnTo>
                      <a:pt x="47329" y="24003"/>
                    </a:lnTo>
                    <a:cubicBezTo>
                      <a:pt x="61242" y="17050"/>
                      <a:pt x="75869" y="11659"/>
                      <a:pt x="90951" y="7906"/>
                    </a:cubicBezTo>
                    <a:cubicBezTo>
                      <a:pt x="105302" y="4324"/>
                      <a:pt x="119881" y="1686"/>
                      <a:pt x="134574" y="0"/>
                    </a:cubicBezTo>
                    <a:close/>
                    <a:moveTo>
                      <a:pt x="63295" y="83153"/>
                    </a:moveTo>
                    <a:cubicBezTo>
                      <a:pt x="69957" y="87030"/>
                      <a:pt x="77674" y="88697"/>
                      <a:pt x="85344" y="87916"/>
                    </a:cubicBezTo>
                    <a:cubicBezTo>
                      <a:pt x="95627" y="86735"/>
                      <a:pt x="105758" y="84468"/>
                      <a:pt x="115566" y="81153"/>
                    </a:cubicBezTo>
                    <a:lnTo>
                      <a:pt x="68047" y="53626"/>
                    </a:lnTo>
                    <a:cubicBezTo>
                      <a:pt x="50560" y="65056"/>
                      <a:pt x="48944" y="74962"/>
                      <a:pt x="63295" y="83153"/>
                    </a:cubicBezTo>
                    <a:close/>
                    <a:moveTo>
                      <a:pt x="230087" y="97155"/>
                    </a:moveTo>
                    <a:cubicBezTo>
                      <a:pt x="222854" y="93136"/>
                      <a:pt x="214500" y="91630"/>
                      <a:pt x="206327" y="92869"/>
                    </a:cubicBezTo>
                    <a:cubicBezTo>
                      <a:pt x="195075" y="94326"/>
                      <a:pt x="183974" y="96784"/>
                      <a:pt x="173159" y="100203"/>
                    </a:cubicBezTo>
                    <a:lnTo>
                      <a:pt x="220678" y="127540"/>
                    </a:lnTo>
                    <a:cubicBezTo>
                      <a:pt x="240541" y="115157"/>
                      <a:pt x="243867" y="105061"/>
                      <a:pt x="230087" y="97155"/>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454" name="Google Shape;1454;p27"/>
            <p:cNvGrpSpPr/>
            <p:nvPr/>
          </p:nvGrpSpPr>
          <p:grpSpPr>
            <a:xfrm>
              <a:off x="3827627" y="3914647"/>
              <a:ext cx="883852" cy="621125"/>
              <a:chOff x="5637252" y="4656772"/>
              <a:chExt cx="883852" cy="621125"/>
            </a:xfrm>
          </p:grpSpPr>
          <p:sp>
            <p:nvSpPr>
              <p:cNvPr id="1455" name="Google Shape;1455;p27"/>
              <p:cNvSpPr/>
              <p:nvPr/>
            </p:nvSpPr>
            <p:spPr>
              <a:xfrm>
                <a:off x="5637252" y="476640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56" name="Google Shape;1456;p27"/>
              <p:cNvSpPr/>
              <p:nvPr/>
            </p:nvSpPr>
            <p:spPr>
              <a:xfrm>
                <a:off x="5637442" y="4909470"/>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57" name="Google Shape;1457;p27"/>
              <p:cNvSpPr/>
              <p:nvPr/>
            </p:nvSpPr>
            <p:spPr>
              <a:xfrm>
                <a:off x="6454577" y="4912518"/>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58" name="Google Shape;1458;p27"/>
              <p:cNvSpPr/>
              <p:nvPr/>
            </p:nvSpPr>
            <p:spPr>
              <a:xfrm>
                <a:off x="5637252" y="4656772"/>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59" name="Google Shape;1459;p27"/>
              <p:cNvSpPr/>
              <p:nvPr/>
            </p:nvSpPr>
            <p:spPr>
              <a:xfrm>
                <a:off x="5763347" y="4726400"/>
                <a:ext cx="632534" cy="366093"/>
              </a:xfrm>
              <a:custGeom>
                <a:avLst/>
                <a:gdLst/>
                <a:ahLst/>
                <a:cxnLst/>
                <a:rect l="l" t="t" r="r" b="b"/>
                <a:pathLst>
                  <a:path w="632534" h="366093" extrusionOk="0">
                    <a:moveTo>
                      <a:pt x="632021" y="194024"/>
                    </a:moveTo>
                    <a:cubicBezTo>
                      <a:pt x="627555" y="237172"/>
                      <a:pt x="596952" y="279749"/>
                      <a:pt x="540025" y="312515"/>
                    </a:cubicBezTo>
                    <a:cubicBezTo>
                      <a:pt x="416476" y="383953"/>
                      <a:pt x="216136" y="383953"/>
                      <a:pt x="92587" y="312515"/>
                    </a:cubicBezTo>
                    <a:cubicBezTo>
                      <a:pt x="35564" y="279559"/>
                      <a:pt x="4962" y="237172"/>
                      <a:pt x="590" y="194024"/>
                    </a:cubicBezTo>
                    <a:cubicBezTo>
                      <a:pt x="-4732" y="143637"/>
                      <a:pt x="25965" y="92107"/>
                      <a:pt x="92587" y="53721"/>
                    </a:cubicBezTo>
                    <a:cubicBezTo>
                      <a:pt x="216136" y="-17907"/>
                      <a:pt x="416380" y="-17907"/>
                      <a:pt x="540025" y="53721"/>
                    </a:cubicBezTo>
                    <a:cubicBezTo>
                      <a:pt x="606171" y="92107"/>
                      <a:pt x="636963" y="143637"/>
                      <a:pt x="632021" y="19402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0" name="Google Shape;1460;p27"/>
              <p:cNvSpPr/>
              <p:nvPr/>
            </p:nvSpPr>
            <p:spPr>
              <a:xfrm>
                <a:off x="5763937" y="4748307"/>
                <a:ext cx="631431" cy="344185"/>
              </a:xfrm>
              <a:custGeom>
                <a:avLst/>
                <a:gdLst/>
                <a:ahLst/>
                <a:cxnLst/>
                <a:rect l="l" t="t" r="r" b="b"/>
                <a:pathLst>
                  <a:path w="631431" h="344185" extrusionOk="0">
                    <a:moveTo>
                      <a:pt x="631432"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4974" y="86392"/>
                      <a:pt x="91997" y="53721"/>
                    </a:cubicBezTo>
                    <a:cubicBezTo>
                      <a:pt x="215546" y="-17907"/>
                      <a:pt x="415791" y="-17907"/>
                      <a:pt x="539435" y="53721"/>
                    </a:cubicBezTo>
                    <a:cubicBezTo>
                      <a:pt x="595983" y="86677"/>
                      <a:pt x="626585" y="129064"/>
                      <a:pt x="631432"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1" name="Google Shape;1461;p27"/>
              <p:cNvSpPr/>
              <p:nvPr/>
            </p:nvSpPr>
            <p:spPr>
              <a:xfrm>
                <a:off x="5925121" y="4831270"/>
                <a:ext cx="295222" cy="184784"/>
              </a:xfrm>
              <a:custGeom>
                <a:avLst/>
                <a:gdLst/>
                <a:ahLst/>
                <a:cxnLst/>
                <a:rect l="l" t="t" r="r" b="b"/>
                <a:pathLst>
                  <a:path w="295222" h="184784" extrusionOk="0">
                    <a:moveTo>
                      <a:pt x="149495" y="29337"/>
                    </a:moveTo>
                    <a:cubicBezTo>
                      <a:pt x="145608" y="29280"/>
                      <a:pt x="141730" y="29566"/>
                      <a:pt x="137900" y="30194"/>
                    </a:cubicBezTo>
                    <a:cubicBezTo>
                      <a:pt x="132673" y="30956"/>
                      <a:pt x="126875" y="32004"/>
                      <a:pt x="120413" y="33338"/>
                    </a:cubicBezTo>
                    <a:cubicBezTo>
                      <a:pt x="113950" y="34671"/>
                      <a:pt x="107203" y="36481"/>
                      <a:pt x="100265" y="38576"/>
                    </a:cubicBezTo>
                    <a:cubicBezTo>
                      <a:pt x="93470" y="40595"/>
                      <a:pt x="86827" y="43110"/>
                      <a:pt x="80402" y="46101"/>
                    </a:cubicBezTo>
                    <a:lnTo>
                      <a:pt x="131247" y="75533"/>
                    </a:lnTo>
                    <a:lnTo>
                      <a:pt x="140751" y="72295"/>
                    </a:lnTo>
                    <a:cubicBezTo>
                      <a:pt x="153676" y="68008"/>
                      <a:pt x="165841" y="64294"/>
                      <a:pt x="177341" y="61341"/>
                    </a:cubicBezTo>
                    <a:cubicBezTo>
                      <a:pt x="188089" y="58407"/>
                      <a:pt x="199104" y="56588"/>
                      <a:pt x="210224" y="55912"/>
                    </a:cubicBezTo>
                    <a:cubicBezTo>
                      <a:pt x="220345" y="55226"/>
                      <a:pt x="230505" y="55893"/>
                      <a:pt x="240446" y="57912"/>
                    </a:cubicBezTo>
                    <a:cubicBezTo>
                      <a:pt x="250653" y="60122"/>
                      <a:pt x="260432" y="63941"/>
                      <a:pt x="269432" y="69247"/>
                    </a:cubicBezTo>
                    <a:cubicBezTo>
                      <a:pt x="278214" y="73638"/>
                      <a:pt x="285731" y="80191"/>
                      <a:pt x="291291" y="88297"/>
                    </a:cubicBezTo>
                    <a:cubicBezTo>
                      <a:pt x="294959" y="94240"/>
                      <a:pt x="296119" y="101403"/>
                      <a:pt x="294522" y="108204"/>
                    </a:cubicBezTo>
                    <a:cubicBezTo>
                      <a:pt x="292346" y="115672"/>
                      <a:pt x="288250" y="122444"/>
                      <a:pt x="282643" y="127826"/>
                    </a:cubicBezTo>
                    <a:cubicBezTo>
                      <a:pt x="275638" y="134855"/>
                      <a:pt x="267817" y="141027"/>
                      <a:pt x="259358" y="146209"/>
                    </a:cubicBezTo>
                    <a:lnTo>
                      <a:pt x="291671" y="165259"/>
                    </a:lnTo>
                    <a:lnTo>
                      <a:pt x="274089" y="175451"/>
                    </a:lnTo>
                    <a:lnTo>
                      <a:pt x="241491" y="156401"/>
                    </a:lnTo>
                    <a:cubicBezTo>
                      <a:pt x="225962" y="164068"/>
                      <a:pt x="209729" y="170231"/>
                      <a:pt x="193022" y="174784"/>
                    </a:cubicBezTo>
                    <a:cubicBezTo>
                      <a:pt x="175535" y="179622"/>
                      <a:pt x="157668" y="182966"/>
                      <a:pt x="139611" y="184785"/>
                    </a:cubicBezTo>
                    <a:lnTo>
                      <a:pt x="122504" y="154210"/>
                    </a:lnTo>
                    <a:cubicBezTo>
                      <a:pt x="127275" y="154086"/>
                      <a:pt x="132036" y="153705"/>
                      <a:pt x="136759" y="153067"/>
                    </a:cubicBezTo>
                    <a:cubicBezTo>
                      <a:pt x="143916" y="152257"/>
                      <a:pt x="151025" y="151047"/>
                      <a:pt x="158048" y="149447"/>
                    </a:cubicBezTo>
                    <a:cubicBezTo>
                      <a:pt x="165936" y="147733"/>
                      <a:pt x="174204" y="145637"/>
                      <a:pt x="182853" y="143065"/>
                    </a:cubicBezTo>
                    <a:cubicBezTo>
                      <a:pt x="191368" y="140494"/>
                      <a:pt x="199694" y="137312"/>
                      <a:pt x="207753" y="133540"/>
                    </a:cubicBezTo>
                    <a:lnTo>
                      <a:pt x="156622" y="104585"/>
                    </a:lnTo>
                    <a:lnTo>
                      <a:pt x="149970" y="106871"/>
                    </a:lnTo>
                    <a:lnTo>
                      <a:pt x="143127" y="108966"/>
                    </a:lnTo>
                    <a:cubicBezTo>
                      <a:pt x="130392" y="113157"/>
                      <a:pt x="118702" y="116491"/>
                      <a:pt x="108153" y="118491"/>
                    </a:cubicBezTo>
                    <a:cubicBezTo>
                      <a:pt x="98355" y="120767"/>
                      <a:pt x="88366" y="122111"/>
                      <a:pt x="78311" y="122491"/>
                    </a:cubicBezTo>
                    <a:cubicBezTo>
                      <a:pt x="69501" y="122806"/>
                      <a:pt x="60682" y="121977"/>
                      <a:pt x="52081" y="120015"/>
                    </a:cubicBezTo>
                    <a:cubicBezTo>
                      <a:pt x="43508" y="118072"/>
                      <a:pt x="35278" y="114862"/>
                      <a:pt x="27656" y="110490"/>
                    </a:cubicBezTo>
                    <a:cubicBezTo>
                      <a:pt x="19350" y="106137"/>
                      <a:pt x="12136" y="99946"/>
                      <a:pt x="6558" y="92393"/>
                    </a:cubicBezTo>
                    <a:cubicBezTo>
                      <a:pt x="2423" y="86687"/>
                      <a:pt x="371" y="79724"/>
                      <a:pt x="760" y="72676"/>
                    </a:cubicBezTo>
                    <a:cubicBezTo>
                      <a:pt x="1606" y="65437"/>
                      <a:pt x="4514" y="58598"/>
                      <a:pt x="9124" y="52959"/>
                    </a:cubicBezTo>
                    <a:cubicBezTo>
                      <a:pt x="14968" y="45577"/>
                      <a:pt x="21925" y="39148"/>
                      <a:pt x="29747" y="33909"/>
                    </a:cubicBezTo>
                    <a:lnTo>
                      <a:pt x="0" y="16954"/>
                    </a:lnTo>
                    <a:lnTo>
                      <a:pt x="17582" y="6763"/>
                    </a:lnTo>
                    <a:lnTo>
                      <a:pt x="47234" y="23908"/>
                    </a:lnTo>
                    <a:cubicBezTo>
                      <a:pt x="61166" y="17031"/>
                      <a:pt x="75783" y="11668"/>
                      <a:pt x="90856" y="7906"/>
                    </a:cubicBezTo>
                    <a:cubicBezTo>
                      <a:pt x="105188" y="4239"/>
                      <a:pt x="119767" y="1591"/>
                      <a:pt x="134479" y="0"/>
                    </a:cubicBezTo>
                    <a:close/>
                    <a:moveTo>
                      <a:pt x="63105" y="82677"/>
                    </a:moveTo>
                    <a:cubicBezTo>
                      <a:pt x="69786" y="86516"/>
                      <a:pt x="77494" y="88182"/>
                      <a:pt x="85154" y="87439"/>
                    </a:cubicBezTo>
                    <a:cubicBezTo>
                      <a:pt x="95447" y="86278"/>
                      <a:pt x="105587" y="83972"/>
                      <a:pt x="115376" y="80581"/>
                    </a:cubicBezTo>
                    <a:lnTo>
                      <a:pt x="67857" y="53054"/>
                    </a:lnTo>
                    <a:cubicBezTo>
                      <a:pt x="50370" y="64579"/>
                      <a:pt x="48849" y="74104"/>
                      <a:pt x="63105" y="82677"/>
                    </a:cubicBezTo>
                    <a:close/>
                    <a:moveTo>
                      <a:pt x="229992" y="96583"/>
                    </a:moveTo>
                    <a:cubicBezTo>
                      <a:pt x="222693" y="92659"/>
                      <a:pt x="214339" y="91164"/>
                      <a:pt x="206137" y="92297"/>
                    </a:cubicBezTo>
                    <a:cubicBezTo>
                      <a:pt x="194894" y="93802"/>
                      <a:pt x="183803" y="96260"/>
                      <a:pt x="172969" y="99631"/>
                    </a:cubicBezTo>
                    <a:lnTo>
                      <a:pt x="220488" y="126968"/>
                    </a:lnTo>
                    <a:cubicBezTo>
                      <a:pt x="240446" y="114681"/>
                      <a:pt x="243677" y="104489"/>
                      <a:pt x="229992" y="96583"/>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2" name="Google Shape;1462;p27"/>
              <p:cNvSpPr/>
              <p:nvPr/>
            </p:nvSpPr>
            <p:spPr>
              <a:xfrm>
                <a:off x="6047245" y="4968335"/>
                <a:ext cx="19007" cy="25527"/>
              </a:xfrm>
              <a:custGeom>
                <a:avLst/>
                <a:gdLst/>
                <a:ahLst/>
                <a:cxnLst/>
                <a:rect l="l" t="t" r="r" b="b"/>
                <a:pathLst>
                  <a:path w="19007" h="25527" extrusionOk="0">
                    <a:moveTo>
                      <a:pt x="0" y="17145"/>
                    </a:moveTo>
                    <a:cubicBezTo>
                      <a:pt x="0" y="15907"/>
                      <a:pt x="0" y="0"/>
                      <a:pt x="0" y="0"/>
                    </a:cubicBezTo>
                    <a:lnTo>
                      <a:pt x="19008" y="12478"/>
                    </a:lnTo>
                    <a:lnTo>
                      <a:pt x="10644"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3" name="Google Shape;1463;p27"/>
              <p:cNvSpPr/>
              <p:nvPr/>
            </p:nvSpPr>
            <p:spPr>
              <a:xfrm>
                <a:off x="6174406" y="4979193"/>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4" name="Google Shape;1464;p27"/>
              <p:cNvSpPr/>
              <p:nvPr/>
            </p:nvSpPr>
            <p:spPr>
              <a:xfrm>
                <a:off x="6188566" y="4915947"/>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5" name="Google Shape;1465;p27"/>
              <p:cNvSpPr/>
              <p:nvPr/>
            </p:nvSpPr>
            <p:spPr>
              <a:xfrm>
                <a:off x="6089632" y="4922329"/>
                <a:ext cx="47423" cy="33147"/>
              </a:xfrm>
              <a:custGeom>
                <a:avLst/>
                <a:gdLst/>
                <a:ahLst/>
                <a:cxnLst/>
                <a:rect l="l" t="t" r="r" b="b"/>
                <a:pathLst>
                  <a:path w="47423" h="33147" extrusionOk="0">
                    <a:moveTo>
                      <a:pt x="0" y="10096"/>
                    </a:moveTo>
                    <a:lnTo>
                      <a:pt x="10549" y="0"/>
                    </a:lnTo>
                    <a:lnTo>
                      <a:pt x="47424" y="25622"/>
                    </a:lnTo>
                    <a:lnTo>
                      <a:pt x="45143" y="33147"/>
                    </a:lnTo>
                    <a:cubicBezTo>
                      <a:pt x="45143" y="33147"/>
                      <a:pt x="17582" y="21527"/>
                      <a:pt x="16632" y="20764"/>
                    </a:cubicBezTo>
                    <a:cubicBezTo>
                      <a:pt x="15681" y="20003"/>
                      <a:pt x="0" y="10096"/>
                      <a:pt x="0" y="1009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6" name="Google Shape;1466;p27"/>
              <p:cNvSpPr/>
              <p:nvPr/>
            </p:nvSpPr>
            <p:spPr>
              <a:xfrm>
                <a:off x="5993073" y="4867179"/>
                <a:ext cx="58543" cy="38957"/>
              </a:xfrm>
              <a:custGeom>
                <a:avLst/>
                <a:gdLst/>
                <a:ahLst/>
                <a:cxnLst/>
                <a:rect l="l" t="t" r="r" b="b"/>
                <a:pathLst>
                  <a:path w="58543" h="38957" extrusionOk="0">
                    <a:moveTo>
                      <a:pt x="0" y="11144"/>
                    </a:moveTo>
                    <a:lnTo>
                      <a:pt x="49040" y="38957"/>
                    </a:lnTo>
                    <a:lnTo>
                      <a:pt x="58543" y="31623"/>
                    </a:lnTo>
                    <a:cubicBezTo>
                      <a:pt x="58543" y="31623"/>
                      <a:pt x="52366" y="24575"/>
                      <a:pt x="51891" y="23908"/>
                    </a:cubicBezTo>
                    <a:cubicBezTo>
                      <a:pt x="47529" y="18878"/>
                      <a:pt x="42396" y="14564"/>
                      <a:pt x="36685" y="11144"/>
                    </a:cubicBezTo>
                    <a:cubicBezTo>
                      <a:pt x="33073" y="10478"/>
                      <a:pt x="9789" y="0"/>
                      <a:pt x="978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7" name="Google Shape;1467;p27"/>
              <p:cNvSpPr/>
              <p:nvPr/>
            </p:nvSpPr>
            <p:spPr>
              <a:xfrm>
                <a:off x="6047245" y="4836033"/>
                <a:ext cx="27370" cy="24574"/>
              </a:xfrm>
              <a:custGeom>
                <a:avLst/>
                <a:gdLst/>
                <a:ahLst/>
                <a:cxnLst/>
                <a:rect l="l" t="t" r="r" b="b"/>
                <a:pathLst>
                  <a:path w="27370" h="24574" extrusionOk="0">
                    <a:moveTo>
                      <a:pt x="27371" y="24574"/>
                    </a:moveTo>
                    <a:lnTo>
                      <a:pt x="27371" y="7334"/>
                    </a:lnTo>
                    <a:lnTo>
                      <a:pt x="4847" y="0"/>
                    </a:lnTo>
                    <a:lnTo>
                      <a:pt x="0" y="13526"/>
                    </a:lnTo>
                    <a:lnTo>
                      <a:pt x="1236" y="19621"/>
                    </a:lnTo>
                    <a:lnTo>
                      <a:pt x="27371" y="24574"/>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8" name="Google Shape;1468;p27"/>
              <p:cNvSpPr/>
              <p:nvPr/>
            </p:nvSpPr>
            <p:spPr>
              <a:xfrm>
                <a:off x="5925121" y="483098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69" name="Google Shape;1469;p27"/>
              <p:cNvSpPr/>
              <p:nvPr/>
            </p:nvSpPr>
            <p:spPr>
              <a:xfrm>
                <a:off x="5926072" y="4888610"/>
                <a:ext cx="29841" cy="30194"/>
              </a:xfrm>
              <a:custGeom>
                <a:avLst/>
                <a:gdLst/>
                <a:ahLst/>
                <a:cxnLst/>
                <a:rect l="l" t="t" r="r" b="b"/>
                <a:pathLst>
                  <a:path w="29841" h="30194" extrusionOk="0">
                    <a:moveTo>
                      <a:pt x="0" y="17812"/>
                    </a:moveTo>
                    <a:lnTo>
                      <a:pt x="0" y="0"/>
                    </a:lnTo>
                    <a:lnTo>
                      <a:pt x="29842" y="0"/>
                    </a:lnTo>
                    <a:lnTo>
                      <a:pt x="22619" y="15907"/>
                    </a:lnTo>
                    <a:lnTo>
                      <a:pt x="9599" y="30194"/>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70" name="Google Shape;1470;p27"/>
              <p:cNvSpPr/>
              <p:nvPr/>
            </p:nvSpPr>
            <p:spPr>
              <a:xfrm>
                <a:off x="5924931" y="4813649"/>
                <a:ext cx="295418" cy="185261"/>
              </a:xfrm>
              <a:custGeom>
                <a:avLst/>
                <a:gdLst/>
                <a:ahLst/>
                <a:cxnLst/>
                <a:rect l="l" t="t" r="r" b="b"/>
                <a:pathLst>
                  <a:path w="295418" h="185261" extrusionOk="0">
                    <a:moveTo>
                      <a:pt x="149685" y="29718"/>
                    </a:moveTo>
                    <a:cubicBezTo>
                      <a:pt x="145798" y="29709"/>
                      <a:pt x="141920" y="30023"/>
                      <a:pt x="138090" y="30671"/>
                    </a:cubicBezTo>
                    <a:cubicBezTo>
                      <a:pt x="132863" y="31433"/>
                      <a:pt x="127066" y="32480"/>
                      <a:pt x="120603" y="33814"/>
                    </a:cubicBezTo>
                    <a:cubicBezTo>
                      <a:pt x="114140" y="35147"/>
                      <a:pt x="107393" y="36957"/>
                      <a:pt x="100455" y="38957"/>
                    </a:cubicBezTo>
                    <a:cubicBezTo>
                      <a:pt x="93660" y="41005"/>
                      <a:pt x="87017" y="43558"/>
                      <a:pt x="80592" y="46577"/>
                    </a:cubicBezTo>
                    <a:lnTo>
                      <a:pt x="131437" y="76010"/>
                    </a:lnTo>
                    <a:lnTo>
                      <a:pt x="140941" y="72771"/>
                    </a:lnTo>
                    <a:cubicBezTo>
                      <a:pt x="153866" y="68389"/>
                      <a:pt x="166031" y="64770"/>
                      <a:pt x="177531" y="61817"/>
                    </a:cubicBezTo>
                    <a:cubicBezTo>
                      <a:pt x="188280" y="58903"/>
                      <a:pt x="199294" y="57045"/>
                      <a:pt x="210414" y="56293"/>
                    </a:cubicBezTo>
                    <a:cubicBezTo>
                      <a:pt x="220535" y="55683"/>
                      <a:pt x="230695" y="56388"/>
                      <a:pt x="240636" y="58388"/>
                    </a:cubicBezTo>
                    <a:cubicBezTo>
                      <a:pt x="250852" y="60541"/>
                      <a:pt x="260651" y="64370"/>
                      <a:pt x="269622" y="69723"/>
                    </a:cubicBezTo>
                    <a:cubicBezTo>
                      <a:pt x="278423" y="74086"/>
                      <a:pt x="285950" y="80639"/>
                      <a:pt x="291481" y="88773"/>
                    </a:cubicBezTo>
                    <a:cubicBezTo>
                      <a:pt x="295159" y="94717"/>
                      <a:pt x="296319" y="101880"/>
                      <a:pt x="294712" y="108680"/>
                    </a:cubicBezTo>
                    <a:cubicBezTo>
                      <a:pt x="292517" y="116138"/>
                      <a:pt x="288421" y="122901"/>
                      <a:pt x="282833" y="128302"/>
                    </a:cubicBezTo>
                    <a:cubicBezTo>
                      <a:pt x="275828" y="135331"/>
                      <a:pt x="268007" y="141504"/>
                      <a:pt x="259548" y="146685"/>
                    </a:cubicBezTo>
                    <a:lnTo>
                      <a:pt x="291861" y="165735"/>
                    </a:lnTo>
                    <a:lnTo>
                      <a:pt x="274279" y="175927"/>
                    </a:lnTo>
                    <a:lnTo>
                      <a:pt x="241681" y="156877"/>
                    </a:lnTo>
                    <a:cubicBezTo>
                      <a:pt x="226133" y="164506"/>
                      <a:pt x="209901" y="170659"/>
                      <a:pt x="193212" y="175260"/>
                    </a:cubicBezTo>
                    <a:cubicBezTo>
                      <a:pt x="175725" y="180099"/>
                      <a:pt x="157858" y="183442"/>
                      <a:pt x="139801" y="185261"/>
                    </a:cubicBezTo>
                    <a:lnTo>
                      <a:pt x="122694" y="154686"/>
                    </a:lnTo>
                    <a:cubicBezTo>
                      <a:pt x="127465" y="154562"/>
                      <a:pt x="132226" y="154181"/>
                      <a:pt x="136950" y="153543"/>
                    </a:cubicBezTo>
                    <a:cubicBezTo>
                      <a:pt x="143317" y="152781"/>
                      <a:pt x="150445" y="151638"/>
                      <a:pt x="158238" y="149923"/>
                    </a:cubicBezTo>
                    <a:cubicBezTo>
                      <a:pt x="166031" y="148209"/>
                      <a:pt x="174395" y="146113"/>
                      <a:pt x="183043" y="143542"/>
                    </a:cubicBezTo>
                    <a:cubicBezTo>
                      <a:pt x="191558" y="140970"/>
                      <a:pt x="199884" y="137789"/>
                      <a:pt x="207943" y="134017"/>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35"/>
                      <a:pt x="60881" y="122406"/>
                      <a:pt x="52271" y="120491"/>
                    </a:cubicBezTo>
                    <a:cubicBezTo>
                      <a:pt x="43717" y="118510"/>
                      <a:pt x="35487" y="115300"/>
                      <a:pt x="27846" y="110966"/>
                    </a:cubicBezTo>
                    <a:cubicBezTo>
                      <a:pt x="19511" y="106613"/>
                      <a:pt x="12288" y="100384"/>
                      <a:pt x="6748" y="92773"/>
                    </a:cubicBezTo>
                    <a:cubicBezTo>
                      <a:pt x="2613" y="87097"/>
                      <a:pt x="570" y="80163"/>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47" y="16993"/>
                      <a:pt x="75774" y="11621"/>
                      <a:pt x="90856" y="7906"/>
                    </a:cubicBezTo>
                    <a:cubicBezTo>
                      <a:pt x="105188" y="4239"/>
                      <a:pt x="119767" y="1591"/>
                      <a:pt x="134479" y="0"/>
                    </a:cubicBezTo>
                    <a:close/>
                    <a:moveTo>
                      <a:pt x="63295" y="83153"/>
                    </a:moveTo>
                    <a:cubicBezTo>
                      <a:pt x="69967" y="87001"/>
                      <a:pt x="77684" y="88640"/>
                      <a:pt x="85344" y="87821"/>
                    </a:cubicBezTo>
                    <a:cubicBezTo>
                      <a:pt x="95637" y="86696"/>
                      <a:pt x="105777" y="84430"/>
                      <a:pt x="115566" y="81058"/>
                    </a:cubicBezTo>
                    <a:lnTo>
                      <a:pt x="68047" y="53530"/>
                    </a:lnTo>
                    <a:cubicBezTo>
                      <a:pt x="50560" y="64961"/>
                      <a:pt x="48973" y="74838"/>
                      <a:pt x="63295" y="83153"/>
                    </a:cubicBezTo>
                    <a:close/>
                    <a:moveTo>
                      <a:pt x="230182" y="97060"/>
                    </a:moveTo>
                    <a:cubicBezTo>
                      <a:pt x="222902" y="93098"/>
                      <a:pt x="214529" y="91592"/>
                      <a:pt x="206327" y="92773"/>
                    </a:cubicBezTo>
                    <a:cubicBezTo>
                      <a:pt x="195075" y="94231"/>
                      <a:pt x="183974" y="96688"/>
                      <a:pt x="173159" y="100108"/>
                    </a:cubicBezTo>
                    <a:lnTo>
                      <a:pt x="220678" y="127445"/>
                    </a:lnTo>
                    <a:cubicBezTo>
                      <a:pt x="240636" y="115157"/>
                      <a:pt x="243867" y="104966"/>
                      <a:pt x="230182" y="97060"/>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471" name="Google Shape;1471;p27"/>
            <p:cNvGrpSpPr/>
            <p:nvPr/>
          </p:nvGrpSpPr>
          <p:grpSpPr>
            <a:xfrm>
              <a:off x="3818123" y="3752055"/>
              <a:ext cx="883852" cy="621125"/>
              <a:chOff x="5627748" y="4494180"/>
              <a:chExt cx="883852" cy="621125"/>
            </a:xfrm>
          </p:grpSpPr>
          <p:sp>
            <p:nvSpPr>
              <p:cNvPr id="1472" name="Google Shape;1472;p27"/>
              <p:cNvSpPr/>
              <p:nvPr/>
            </p:nvSpPr>
            <p:spPr>
              <a:xfrm>
                <a:off x="5627748" y="460381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73" name="Google Shape;1473;p27"/>
              <p:cNvSpPr/>
              <p:nvPr/>
            </p:nvSpPr>
            <p:spPr>
              <a:xfrm>
                <a:off x="5627938" y="4746878"/>
                <a:ext cx="87244" cy="116586"/>
              </a:xfrm>
              <a:custGeom>
                <a:avLst/>
                <a:gdLst/>
                <a:ahLst/>
                <a:cxnLst/>
                <a:rect l="l" t="t" r="r" b="b"/>
                <a:pathLst>
                  <a:path w="87244" h="116586" extrusionOk="0">
                    <a:moveTo>
                      <a:pt x="0" y="116586"/>
                    </a:moveTo>
                    <a:lnTo>
                      <a:pt x="0" y="0"/>
                    </a:lnTo>
                    <a:lnTo>
                      <a:pt x="87245" y="78010"/>
                    </a:lnTo>
                    <a:lnTo>
                      <a:pt x="0" y="116586"/>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74" name="Google Shape;1474;p27"/>
              <p:cNvSpPr/>
              <p:nvPr/>
            </p:nvSpPr>
            <p:spPr>
              <a:xfrm>
                <a:off x="6445074" y="4749926"/>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75" name="Google Shape;1475;p27"/>
              <p:cNvSpPr/>
              <p:nvPr/>
            </p:nvSpPr>
            <p:spPr>
              <a:xfrm>
                <a:off x="5627748" y="449418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76" name="Google Shape;1476;p27"/>
              <p:cNvSpPr/>
              <p:nvPr/>
            </p:nvSpPr>
            <p:spPr>
              <a:xfrm>
                <a:off x="5753825" y="4563879"/>
                <a:ext cx="632535" cy="366022"/>
              </a:xfrm>
              <a:custGeom>
                <a:avLst/>
                <a:gdLst/>
                <a:ahLst/>
                <a:cxnLst/>
                <a:rect l="l" t="t" r="r" b="b"/>
                <a:pathLst>
                  <a:path w="632535" h="366022" extrusionOk="0">
                    <a:moveTo>
                      <a:pt x="632040" y="194048"/>
                    </a:moveTo>
                    <a:cubicBezTo>
                      <a:pt x="627573" y="237101"/>
                      <a:pt x="596971" y="279773"/>
                      <a:pt x="539948" y="312444"/>
                    </a:cubicBezTo>
                    <a:cubicBezTo>
                      <a:pt x="416399" y="383882"/>
                      <a:pt x="216059" y="383882"/>
                      <a:pt x="92510" y="312444"/>
                    </a:cubicBezTo>
                    <a:cubicBezTo>
                      <a:pt x="35487" y="279487"/>
                      <a:pt x="4980" y="237101"/>
                      <a:pt x="608" y="194048"/>
                    </a:cubicBezTo>
                    <a:cubicBezTo>
                      <a:pt x="-4809" y="143566"/>
                      <a:pt x="25983" y="92131"/>
                      <a:pt x="92510" y="53650"/>
                    </a:cubicBezTo>
                    <a:cubicBezTo>
                      <a:pt x="216059" y="-17883"/>
                      <a:pt x="416399" y="-17883"/>
                      <a:pt x="539948" y="53650"/>
                    </a:cubicBezTo>
                    <a:cubicBezTo>
                      <a:pt x="606189" y="92131"/>
                      <a:pt x="636887" y="143566"/>
                      <a:pt x="632040"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77" name="Google Shape;1477;p27"/>
              <p:cNvSpPr/>
              <p:nvPr/>
            </p:nvSpPr>
            <p:spPr>
              <a:xfrm>
                <a:off x="5754433" y="4585787"/>
                <a:ext cx="631431" cy="344114"/>
              </a:xfrm>
              <a:custGeom>
                <a:avLst/>
                <a:gdLst/>
                <a:ahLst/>
                <a:cxnLst/>
                <a:rect l="l" t="t" r="r" b="b"/>
                <a:pathLst>
                  <a:path w="631431" h="344114" extrusionOk="0">
                    <a:moveTo>
                      <a:pt x="631432" y="172140"/>
                    </a:moveTo>
                    <a:cubicBezTo>
                      <a:pt x="626965" y="215194"/>
                      <a:pt x="596363" y="257865"/>
                      <a:pt x="539340" y="290536"/>
                    </a:cubicBezTo>
                    <a:cubicBezTo>
                      <a:pt x="415791" y="361974"/>
                      <a:pt x="215451" y="361974"/>
                      <a:pt x="91902" y="290536"/>
                    </a:cubicBezTo>
                    <a:cubicBezTo>
                      <a:pt x="34879" y="257580"/>
                      <a:pt x="4372" y="215194"/>
                      <a:pt x="0" y="172140"/>
                    </a:cubicBezTo>
                    <a:cubicBezTo>
                      <a:pt x="4372" y="128992"/>
                      <a:pt x="34974" y="86415"/>
                      <a:pt x="91902" y="53649"/>
                    </a:cubicBezTo>
                    <a:cubicBezTo>
                      <a:pt x="215451" y="-17883"/>
                      <a:pt x="415791" y="-17883"/>
                      <a:pt x="539340" y="53649"/>
                    </a:cubicBezTo>
                    <a:cubicBezTo>
                      <a:pt x="595983" y="86606"/>
                      <a:pt x="626585" y="129088"/>
                      <a:pt x="631432" y="172140"/>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78" name="Google Shape;1478;p27"/>
              <p:cNvSpPr/>
              <p:nvPr/>
            </p:nvSpPr>
            <p:spPr>
              <a:xfrm>
                <a:off x="5915333" y="4668297"/>
                <a:ext cx="294899" cy="185261"/>
              </a:xfrm>
              <a:custGeom>
                <a:avLst/>
                <a:gdLst/>
                <a:ahLst/>
                <a:cxnLst/>
                <a:rect l="l" t="t" r="r" b="b"/>
                <a:pathLst>
                  <a:path w="294899" h="185261" extrusionOk="0">
                    <a:moveTo>
                      <a:pt x="149685" y="29718"/>
                    </a:moveTo>
                    <a:cubicBezTo>
                      <a:pt x="145807" y="29718"/>
                      <a:pt x="141929" y="30004"/>
                      <a:pt x="138090" y="30575"/>
                    </a:cubicBezTo>
                    <a:cubicBezTo>
                      <a:pt x="132958" y="31337"/>
                      <a:pt x="127066" y="32385"/>
                      <a:pt x="120603" y="33719"/>
                    </a:cubicBezTo>
                    <a:cubicBezTo>
                      <a:pt x="114140" y="35052"/>
                      <a:pt x="107488" y="36862"/>
                      <a:pt x="100550" y="38958"/>
                    </a:cubicBezTo>
                    <a:cubicBezTo>
                      <a:pt x="93821" y="41015"/>
                      <a:pt x="87245" y="43567"/>
                      <a:pt x="80877" y="46577"/>
                    </a:cubicBezTo>
                    <a:lnTo>
                      <a:pt x="131722" y="76010"/>
                    </a:lnTo>
                    <a:lnTo>
                      <a:pt x="140751" y="72771"/>
                    </a:lnTo>
                    <a:cubicBezTo>
                      <a:pt x="153771" y="68485"/>
                      <a:pt x="165936" y="64866"/>
                      <a:pt x="177341" y="61817"/>
                    </a:cubicBezTo>
                    <a:cubicBezTo>
                      <a:pt x="188099" y="58931"/>
                      <a:pt x="199114" y="57122"/>
                      <a:pt x="210224" y="56388"/>
                    </a:cubicBezTo>
                    <a:cubicBezTo>
                      <a:pt x="220374" y="55693"/>
                      <a:pt x="230571" y="56369"/>
                      <a:pt x="240541" y="58388"/>
                    </a:cubicBezTo>
                    <a:cubicBezTo>
                      <a:pt x="250586" y="60636"/>
                      <a:pt x="260204" y="64465"/>
                      <a:pt x="269052" y="69723"/>
                    </a:cubicBezTo>
                    <a:cubicBezTo>
                      <a:pt x="277853" y="74086"/>
                      <a:pt x="285380" y="80639"/>
                      <a:pt x="290911" y="88773"/>
                    </a:cubicBezTo>
                    <a:cubicBezTo>
                      <a:pt x="294665" y="94679"/>
                      <a:pt x="295834" y="101880"/>
                      <a:pt x="294142" y="108680"/>
                    </a:cubicBezTo>
                    <a:cubicBezTo>
                      <a:pt x="292032" y="116177"/>
                      <a:pt x="287927" y="122958"/>
                      <a:pt x="282262" y="128302"/>
                    </a:cubicBezTo>
                    <a:cubicBezTo>
                      <a:pt x="275287" y="135331"/>
                      <a:pt x="267503" y="141504"/>
                      <a:pt x="259073" y="146685"/>
                    </a:cubicBezTo>
                    <a:lnTo>
                      <a:pt x="291386" y="165735"/>
                    </a:lnTo>
                    <a:lnTo>
                      <a:pt x="273804" y="175927"/>
                    </a:lnTo>
                    <a:lnTo>
                      <a:pt x="241206" y="156877"/>
                    </a:lnTo>
                    <a:cubicBezTo>
                      <a:pt x="225696" y="164592"/>
                      <a:pt x="209454" y="170745"/>
                      <a:pt x="192737" y="175260"/>
                    </a:cubicBezTo>
                    <a:cubicBezTo>
                      <a:pt x="175212" y="180099"/>
                      <a:pt x="157316" y="183442"/>
                      <a:pt x="139230" y="185261"/>
                    </a:cubicBezTo>
                    <a:lnTo>
                      <a:pt x="122219" y="154686"/>
                    </a:lnTo>
                    <a:cubicBezTo>
                      <a:pt x="125355" y="154686"/>
                      <a:pt x="130107" y="154686"/>
                      <a:pt x="136474" y="153638"/>
                    </a:cubicBezTo>
                    <a:cubicBezTo>
                      <a:pt x="142842" y="152591"/>
                      <a:pt x="149875" y="151638"/>
                      <a:pt x="157763" y="149924"/>
                    </a:cubicBezTo>
                    <a:cubicBezTo>
                      <a:pt x="165651" y="148209"/>
                      <a:pt x="173824" y="146114"/>
                      <a:pt x="182568" y="143542"/>
                    </a:cubicBezTo>
                    <a:cubicBezTo>
                      <a:pt x="191074" y="141037"/>
                      <a:pt x="199370" y="137846"/>
                      <a:pt x="207373" y="134017"/>
                    </a:cubicBezTo>
                    <a:lnTo>
                      <a:pt x="156907" y="104966"/>
                    </a:lnTo>
                    <a:lnTo>
                      <a:pt x="150255" y="107252"/>
                    </a:lnTo>
                    <a:lnTo>
                      <a:pt x="143317" y="109442"/>
                    </a:lnTo>
                    <a:cubicBezTo>
                      <a:pt x="130677" y="113633"/>
                      <a:pt x="118987" y="116872"/>
                      <a:pt x="108438" y="118967"/>
                    </a:cubicBezTo>
                    <a:cubicBezTo>
                      <a:pt x="98640" y="121244"/>
                      <a:pt x="88651" y="122577"/>
                      <a:pt x="78596" y="122968"/>
                    </a:cubicBezTo>
                    <a:cubicBezTo>
                      <a:pt x="69748" y="123282"/>
                      <a:pt x="60900" y="122454"/>
                      <a:pt x="52271" y="120491"/>
                    </a:cubicBezTo>
                    <a:cubicBezTo>
                      <a:pt x="43746" y="118510"/>
                      <a:pt x="35554" y="115300"/>
                      <a:pt x="27941" y="110966"/>
                    </a:cubicBezTo>
                    <a:cubicBezTo>
                      <a:pt x="19635" y="106528"/>
                      <a:pt x="12402" y="100317"/>
                      <a:pt x="6748" y="92774"/>
                    </a:cubicBezTo>
                    <a:cubicBezTo>
                      <a:pt x="2689" y="87068"/>
                      <a:pt x="684" y="80153"/>
                      <a:pt x="1045" y="73152"/>
                    </a:cubicBezTo>
                    <a:cubicBezTo>
                      <a:pt x="1815" y="65865"/>
                      <a:pt x="4723" y="58969"/>
                      <a:pt x="9409" y="53340"/>
                    </a:cubicBezTo>
                    <a:cubicBezTo>
                      <a:pt x="15244" y="45977"/>
                      <a:pt x="22163" y="39557"/>
                      <a:pt x="29937" y="34290"/>
                    </a:cubicBezTo>
                    <a:lnTo>
                      <a:pt x="0" y="16955"/>
                    </a:lnTo>
                    <a:lnTo>
                      <a:pt x="17677" y="6763"/>
                    </a:lnTo>
                    <a:lnTo>
                      <a:pt x="47329" y="24003"/>
                    </a:lnTo>
                    <a:cubicBezTo>
                      <a:pt x="61242" y="17050"/>
                      <a:pt x="75869" y="11659"/>
                      <a:pt x="90951" y="7906"/>
                    </a:cubicBezTo>
                    <a:cubicBezTo>
                      <a:pt x="105283" y="4220"/>
                      <a:pt x="119862" y="1581"/>
                      <a:pt x="134574" y="0"/>
                    </a:cubicBezTo>
                    <a:close/>
                    <a:moveTo>
                      <a:pt x="63390" y="83058"/>
                    </a:moveTo>
                    <a:cubicBezTo>
                      <a:pt x="70071" y="86897"/>
                      <a:pt x="77779" y="88563"/>
                      <a:pt x="85439" y="87821"/>
                    </a:cubicBezTo>
                    <a:cubicBezTo>
                      <a:pt x="95722" y="86639"/>
                      <a:pt x="105853" y="84372"/>
                      <a:pt x="115661" y="81058"/>
                    </a:cubicBezTo>
                    <a:lnTo>
                      <a:pt x="68142" y="53435"/>
                    </a:lnTo>
                    <a:cubicBezTo>
                      <a:pt x="50655" y="64961"/>
                      <a:pt x="49039" y="75152"/>
                      <a:pt x="63390" y="83058"/>
                    </a:cubicBezTo>
                    <a:close/>
                    <a:moveTo>
                      <a:pt x="230182" y="96965"/>
                    </a:moveTo>
                    <a:cubicBezTo>
                      <a:pt x="222930" y="93021"/>
                      <a:pt x="214586" y="91545"/>
                      <a:pt x="206422" y="92774"/>
                    </a:cubicBezTo>
                    <a:cubicBezTo>
                      <a:pt x="195170" y="94193"/>
                      <a:pt x="184069" y="96622"/>
                      <a:pt x="173254" y="100013"/>
                    </a:cubicBezTo>
                    <a:lnTo>
                      <a:pt x="220773" y="127445"/>
                    </a:lnTo>
                    <a:cubicBezTo>
                      <a:pt x="240636" y="115062"/>
                      <a:pt x="243867" y="104966"/>
                      <a:pt x="230182" y="96965"/>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79" name="Google Shape;1479;p27"/>
              <p:cNvSpPr/>
              <p:nvPr/>
            </p:nvSpPr>
            <p:spPr>
              <a:xfrm>
                <a:off x="6037741" y="4805743"/>
                <a:ext cx="19007" cy="25526"/>
              </a:xfrm>
              <a:custGeom>
                <a:avLst/>
                <a:gdLst/>
                <a:ahLst/>
                <a:cxnLst/>
                <a:rect l="l" t="t" r="r" b="b"/>
                <a:pathLst>
                  <a:path w="19007" h="25526" extrusionOk="0">
                    <a:moveTo>
                      <a:pt x="0" y="17145"/>
                    </a:moveTo>
                    <a:cubicBezTo>
                      <a:pt x="0"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80" name="Google Shape;1480;p27"/>
              <p:cNvSpPr/>
              <p:nvPr/>
            </p:nvSpPr>
            <p:spPr>
              <a:xfrm>
                <a:off x="6164902" y="4816601"/>
                <a:ext cx="42006" cy="19716"/>
              </a:xfrm>
              <a:custGeom>
                <a:avLst/>
                <a:gdLst/>
                <a:ahLst/>
                <a:cxnLst/>
                <a:rect l="l" t="t" r="r" b="b"/>
                <a:pathLst>
                  <a:path w="42006" h="19716" extrusionOk="0">
                    <a:moveTo>
                      <a:pt x="42007" y="17145"/>
                    </a:moveTo>
                    <a:lnTo>
                      <a:pt x="42007" y="0"/>
                    </a:lnTo>
                    <a:lnTo>
                      <a:pt x="0" y="3238"/>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81" name="Google Shape;1481;p27"/>
              <p:cNvSpPr/>
              <p:nvPr/>
            </p:nvSpPr>
            <p:spPr>
              <a:xfrm>
                <a:off x="6178968" y="4753356"/>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82" name="Google Shape;1482;p27"/>
              <p:cNvSpPr/>
              <p:nvPr/>
            </p:nvSpPr>
            <p:spPr>
              <a:xfrm>
                <a:off x="6080128" y="4759737"/>
                <a:ext cx="47423" cy="33147"/>
              </a:xfrm>
              <a:custGeom>
                <a:avLst/>
                <a:gdLst/>
                <a:ahLst/>
                <a:cxnLst/>
                <a:rect l="l" t="t" r="r" b="b"/>
                <a:pathLst>
                  <a:path w="47423" h="33147" extrusionOk="0">
                    <a:moveTo>
                      <a:pt x="0" y="10096"/>
                    </a:moveTo>
                    <a:lnTo>
                      <a:pt x="10454" y="0"/>
                    </a:lnTo>
                    <a:lnTo>
                      <a:pt x="47424" y="25622"/>
                    </a:lnTo>
                    <a:lnTo>
                      <a:pt x="45143" y="33147"/>
                    </a:lnTo>
                    <a:cubicBezTo>
                      <a:pt x="45143" y="33147"/>
                      <a:pt x="17582" y="21527"/>
                      <a:pt x="16632" y="20860"/>
                    </a:cubicBezTo>
                    <a:cubicBezTo>
                      <a:pt x="15681" y="20193"/>
                      <a:pt x="0" y="10096"/>
                      <a:pt x="0" y="1009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83" name="Google Shape;1483;p27"/>
              <p:cNvSpPr/>
              <p:nvPr/>
            </p:nvSpPr>
            <p:spPr>
              <a:xfrm>
                <a:off x="5983570" y="4704588"/>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7966" y="18878"/>
                      <a:pt x="42796" y="14573"/>
                      <a:pt x="37065" y="11144"/>
                    </a:cubicBezTo>
                    <a:cubicBezTo>
                      <a:pt x="33453" y="10477"/>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84" name="Google Shape;1484;p27"/>
              <p:cNvSpPr/>
              <p:nvPr/>
            </p:nvSpPr>
            <p:spPr>
              <a:xfrm>
                <a:off x="6037741" y="4673441"/>
                <a:ext cx="27275" cy="24574"/>
              </a:xfrm>
              <a:custGeom>
                <a:avLst/>
                <a:gdLst/>
                <a:ahLst/>
                <a:cxnLst/>
                <a:rect l="l" t="t" r="r" b="b"/>
                <a:pathLst>
                  <a:path w="27275" h="24574" extrusionOk="0">
                    <a:moveTo>
                      <a:pt x="27276" y="24575"/>
                    </a:moveTo>
                    <a:lnTo>
                      <a:pt x="27276" y="7334"/>
                    </a:lnTo>
                    <a:lnTo>
                      <a:pt x="4847" y="0"/>
                    </a:lnTo>
                    <a:lnTo>
                      <a:pt x="0" y="13526"/>
                    </a:lnTo>
                    <a:lnTo>
                      <a:pt x="1141" y="19717"/>
                    </a:lnTo>
                    <a:lnTo>
                      <a:pt x="27276" y="2457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85" name="Google Shape;1485;p27"/>
              <p:cNvSpPr/>
              <p:nvPr/>
            </p:nvSpPr>
            <p:spPr>
              <a:xfrm>
                <a:off x="5915523" y="4668392"/>
                <a:ext cx="26135" cy="19526"/>
              </a:xfrm>
              <a:custGeom>
                <a:avLst/>
                <a:gdLst/>
                <a:ahLst/>
                <a:cxnLst/>
                <a:rect l="l" t="t" r="r" b="b"/>
                <a:pathLst>
                  <a:path w="26135" h="19526" extrusionOk="0">
                    <a:moveTo>
                      <a:pt x="0" y="17145"/>
                    </a:moveTo>
                    <a:lnTo>
                      <a:pt x="0" y="0"/>
                    </a:lnTo>
                    <a:lnTo>
                      <a:pt x="26135" y="2858"/>
                    </a:lnTo>
                    <a:lnTo>
                      <a:pt x="17677" y="19526"/>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86" name="Google Shape;1486;p27"/>
              <p:cNvSpPr/>
              <p:nvPr/>
            </p:nvSpPr>
            <p:spPr>
              <a:xfrm>
                <a:off x="5916473" y="4725638"/>
                <a:ext cx="29936" cy="30289"/>
              </a:xfrm>
              <a:custGeom>
                <a:avLst/>
                <a:gdLst/>
                <a:ahLst/>
                <a:cxnLst/>
                <a:rect l="l" t="t" r="r" b="b"/>
                <a:pathLst>
                  <a:path w="29936" h="30289" extrusionOk="0">
                    <a:moveTo>
                      <a:pt x="0" y="17812"/>
                    </a:moveTo>
                    <a:lnTo>
                      <a:pt x="0" y="0"/>
                    </a:lnTo>
                    <a:lnTo>
                      <a:pt x="29937" y="0"/>
                    </a:lnTo>
                    <a:lnTo>
                      <a:pt x="22619" y="16002"/>
                    </a:lnTo>
                    <a:lnTo>
                      <a:pt x="9694"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87" name="Google Shape;1487;p27"/>
              <p:cNvSpPr/>
              <p:nvPr/>
            </p:nvSpPr>
            <p:spPr>
              <a:xfrm>
                <a:off x="5915428" y="4651533"/>
                <a:ext cx="294626" cy="184784"/>
              </a:xfrm>
              <a:custGeom>
                <a:avLst/>
                <a:gdLst/>
                <a:ahLst/>
                <a:cxnLst/>
                <a:rect l="l" t="t" r="r" b="b"/>
                <a:pathLst>
                  <a:path w="294626" h="184784" extrusionOk="0">
                    <a:moveTo>
                      <a:pt x="149590" y="29242"/>
                    </a:moveTo>
                    <a:cubicBezTo>
                      <a:pt x="145702" y="29232"/>
                      <a:pt x="141825" y="29546"/>
                      <a:pt x="137995" y="30194"/>
                    </a:cubicBezTo>
                    <a:cubicBezTo>
                      <a:pt x="132863" y="30956"/>
                      <a:pt x="126971" y="32004"/>
                      <a:pt x="120508" y="33338"/>
                    </a:cubicBezTo>
                    <a:cubicBezTo>
                      <a:pt x="114045" y="34671"/>
                      <a:pt x="107393" y="36481"/>
                      <a:pt x="100455" y="38576"/>
                    </a:cubicBezTo>
                    <a:cubicBezTo>
                      <a:pt x="93660" y="40595"/>
                      <a:pt x="87017" y="43110"/>
                      <a:pt x="80592" y="46101"/>
                    </a:cubicBezTo>
                    <a:lnTo>
                      <a:pt x="131437" y="75533"/>
                    </a:lnTo>
                    <a:lnTo>
                      <a:pt x="140466" y="72295"/>
                    </a:lnTo>
                    <a:cubicBezTo>
                      <a:pt x="153486" y="68008"/>
                      <a:pt x="165651" y="64294"/>
                      <a:pt x="177056" y="61341"/>
                    </a:cubicBezTo>
                    <a:cubicBezTo>
                      <a:pt x="187804" y="58417"/>
                      <a:pt x="198819" y="56597"/>
                      <a:pt x="209939" y="55912"/>
                    </a:cubicBezTo>
                    <a:cubicBezTo>
                      <a:pt x="220089" y="55216"/>
                      <a:pt x="230286" y="55893"/>
                      <a:pt x="240256" y="57912"/>
                    </a:cubicBezTo>
                    <a:cubicBezTo>
                      <a:pt x="250311" y="60122"/>
                      <a:pt x="259938" y="63951"/>
                      <a:pt x="268767" y="69247"/>
                    </a:cubicBezTo>
                    <a:cubicBezTo>
                      <a:pt x="277568" y="73609"/>
                      <a:pt x="285095" y="80162"/>
                      <a:pt x="290626" y="88297"/>
                    </a:cubicBezTo>
                    <a:cubicBezTo>
                      <a:pt x="294399" y="94202"/>
                      <a:pt x="295568" y="101403"/>
                      <a:pt x="293857" y="108204"/>
                    </a:cubicBezTo>
                    <a:cubicBezTo>
                      <a:pt x="291719" y="115691"/>
                      <a:pt x="287613" y="122472"/>
                      <a:pt x="281977" y="127825"/>
                    </a:cubicBezTo>
                    <a:cubicBezTo>
                      <a:pt x="275002" y="134855"/>
                      <a:pt x="267218" y="141027"/>
                      <a:pt x="258788" y="146209"/>
                    </a:cubicBezTo>
                    <a:lnTo>
                      <a:pt x="291101" y="165259"/>
                    </a:lnTo>
                    <a:lnTo>
                      <a:pt x="273519" y="175450"/>
                    </a:lnTo>
                    <a:lnTo>
                      <a:pt x="240921" y="156400"/>
                    </a:lnTo>
                    <a:cubicBezTo>
                      <a:pt x="225392" y="164068"/>
                      <a:pt x="209159" y="170231"/>
                      <a:pt x="192452" y="174784"/>
                    </a:cubicBezTo>
                    <a:cubicBezTo>
                      <a:pt x="174927" y="179622"/>
                      <a:pt x="157031" y="182966"/>
                      <a:pt x="138945" y="184785"/>
                    </a:cubicBezTo>
                    <a:lnTo>
                      <a:pt x="121934" y="154210"/>
                    </a:lnTo>
                    <a:cubicBezTo>
                      <a:pt x="126704" y="154086"/>
                      <a:pt x="131466" y="153705"/>
                      <a:pt x="136189" y="153067"/>
                    </a:cubicBezTo>
                    <a:cubicBezTo>
                      <a:pt x="143346" y="152248"/>
                      <a:pt x="150454" y="151038"/>
                      <a:pt x="157478" y="149447"/>
                    </a:cubicBezTo>
                    <a:cubicBezTo>
                      <a:pt x="165271" y="147733"/>
                      <a:pt x="173539" y="145637"/>
                      <a:pt x="182283" y="143065"/>
                    </a:cubicBezTo>
                    <a:cubicBezTo>
                      <a:pt x="190779" y="140513"/>
                      <a:pt x="199066" y="137331"/>
                      <a:pt x="207087" y="133540"/>
                    </a:cubicBezTo>
                    <a:lnTo>
                      <a:pt x="156812" y="104584"/>
                    </a:lnTo>
                    <a:lnTo>
                      <a:pt x="150160" y="106871"/>
                    </a:lnTo>
                    <a:lnTo>
                      <a:pt x="143222" y="108966"/>
                    </a:lnTo>
                    <a:cubicBezTo>
                      <a:pt x="130582" y="113157"/>
                      <a:pt x="118892" y="116491"/>
                      <a:pt x="108343" y="118491"/>
                    </a:cubicBezTo>
                    <a:cubicBezTo>
                      <a:pt x="98545" y="120767"/>
                      <a:pt x="88556" y="122101"/>
                      <a:pt x="78501" y="122491"/>
                    </a:cubicBezTo>
                    <a:cubicBezTo>
                      <a:pt x="69710" y="122949"/>
                      <a:pt x="60891" y="122282"/>
                      <a:pt x="52271" y="120491"/>
                    </a:cubicBezTo>
                    <a:cubicBezTo>
                      <a:pt x="43736" y="118548"/>
                      <a:pt x="35535" y="115338"/>
                      <a:pt x="27941" y="110966"/>
                    </a:cubicBezTo>
                    <a:cubicBezTo>
                      <a:pt x="19597" y="106585"/>
                      <a:pt x="12355" y="100365"/>
                      <a:pt x="6748" y="92773"/>
                    </a:cubicBezTo>
                    <a:cubicBezTo>
                      <a:pt x="2671" y="87078"/>
                      <a:pt x="656" y="80153"/>
                      <a:pt x="1045" y="73152"/>
                    </a:cubicBezTo>
                    <a:cubicBezTo>
                      <a:pt x="1825" y="65865"/>
                      <a:pt x="4733" y="58979"/>
                      <a:pt x="9409" y="53340"/>
                    </a:cubicBezTo>
                    <a:cubicBezTo>
                      <a:pt x="15244" y="45977"/>
                      <a:pt x="22163" y="39557"/>
                      <a:pt x="29937" y="34290"/>
                    </a:cubicBezTo>
                    <a:lnTo>
                      <a:pt x="0" y="16954"/>
                    </a:lnTo>
                    <a:lnTo>
                      <a:pt x="17677" y="6763"/>
                    </a:lnTo>
                    <a:lnTo>
                      <a:pt x="47329" y="23908"/>
                    </a:lnTo>
                    <a:cubicBezTo>
                      <a:pt x="61261" y="17031"/>
                      <a:pt x="75878" y="11668"/>
                      <a:pt x="90951" y="7906"/>
                    </a:cubicBezTo>
                    <a:cubicBezTo>
                      <a:pt x="105283" y="4220"/>
                      <a:pt x="119862" y="1581"/>
                      <a:pt x="134574" y="0"/>
                    </a:cubicBezTo>
                    <a:close/>
                    <a:moveTo>
                      <a:pt x="63295" y="82391"/>
                    </a:moveTo>
                    <a:cubicBezTo>
                      <a:pt x="69976" y="86230"/>
                      <a:pt x="77684" y="87897"/>
                      <a:pt x="85344" y="87154"/>
                    </a:cubicBezTo>
                    <a:cubicBezTo>
                      <a:pt x="95637" y="85973"/>
                      <a:pt x="105768" y="83677"/>
                      <a:pt x="115566" y="80296"/>
                    </a:cubicBezTo>
                    <a:lnTo>
                      <a:pt x="68047" y="52769"/>
                    </a:lnTo>
                    <a:cubicBezTo>
                      <a:pt x="50560" y="64484"/>
                      <a:pt x="48944" y="74390"/>
                      <a:pt x="63295" y="82391"/>
                    </a:cubicBezTo>
                    <a:close/>
                    <a:moveTo>
                      <a:pt x="230087" y="96298"/>
                    </a:moveTo>
                    <a:cubicBezTo>
                      <a:pt x="222826" y="92364"/>
                      <a:pt x="214501" y="90859"/>
                      <a:pt x="206327" y="92012"/>
                    </a:cubicBezTo>
                    <a:cubicBezTo>
                      <a:pt x="195084" y="93516"/>
                      <a:pt x="183993" y="95974"/>
                      <a:pt x="173159" y="99346"/>
                    </a:cubicBezTo>
                    <a:lnTo>
                      <a:pt x="220678" y="126682"/>
                    </a:lnTo>
                    <a:cubicBezTo>
                      <a:pt x="240541" y="114681"/>
                      <a:pt x="243772" y="104489"/>
                      <a:pt x="230087" y="96583"/>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488" name="Google Shape;1488;p27"/>
            <p:cNvGrpSpPr/>
            <p:nvPr/>
          </p:nvGrpSpPr>
          <p:grpSpPr>
            <a:xfrm>
              <a:off x="2205711" y="4330032"/>
              <a:ext cx="883852" cy="621125"/>
              <a:chOff x="4015336" y="5072157"/>
              <a:chExt cx="883852" cy="621125"/>
            </a:xfrm>
          </p:grpSpPr>
          <p:sp>
            <p:nvSpPr>
              <p:cNvPr id="1489" name="Google Shape;1489;p27"/>
              <p:cNvSpPr/>
              <p:nvPr/>
            </p:nvSpPr>
            <p:spPr>
              <a:xfrm>
                <a:off x="4015336" y="518179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0" name="Google Shape;1490;p27"/>
              <p:cNvSpPr/>
              <p:nvPr/>
            </p:nvSpPr>
            <p:spPr>
              <a:xfrm>
                <a:off x="4015526" y="5324856"/>
                <a:ext cx="87244" cy="116490"/>
              </a:xfrm>
              <a:custGeom>
                <a:avLst/>
                <a:gdLst/>
                <a:ahLst/>
                <a:cxnLst/>
                <a:rect l="l" t="t" r="r" b="b"/>
                <a:pathLst>
                  <a:path w="87244" h="116490" extrusionOk="0">
                    <a:moveTo>
                      <a:pt x="0" y="116491"/>
                    </a:moveTo>
                    <a:lnTo>
                      <a:pt x="0" y="0"/>
                    </a:lnTo>
                    <a:lnTo>
                      <a:pt x="87245"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1" name="Google Shape;1491;p27"/>
              <p:cNvSpPr/>
              <p:nvPr/>
            </p:nvSpPr>
            <p:spPr>
              <a:xfrm>
                <a:off x="4832661" y="5327903"/>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2" name="Google Shape;1492;p27"/>
              <p:cNvSpPr/>
              <p:nvPr/>
            </p:nvSpPr>
            <p:spPr>
              <a:xfrm>
                <a:off x="4015336" y="5072157"/>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3" name="Google Shape;1493;p27"/>
              <p:cNvSpPr/>
              <p:nvPr/>
            </p:nvSpPr>
            <p:spPr>
              <a:xfrm>
                <a:off x="4141033" y="5141785"/>
                <a:ext cx="632610" cy="366093"/>
              </a:xfrm>
              <a:custGeom>
                <a:avLst/>
                <a:gdLst/>
                <a:ahLst/>
                <a:cxnLst/>
                <a:rect l="l" t="t" r="r" b="b"/>
                <a:pathLst>
                  <a:path w="632610" h="366093" extrusionOk="0">
                    <a:moveTo>
                      <a:pt x="632040" y="194024"/>
                    </a:moveTo>
                    <a:cubicBezTo>
                      <a:pt x="627573" y="237173"/>
                      <a:pt x="596971" y="279749"/>
                      <a:pt x="539948" y="312515"/>
                    </a:cubicBezTo>
                    <a:cubicBezTo>
                      <a:pt x="416399" y="383953"/>
                      <a:pt x="216059" y="383953"/>
                      <a:pt x="92510" y="312515"/>
                    </a:cubicBezTo>
                    <a:cubicBezTo>
                      <a:pt x="35487" y="279559"/>
                      <a:pt x="4980" y="237173"/>
                      <a:pt x="608" y="194024"/>
                    </a:cubicBezTo>
                    <a:cubicBezTo>
                      <a:pt x="-4809" y="143637"/>
                      <a:pt x="25983" y="92107"/>
                      <a:pt x="92510" y="53721"/>
                    </a:cubicBezTo>
                    <a:cubicBezTo>
                      <a:pt x="216059" y="-17907"/>
                      <a:pt x="416399" y="-17907"/>
                      <a:pt x="539948" y="53721"/>
                    </a:cubicBezTo>
                    <a:cubicBezTo>
                      <a:pt x="606569" y="92107"/>
                      <a:pt x="637267" y="143637"/>
                      <a:pt x="632040" y="19402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4" name="Google Shape;1494;p27"/>
              <p:cNvSpPr/>
              <p:nvPr/>
            </p:nvSpPr>
            <p:spPr>
              <a:xfrm>
                <a:off x="4141641" y="5163692"/>
                <a:ext cx="631431" cy="344185"/>
              </a:xfrm>
              <a:custGeom>
                <a:avLst/>
                <a:gdLst/>
                <a:ahLst/>
                <a:cxnLst/>
                <a:rect l="l" t="t" r="r" b="b"/>
                <a:pathLst>
                  <a:path w="631431" h="344185" extrusionOk="0">
                    <a:moveTo>
                      <a:pt x="631432" y="172117"/>
                    </a:moveTo>
                    <a:cubicBezTo>
                      <a:pt x="626965" y="215265"/>
                      <a:pt x="596363" y="257842"/>
                      <a:pt x="539340" y="290608"/>
                    </a:cubicBezTo>
                    <a:cubicBezTo>
                      <a:pt x="415791" y="362045"/>
                      <a:pt x="215451" y="362045"/>
                      <a:pt x="91902" y="290608"/>
                    </a:cubicBezTo>
                    <a:cubicBezTo>
                      <a:pt x="34879" y="257651"/>
                      <a:pt x="4372" y="215265"/>
                      <a:pt x="0" y="172117"/>
                    </a:cubicBezTo>
                    <a:cubicBezTo>
                      <a:pt x="4372" y="129064"/>
                      <a:pt x="34974" y="86392"/>
                      <a:pt x="91902" y="53721"/>
                    </a:cubicBezTo>
                    <a:cubicBezTo>
                      <a:pt x="215451" y="-17907"/>
                      <a:pt x="415791" y="-17907"/>
                      <a:pt x="539340" y="53721"/>
                    </a:cubicBezTo>
                    <a:cubicBezTo>
                      <a:pt x="596363" y="86678"/>
                      <a:pt x="626965" y="129064"/>
                      <a:pt x="631432"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5" name="Google Shape;1495;p27"/>
              <p:cNvSpPr/>
              <p:nvPr/>
            </p:nvSpPr>
            <p:spPr>
              <a:xfrm>
                <a:off x="4303110" y="5245703"/>
                <a:ext cx="294907" cy="185737"/>
              </a:xfrm>
              <a:custGeom>
                <a:avLst/>
                <a:gdLst/>
                <a:ahLst/>
                <a:cxnLst/>
                <a:rect l="l" t="t" r="r" b="b"/>
                <a:pathLst>
                  <a:path w="294907" h="185737" extrusionOk="0">
                    <a:moveTo>
                      <a:pt x="149495" y="30194"/>
                    </a:moveTo>
                    <a:cubicBezTo>
                      <a:pt x="145610" y="30184"/>
                      <a:pt x="141732" y="30509"/>
                      <a:pt x="137900" y="31147"/>
                    </a:cubicBezTo>
                    <a:cubicBezTo>
                      <a:pt x="132768" y="31909"/>
                      <a:pt x="126876" y="32956"/>
                      <a:pt x="120413" y="34290"/>
                    </a:cubicBezTo>
                    <a:cubicBezTo>
                      <a:pt x="113950" y="35623"/>
                      <a:pt x="107298" y="37433"/>
                      <a:pt x="100360" y="39529"/>
                    </a:cubicBezTo>
                    <a:cubicBezTo>
                      <a:pt x="93565" y="41548"/>
                      <a:pt x="86926" y="44062"/>
                      <a:pt x="80497" y="47054"/>
                    </a:cubicBezTo>
                    <a:lnTo>
                      <a:pt x="131342" y="76486"/>
                    </a:lnTo>
                    <a:lnTo>
                      <a:pt x="140846" y="73247"/>
                    </a:lnTo>
                    <a:cubicBezTo>
                      <a:pt x="153771" y="68961"/>
                      <a:pt x="165936" y="65246"/>
                      <a:pt x="177341" y="62293"/>
                    </a:cubicBezTo>
                    <a:cubicBezTo>
                      <a:pt x="188089" y="59369"/>
                      <a:pt x="199107" y="57550"/>
                      <a:pt x="210224" y="56864"/>
                    </a:cubicBezTo>
                    <a:cubicBezTo>
                      <a:pt x="220373" y="56169"/>
                      <a:pt x="230569" y="56845"/>
                      <a:pt x="240541" y="58864"/>
                    </a:cubicBezTo>
                    <a:cubicBezTo>
                      <a:pt x="250594" y="61074"/>
                      <a:pt x="260223" y="64894"/>
                      <a:pt x="269052" y="70199"/>
                    </a:cubicBezTo>
                    <a:cubicBezTo>
                      <a:pt x="277853" y="74600"/>
                      <a:pt x="285403" y="81153"/>
                      <a:pt x="291006" y="89249"/>
                    </a:cubicBezTo>
                    <a:cubicBezTo>
                      <a:pt x="294700" y="95183"/>
                      <a:pt x="295831" y="102365"/>
                      <a:pt x="294142" y="109156"/>
                    </a:cubicBezTo>
                    <a:cubicBezTo>
                      <a:pt x="292005" y="116643"/>
                      <a:pt x="287902" y="123425"/>
                      <a:pt x="282263" y="128778"/>
                    </a:cubicBezTo>
                    <a:cubicBezTo>
                      <a:pt x="275290" y="135807"/>
                      <a:pt x="267506" y="141979"/>
                      <a:pt x="259073" y="147161"/>
                    </a:cubicBezTo>
                    <a:lnTo>
                      <a:pt x="291386" y="166211"/>
                    </a:lnTo>
                    <a:lnTo>
                      <a:pt x="273804" y="176403"/>
                    </a:lnTo>
                    <a:lnTo>
                      <a:pt x="241206" y="157353"/>
                    </a:lnTo>
                    <a:cubicBezTo>
                      <a:pt x="225675" y="165020"/>
                      <a:pt x="209444" y="171183"/>
                      <a:pt x="192737" y="175736"/>
                    </a:cubicBezTo>
                    <a:cubicBezTo>
                      <a:pt x="175214" y="180575"/>
                      <a:pt x="157315" y="183918"/>
                      <a:pt x="139230" y="185738"/>
                    </a:cubicBezTo>
                    <a:lnTo>
                      <a:pt x="122219" y="154972"/>
                    </a:lnTo>
                    <a:cubicBezTo>
                      <a:pt x="126988" y="154848"/>
                      <a:pt x="131746" y="154467"/>
                      <a:pt x="136474" y="153829"/>
                    </a:cubicBezTo>
                    <a:cubicBezTo>
                      <a:pt x="143631" y="153010"/>
                      <a:pt x="150737" y="151800"/>
                      <a:pt x="157763" y="150209"/>
                    </a:cubicBezTo>
                    <a:cubicBezTo>
                      <a:pt x="165556" y="148495"/>
                      <a:pt x="173824" y="146399"/>
                      <a:pt x="182568" y="143827"/>
                    </a:cubicBezTo>
                    <a:cubicBezTo>
                      <a:pt x="191061" y="141275"/>
                      <a:pt x="199352" y="138093"/>
                      <a:pt x="207373" y="134302"/>
                    </a:cubicBezTo>
                    <a:lnTo>
                      <a:pt x="156908" y="105061"/>
                    </a:lnTo>
                    <a:lnTo>
                      <a:pt x="150255" y="107347"/>
                    </a:lnTo>
                    <a:lnTo>
                      <a:pt x="143317" y="109442"/>
                    </a:lnTo>
                    <a:cubicBezTo>
                      <a:pt x="130677" y="113633"/>
                      <a:pt x="118987" y="116967"/>
                      <a:pt x="108438" y="118967"/>
                    </a:cubicBezTo>
                    <a:cubicBezTo>
                      <a:pt x="98639" y="121244"/>
                      <a:pt x="88648" y="122577"/>
                      <a:pt x="78596" y="122968"/>
                    </a:cubicBezTo>
                    <a:cubicBezTo>
                      <a:pt x="69751" y="123282"/>
                      <a:pt x="60903" y="122453"/>
                      <a:pt x="52271" y="120491"/>
                    </a:cubicBezTo>
                    <a:cubicBezTo>
                      <a:pt x="43734" y="118548"/>
                      <a:pt x="35533" y="115338"/>
                      <a:pt x="27941" y="110966"/>
                    </a:cubicBezTo>
                    <a:cubicBezTo>
                      <a:pt x="19598" y="106585"/>
                      <a:pt x="12352" y="100365"/>
                      <a:pt x="6748" y="92773"/>
                    </a:cubicBezTo>
                    <a:cubicBezTo>
                      <a:pt x="2672" y="87078"/>
                      <a:pt x="660" y="80153"/>
                      <a:pt x="1045" y="73152"/>
                    </a:cubicBezTo>
                    <a:cubicBezTo>
                      <a:pt x="1828" y="65865"/>
                      <a:pt x="4737" y="58979"/>
                      <a:pt x="9409" y="53340"/>
                    </a:cubicBezTo>
                    <a:cubicBezTo>
                      <a:pt x="15242" y="45977"/>
                      <a:pt x="22166" y="39557"/>
                      <a:pt x="29937" y="34290"/>
                    </a:cubicBezTo>
                    <a:lnTo>
                      <a:pt x="0" y="16954"/>
                    </a:lnTo>
                    <a:lnTo>
                      <a:pt x="17677" y="6763"/>
                    </a:lnTo>
                    <a:lnTo>
                      <a:pt x="47329" y="23908"/>
                    </a:lnTo>
                    <a:cubicBezTo>
                      <a:pt x="61259" y="17031"/>
                      <a:pt x="75883" y="11668"/>
                      <a:pt x="90951" y="7906"/>
                    </a:cubicBezTo>
                    <a:cubicBezTo>
                      <a:pt x="105285" y="4229"/>
                      <a:pt x="119863" y="1591"/>
                      <a:pt x="134574" y="0"/>
                    </a:cubicBezTo>
                    <a:close/>
                    <a:moveTo>
                      <a:pt x="63200" y="83629"/>
                    </a:moveTo>
                    <a:cubicBezTo>
                      <a:pt x="69880" y="87468"/>
                      <a:pt x="77584" y="89135"/>
                      <a:pt x="85249" y="88392"/>
                    </a:cubicBezTo>
                    <a:cubicBezTo>
                      <a:pt x="95542" y="87211"/>
                      <a:pt x="105675" y="84915"/>
                      <a:pt x="115471" y="81534"/>
                    </a:cubicBezTo>
                    <a:lnTo>
                      <a:pt x="67952" y="54007"/>
                    </a:lnTo>
                    <a:cubicBezTo>
                      <a:pt x="50465" y="65437"/>
                      <a:pt x="48945" y="75343"/>
                      <a:pt x="63200" y="83629"/>
                    </a:cubicBezTo>
                    <a:close/>
                    <a:moveTo>
                      <a:pt x="229992" y="97822"/>
                    </a:moveTo>
                    <a:cubicBezTo>
                      <a:pt x="222731" y="93888"/>
                      <a:pt x="214405" y="92383"/>
                      <a:pt x="206232" y="93535"/>
                    </a:cubicBezTo>
                    <a:cubicBezTo>
                      <a:pt x="194990" y="95040"/>
                      <a:pt x="183894" y="97498"/>
                      <a:pt x="173064" y="100870"/>
                    </a:cubicBezTo>
                    <a:lnTo>
                      <a:pt x="220583" y="128206"/>
                    </a:lnTo>
                    <a:cubicBezTo>
                      <a:pt x="240446" y="115633"/>
                      <a:pt x="243677" y="105442"/>
                      <a:pt x="229992" y="97822"/>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6" name="Google Shape;1496;p27"/>
              <p:cNvSpPr/>
              <p:nvPr/>
            </p:nvSpPr>
            <p:spPr>
              <a:xfrm>
                <a:off x="4425329" y="5383530"/>
                <a:ext cx="19007" cy="25431"/>
              </a:xfrm>
              <a:custGeom>
                <a:avLst/>
                <a:gdLst/>
                <a:ahLst/>
                <a:cxnLst/>
                <a:rect l="l" t="t" r="r" b="b"/>
                <a:pathLst>
                  <a:path w="19007" h="25431" extrusionOk="0">
                    <a:moveTo>
                      <a:pt x="0" y="17145"/>
                    </a:moveTo>
                    <a:cubicBezTo>
                      <a:pt x="0" y="15907"/>
                      <a:pt x="0" y="0"/>
                      <a:pt x="0" y="0"/>
                    </a:cubicBezTo>
                    <a:lnTo>
                      <a:pt x="19008" y="12478"/>
                    </a:lnTo>
                    <a:lnTo>
                      <a:pt x="10549" y="25432"/>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7" name="Google Shape;1497;p27"/>
              <p:cNvSpPr/>
              <p:nvPr/>
            </p:nvSpPr>
            <p:spPr>
              <a:xfrm>
                <a:off x="4552490" y="5394578"/>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8" name="Google Shape;1498;p27"/>
              <p:cNvSpPr/>
              <p:nvPr/>
            </p:nvSpPr>
            <p:spPr>
              <a:xfrm>
                <a:off x="4566555" y="5331333"/>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499" name="Google Shape;1499;p27"/>
              <p:cNvSpPr/>
              <p:nvPr/>
            </p:nvSpPr>
            <p:spPr>
              <a:xfrm>
                <a:off x="4467716" y="5337714"/>
                <a:ext cx="47423" cy="33146"/>
              </a:xfrm>
              <a:custGeom>
                <a:avLst/>
                <a:gdLst/>
                <a:ahLst/>
                <a:cxnLst/>
                <a:rect l="l" t="t" r="r" b="b"/>
                <a:pathLst>
                  <a:path w="47423" h="33146" extrusionOk="0">
                    <a:moveTo>
                      <a:pt x="0" y="10096"/>
                    </a:moveTo>
                    <a:lnTo>
                      <a:pt x="10454" y="0"/>
                    </a:lnTo>
                    <a:lnTo>
                      <a:pt x="47424" y="25622"/>
                    </a:lnTo>
                    <a:lnTo>
                      <a:pt x="45143" y="33147"/>
                    </a:lnTo>
                    <a:cubicBezTo>
                      <a:pt x="45143" y="33147"/>
                      <a:pt x="17582" y="21526"/>
                      <a:pt x="16632" y="20764"/>
                    </a:cubicBezTo>
                    <a:cubicBezTo>
                      <a:pt x="15681" y="20002"/>
                      <a:pt x="0" y="10096"/>
                      <a:pt x="0" y="1009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00" name="Google Shape;1500;p27"/>
              <p:cNvSpPr/>
              <p:nvPr/>
            </p:nvSpPr>
            <p:spPr>
              <a:xfrm>
                <a:off x="4371062" y="5282565"/>
                <a:ext cx="59018" cy="38957"/>
              </a:xfrm>
              <a:custGeom>
                <a:avLst/>
                <a:gdLst/>
                <a:ahLst/>
                <a:cxnLst/>
                <a:rect l="l" t="t" r="r" b="b"/>
                <a:pathLst>
                  <a:path w="59018" h="38957" extrusionOk="0">
                    <a:moveTo>
                      <a:pt x="0" y="11144"/>
                    </a:moveTo>
                    <a:lnTo>
                      <a:pt x="48945" y="38957"/>
                    </a:lnTo>
                    <a:lnTo>
                      <a:pt x="59019" y="31623"/>
                    </a:lnTo>
                    <a:cubicBezTo>
                      <a:pt x="59019" y="31623"/>
                      <a:pt x="52841" y="24574"/>
                      <a:pt x="52366" y="23908"/>
                    </a:cubicBezTo>
                    <a:cubicBezTo>
                      <a:pt x="47978" y="18898"/>
                      <a:pt x="42850" y="14592"/>
                      <a:pt x="37160" y="11144"/>
                    </a:cubicBezTo>
                    <a:cubicBezTo>
                      <a:pt x="33453" y="10382"/>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01" name="Google Shape;1501;p27"/>
              <p:cNvSpPr/>
              <p:nvPr/>
            </p:nvSpPr>
            <p:spPr>
              <a:xfrm>
                <a:off x="4425329" y="5251418"/>
                <a:ext cx="27275" cy="24479"/>
              </a:xfrm>
              <a:custGeom>
                <a:avLst/>
                <a:gdLst/>
                <a:ahLst/>
                <a:cxnLst/>
                <a:rect l="l" t="t" r="r" b="b"/>
                <a:pathLst>
                  <a:path w="27275" h="24479" extrusionOk="0">
                    <a:moveTo>
                      <a:pt x="27276" y="24479"/>
                    </a:moveTo>
                    <a:lnTo>
                      <a:pt x="27276" y="7334"/>
                    </a:lnTo>
                    <a:lnTo>
                      <a:pt x="4847" y="0"/>
                    </a:lnTo>
                    <a:lnTo>
                      <a:pt x="0" y="13526"/>
                    </a:lnTo>
                    <a:lnTo>
                      <a:pt x="1140" y="19622"/>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02" name="Google Shape;1502;p27"/>
              <p:cNvSpPr/>
              <p:nvPr/>
            </p:nvSpPr>
            <p:spPr>
              <a:xfrm>
                <a:off x="4303110" y="5246369"/>
                <a:ext cx="26135" cy="19431"/>
              </a:xfrm>
              <a:custGeom>
                <a:avLst/>
                <a:gdLst/>
                <a:ahLst/>
                <a:cxnLst/>
                <a:rect l="l" t="t" r="r" b="b"/>
                <a:pathLst>
                  <a:path w="26135" h="19431" extrusionOk="0">
                    <a:moveTo>
                      <a:pt x="0" y="17145"/>
                    </a:moveTo>
                    <a:lnTo>
                      <a:pt x="0" y="0"/>
                    </a:lnTo>
                    <a:lnTo>
                      <a:pt x="26135"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03" name="Google Shape;1503;p27"/>
              <p:cNvSpPr/>
              <p:nvPr/>
            </p:nvSpPr>
            <p:spPr>
              <a:xfrm>
                <a:off x="4304536" y="5303900"/>
                <a:ext cx="29461" cy="30099"/>
              </a:xfrm>
              <a:custGeom>
                <a:avLst/>
                <a:gdLst/>
                <a:ahLst/>
                <a:cxnLst/>
                <a:rect l="l" t="t" r="r" b="b"/>
                <a:pathLst>
                  <a:path w="29461" h="30099" extrusionOk="0">
                    <a:moveTo>
                      <a:pt x="0" y="17907"/>
                    </a:moveTo>
                    <a:lnTo>
                      <a:pt x="0" y="0"/>
                    </a:lnTo>
                    <a:lnTo>
                      <a:pt x="29462" y="0"/>
                    </a:lnTo>
                    <a:lnTo>
                      <a:pt x="22144" y="16002"/>
                    </a:lnTo>
                    <a:lnTo>
                      <a:pt x="9504" y="3009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04" name="Google Shape;1504;p27"/>
              <p:cNvSpPr/>
              <p:nvPr/>
            </p:nvSpPr>
            <p:spPr>
              <a:xfrm>
                <a:off x="4303110" y="5229225"/>
                <a:ext cx="294907" cy="185356"/>
              </a:xfrm>
              <a:custGeom>
                <a:avLst/>
                <a:gdLst/>
                <a:ahLst/>
                <a:cxnLst/>
                <a:rect l="l" t="t" r="r" b="b"/>
                <a:pathLst>
                  <a:path w="294907" h="185356" extrusionOk="0">
                    <a:moveTo>
                      <a:pt x="149495" y="29528"/>
                    </a:moveTo>
                    <a:cubicBezTo>
                      <a:pt x="145610" y="29518"/>
                      <a:pt x="141732" y="29842"/>
                      <a:pt x="137900" y="30480"/>
                    </a:cubicBezTo>
                    <a:cubicBezTo>
                      <a:pt x="132768" y="31242"/>
                      <a:pt x="126876" y="32290"/>
                      <a:pt x="120413" y="33623"/>
                    </a:cubicBezTo>
                    <a:cubicBezTo>
                      <a:pt x="113950" y="34957"/>
                      <a:pt x="107298" y="36671"/>
                      <a:pt x="100360" y="38767"/>
                    </a:cubicBezTo>
                    <a:cubicBezTo>
                      <a:pt x="93563" y="40815"/>
                      <a:pt x="86924" y="43367"/>
                      <a:pt x="80497" y="46387"/>
                    </a:cubicBezTo>
                    <a:lnTo>
                      <a:pt x="131342" y="76200"/>
                    </a:lnTo>
                    <a:lnTo>
                      <a:pt x="140846" y="73057"/>
                    </a:lnTo>
                    <a:cubicBezTo>
                      <a:pt x="153771" y="68675"/>
                      <a:pt x="165936" y="65056"/>
                      <a:pt x="177341" y="62008"/>
                    </a:cubicBezTo>
                    <a:cubicBezTo>
                      <a:pt x="188108" y="59169"/>
                      <a:pt x="199118" y="57350"/>
                      <a:pt x="210224" y="56579"/>
                    </a:cubicBezTo>
                    <a:cubicBezTo>
                      <a:pt x="220378" y="55969"/>
                      <a:pt x="230568" y="56674"/>
                      <a:pt x="240541" y="58674"/>
                    </a:cubicBezTo>
                    <a:cubicBezTo>
                      <a:pt x="250578" y="60884"/>
                      <a:pt x="260200" y="64684"/>
                      <a:pt x="269052" y="69913"/>
                    </a:cubicBezTo>
                    <a:cubicBezTo>
                      <a:pt x="277850" y="74314"/>
                      <a:pt x="285401" y="80867"/>
                      <a:pt x="291006" y="88963"/>
                    </a:cubicBezTo>
                    <a:cubicBezTo>
                      <a:pt x="294700" y="94898"/>
                      <a:pt x="295831" y="102080"/>
                      <a:pt x="294142" y="108871"/>
                    </a:cubicBezTo>
                    <a:cubicBezTo>
                      <a:pt x="291984" y="116348"/>
                      <a:pt x="287884" y="123120"/>
                      <a:pt x="282263" y="128492"/>
                    </a:cubicBezTo>
                    <a:cubicBezTo>
                      <a:pt x="275312" y="135522"/>
                      <a:pt x="267523" y="141665"/>
                      <a:pt x="259073" y="146780"/>
                    </a:cubicBezTo>
                    <a:lnTo>
                      <a:pt x="291386" y="165830"/>
                    </a:lnTo>
                    <a:lnTo>
                      <a:pt x="273804" y="176022"/>
                    </a:lnTo>
                    <a:lnTo>
                      <a:pt x="241206" y="156972"/>
                    </a:lnTo>
                    <a:cubicBezTo>
                      <a:pt x="225671" y="164611"/>
                      <a:pt x="209441" y="170736"/>
                      <a:pt x="192737" y="175260"/>
                    </a:cubicBezTo>
                    <a:cubicBezTo>
                      <a:pt x="175227" y="180175"/>
                      <a:pt x="157324" y="183556"/>
                      <a:pt x="139230" y="185356"/>
                    </a:cubicBezTo>
                    <a:lnTo>
                      <a:pt x="122219" y="154781"/>
                    </a:lnTo>
                    <a:cubicBezTo>
                      <a:pt x="126988" y="154657"/>
                      <a:pt x="131746" y="154276"/>
                      <a:pt x="136474" y="153638"/>
                    </a:cubicBezTo>
                    <a:cubicBezTo>
                      <a:pt x="142842" y="152876"/>
                      <a:pt x="149875" y="151733"/>
                      <a:pt x="157763" y="150019"/>
                    </a:cubicBezTo>
                    <a:cubicBezTo>
                      <a:pt x="165651" y="148304"/>
                      <a:pt x="173824" y="146113"/>
                      <a:pt x="182568" y="143637"/>
                    </a:cubicBezTo>
                    <a:cubicBezTo>
                      <a:pt x="191076" y="141122"/>
                      <a:pt x="199369" y="137941"/>
                      <a:pt x="207373" y="134112"/>
                    </a:cubicBezTo>
                    <a:lnTo>
                      <a:pt x="156908" y="104775"/>
                    </a:lnTo>
                    <a:lnTo>
                      <a:pt x="150255" y="107061"/>
                    </a:lnTo>
                    <a:lnTo>
                      <a:pt x="143317" y="109156"/>
                    </a:lnTo>
                    <a:cubicBezTo>
                      <a:pt x="130677" y="113347"/>
                      <a:pt x="118987" y="116586"/>
                      <a:pt x="108438" y="118681"/>
                    </a:cubicBezTo>
                    <a:cubicBezTo>
                      <a:pt x="98639" y="120958"/>
                      <a:pt x="88648" y="122291"/>
                      <a:pt x="78596" y="122682"/>
                    </a:cubicBezTo>
                    <a:cubicBezTo>
                      <a:pt x="69756" y="123025"/>
                      <a:pt x="60908" y="122225"/>
                      <a:pt x="52271" y="120301"/>
                    </a:cubicBezTo>
                    <a:cubicBezTo>
                      <a:pt x="43746" y="118310"/>
                      <a:pt x="35552" y="115110"/>
                      <a:pt x="27941" y="110776"/>
                    </a:cubicBezTo>
                    <a:cubicBezTo>
                      <a:pt x="19598" y="106394"/>
                      <a:pt x="12352" y="100174"/>
                      <a:pt x="6748" y="92583"/>
                    </a:cubicBezTo>
                    <a:cubicBezTo>
                      <a:pt x="2686" y="86878"/>
                      <a:pt x="675" y="79962"/>
                      <a:pt x="1045" y="72962"/>
                    </a:cubicBezTo>
                    <a:cubicBezTo>
                      <a:pt x="1811" y="65675"/>
                      <a:pt x="4722" y="58779"/>
                      <a:pt x="9409" y="53149"/>
                    </a:cubicBezTo>
                    <a:cubicBezTo>
                      <a:pt x="15242" y="45787"/>
                      <a:pt x="22166" y="39367"/>
                      <a:pt x="29937" y="34099"/>
                    </a:cubicBezTo>
                    <a:lnTo>
                      <a:pt x="0" y="16764"/>
                    </a:lnTo>
                    <a:lnTo>
                      <a:pt x="17677" y="6572"/>
                    </a:lnTo>
                    <a:lnTo>
                      <a:pt x="47329" y="23717"/>
                    </a:lnTo>
                    <a:cubicBezTo>
                      <a:pt x="61238" y="16764"/>
                      <a:pt x="75867" y="11373"/>
                      <a:pt x="90951" y="7620"/>
                    </a:cubicBezTo>
                    <a:cubicBezTo>
                      <a:pt x="105280" y="4134"/>
                      <a:pt x="119820" y="1591"/>
                      <a:pt x="134479" y="0"/>
                    </a:cubicBezTo>
                    <a:close/>
                    <a:moveTo>
                      <a:pt x="63200" y="82868"/>
                    </a:moveTo>
                    <a:cubicBezTo>
                      <a:pt x="69863" y="86744"/>
                      <a:pt x="77582" y="88420"/>
                      <a:pt x="85249" y="87630"/>
                    </a:cubicBezTo>
                    <a:cubicBezTo>
                      <a:pt x="95532" y="86449"/>
                      <a:pt x="105662" y="84182"/>
                      <a:pt x="115471" y="80867"/>
                    </a:cubicBezTo>
                    <a:lnTo>
                      <a:pt x="67952" y="53340"/>
                    </a:lnTo>
                    <a:cubicBezTo>
                      <a:pt x="50465" y="64770"/>
                      <a:pt x="48945" y="74676"/>
                      <a:pt x="63200" y="82868"/>
                    </a:cubicBezTo>
                    <a:close/>
                    <a:moveTo>
                      <a:pt x="229992" y="96869"/>
                    </a:moveTo>
                    <a:cubicBezTo>
                      <a:pt x="222761" y="92850"/>
                      <a:pt x="214407" y="91345"/>
                      <a:pt x="206232" y="92583"/>
                    </a:cubicBezTo>
                    <a:cubicBezTo>
                      <a:pt x="194982" y="94040"/>
                      <a:pt x="183883" y="96498"/>
                      <a:pt x="173064" y="99917"/>
                    </a:cubicBezTo>
                    <a:lnTo>
                      <a:pt x="220583" y="127254"/>
                    </a:lnTo>
                    <a:cubicBezTo>
                      <a:pt x="240541" y="114871"/>
                      <a:pt x="243677" y="104747"/>
                      <a:pt x="229992" y="96869"/>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505" name="Google Shape;1505;p27"/>
            <p:cNvGrpSpPr/>
            <p:nvPr/>
          </p:nvGrpSpPr>
          <p:grpSpPr>
            <a:xfrm>
              <a:off x="5533746" y="4396707"/>
              <a:ext cx="883852" cy="621030"/>
              <a:chOff x="7343371" y="5138832"/>
              <a:chExt cx="883852" cy="621030"/>
            </a:xfrm>
          </p:grpSpPr>
          <p:sp>
            <p:nvSpPr>
              <p:cNvPr id="1506" name="Google Shape;1506;p27"/>
              <p:cNvSpPr/>
              <p:nvPr/>
            </p:nvSpPr>
            <p:spPr>
              <a:xfrm>
                <a:off x="7343371" y="5248370"/>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07" name="Google Shape;1507;p27"/>
              <p:cNvSpPr/>
              <p:nvPr/>
            </p:nvSpPr>
            <p:spPr>
              <a:xfrm>
                <a:off x="7343561" y="539153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08" name="Google Shape;1508;p27"/>
              <p:cNvSpPr/>
              <p:nvPr/>
            </p:nvSpPr>
            <p:spPr>
              <a:xfrm>
                <a:off x="8160792" y="5394578"/>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09" name="Google Shape;1509;p27"/>
              <p:cNvSpPr/>
              <p:nvPr/>
            </p:nvSpPr>
            <p:spPr>
              <a:xfrm>
                <a:off x="7343371" y="5138832"/>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0" name="Google Shape;1510;p27"/>
              <p:cNvSpPr/>
              <p:nvPr/>
            </p:nvSpPr>
            <p:spPr>
              <a:xfrm>
                <a:off x="7469087" y="5208436"/>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1" name="Google Shape;1511;p27"/>
              <p:cNvSpPr/>
              <p:nvPr/>
            </p:nvSpPr>
            <p:spPr>
              <a:xfrm>
                <a:off x="7469677" y="5230344"/>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8"/>
                      <a:pt x="35069" y="86416"/>
                      <a:pt x="91997" y="53650"/>
                    </a:cubicBezTo>
                    <a:cubicBezTo>
                      <a:pt x="215546" y="-17883"/>
                      <a:pt x="415886" y="-17883"/>
                      <a:pt x="539435" y="53650"/>
                    </a:cubicBezTo>
                    <a:cubicBezTo>
                      <a:pt x="596363" y="86701"/>
                      <a:pt x="626870" y="129088"/>
                      <a:pt x="631526" y="172141"/>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2" name="Google Shape;1512;p27"/>
              <p:cNvSpPr/>
              <p:nvPr/>
            </p:nvSpPr>
            <p:spPr>
              <a:xfrm>
                <a:off x="7630861" y="5313140"/>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2"/>
                    </a:cubicBezTo>
                    <a:lnTo>
                      <a:pt x="131628" y="75629"/>
                    </a:lnTo>
                    <a:lnTo>
                      <a:pt x="141131" y="72485"/>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210"/>
                    </a:lnTo>
                    <a:cubicBezTo>
                      <a:pt x="127332" y="154086"/>
                      <a:pt x="132065" y="153705"/>
                      <a:pt x="136760" y="153067"/>
                    </a:cubicBezTo>
                    <a:cubicBezTo>
                      <a:pt x="143127" y="152305"/>
                      <a:pt x="150255" y="151162"/>
                      <a:pt x="158048" y="149447"/>
                    </a:cubicBezTo>
                    <a:cubicBezTo>
                      <a:pt x="165841" y="147733"/>
                      <a:pt x="174204" y="145542"/>
                      <a:pt x="182948" y="143065"/>
                    </a:cubicBezTo>
                    <a:cubicBezTo>
                      <a:pt x="191444" y="140522"/>
                      <a:pt x="199741" y="137341"/>
                      <a:pt x="207753" y="133540"/>
                    </a:cubicBezTo>
                    <a:lnTo>
                      <a:pt x="157193" y="104394"/>
                    </a:lnTo>
                    <a:lnTo>
                      <a:pt x="150635" y="106680"/>
                    </a:lnTo>
                    <a:lnTo>
                      <a:pt x="143697" y="108776"/>
                    </a:lnTo>
                    <a:cubicBezTo>
                      <a:pt x="130962" y="112967"/>
                      <a:pt x="119368" y="116205"/>
                      <a:pt x="108723" y="118301"/>
                    </a:cubicBezTo>
                    <a:cubicBezTo>
                      <a:pt x="98953" y="120577"/>
                      <a:pt x="88994" y="121911"/>
                      <a:pt x="78976" y="122301"/>
                    </a:cubicBezTo>
                    <a:cubicBezTo>
                      <a:pt x="70128" y="122663"/>
                      <a:pt x="61280" y="121825"/>
                      <a:pt x="52651" y="119825"/>
                    </a:cubicBezTo>
                    <a:cubicBezTo>
                      <a:pt x="44079" y="117891"/>
                      <a:pt x="35848" y="114671"/>
                      <a:pt x="28226" y="110300"/>
                    </a:cubicBezTo>
                    <a:cubicBezTo>
                      <a:pt x="19891" y="105947"/>
                      <a:pt x="12669" y="99717"/>
                      <a:pt x="7128" y="92107"/>
                    </a:cubicBezTo>
                    <a:cubicBezTo>
                      <a:pt x="3022" y="86420"/>
                      <a:pt x="1007" y="79486"/>
                      <a:pt x="1426" y="72485"/>
                    </a:cubicBezTo>
                    <a:cubicBezTo>
                      <a:pt x="2148" y="65189"/>
                      <a:pt x="5065" y="58274"/>
                      <a:pt x="9789" y="52673"/>
                    </a:cubicBezTo>
                    <a:cubicBezTo>
                      <a:pt x="15596" y="45291"/>
                      <a:pt x="22524" y="38862"/>
                      <a:pt x="30317" y="33623"/>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7060"/>
                    </a:moveTo>
                    <a:cubicBezTo>
                      <a:pt x="223101" y="93059"/>
                      <a:pt x="214719" y="91554"/>
                      <a:pt x="206517" y="92773"/>
                    </a:cubicBezTo>
                    <a:cubicBezTo>
                      <a:pt x="195265" y="94240"/>
                      <a:pt x="184174" y="96698"/>
                      <a:pt x="173349" y="100108"/>
                    </a:cubicBezTo>
                    <a:lnTo>
                      <a:pt x="220868" y="127445"/>
                    </a:lnTo>
                    <a:cubicBezTo>
                      <a:pt x="240892" y="114871"/>
                      <a:pt x="244057" y="104747"/>
                      <a:pt x="230372" y="9706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3" name="Google Shape;1513;p27"/>
              <p:cNvSpPr/>
              <p:nvPr/>
            </p:nvSpPr>
            <p:spPr>
              <a:xfrm>
                <a:off x="7753460" y="5450109"/>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4" name="Google Shape;1514;p27"/>
              <p:cNvSpPr/>
              <p:nvPr/>
            </p:nvSpPr>
            <p:spPr>
              <a:xfrm>
                <a:off x="7880525" y="5461158"/>
                <a:ext cx="42101" cy="19811"/>
              </a:xfrm>
              <a:custGeom>
                <a:avLst/>
                <a:gdLst/>
                <a:ahLst/>
                <a:cxnLst/>
                <a:rect l="l" t="t" r="r" b="b"/>
                <a:pathLst>
                  <a:path w="42101" h="19811" extrusionOk="0">
                    <a:moveTo>
                      <a:pt x="42102" y="17240"/>
                    </a:moveTo>
                    <a:lnTo>
                      <a:pt x="42102" y="0"/>
                    </a:lnTo>
                    <a:lnTo>
                      <a:pt x="0" y="3238"/>
                    </a:lnTo>
                    <a:lnTo>
                      <a:pt x="24140" y="19812"/>
                    </a:lnTo>
                    <a:lnTo>
                      <a:pt x="42102" y="17240"/>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5" name="Google Shape;1515;p27"/>
              <p:cNvSpPr/>
              <p:nvPr/>
            </p:nvSpPr>
            <p:spPr>
              <a:xfrm>
                <a:off x="7894686" y="539800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6" name="Google Shape;1516;p27"/>
              <p:cNvSpPr/>
              <p:nvPr/>
            </p:nvSpPr>
            <p:spPr>
              <a:xfrm>
                <a:off x="7795847" y="5404389"/>
                <a:ext cx="47328" cy="33051"/>
              </a:xfrm>
              <a:custGeom>
                <a:avLst/>
                <a:gdLst/>
                <a:ahLst/>
                <a:cxnLst/>
                <a:rect l="l" t="t" r="r" b="b"/>
                <a:pathLst>
                  <a:path w="47328" h="33051" extrusionOk="0">
                    <a:moveTo>
                      <a:pt x="0" y="10001"/>
                    </a:moveTo>
                    <a:lnTo>
                      <a:pt x="10454" y="0"/>
                    </a:lnTo>
                    <a:lnTo>
                      <a:pt x="47329" y="25527"/>
                    </a:lnTo>
                    <a:lnTo>
                      <a:pt x="45048" y="33051"/>
                    </a:lnTo>
                    <a:cubicBezTo>
                      <a:pt x="45048" y="33051"/>
                      <a:pt x="17487" y="21431"/>
                      <a:pt x="16537"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7" name="Google Shape;1517;p27"/>
              <p:cNvSpPr/>
              <p:nvPr/>
            </p:nvSpPr>
            <p:spPr>
              <a:xfrm>
                <a:off x="7699193" y="5349240"/>
                <a:ext cx="58543" cy="38861"/>
              </a:xfrm>
              <a:custGeom>
                <a:avLst/>
                <a:gdLst/>
                <a:ahLst/>
                <a:cxnLst/>
                <a:rect l="l" t="t" r="r" b="b"/>
                <a:pathLst>
                  <a:path w="58543" h="38861" extrusionOk="0">
                    <a:moveTo>
                      <a:pt x="0" y="11049"/>
                    </a:moveTo>
                    <a:lnTo>
                      <a:pt x="49040" y="38862"/>
                    </a:lnTo>
                    <a:lnTo>
                      <a:pt x="58543" y="31623"/>
                    </a:lnTo>
                    <a:cubicBezTo>
                      <a:pt x="58543" y="31623"/>
                      <a:pt x="52461" y="24574"/>
                      <a:pt x="51986" y="23908"/>
                    </a:cubicBezTo>
                    <a:cubicBezTo>
                      <a:pt x="47614" y="18821"/>
                      <a:pt x="42444" y="14478"/>
                      <a:pt x="36684" y="11049"/>
                    </a:cubicBezTo>
                    <a:cubicBezTo>
                      <a:pt x="33073" y="10382"/>
                      <a:pt x="9789" y="0"/>
                      <a:pt x="978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8" name="Google Shape;1518;p27"/>
              <p:cNvSpPr/>
              <p:nvPr/>
            </p:nvSpPr>
            <p:spPr>
              <a:xfrm>
                <a:off x="7753460" y="5318093"/>
                <a:ext cx="27275" cy="24479"/>
              </a:xfrm>
              <a:custGeom>
                <a:avLst/>
                <a:gdLst/>
                <a:ahLst/>
                <a:cxnLst/>
                <a:rect l="l" t="t" r="r" b="b"/>
                <a:pathLst>
                  <a:path w="27275" h="24479" extrusionOk="0">
                    <a:moveTo>
                      <a:pt x="27276" y="24479"/>
                    </a:moveTo>
                    <a:lnTo>
                      <a:pt x="27276" y="7334"/>
                    </a:lnTo>
                    <a:lnTo>
                      <a:pt x="4752" y="0"/>
                    </a:lnTo>
                    <a:lnTo>
                      <a:pt x="0" y="13430"/>
                    </a:lnTo>
                    <a:lnTo>
                      <a:pt x="1140" y="19622"/>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19" name="Google Shape;1519;p27"/>
              <p:cNvSpPr/>
              <p:nvPr/>
            </p:nvSpPr>
            <p:spPr>
              <a:xfrm>
                <a:off x="7631241" y="5313044"/>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20" name="Google Shape;1520;p27"/>
              <p:cNvSpPr/>
              <p:nvPr/>
            </p:nvSpPr>
            <p:spPr>
              <a:xfrm>
                <a:off x="7632192" y="5370575"/>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21" name="Google Shape;1521;p27"/>
              <p:cNvSpPr/>
              <p:nvPr/>
            </p:nvSpPr>
            <p:spPr>
              <a:xfrm>
                <a:off x="7630861" y="5295995"/>
                <a:ext cx="295637" cy="184880"/>
              </a:xfrm>
              <a:custGeom>
                <a:avLst/>
                <a:gdLst/>
                <a:ahLst/>
                <a:cxnLst/>
                <a:rect l="l" t="t" r="r" b="b"/>
                <a:pathLst>
                  <a:path w="295637" h="184880" extrusionOk="0">
                    <a:moveTo>
                      <a:pt x="149875" y="29432"/>
                    </a:moveTo>
                    <a:cubicBezTo>
                      <a:pt x="145988" y="29423"/>
                      <a:pt x="142110" y="29737"/>
                      <a:pt x="138280" y="30385"/>
                    </a:cubicBezTo>
                    <a:cubicBezTo>
                      <a:pt x="133053" y="31051"/>
                      <a:pt x="127256" y="32099"/>
                      <a:pt x="120793" y="33528"/>
                    </a:cubicBezTo>
                    <a:cubicBezTo>
                      <a:pt x="114331" y="34957"/>
                      <a:pt x="107583" y="36576"/>
                      <a:pt x="100645" y="38671"/>
                    </a:cubicBezTo>
                    <a:cubicBezTo>
                      <a:pt x="93897" y="40729"/>
                      <a:pt x="87292" y="43243"/>
                      <a:pt x="80877" y="46196"/>
                    </a:cubicBezTo>
                    <a:lnTo>
                      <a:pt x="131628" y="75629"/>
                    </a:lnTo>
                    <a:lnTo>
                      <a:pt x="141131" y="72390"/>
                    </a:lnTo>
                    <a:cubicBezTo>
                      <a:pt x="154056" y="68104"/>
                      <a:pt x="166221" y="64484"/>
                      <a:pt x="177721" y="61436"/>
                    </a:cubicBezTo>
                    <a:cubicBezTo>
                      <a:pt x="188489" y="58588"/>
                      <a:pt x="199494" y="56779"/>
                      <a:pt x="210604" y="56007"/>
                    </a:cubicBezTo>
                    <a:cubicBezTo>
                      <a:pt x="220726" y="55369"/>
                      <a:pt x="230875" y="56036"/>
                      <a:pt x="240826" y="58007"/>
                    </a:cubicBezTo>
                    <a:cubicBezTo>
                      <a:pt x="251033" y="60217"/>
                      <a:pt x="260812" y="64037"/>
                      <a:pt x="269813" y="69342"/>
                    </a:cubicBezTo>
                    <a:cubicBezTo>
                      <a:pt x="278584" y="73743"/>
                      <a:pt x="286112" y="80296"/>
                      <a:pt x="291671" y="88392"/>
                    </a:cubicBezTo>
                    <a:cubicBezTo>
                      <a:pt x="295397" y="94278"/>
                      <a:pt x="296556" y="101432"/>
                      <a:pt x="294902" y="108204"/>
                    </a:cubicBezTo>
                    <a:cubicBezTo>
                      <a:pt x="292793" y="115700"/>
                      <a:pt x="288687" y="122482"/>
                      <a:pt x="283023" y="127825"/>
                    </a:cubicBezTo>
                    <a:cubicBezTo>
                      <a:pt x="276076" y="134883"/>
                      <a:pt x="268282" y="141056"/>
                      <a:pt x="259833" y="146209"/>
                    </a:cubicBezTo>
                    <a:lnTo>
                      <a:pt x="292146" y="165259"/>
                    </a:lnTo>
                    <a:lnTo>
                      <a:pt x="274469" y="175546"/>
                    </a:lnTo>
                    <a:lnTo>
                      <a:pt x="241871" y="156496"/>
                    </a:lnTo>
                    <a:cubicBezTo>
                      <a:pt x="226371" y="164239"/>
                      <a:pt x="210138" y="170402"/>
                      <a:pt x="193402" y="174879"/>
                    </a:cubicBezTo>
                    <a:cubicBezTo>
                      <a:pt x="175915" y="179718"/>
                      <a:pt x="158048" y="183061"/>
                      <a:pt x="139991" y="184880"/>
                    </a:cubicBezTo>
                    <a:lnTo>
                      <a:pt x="122979" y="154305"/>
                    </a:lnTo>
                    <a:cubicBezTo>
                      <a:pt x="126115" y="154305"/>
                      <a:pt x="130772" y="154305"/>
                      <a:pt x="137140" y="153257"/>
                    </a:cubicBezTo>
                    <a:cubicBezTo>
                      <a:pt x="143507" y="152209"/>
                      <a:pt x="150635" y="151257"/>
                      <a:pt x="158428" y="149542"/>
                    </a:cubicBezTo>
                    <a:cubicBezTo>
                      <a:pt x="166221" y="147828"/>
                      <a:pt x="174585" y="145732"/>
                      <a:pt x="183328" y="143161"/>
                    </a:cubicBezTo>
                    <a:cubicBezTo>
                      <a:pt x="191824" y="140618"/>
                      <a:pt x="200121" y="137436"/>
                      <a:pt x="208133" y="133636"/>
                    </a:cubicBezTo>
                    <a:lnTo>
                      <a:pt x="157193" y="104680"/>
                    </a:lnTo>
                    <a:lnTo>
                      <a:pt x="150635" y="106966"/>
                    </a:lnTo>
                    <a:lnTo>
                      <a:pt x="143697" y="109156"/>
                    </a:lnTo>
                    <a:cubicBezTo>
                      <a:pt x="130962" y="113347"/>
                      <a:pt x="119368" y="116586"/>
                      <a:pt x="108723" y="118681"/>
                    </a:cubicBezTo>
                    <a:cubicBezTo>
                      <a:pt x="98953" y="120958"/>
                      <a:pt x="88994" y="122291"/>
                      <a:pt x="78976" y="122682"/>
                    </a:cubicBezTo>
                    <a:cubicBezTo>
                      <a:pt x="70128" y="122996"/>
                      <a:pt x="61280" y="122168"/>
                      <a:pt x="52651" y="120205"/>
                    </a:cubicBezTo>
                    <a:cubicBezTo>
                      <a:pt x="44098" y="118224"/>
                      <a:pt x="35867" y="115014"/>
                      <a:pt x="28226" y="110680"/>
                    </a:cubicBezTo>
                    <a:cubicBezTo>
                      <a:pt x="19910" y="106299"/>
                      <a:pt x="12697" y="100079"/>
                      <a:pt x="7128" y="92488"/>
                    </a:cubicBezTo>
                    <a:cubicBezTo>
                      <a:pt x="3032" y="86801"/>
                      <a:pt x="1017" y="79867"/>
                      <a:pt x="1426" y="72866"/>
                    </a:cubicBezTo>
                    <a:cubicBezTo>
                      <a:pt x="2148" y="65570"/>
                      <a:pt x="5065" y="58655"/>
                      <a:pt x="9789" y="53054"/>
                    </a:cubicBezTo>
                    <a:cubicBezTo>
                      <a:pt x="15567" y="45644"/>
                      <a:pt x="22505" y="39214"/>
                      <a:pt x="30317" y="34004"/>
                    </a:cubicBezTo>
                    <a:lnTo>
                      <a:pt x="0" y="17050"/>
                    </a:lnTo>
                    <a:lnTo>
                      <a:pt x="17582" y="6763"/>
                    </a:lnTo>
                    <a:lnTo>
                      <a:pt x="47234" y="24003"/>
                    </a:lnTo>
                    <a:cubicBezTo>
                      <a:pt x="61157" y="17088"/>
                      <a:pt x="75783" y="11687"/>
                      <a:pt x="90856" y="7906"/>
                    </a:cubicBezTo>
                    <a:cubicBezTo>
                      <a:pt x="105197" y="4286"/>
                      <a:pt x="119776" y="1638"/>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485"/>
                      <a:pt x="63485" y="82772"/>
                    </a:cubicBezTo>
                    <a:close/>
                    <a:moveTo>
                      <a:pt x="230372" y="96679"/>
                    </a:moveTo>
                    <a:cubicBezTo>
                      <a:pt x="223092" y="92716"/>
                      <a:pt x="214710" y="91240"/>
                      <a:pt x="206517" y="92488"/>
                    </a:cubicBezTo>
                    <a:cubicBezTo>
                      <a:pt x="195265" y="93954"/>
                      <a:pt x="184174" y="96412"/>
                      <a:pt x="173349" y="99822"/>
                    </a:cubicBezTo>
                    <a:lnTo>
                      <a:pt x="220868" y="127159"/>
                    </a:lnTo>
                    <a:cubicBezTo>
                      <a:pt x="240826" y="114776"/>
                      <a:pt x="244057" y="104680"/>
                      <a:pt x="230372" y="96679"/>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522" name="Google Shape;1522;p27"/>
            <p:cNvGrpSpPr/>
            <p:nvPr/>
          </p:nvGrpSpPr>
          <p:grpSpPr>
            <a:xfrm>
              <a:off x="5533746" y="4253261"/>
              <a:ext cx="883852" cy="621029"/>
              <a:chOff x="7343371" y="4995386"/>
              <a:chExt cx="883852" cy="621029"/>
            </a:xfrm>
          </p:grpSpPr>
          <p:sp>
            <p:nvSpPr>
              <p:cNvPr id="1523" name="Google Shape;1523;p27"/>
              <p:cNvSpPr/>
              <p:nvPr/>
            </p:nvSpPr>
            <p:spPr>
              <a:xfrm>
                <a:off x="7343371" y="51049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24" name="Google Shape;1524;p27"/>
              <p:cNvSpPr/>
              <p:nvPr/>
            </p:nvSpPr>
            <p:spPr>
              <a:xfrm>
                <a:off x="7343561" y="5248084"/>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25" name="Google Shape;1525;p27"/>
              <p:cNvSpPr/>
              <p:nvPr/>
            </p:nvSpPr>
            <p:spPr>
              <a:xfrm>
                <a:off x="8160792" y="5251132"/>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26" name="Google Shape;1526;p27"/>
              <p:cNvSpPr/>
              <p:nvPr/>
            </p:nvSpPr>
            <p:spPr>
              <a:xfrm>
                <a:off x="7343371" y="4995386"/>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27" name="Google Shape;1527;p27"/>
              <p:cNvSpPr/>
              <p:nvPr/>
            </p:nvSpPr>
            <p:spPr>
              <a:xfrm>
                <a:off x="7469087" y="5064990"/>
                <a:ext cx="632615" cy="366117"/>
              </a:xfrm>
              <a:custGeom>
                <a:avLst/>
                <a:gdLst/>
                <a:ahLst/>
                <a:cxnLst/>
                <a:rect l="l" t="t" r="r" b="b"/>
                <a:pathLst>
                  <a:path w="632615" h="366117" extrusionOk="0">
                    <a:moveTo>
                      <a:pt x="632116" y="194048"/>
                    </a:moveTo>
                    <a:cubicBezTo>
                      <a:pt x="627555" y="237101"/>
                      <a:pt x="596952" y="279773"/>
                      <a:pt x="540025" y="312539"/>
                    </a:cubicBezTo>
                    <a:cubicBezTo>
                      <a:pt x="416475" y="383977"/>
                      <a:pt x="216136" y="383977"/>
                      <a:pt x="92586" y="312539"/>
                    </a:cubicBezTo>
                    <a:cubicBezTo>
                      <a:pt x="35564" y="279487"/>
                      <a:pt x="4961" y="237101"/>
                      <a:pt x="590" y="194048"/>
                    </a:cubicBezTo>
                    <a:cubicBezTo>
                      <a:pt x="-4732" y="143661"/>
                      <a:pt x="25965" y="92130"/>
                      <a:pt x="92586" y="53650"/>
                    </a:cubicBezTo>
                    <a:cubicBezTo>
                      <a:pt x="216136" y="-17883"/>
                      <a:pt x="416475" y="-17883"/>
                      <a:pt x="540025" y="53650"/>
                    </a:cubicBezTo>
                    <a:cubicBezTo>
                      <a:pt x="606551" y="92130"/>
                      <a:pt x="636963" y="143661"/>
                      <a:pt x="632116"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28" name="Google Shape;1528;p27"/>
              <p:cNvSpPr/>
              <p:nvPr/>
            </p:nvSpPr>
            <p:spPr>
              <a:xfrm>
                <a:off x="7469677" y="5086897"/>
                <a:ext cx="631526" cy="344209"/>
              </a:xfrm>
              <a:custGeom>
                <a:avLst/>
                <a:gdLst/>
                <a:ahLst/>
                <a:cxnLst/>
                <a:rect l="l" t="t" r="r" b="b"/>
                <a:pathLst>
                  <a:path w="631526" h="344209" extrusionOk="0">
                    <a:moveTo>
                      <a:pt x="631526" y="172141"/>
                    </a:moveTo>
                    <a:cubicBezTo>
                      <a:pt x="626965" y="215194"/>
                      <a:pt x="596363" y="257866"/>
                      <a:pt x="539435" y="290632"/>
                    </a:cubicBezTo>
                    <a:cubicBezTo>
                      <a:pt x="415886" y="362069"/>
                      <a:pt x="215546" y="362069"/>
                      <a:pt x="91997" y="290632"/>
                    </a:cubicBezTo>
                    <a:cubicBezTo>
                      <a:pt x="34974" y="257580"/>
                      <a:pt x="4372" y="215194"/>
                      <a:pt x="0" y="172141"/>
                    </a:cubicBezTo>
                    <a:cubicBezTo>
                      <a:pt x="4372" y="129087"/>
                      <a:pt x="35069" y="86416"/>
                      <a:pt x="91997" y="53650"/>
                    </a:cubicBezTo>
                    <a:cubicBezTo>
                      <a:pt x="215546" y="-17883"/>
                      <a:pt x="415886" y="-17883"/>
                      <a:pt x="539435" y="53650"/>
                    </a:cubicBezTo>
                    <a:cubicBezTo>
                      <a:pt x="596363" y="86701"/>
                      <a:pt x="626870" y="129087"/>
                      <a:pt x="631526" y="172141"/>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29" name="Google Shape;1529;p27"/>
              <p:cNvSpPr/>
              <p:nvPr/>
            </p:nvSpPr>
            <p:spPr>
              <a:xfrm>
                <a:off x="7630861" y="5169693"/>
                <a:ext cx="295642" cy="184784"/>
              </a:xfrm>
              <a:custGeom>
                <a:avLst/>
                <a:gdLst/>
                <a:ahLst/>
                <a:cxnLst/>
                <a:rect l="l" t="t" r="r" b="b"/>
                <a:pathLst>
                  <a:path w="295642" h="184784" extrusionOk="0">
                    <a:moveTo>
                      <a:pt x="149875" y="29432"/>
                    </a:moveTo>
                    <a:cubicBezTo>
                      <a:pt x="145988" y="29423"/>
                      <a:pt x="142110" y="29737"/>
                      <a:pt x="138280" y="30385"/>
                    </a:cubicBezTo>
                    <a:cubicBezTo>
                      <a:pt x="133053" y="31147"/>
                      <a:pt x="127256" y="32195"/>
                      <a:pt x="120793" y="33528"/>
                    </a:cubicBezTo>
                    <a:cubicBezTo>
                      <a:pt x="114331" y="34862"/>
                      <a:pt x="107583" y="36576"/>
                      <a:pt x="100645" y="38671"/>
                    </a:cubicBezTo>
                    <a:cubicBezTo>
                      <a:pt x="93878" y="40719"/>
                      <a:pt x="87273" y="43272"/>
                      <a:pt x="80877" y="46291"/>
                    </a:cubicBezTo>
                    <a:lnTo>
                      <a:pt x="131628" y="75629"/>
                    </a:lnTo>
                    <a:lnTo>
                      <a:pt x="141131" y="72390"/>
                    </a:lnTo>
                    <a:cubicBezTo>
                      <a:pt x="154056" y="68104"/>
                      <a:pt x="166221" y="64484"/>
                      <a:pt x="177721" y="61436"/>
                    </a:cubicBezTo>
                    <a:cubicBezTo>
                      <a:pt x="188489" y="58598"/>
                      <a:pt x="199494" y="56779"/>
                      <a:pt x="210604" y="56007"/>
                    </a:cubicBezTo>
                    <a:cubicBezTo>
                      <a:pt x="220726" y="55397"/>
                      <a:pt x="230885" y="56102"/>
                      <a:pt x="240826" y="58103"/>
                    </a:cubicBezTo>
                    <a:cubicBezTo>
                      <a:pt x="251023" y="60274"/>
                      <a:pt x="260812" y="64065"/>
                      <a:pt x="269813" y="69342"/>
                    </a:cubicBezTo>
                    <a:cubicBezTo>
                      <a:pt x="278584" y="73743"/>
                      <a:pt x="286112" y="80296"/>
                      <a:pt x="291671" y="88392"/>
                    </a:cubicBezTo>
                    <a:cubicBezTo>
                      <a:pt x="295397" y="94317"/>
                      <a:pt x="296566" y="101498"/>
                      <a:pt x="294902" y="108299"/>
                    </a:cubicBezTo>
                    <a:cubicBezTo>
                      <a:pt x="292745" y="115776"/>
                      <a:pt x="288649" y="122549"/>
                      <a:pt x="283023" y="127921"/>
                    </a:cubicBezTo>
                    <a:cubicBezTo>
                      <a:pt x="276076" y="134950"/>
                      <a:pt x="268282" y="141094"/>
                      <a:pt x="259833" y="146209"/>
                    </a:cubicBezTo>
                    <a:lnTo>
                      <a:pt x="292146" y="165259"/>
                    </a:lnTo>
                    <a:lnTo>
                      <a:pt x="274469" y="175451"/>
                    </a:lnTo>
                    <a:lnTo>
                      <a:pt x="241871" y="156401"/>
                    </a:lnTo>
                    <a:cubicBezTo>
                      <a:pt x="226352" y="164068"/>
                      <a:pt x="210119" y="170193"/>
                      <a:pt x="193402" y="174688"/>
                    </a:cubicBezTo>
                    <a:cubicBezTo>
                      <a:pt x="175924" y="179603"/>
                      <a:pt x="158058" y="182975"/>
                      <a:pt x="139991" y="184785"/>
                    </a:cubicBezTo>
                    <a:lnTo>
                      <a:pt x="122599" y="154781"/>
                    </a:lnTo>
                    <a:cubicBezTo>
                      <a:pt x="127332" y="154657"/>
                      <a:pt x="132065" y="154276"/>
                      <a:pt x="136760" y="153638"/>
                    </a:cubicBezTo>
                    <a:cubicBezTo>
                      <a:pt x="143127" y="152876"/>
                      <a:pt x="150255" y="151638"/>
                      <a:pt x="158048" y="150019"/>
                    </a:cubicBezTo>
                    <a:cubicBezTo>
                      <a:pt x="165841" y="148399"/>
                      <a:pt x="174204" y="146113"/>
                      <a:pt x="182948" y="143637"/>
                    </a:cubicBezTo>
                    <a:cubicBezTo>
                      <a:pt x="191425" y="141056"/>
                      <a:pt x="199722" y="137865"/>
                      <a:pt x="207753" y="134112"/>
                    </a:cubicBezTo>
                    <a:lnTo>
                      <a:pt x="157193" y="104965"/>
                    </a:lnTo>
                    <a:lnTo>
                      <a:pt x="150635" y="107252"/>
                    </a:lnTo>
                    <a:lnTo>
                      <a:pt x="143697" y="109347"/>
                    </a:lnTo>
                    <a:cubicBezTo>
                      <a:pt x="130962" y="113538"/>
                      <a:pt x="119368" y="116777"/>
                      <a:pt x="108723" y="118872"/>
                    </a:cubicBezTo>
                    <a:cubicBezTo>
                      <a:pt x="98953" y="121148"/>
                      <a:pt x="88994" y="122482"/>
                      <a:pt x="78976" y="122872"/>
                    </a:cubicBezTo>
                    <a:cubicBezTo>
                      <a:pt x="70128" y="123234"/>
                      <a:pt x="61280" y="122396"/>
                      <a:pt x="52651" y="120396"/>
                    </a:cubicBezTo>
                    <a:cubicBezTo>
                      <a:pt x="44079" y="118463"/>
                      <a:pt x="35848" y="115243"/>
                      <a:pt x="28226" y="110871"/>
                    </a:cubicBezTo>
                    <a:cubicBezTo>
                      <a:pt x="19891" y="106518"/>
                      <a:pt x="12669" y="100289"/>
                      <a:pt x="7128" y="92678"/>
                    </a:cubicBezTo>
                    <a:cubicBezTo>
                      <a:pt x="3022" y="86992"/>
                      <a:pt x="1007" y="80058"/>
                      <a:pt x="1426" y="73057"/>
                    </a:cubicBezTo>
                    <a:cubicBezTo>
                      <a:pt x="2148" y="65761"/>
                      <a:pt x="5065" y="58846"/>
                      <a:pt x="9789" y="53245"/>
                    </a:cubicBezTo>
                    <a:cubicBezTo>
                      <a:pt x="15596" y="45863"/>
                      <a:pt x="22524" y="39434"/>
                      <a:pt x="30317" y="34195"/>
                    </a:cubicBezTo>
                    <a:lnTo>
                      <a:pt x="0" y="17050"/>
                    </a:lnTo>
                    <a:lnTo>
                      <a:pt x="17582" y="6858"/>
                    </a:lnTo>
                    <a:lnTo>
                      <a:pt x="47234" y="24003"/>
                    </a:lnTo>
                    <a:cubicBezTo>
                      <a:pt x="61157" y="17088"/>
                      <a:pt x="75783" y="11687"/>
                      <a:pt x="90856" y="7906"/>
                    </a:cubicBezTo>
                    <a:cubicBezTo>
                      <a:pt x="105207" y="4324"/>
                      <a:pt x="119786" y="1686"/>
                      <a:pt x="134479" y="0"/>
                    </a:cubicBezTo>
                    <a:close/>
                    <a:moveTo>
                      <a:pt x="63485" y="82772"/>
                    </a:moveTo>
                    <a:cubicBezTo>
                      <a:pt x="70157" y="86639"/>
                      <a:pt x="77864" y="88306"/>
                      <a:pt x="85534" y="87535"/>
                    </a:cubicBezTo>
                    <a:cubicBezTo>
                      <a:pt x="95817" y="86373"/>
                      <a:pt x="105948" y="84106"/>
                      <a:pt x="115756" y="80772"/>
                    </a:cubicBezTo>
                    <a:lnTo>
                      <a:pt x="68237" y="53245"/>
                    </a:lnTo>
                    <a:cubicBezTo>
                      <a:pt x="50750" y="64675"/>
                      <a:pt x="49230" y="74581"/>
                      <a:pt x="63485" y="82772"/>
                    </a:cubicBezTo>
                    <a:close/>
                    <a:moveTo>
                      <a:pt x="230372" y="96774"/>
                    </a:moveTo>
                    <a:cubicBezTo>
                      <a:pt x="223101" y="92773"/>
                      <a:pt x="214719" y="91269"/>
                      <a:pt x="206517" y="92488"/>
                    </a:cubicBezTo>
                    <a:cubicBezTo>
                      <a:pt x="195265" y="93955"/>
                      <a:pt x="184174" y="96412"/>
                      <a:pt x="173349" y="99822"/>
                    </a:cubicBezTo>
                    <a:lnTo>
                      <a:pt x="220868" y="127159"/>
                    </a:lnTo>
                    <a:cubicBezTo>
                      <a:pt x="240892" y="114776"/>
                      <a:pt x="244057" y="104651"/>
                      <a:pt x="230372" y="9677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30" name="Google Shape;1530;p27"/>
              <p:cNvSpPr/>
              <p:nvPr/>
            </p:nvSpPr>
            <p:spPr>
              <a:xfrm>
                <a:off x="7753460" y="5307234"/>
                <a:ext cx="19007" cy="25526"/>
              </a:xfrm>
              <a:custGeom>
                <a:avLst/>
                <a:gdLst/>
                <a:ahLst/>
                <a:cxnLst/>
                <a:rect l="l" t="t" r="r" b="b"/>
                <a:pathLst>
                  <a:path w="19007" h="25526" extrusionOk="0">
                    <a:moveTo>
                      <a:pt x="0" y="17240"/>
                    </a:moveTo>
                    <a:cubicBezTo>
                      <a:pt x="475"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31" name="Google Shape;1531;p27"/>
              <p:cNvSpPr/>
              <p:nvPr/>
            </p:nvSpPr>
            <p:spPr>
              <a:xfrm>
                <a:off x="7880525" y="5317712"/>
                <a:ext cx="42101" cy="19716"/>
              </a:xfrm>
              <a:custGeom>
                <a:avLst/>
                <a:gdLst/>
                <a:ahLst/>
                <a:cxnLst/>
                <a:rect l="l" t="t" r="r" b="b"/>
                <a:pathLst>
                  <a:path w="42101" h="19716" extrusionOk="0">
                    <a:moveTo>
                      <a:pt x="42102" y="17240"/>
                    </a:moveTo>
                    <a:lnTo>
                      <a:pt x="42102" y="0"/>
                    </a:lnTo>
                    <a:lnTo>
                      <a:pt x="0" y="3238"/>
                    </a:lnTo>
                    <a:lnTo>
                      <a:pt x="24140" y="19717"/>
                    </a:lnTo>
                    <a:lnTo>
                      <a:pt x="42102" y="17240"/>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32" name="Google Shape;1532;p27"/>
              <p:cNvSpPr/>
              <p:nvPr/>
            </p:nvSpPr>
            <p:spPr>
              <a:xfrm>
                <a:off x="7894686" y="5254561"/>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33" name="Google Shape;1533;p27"/>
              <p:cNvSpPr/>
              <p:nvPr/>
            </p:nvSpPr>
            <p:spPr>
              <a:xfrm>
                <a:off x="7795847" y="5260943"/>
                <a:ext cx="47328" cy="33051"/>
              </a:xfrm>
              <a:custGeom>
                <a:avLst/>
                <a:gdLst/>
                <a:ahLst/>
                <a:cxnLst/>
                <a:rect l="l" t="t" r="r" b="b"/>
                <a:pathLst>
                  <a:path w="47328" h="33051" extrusionOk="0">
                    <a:moveTo>
                      <a:pt x="0" y="10001"/>
                    </a:moveTo>
                    <a:lnTo>
                      <a:pt x="10454" y="0"/>
                    </a:lnTo>
                    <a:lnTo>
                      <a:pt x="47329" y="25527"/>
                    </a:lnTo>
                    <a:lnTo>
                      <a:pt x="45048" y="33052"/>
                    </a:lnTo>
                    <a:cubicBezTo>
                      <a:pt x="45048" y="33052"/>
                      <a:pt x="17487" y="21431"/>
                      <a:pt x="16537" y="20765"/>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34" name="Google Shape;1534;p27"/>
              <p:cNvSpPr/>
              <p:nvPr/>
            </p:nvSpPr>
            <p:spPr>
              <a:xfrm>
                <a:off x="7699193" y="5205793"/>
                <a:ext cx="58543" cy="38861"/>
              </a:xfrm>
              <a:custGeom>
                <a:avLst/>
                <a:gdLst/>
                <a:ahLst/>
                <a:cxnLst/>
                <a:rect l="l" t="t" r="r" b="b"/>
                <a:pathLst>
                  <a:path w="58543" h="38861" extrusionOk="0">
                    <a:moveTo>
                      <a:pt x="0" y="11049"/>
                    </a:moveTo>
                    <a:lnTo>
                      <a:pt x="49040" y="38862"/>
                    </a:lnTo>
                    <a:lnTo>
                      <a:pt x="58543" y="31623"/>
                    </a:lnTo>
                    <a:cubicBezTo>
                      <a:pt x="58543" y="31623"/>
                      <a:pt x="52461" y="24574"/>
                      <a:pt x="51986" y="23813"/>
                    </a:cubicBezTo>
                    <a:cubicBezTo>
                      <a:pt x="47585" y="18783"/>
                      <a:pt x="42425" y="14478"/>
                      <a:pt x="36684" y="11049"/>
                    </a:cubicBezTo>
                    <a:cubicBezTo>
                      <a:pt x="33073" y="10382"/>
                      <a:pt x="9789" y="0"/>
                      <a:pt x="978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35" name="Google Shape;1535;p27"/>
              <p:cNvSpPr/>
              <p:nvPr/>
            </p:nvSpPr>
            <p:spPr>
              <a:xfrm>
                <a:off x="7753460" y="5174646"/>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36" name="Google Shape;1536;p27"/>
              <p:cNvSpPr/>
              <p:nvPr/>
            </p:nvSpPr>
            <p:spPr>
              <a:xfrm>
                <a:off x="7631241" y="5169598"/>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37" name="Google Shape;1537;p27"/>
              <p:cNvSpPr/>
              <p:nvPr/>
            </p:nvSpPr>
            <p:spPr>
              <a:xfrm>
                <a:off x="7632192" y="5227129"/>
                <a:ext cx="29936" cy="30289"/>
              </a:xfrm>
              <a:custGeom>
                <a:avLst/>
                <a:gdLst/>
                <a:ahLst/>
                <a:cxnLst/>
                <a:rect l="l" t="t" r="r" b="b"/>
                <a:pathLst>
                  <a:path w="29936"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38" name="Google Shape;1538;p27"/>
              <p:cNvSpPr/>
              <p:nvPr/>
            </p:nvSpPr>
            <p:spPr>
              <a:xfrm>
                <a:off x="7630861" y="5152548"/>
                <a:ext cx="295637" cy="184403"/>
              </a:xfrm>
              <a:custGeom>
                <a:avLst/>
                <a:gdLst/>
                <a:ahLst/>
                <a:cxnLst/>
                <a:rect l="l" t="t" r="r" b="b"/>
                <a:pathLst>
                  <a:path w="295637" h="184403" extrusionOk="0">
                    <a:moveTo>
                      <a:pt x="149875" y="29051"/>
                    </a:moveTo>
                    <a:cubicBezTo>
                      <a:pt x="145988" y="29042"/>
                      <a:pt x="142110" y="29356"/>
                      <a:pt x="138280" y="30004"/>
                    </a:cubicBezTo>
                    <a:cubicBezTo>
                      <a:pt x="133053" y="30671"/>
                      <a:pt x="127256" y="31718"/>
                      <a:pt x="120793" y="33147"/>
                    </a:cubicBezTo>
                    <a:cubicBezTo>
                      <a:pt x="114331" y="34576"/>
                      <a:pt x="107583" y="36195"/>
                      <a:pt x="100645" y="38290"/>
                    </a:cubicBezTo>
                    <a:cubicBezTo>
                      <a:pt x="93878" y="40310"/>
                      <a:pt x="87273" y="42824"/>
                      <a:pt x="80877" y="45815"/>
                    </a:cubicBezTo>
                    <a:lnTo>
                      <a:pt x="131628" y="75247"/>
                    </a:lnTo>
                    <a:lnTo>
                      <a:pt x="141131" y="72009"/>
                    </a:lnTo>
                    <a:cubicBezTo>
                      <a:pt x="154056" y="67723"/>
                      <a:pt x="166221" y="64103"/>
                      <a:pt x="177721" y="61055"/>
                    </a:cubicBezTo>
                    <a:cubicBezTo>
                      <a:pt x="188489" y="58207"/>
                      <a:pt x="199494" y="56397"/>
                      <a:pt x="210604" y="55626"/>
                    </a:cubicBezTo>
                    <a:cubicBezTo>
                      <a:pt x="220726" y="54988"/>
                      <a:pt x="230875" y="55654"/>
                      <a:pt x="240826" y="57626"/>
                    </a:cubicBezTo>
                    <a:cubicBezTo>
                      <a:pt x="251033" y="59836"/>
                      <a:pt x="260812" y="63655"/>
                      <a:pt x="269813" y="68961"/>
                    </a:cubicBezTo>
                    <a:cubicBezTo>
                      <a:pt x="278584" y="73362"/>
                      <a:pt x="286112" y="79915"/>
                      <a:pt x="291671" y="88011"/>
                    </a:cubicBezTo>
                    <a:cubicBezTo>
                      <a:pt x="295397" y="93897"/>
                      <a:pt x="296556" y="101051"/>
                      <a:pt x="294902" y="107823"/>
                    </a:cubicBezTo>
                    <a:cubicBezTo>
                      <a:pt x="292793" y="115319"/>
                      <a:pt x="288687" y="122101"/>
                      <a:pt x="283023" y="127444"/>
                    </a:cubicBezTo>
                    <a:cubicBezTo>
                      <a:pt x="276076" y="134503"/>
                      <a:pt x="268282" y="140675"/>
                      <a:pt x="259833" y="145828"/>
                    </a:cubicBezTo>
                    <a:lnTo>
                      <a:pt x="292146" y="164878"/>
                    </a:lnTo>
                    <a:lnTo>
                      <a:pt x="274469" y="175069"/>
                    </a:lnTo>
                    <a:lnTo>
                      <a:pt x="241871" y="156019"/>
                    </a:lnTo>
                    <a:cubicBezTo>
                      <a:pt x="226371" y="163763"/>
                      <a:pt x="210138" y="169916"/>
                      <a:pt x="193402" y="174403"/>
                    </a:cubicBezTo>
                    <a:cubicBezTo>
                      <a:pt x="175915" y="179241"/>
                      <a:pt x="158048" y="182585"/>
                      <a:pt x="139991" y="184404"/>
                    </a:cubicBezTo>
                    <a:lnTo>
                      <a:pt x="122979" y="153829"/>
                    </a:lnTo>
                    <a:cubicBezTo>
                      <a:pt x="126115" y="153829"/>
                      <a:pt x="130772" y="153829"/>
                      <a:pt x="137140" y="152781"/>
                    </a:cubicBezTo>
                    <a:cubicBezTo>
                      <a:pt x="143507" y="151733"/>
                      <a:pt x="150635" y="150781"/>
                      <a:pt x="158428" y="149066"/>
                    </a:cubicBezTo>
                    <a:cubicBezTo>
                      <a:pt x="166221" y="147352"/>
                      <a:pt x="174585" y="145256"/>
                      <a:pt x="183328" y="142684"/>
                    </a:cubicBezTo>
                    <a:cubicBezTo>
                      <a:pt x="191824" y="140141"/>
                      <a:pt x="200121" y="136960"/>
                      <a:pt x="208133" y="133159"/>
                    </a:cubicBezTo>
                    <a:lnTo>
                      <a:pt x="157573" y="103917"/>
                    </a:lnTo>
                    <a:lnTo>
                      <a:pt x="151015" y="106204"/>
                    </a:lnTo>
                    <a:lnTo>
                      <a:pt x="144077" y="108394"/>
                    </a:lnTo>
                    <a:cubicBezTo>
                      <a:pt x="131342" y="112585"/>
                      <a:pt x="119748" y="115824"/>
                      <a:pt x="109104" y="117919"/>
                    </a:cubicBezTo>
                    <a:cubicBezTo>
                      <a:pt x="99334" y="120196"/>
                      <a:pt x="89374" y="121530"/>
                      <a:pt x="79357" y="121920"/>
                    </a:cubicBezTo>
                    <a:cubicBezTo>
                      <a:pt x="70509" y="122234"/>
                      <a:pt x="61661" y="121396"/>
                      <a:pt x="53031" y="119443"/>
                    </a:cubicBezTo>
                    <a:cubicBezTo>
                      <a:pt x="44478" y="117462"/>
                      <a:pt x="36247" y="114252"/>
                      <a:pt x="28606" y="109918"/>
                    </a:cubicBezTo>
                    <a:cubicBezTo>
                      <a:pt x="20291" y="105537"/>
                      <a:pt x="13077" y="99317"/>
                      <a:pt x="7508" y="91726"/>
                    </a:cubicBezTo>
                    <a:cubicBezTo>
                      <a:pt x="3412" y="86039"/>
                      <a:pt x="1397" y="79105"/>
                      <a:pt x="1806" y="72104"/>
                    </a:cubicBezTo>
                    <a:cubicBezTo>
                      <a:pt x="2528" y="64808"/>
                      <a:pt x="5446" y="57893"/>
                      <a:pt x="10169" y="52292"/>
                    </a:cubicBezTo>
                    <a:cubicBezTo>
                      <a:pt x="15947" y="44882"/>
                      <a:pt x="22885" y="38452"/>
                      <a:pt x="30697" y="33242"/>
                    </a:cubicBezTo>
                    <a:lnTo>
                      <a:pt x="0" y="17050"/>
                    </a:lnTo>
                    <a:lnTo>
                      <a:pt x="17582" y="6763"/>
                    </a:lnTo>
                    <a:lnTo>
                      <a:pt x="47234" y="24003"/>
                    </a:lnTo>
                    <a:cubicBezTo>
                      <a:pt x="61157" y="17088"/>
                      <a:pt x="75783" y="11687"/>
                      <a:pt x="90856" y="7906"/>
                    </a:cubicBezTo>
                    <a:cubicBezTo>
                      <a:pt x="105197" y="4286"/>
                      <a:pt x="119776" y="1638"/>
                      <a:pt x="134479" y="0"/>
                    </a:cubicBezTo>
                    <a:close/>
                    <a:moveTo>
                      <a:pt x="63485" y="82391"/>
                    </a:moveTo>
                    <a:cubicBezTo>
                      <a:pt x="70157" y="86258"/>
                      <a:pt x="77864" y="87925"/>
                      <a:pt x="85534" y="87154"/>
                    </a:cubicBezTo>
                    <a:cubicBezTo>
                      <a:pt x="95817" y="85992"/>
                      <a:pt x="105948" y="83725"/>
                      <a:pt x="115756" y="80391"/>
                    </a:cubicBezTo>
                    <a:lnTo>
                      <a:pt x="68237" y="52864"/>
                    </a:lnTo>
                    <a:cubicBezTo>
                      <a:pt x="50750" y="64675"/>
                      <a:pt x="49230" y="74485"/>
                      <a:pt x="63485" y="82772"/>
                    </a:cubicBezTo>
                    <a:close/>
                    <a:moveTo>
                      <a:pt x="230372" y="96298"/>
                    </a:moveTo>
                    <a:cubicBezTo>
                      <a:pt x="223092" y="92335"/>
                      <a:pt x="214710" y="90859"/>
                      <a:pt x="206517" y="92107"/>
                    </a:cubicBezTo>
                    <a:cubicBezTo>
                      <a:pt x="195274" y="93535"/>
                      <a:pt x="184174" y="95964"/>
                      <a:pt x="173349" y="99346"/>
                    </a:cubicBezTo>
                    <a:lnTo>
                      <a:pt x="220868" y="126778"/>
                    </a:lnTo>
                    <a:cubicBezTo>
                      <a:pt x="240826" y="114776"/>
                      <a:pt x="244057" y="104680"/>
                      <a:pt x="230372" y="96679"/>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539" name="Google Shape;1539;p27"/>
            <p:cNvGrpSpPr/>
            <p:nvPr/>
          </p:nvGrpSpPr>
          <p:grpSpPr>
            <a:xfrm>
              <a:off x="4965040" y="3574128"/>
              <a:ext cx="883852" cy="621125"/>
              <a:chOff x="6774665" y="4316253"/>
              <a:chExt cx="883852" cy="621125"/>
            </a:xfrm>
          </p:grpSpPr>
          <p:sp>
            <p:nvSpPr>
              <p:cNvPr id="1540" name="Google Shape;1540;p27"/>
              <p:cNvSpPr/>
              <p:nvPr/>
            </p:nvSpPr>
            <p:spPr>
              <a:xfrm>
                <a:off x="6774665" y="442588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41" name="Google Shape;1541;p27"/>
              <p:cNvSpPr/>
              <p:nvPr/>
            </p:nvSpPr>
            <p:spPr>
              <a:xfrm>
                <a:off x="6774855" y="4568951"/>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42" name="Google Shape;1542;p27"/>
              <p:cNvSpPr/>
              <p:nvPr/>
            </p:nvSpPr>
            <p:spPr>
              <a:xfrm>
                <a:off x="7592086" y="4572000"/>
                <a:ext cx="66431" cy="157067"/>
              </a:xfrm>
              <a:custGeom>
                <a:avLst/>
                <a:gdLst/>
                <a:ahLst/>
                <a:cxnLst/>
                <a:rect l="l" t="t" r="r" b="b"/>
                <a:pathLst>
                  <a:path w="66431" h="157067" extrusionOk="0">
                    <a:moveTo>
                      <a:pt x="66431" y="0"/>
                    </a:moveTo>
                    <a:lnTo>
                      <a:pt x="66431" y="109633"/>
                    </a:lnTo>
                    <a:lnTo>
                      <a:pt x="21859" y="157067"/>
                    </a:lnTo>
                    <a:lnTo>
                      <a:pt x="0" y="31623"/>
                    </a:lnTo>
                    <a:lnTo>
                      <a:pt x="66431"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43" name="Google Shape;1543;p27"/>
              <p:cNvSpPr/>
              <p:nvPr/>
            </p:nvSpPr>
            <p:spPr>
              <a:xfrm>
                <a:off x="6774665" y="4316253"/>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44" name="Google Shape;1544;p27"/>
              <p:cNvSpPr/>
              <p:nvPr/>
            </p:nvSpPr>
            <p:spPr>
              <a:xfrm>
                <a:off x="6900380" y="4385881"/>
                <a:ext cx="632615" cy="366093"/>
              </a:xfrm>
              <a:custGeom>
                <a:avLst/>
                <a:gdLst/>
                <a:ahLst/>
                <a:cxnLst/>
                <a:rect l="l" t="t" r="r" b="b"/>
                <a:pathLst>
                  <a:path w="632615" h="366093" extrusionOk="0">
                    <a:moveTo>
                      <a:pt x="632021" y="194024"/>
                    </a:moveTo>
                    <a:cubicBezTo>
                      <a:pt x="627555" y="237077"/>
                      <a:pt x="596952" y="279749"/>
                      <a:pt x="540025" y="312515"/>
                    </a:cubicBezTo>
                    <a:cubicBezTo>
                      <a:pt x="416475" y="383953"/>
                      <a:pt x="216136" y="383953"/>
                      <a:pt x="92586" y="312515"/>
                    </a:cubicBezTo>
                    <a:cubicBezTo>
                      <a:pt x="35564" y="279559"/>
                      <a:pt x="4961" y="237077"/>
                      <a:pt x="590" y="194024"/>
                    </a:cubicBezTo>
                    <a:cubicBezTo>
                      <a:pt x="-4732" y="143637"/>
                      <a:pt x="25965" y="92107"/>
                      <a:pt x="92586" y="53721"/>
                    </a:cubicBezTo>
                    <a:cubicBezTo>
                      <a:pt x="216136" y="-17907"/>
                      <a:pt x="416475" y="-17907"/>
                      <a:pt x="540025" y="53721"/>
                    </a:cubicBezTo>
                    <a:cubicBezTo>
                      <a:pt x="606931" y="92107"/>
                      <a:pt x="637344" y="143637"/>
                      <a:pt x="632021" y="19402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45" name="Google Shape;1545;p27"/>
              <p:cNvSpPr/>
              <p:nvPr/>
            </p:nvSpPr>
            <p:spPr>
              <a:xfrm>
                <a:off x="6900970" y="4407789"/>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46" name="Google Shape;1546;p27"/>
              <p:cNvSpPr/>
              <p:nvPr/>
            </p:nvSpPr>
            <p:spPr>
              <a:xfrm>
                <a:off x="7062535" y="4489799"/>
                <a:ext cx="295132" cy="185547"/>
              </a:xfrm>
              <a:custGeom>
                <a:avLst/>
                <a:gdLst/>
                <a:ahLst/>
                <a:cxnLst/>
                <a:rect l="l" t="t" r="r" b="b"/>
                <a:pathLst>
                  <a:path w="295132"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567" y="61017"/>
                      <a:pt x="260366" y="64846"/>
                      <a:pt x="269337" y="70199"/>
                    </a:cubicBezTo>
                    <a:cubicBezTo>
                      <a:pt x="278119" y="74590"/>
                      <a:pt x="285636" y="81144"/>
                      <a:pt x="291196" y="89249"/>
                    </a:cubicBezTo>
                    <a:cubicBezTo>
                      <a:pt x="294874" y="95193"/>
                      <a:pt x="296033" y="102356"/>
                      <a:pt x="294427" y="109156"/>
                    </a:cubicBezTo>
                    <a:cubicBezTo>
                      <a:pt x="292251" y="116624"/>
                      <a:pt x="288155" y="123397"/>
                      <a:pt x="282547" y="128778"/>
                    </a:cubicBezTo>
                    <a:cubicBezTo>
                      <a:pt x="275553" y="135789"/>
                      <a:pt x="267769" y="141961"/>
                      <a:pt x="259358" y="147161"/>
                    </a:cubicBezTo>
                    <a:lnTo>
                      <a:pt x="291671" y="166211"/>
                    </a:lnTo>
                    <a:lnTo>
                      <a:pt x="273709" y="176213"/>
                    </a:lnTo>
                    <a:lnTo>
                      <a:pt x="241111" y="157163"/>
                    </a:lnTo>
                    <a:cubicBezTo>
                      <a:pt x="225591" y="164868"/>
                      <a:pt x="209359" y="171022"/>
                      <a:pt x="192642" y="175546"/>
                    </a:cubicBezTo>
                    <a:cubicBezTo>
                      <a:pt x="175155" y="180385"/>
                      <a:pt x="157288" y="183728"/>
                      <a:pt x="139230"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693" y="93612"/>
                      <a:pt x="214339" y="92107"/>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47" name="Google Shape;1547;p27"/>
              <p:cNvSpPr/>
              <p:nvPr/>
            </p:nvSpPr>
            <p:spPr>
              <a:xfrm>
                <a:off x="7184658" y="4627816"/>
                <a:ext cx="19482" cy="25431"/>
              </a:xfrm>
              <a:custGeom>
                <a:avLst/>
                <a:gdLst/>
                <a:ahLst/>
                <a:cxnLst/>
                <a:rect l="l" t="t" r="r" b="b"/>
                <a:pathLst>
                  <a:path w="19482" h="25431" extrusionOk="0">
                    <a:moveTo>
                      <a:pt x="0" y="17145"/>
                    </a:moveTo>
                    <a:cubicBezTo>
                      <a:pt x="285" y="11430"/>
                      <a:pt x="285" y="5715"/>
                      <a:pt x="0" y="0"/>
                    </a:cubicBezTo>
                    <a:lnTo>
                      <a:pt x="19483" y="12478"/>
                    </a:lnTo>
                    <a:lnTo>
                      <a:pt x="11024" y="25432"/>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48" name="Google Shape;1548;p27"/>
              <p:cNvSpPr/>
              <p:nvPr/>
            </p:nvSpPr>
            <p:spPr>
              <a:xfrm>
                <a:off x="7311819" y="4638675"/>
                <a:ext cx="42101" cy="19716"/>
              </a:xfrm>
              <a:custGeom>
                <a:avLst/>
                <a:gdLst/>
                <a:ahLst/>
                <a:cxnLst/>
                <a:rect l="l" t="t" r="r" b="b"/>
                <a:pathLst>
                  <a:path w="42101" h="19716" extrusionOk="0">
                    <a:moveTo>
                      <a:pt x="42102" y="17145"/>
                    </a:moveTo>
                    <a:lnTo>
                      <a:pt x="42102" y="0"/>
                    </a:lnTo>
                    <a:lnTo>
                      <a:pt x="0" y="3238"/>
                    </a:lnTo>
                    <a:lnTo>
                      <a:pt x="24140" y="19717"/>
                    </a:lnTo>
                    <a:lnTo>
                      <a:pt x="42102"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49" name="Google Shape;1549;p27"/>
              <p:cNvSpPr/>
              <p:nvPr/>
            </p:nvSpPr>
            <p:spPr>
              <a:xfrm>
                <a:off x="7325980" y="4575428"/>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50" name="Google Shape;1550;p27"/>
              <p:cNvSpPr/>
              <p:nvPr/>
            </p:nvSpPr>
            <p:spPr>
              <a:xfrm>
                <a:off x="7227140" y="4581810"/>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51" name="Google Shape;1551;p27"/>
              <p:cNvSpPr/>
              <p:nvPr/>
            </p:nvSpPr>
            <p:spPr>
              <a:xfrm>
                <a:off x="7130487" y="4526660"/>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52" name="Google Shape;1552;p27"/>
              <p:cNvSpPr/>
              <p:nvPr/>
            </p:nvSpPr>
            <p:spPr>
              <a:xfrm>
                <a:off x="7184753" y="4495514"/>
                <a:ext cx="27275" cy="24479"/>
              </a:xfrm>
              <a:custGeom>
                <a:avLst/>
                <a:gdLst/>
                <a:ahLst/>
                <a:cxnLst/>
                <a:rect l="l" t="t" r="r" b="b"/>
                <a:pathLst>
                  <a:path w="27275" h="24479" extrusionOk="0">
                    <a:moveTo>
                      <a:pt x="27276" y="24479"/>
                    </a:moveTo>
                    <a:lnTo>
                      <a:pt x="27276" y="7334"/>
                    </a:lnTo>
                    <a:lnTo>
                      <a:pt x="4752" y="0"/>
                    </a:lnTo>
                    <a:lnTo>
                      <a:pt x="0" y="13526"/>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53" name="Google Shape;1553;p27"/>
              <p:cNvSpPr/>
              <p:nvPr/>
            </p:nvSpPr>
            <p:spPr>
              <a:xfrm>
                <a:off x="7062535" y="4490466"/>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54" name="Google Shape;1554;p27"/>
              <p:cNvSpPr/>
              <p:nvPr/>
            </p:nvSpPr>
            <p:spPr>
              <a:xfrm>
                <a:off x="7063485" y="4547997"/>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55" name="Google Shape;1555;p27"/>
              <p:cNvSpPr/>
              <p:nvPr/>
            </p:nvSpPr>
            <p:spPr>
              <a:xfrm>
                <a:off x="7062535" y="4472654"/>
                <a:ext cx="295233" cy="185546"/>
              </a:xfrm>
              <a:custGeom>
                <a:avLst/>
                <a:gdLst/>
                <a:ahLst/>
                <a:cxnLst/>
                <a:rect l="l" t="t" r="r" b="b"/>
                <a:pathLst>
                  <a:path w="295233" h="185546" extrusionOk="0">
                    <a:moveTo>
                      <a:pt x="149494" y="30194"/>
                    </a:moveTo>
                    <a:cubicBezTo>
                      <a:pt x="145607" y="30185"/>
                      <a:pt x="141730" y="30499"/>
                      <a:pt x="137900" y="31147"/>
                    </a:cubicBezTo>
                    <a:cubicBezTo>
                      <a:pt x="132673" y="31909"/>
                      <a:pt x="126875" y="32956"/>
                      <a:pt x="120413" y="34290"/>
                    </a:cubicBezTo>
                    <a:cubicBezTo>
                      <a:pt x="113950" y="35623"/>
                      <a:pt x="107203" y="37338"/>
                      <a:pt x="100265" y="39433"/>
                    </a:cubicBezTo>
                    <a:cubicBezTo>
                      <a:pt x="93498" y="41481"/>
                      <a:pt x="86893" y="44034"/>
                      <a:pt x="80497" y="47054"/>
                    </a:cubicBezTo>
                    <a:lnTo>
                      <a:pt x="131247" y="76390"/>
                    </a:lnTo>
                    <a:lnTo>
                      <a:pt x="140751" y="73247"/>
                    </a:lnTo>
                    <a:cubicBezTo>
                      <a:pt x="153676" y="68866"/>
                      <a:pt x="165841" y="65246"/>
                      <a:pt x="177340" y="62198"/>
                    </a:cubicBezTo>
                    <a:cubicBezTo>
                      <a:pt x="188108" y="59360"/>
                      <a:pt x="199114" y="57540"/>
                      <a:pt x="210224" y="56769"/>
                    </a:cubicBezTo>
                    <a:cubicBezTo>
                      <a:pt x="220345" y="56159"/>
                      <a:pt x="230505" y="56864"/>
                      <a:pt x="240446" y="58864"/>
                    </a:cubicBezTo>
                    <a:cubicBezTo>
                      <a:pt x="250643" y="61036"/>
                      <a:pt x="260432" y="64827"/>
                      <a:pt x="269432" y="70104"/>
                    </a:cubicBezTo>
                    <a:cubicBezTo>
                      <a:pt x="278204" y="74504"/>
                      <a:pt x="285731" y="81058"/>
                      <a:pt x="291291" y="89154"/>
                    </a:cubicBezTo>
                    <a:cubicBezTo>
                      <a:pt x="294978" y="95088"/>
                      <a:pt x="296138" y="102260"/>
                      <a:pt x="294522" y="109061"/>
                    </a:cubicBezTo>
                    <a:cubicBezTo>
                      <a:pt x="292327" y="116519"/>
                      <a:pt x="288231" y="123282"/>
                      <a:pt x="282643" y="128683"/>
                    </a:cubicBezTo>
                    <a:cubicBezTo>
                      <a:pt x="275667" y="135684"/>
                      <a:pt x="267883" y="141827"/>
                      <a:pt x="259453" y="146971"/>
                    </a:cubicBezTo>
                    <a:lnTo>
                      <a:pt x="291766" y="166021"/>
                    </a:lnTo>
                    <a:lnTo>
                      <a:pt x="273709" y="176213"/>
                    </a:lnTo>
                    <a:lnTo>
                      <a:pt x="241111" y="157163"/>
                    </a:lnTo>
                    <a:cubicBezTo>
                      <a:pt x="225591" y="164830"/>
                      <a:pt x="209359" y="170955"/>
                      <a:pt x="192642" y="175450"/>
                    </a:cubicBezTo>
                    <a:cubicBezTo>
                      <a:pt x="175164" y="180365"/>
                      <a:pt x="157297" y="183737"/>
                      <a:pt x="139230" y="185547"/>
                    </a:cubicBezTo>
                    <a:lnTo>
                      <a:pt x="122123" y="154972"/>
                    </a:lnTo>
                    <a:cubicBezTo>
                      <a:pt x="126894" y="154848"/>
                      <a:pt x="131656" y="154467"/>
                      <a:pt x="136379" y="153829"/>
                    </a:cubicBezTo>
                    <a:cubicBezTo>
                      <a:pt x="142747" y="153067"/>
                      <a:pt x="149875" y="151924"/>
                      <a:pt x="157668" y="150209"/>
                    </a:cubicBezTo>
                    <a:cubicBezTo>
                      <a:pt x="165461" y="148495"/>
                      <a:pt x="173824" y="146304"/>
                      <a:pt x="182568" y="143828"/>
                    </a:cubicBezTo>
                    <a:cubicBezTo>
                      <a:pt x="191064" y="141284"/>
                      <a:pt x="199361" y="138103"/>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5"/>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534"/>
                    </a:moveTo>
                    <a:cubicBezTo>
                      <a:pt x="69777" y="87401"/>
                      <a:pt x="77484" y="89068"/>
                      <a:pt x="85154" y="88297"/>
                    </a:cubicBezTo>
                    <a:cubicBezTo>
                      <a:pt x="95437" y="87125"/>
                      <a:pt x="105568" y="84858"/>
                      <a:pt x="115376" y="81534"/>
                    </a:cubicBezTo>
                    <a:lnTo>
                      <a:pt x="67857" y="54007"/>
                    </a:lnTo>
                    <a:cubicBezTo>
                      <a:pt x="50370" y="65437"/>
                      <a:pt x="48849" y="75343"/>
                      <a:pt x="63105" y="83534"/>
                    </a:cubicBezTo>
                    <a:close/>
                    <a:moveTo>
                      <a:pt x="229991" y="97536"/>
                    </a:moveTo>
                    <a:cubicBezTo>
                      <a:pt x="222721" y="93536"/>
                      <a:pt x="214339" y="92030"/>
                      <a:pt x="206137" y="93250"/>
                    </a:cubicBezTo>
                    <a:cubicBezTo>
                      <a:pt x="194884" y="94707"/>
                      <a:pt x="183784" y="97164"/>
                      <a:pt x="172969" y="100584"/>
                    </a:cubicBezTo>
                    <a:lnTo>
                      <a:pt x="220488" y="127921"/>
                    </a:lnTo>
                    <a:cubicBezTo>
                      <a:pt x="240512" y="115224"/>
                      <a:pt x="243677" y="105089"/>
                      <a:pt x="229991" y="97536"/>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556" name="Google Shape;1556;p27"/>
            <p:cNvGrpSpPr/>
            <p:nvPr/>
          </p:nvGrpSpPr>
          <p:grpSpPr>
            <a:xfrm>
              <a:off x="4965040" y="3430682"/>
              <a:ext cx="883852" cy="621125"/>
              <a:chOff x="6774665" y="4172807"/>
              <a:chExt cx="883852" cy="621125"/>
            </a:xfrm>
          </p:grpSpPr>
          <p:sp>
            <p:nvSpPr>
              <p:cNvPr id="1557" name="Google Shape;1557;p27"/>
              <p:cNvSpPr/>
              <p:nvPr/>
            </p:nvSpPr>
            <p:spPr>
              <a:xfrm>
                <a:off x="6774665" y="4282440"/>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2"/>
                      <a:pt x="197857" y="0"/>
                      <a:pt x="441926" y="0"/>
                    </a:cubicBezTo>
                    <a:cubicBezTo>
                      <a:pt x="685995" y="0"/>
                      <a:pt x="883852" y="114502"/>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58" name="Google Shape;1558;p27"/>
              <p:cNvSpPr/>
              <p:nvPr/>
            </p:nvSpPr>
            <p:spPr>
              <a:xfrm>
                <a:off x="6774855" y="4425505"/>
                <a:ext cx="87339" cy="116490"/>
              </a:xfrm>
              <a:custGeom>
                <a:avLst/>
                <a:gdLst/>
                <a:ahLst/>
                <a:cxnLst/>
                <a:rect l="l" t="t" r="r" b="b"/>
                <a:pathLst>
                  <a:path w="87339" h="116490" extrusionOk="0">
                    <a:moveTo>
                      <a:pt x="0" y="116491"/>
                    </a:moveTo>
                    <a:lnTo>
                      <a:pt x="0" y="0"/>
                    </a:lnTo>
                    <a:lnTo>
                      <a:pt x="87340" y="77914"/>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59" name="Google Shape;1559;p27"/>
              <p:cNvSpPr/>
              <p:nvPr/>
            </p:nvSpPr>
            <p:spPr>
              <a:xfrm>
                <a:off x="7592086" y="4428553"/>
                <a:ext cx="66431" cy="157067"/>
              </a:xfrm>
              <a:custGeom>
                <a:avLst/>
                <a:gdLst/>
                <a:ahLst/>
                <a:cxnLst/>
                <a:rect l="l" t="t" r="r" b="b"/>
                <a:pathLst>
                  <a:path w="66431" h="157067" extrusionOk="0">
                    <a:moveTo>
                      <a:pt x="66431" y="0"/>
                    </a:moveTo>
                    <a:lnTo>
                      <a:pt x="66431" y="109538"/>
                    </a:lnTo>
                    <a:lnTo>
                      <a:pt x="21859" y="157067"/>
                    </a:lnTo>
                    <a:lnTo>
                      <a:pt x="0" y="31623"/>
                    </a:lnTo>
                    <a:lnTo>
                      <a:pt x="66431"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0" name="Google Shape;1560;p27"/>
              <p:cNvSpPr/>
              <p:nvPr/>
            </p:nvSpPr>
            <p:spPr>
              <a:xfrm>
                <a:off x="6774665" y="4172807"/>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1" name="Google Shape;1561;p27"/>
              <p:cNvSpPr/>
              <p:nvPr/>
            </p:nvSpPr>
            <p:spPr>
              <a:xfrm>
                <a:off x="6900380" y="4242411"/>
                <a:ext cx="632615" cy="366117"/>
              </a:xfrm>
              <a:custGeom>
                <a:avLst/>
                <a:gdLst/>
                <a:ahLst/>
                <a:cxnLst/>
                <a:rect l="l" t="t" r="r" b="b"/>
                <a:pathLst>
                  <a:path w="632615" h="366117" extrusionOk="0">
                    <a:moveTo>
                      <a:pt x="632021" y="194048"/>
                    </a:moveTo>
                    <a:cubicBezTo>
                      <a:pt x="627555" y="237101"/>
                      <a:pt x="596952" y="279773"/>
                      <a:pt x="540025" y="312539"/>
                    </a:cubicBezTo>
                    <a:cubicBezTo>
                      <a:pt x="416475" y="383977"/>
                      <a:pt x="216136" y="383977"/>
                      <a:pt x="92586" y="312539"/>
                    </a:cubicBezTo>
                    <a:cubicBezTo>
                      <a:pt x="35564" y="279583"/>
                      <a:pt x="4961" y="237101"/>
                      <a:pt x="590" y="194048"/>
                    </a:cubicBezTo>
                    <a:cubicBezTo>
                      <a:pt x="-4732" y="143661"/>
                      <a:pt x="25965" y="92131"/>
                      <a:pt x="92586" y="53650"/>
                    </a:cubicBezTo>
                    <a:cubicBezTo>
                      <a:pt x="216136" y="-17883"/>
                      <a:pt x="416475" y="-17883"/>
                      <a:pt x="540025" y="53650"/>
                    </a:cubicBezTo>
                    <a:cubicBezTo>
                      <a:pt x="606931" y="92131"/>
                      <a:pt x="637344" y="143661"/>
                      <a:pt x="632021"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2" name="Google Shape;1562;p27"/>
              <p:cNvSpPr/>
              <p:nvPr/>
            </p:nvSpPr>
            <p:spPr>
              <a:xfrm>
                <a:off x="6900970" y="4264342"/>
                <a:ext cx="631431" cy="344185"/>
              </a:xfrm>
              <a:custGeom>
                <a:avLst/>
                <a:gdLst/>
                <a:ahLst/>
                <a:cxnLst/>
                <a:rect l="l" t="t" r="r" b="b"/>
                <a:pathLst>
                  <a:path w="631431" h="344185" extrusionOk="0">
                    <a:moveTo>
                      <a:pt x="631432" y="172117"/>
                    </a:moveTo>
                    <a:cubicBezTo>
                      <a:pt x="626965" y="215170"/>
                      <a:pt x="596363" y="257842"/>
                      <a:pt x="539435" y="290608"/>
                    </a:cubicBezTo>
                    <a:cubicBezTo>
                      <a:pt x="415886" y="362045"/>
                      <a:pt x="215546" y="362045"/>
                      <a:pt x="91997" y="290608"/>
                    </a:cubicBezTo>
                    <a:cubicBezTo>
                      <a:pt x="34974" y="257651"/>
                      <a:pt x="4372" y="215170"/>
                      <a:pt x="0" y="172117"/>
                    </a:cubicBezTo>
                    <a:cubicBezTo>
                      <a:pt x="4372" y="129064"/>
                      <a:pt x="34974" y="86392"/>
                      <a:pt x="91997" y="53721"/>
                    </a:cubicBezTo>
                    <a:cubicBezTo>
                      <a:pt x="215546" y="-17907"/>
                      <a:pt x="415886" y="-17907"/>
                      <a:pt x="539435" y="53721"/>
                    </a:cubicBezTo>
                    <a:cubicBezTo>
                      <a:pt x="596838" y="86677"/>
                      <a:pt x="626965" y="129064"/>
                      <a:pt x="631432"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3" name="Google Shape;1563;p27"/>
              <p:cNvSpPr/>
              <p:nvPr/>
            </p:nvSpPr>
            <p:spPr>
              <a:xfrm>
                <a:off x="7062535" y="4346352"/>
                <a:ext cx="295228" cy="185547"/>
              </a:xfrm>
              <a:custGeom>
                <a:avLst/>
                <a:gdLst/>
                <a:ahLst/>
                <a:cxnLst/>
                <a:rect l="l" t="t" r="r" b="b"/>
                <a:pathLst>
                  <a:path w="295228" h="185547" extrusionOk="0">
                    <a:moveTo>
                      <a:pt x="149494" y="30194"/>
                    </a:moveTo>
                    <a:cubicBezTo>
                      <a:pt x="145607" y="30185"/>
                      <a:pt x="141730" y="30499"/>
                      <a:pt x="137900" y="31147"/>
                    </a:cubicBezTo>
                    <a:cubicBezTo>
                      <a:pt x="132673" y="31909"/>
                      <a:pt x="126875" y="32956"/>
                      <a:pt x="120413" y="34290"/>
                    </a:cubicBezTo>
                    <a:cubicBezTo>
                      <a:pt x="113950" y="35623"/>
                      <a:pt x="107203" y="37433"/>
                      <a:pt x="100265" y="39529"/>
                    </a:cubicBezTo>
                    <a:cubicBezTo>
                      <a:pt x="93498" y="41548"/>
                      <a:pt x="86893" y="44063"/>
                      <a:pt x="80497" y="47054"/>
                    </a:cubicBezTo>
                    <a:lnTo>
                      <a:pt x="131247" y="76486"/>
                    </a:lnTo>
                    <a:lnTo>
                      <a:pt x="140751" y="73247"/>
                    </a:lnTo>
                    <a:cubicBezTo>
                      <a:pt x="153676" y="68961"/>
                      <a:pt x="165841" y="65246"/>
                      <a:pt x="177340" y="62294"/>
                    </a:cubicBezTo>
                    <a:cubicBezTo>
                      <a:pt x="188089" y="59360"/>
                      <a:pt x="199104" y="57541"/>
                      <a:pt x="210224" y="56864"/>
                    </a:cubicBezTo>
                    <a:cubicBezTo>
                      <a:pt x="220345" y="56179"/>
                      <a:pt x="230505" y="56845"/>
                      <a:pt x="240446" y="58864"/>
                    </a:cubicBezTo>
                    <a:cubicBezTo>
                      <a:pt x="250662" y="61017"/>
                      <a:pt x="260461" y="64846"/>
                      <a:pt x="269432" y="70199"/>
                    </a:cubicBezTo>
                    <a:cubicBezTo>
                      <a:pt x="278214" y="74590"/>
                      <a:pt x="285731" y="81144"/>
                      <a:pt x="291291" y="89249"/>
                    </a:cubicBezTo>
                    <a:cubicBezTo>
                      <a:pt x="294969" y="95193"/>
                      <a:pt x="296128" y="102356"/>
                      <a:pt x="294522" y="109156"/>
                    </a:cubicBezTo>
                    <a:cubicBezTo>
                      <a:pt x="292346" y="116624"/>
                      <a:pt x="288250" y="123397"/>
                      <a:pt x="282643" y="128778"/>
                    </a:cubicBezTo>
                    <a:cubicBezTo>
                      <a:pt x="275648" y="135789"/>
                      <a:pt x="267864" y="141961"/>
                      <a:pt x="259453" y="147161"/>
                    </a:cubicBezTo>
                    <a:lnTo>
                      <a:pt x="291766" y="166211"/>
                    </a:lnTo>
                    <a:lnTo>
                      <a:pt x="273709" y="176213"/>
                    </a:lnTo>
                    <a:lnTo>
                      <a:pt x="241111" y="157163"/>
                    </a:lnTo>
                    <a:cubicBezTo>
                      <a:pt x="225591" y="164868"/>
                      <a:pt x="209359" y="171022"/>
                      <a:pt x="192642" y="175546"/>
                    </a:cubicBezTo>
                    <a:cubicBezTo>
                      <a:pt x="175155" y="180384"/>
                      <a:pt x="157288" y="183728"/>
                      <a:pt x="139230" y="185547"/>
                    </a:cubicBezTo>
                    <a:lnTo>
                      <a:pt x="122123" y="154972"/>
                    </a:lnTo>
                    <a:cubicBezTo>
                      <a:pt x="126894" y="154848"/>
                      <a:pt x="131656" y="154467"/>
                      <a:pt x="136379" y="153829"/>
                    </a:cubicBezTo>
                    <a:cubicBezTo>
                      <a:pt x="143536" y="153019"/>
                      <a:pt x="150644" y="151809"/>
                      <a:pt x="157668" y="150209"/>
                    </a:cubicBezTo>
                    <a:cubicBezTo>
                      <a:pt x="165556" y="148495"/>
                      <a:pt x="173824" y="146399"/>
                      <a:pt x="182568" y="143828"/>
                    </a:cubicBezTo>
                    <a:cubicBezTo>
                      <a:pt x="191055" y="141246"/>
                      <a:pt x="199342" y="138065"/>
                      <a:pt x="207372" y="134303"/>
                    </a:cubicBezTo>
                    <a:lnTo>
                      <a:pt x="156812" y="105061"/>
                    </a:lnTo>
                    <a:lnTo>
                      <a:pt x="150255" y="107347"/>
                    </a:lnTo>
                    <a:lnTo>
                      <a:pt x="143317" y="109442"/>
                    </a:lnTo>
                    <a:cubicBezTo>
                      <a:pt x="130582" y="113633"/>
                      <a:pt x="118987" y="116967"/>
                      <a:pt x="108343" y="118967"/>
                    </a:cubicBezTo>
                    <a:cubicBezTo>
                      <a:pt x="98545" y="121244"/>
                      <a:pt x="88556" y="122587"/>
                      <a:pt x="78501" y="122968"/>
                    </a:cubicBezTo>
                    <a:cubicBezTo>
                      <a:pt x="69691" y="123282"/>
                      <a:pt x="60872" y="122453"/>
                      <a:pt x="52271" y="120491"/>
                    </a:cubicBezTo>
                    <a:cubicBezTo>
                      <a:pt x="43698" y="118548"/>
                      <a:pt x="35468" y="115338"/>
                      <a:pt x="27846" y="110966"/>
                    </a:cubicBezTo>
                    <a:cubicBezTo>
                      <a:pt x="19511" y="106613"/>
                      <a:pt x="12288" y="100384"/>
                      <a:pt x="6748" y="92773"/>
                    </a:cubicBezTo>
                    <a:cubicBezTo>
                      <a:pt x="2585" y="87116"/>
                      <a:pt x="561" y="80163"/>
                      <a:pt x="1045" y="73152"/>
                    </a:cubicBezTo>
                    <a:cubicBezTo>
                      <a:pt x="1787" y="65856"/>
                      <a:pt x="4704" y="58950"/>
                      <a:pt x="9409" y="53340"/>
                    </a:cubicBezTo>
                    <a:cubicBezTo>
                      <a:pt x="15197" y="45929"/>
                      <a:pt x="22125" y="39500"/>
                      <a:pt x="29937" y="34290"/>
                    </a:cubicBezTo>
                    <a:lnTo>
                      <a:pt x="0" y="16954"/>
                    </a:lnTo>
                    <a:lnTo>
                      <a:pt x="17582" y="6763"/>
                    </a:lnTo>
                    <a:lnTo>
                      <a:pt x="47234" y="23908"/>
                    </a:lnTo>
                    <a:cubicBezTo>
                      <a:pt x="61157" y="17021"/>
                      <a:pt x="75783" y="11649"/>
                      <a:pt x="90856" y="7906"/>
                    </a:cubicBezTo>
                    <a:cubicBezTo>
                      <a:pt x="105188" y="4239"/>
                      <a:pt x="119767" y="1591"/>
                      <a:pt x="134479" y="0"/>
                    </a:cubicBezTo>
                    <a:close/>
                    <a:moveTo>
                      <a:pt x="63105" y="83629"/>
                    </a:moveTo>
                    <a:cubicBezTo>
                      <a:pt x="69786" y="87459"/>
                      <a:pt x="77494" y="89116"/>
                      <a:pt x="85154" y="88392"/>
                    </a:cubicBezTo>
                    <a:cubicBezTo>
                      <a:pt x="95437" y="87182"/>
                      <a:pt x="105568" y="84877"/>
                      <a:pt x="115376" y="81534"/>
                    </a:cubicBezTo>
                    <a:lnTo>
                      <a:pt x="67857" y="54007"/>
                    </a:lnTo>
                    <a:cubicBezTo>
                      <a:pt x="50370" y="65437"/>
                      <a:pt x="48849" y="75343"/>
                      <a:pt x="63105" y="83629"/>
                    </a:cubicBezTo>
                    <a:close/>
                    <a:moveTo>
                      <a:pt x="229991" y="97536"/>
                    </a:moveTo>
                    <a:cubicBezTo>
                      <a:pt x="222721" y="93536"/>
                      <a:pt x="214339" y="92030"/>
                      <a:pt x="206137" y="93250"/>
                    </a:cubicBezTo>
                    <a:cubicBezTo>
                      <a:pt x="194894" y="94755"/>
                      <a:pt x="183803" y="97212"/>
                      <a:pt x="172969" y="100584"/>
                    </a:cubicBezTo>
                    <a:lnTo>
                      <a:pt x="220488" y="127921"/>
                    </a:lnTo>
                    <a:cubicBezTo>
                      <a:pt x="240446" y="115634"/>
                      <a:pt x="243677" y="105442"/>
                      <a:pt x="229991" y="97536"/>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4" name="Google Shape;1564;p27"/>
              <p:cNvSpPr/>
              <p:nvPr/>
            </p:nvSpPr>
            <p:spPr>
              <a:xfrm>
                <a:off x="7184658" y="4484274"/>
                <a:ext cx="19482" cy="25526"/>
              </a:xfrm>
              <a:custGeom>
                <a:avLst/>
                <a:gdLst/>
                <a:ahLst/>
                <a:cxnLst/>
                <a:rect l="l" t="t" r="r" b="b"/>
                <a:pathLst>
                  <a:path w="19482" h="25526" extrusionOk="0">
                    <a:moveTo>
                      <a:pt x="0" y="17240"/>
                    </a:moveTo>
                    <a:cubicBezTo>
                      <a:pt x="570" y="16002"/>
                      <a:pt x="0" y="0"/>
                      <a:pt x="0" y="0"/>
                    </a:cubicBezTo>
                    <a:lnTo>
                      <a:pt x="19483" y="12573"/>
                    </a:lnTo>
                    <a:lnTo>
                      <a:pt x="11024"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5" name="Google Shape;1565;p27"/>
              <p:cNvSpPr/>
              <p:nvPr/>
            </p:nvSpPr>
            <p:spPr>
              <a:xfrm>
                <a:off x="7311819" y="4495228"/>
                <a:ext cx="42101" cy="19716"/>
              </a:xfrm>
              <a:custGeom>
                <a:avLst/>
                <a:gdLst/>
                <a:ahLst/>
                <a:cxnLst/>
                <a:rect l="l" t="t" r="r" b="b"/>
                <a:pathLst>
                  <a:path w="42101" h="19716" extrusionOk="0">
                    <a:moveTo>
                      <a:pt x="42102" y="17145"/>
                    </a:moveTo>
                    <a:lnTo>
                      <a:pt x="42102" y="0"/>
                    </a:lnTo>
                    <a:lnTo>
                      <a:pt x="0" y="3143"/>
                    </a:lnTo>
                    <a:lnTo>
                      <a:pt x="24140" y="19717"/>
                    </a:lnTo>
                    <a:lnTo>
                      <a:pt x="42102"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6" name="Google Shape;1566;p27"/>
              <p:cNvSpPr/>
              <p:nvPr/>
            </p:nvSpPr>
            <p:spPr>
              <a:xfrm>
                <a:off x="7325980" y="4431982"/>
                <a:ext cx="31457" cy="17335"/>
              </a:xfrm>
              <a:custGeom>
                <a:avLst/>
                <a:gdLst/>
                <a:ahLst/>
                <a:cxnLst/>
                <a:rect l="l" t="t" r="r" b="b"/>
                <a:pathLst>
                  <a:path w="31457" h="17335" extrusionOk="0">
                    <a:moveTo>
                      <a:pt x="31458" y="17336"/>
                    </a:moveTo>
                    <a:lnTo>
                      <a:pt x="31458" y="0"/>
                    </a:lnTo>
                    <a:lnTo>
                      <a:pt x="0" y="11430"/>
                    </a:lnTo>
                    <a:lnTo>
                      <a:pt x="31458" y="17336"/>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7" name="Google Shape;1567;p27"/>
              <p:cNvSpPr/>
              <p:nvPr/>
            </p:nvSpPr>
            <p:spPr>
              <a:xfrm>
                <a:off x="7227140" y="4438078"/>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431"/>
                      <a:pt x="16537"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8" name="Google Shape;1568;p27"/>
              <p:cNvSpPr/>
              <p:nvPr/>
            </p:nvSpPr>
            <p:spPr>
              <a:xfrm>
                <a:off x="7130487" y="4383214"/>
                <a:ext cx="59018" cy="38957"/>
              </a:xfrm>
              <a:custGeom>
                <a:avLst/>
                <a:gdLst/>
                <a:ahLst/>
                <a:cxnLst/>
                <a:rect l="l" t="t" r="r" b="b"/>
                <a:pathLst>
                  <a:path w="59018" h="38957" extrusionOk="0">
                    <a:moveTo>
                      <a:pt x="0" y="11144"/>
                    </a:moveTo>
                    <a:lnTo>
                      <a:pt x="49040" y="38957"/>
                    </a:lnTo>
                    <a:lnTo>
                      <a:pt x="59018" y="31623"/>
                    </a:lnTo>
                    <a:cubicBezTo>
                      <a:pt x="59018" y="31623"/>
                      <a:pt x="52841" y="24575"/>
                      <a:pt x="52461" y="23908"/>
                    </a:cubicBezTo>
                    <a:cubicBezTo>
                      <a:pt x="48042" y="18898"/>
                      <a:pt x="42881" y="14592"/>
                      <a:pt x="37160" y="11144"/>
                    </a:cubicBezTo>
                    <a:cubicBezTo>
                      <a:pt x="33548" y="10382"/>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69" name="Google Shape;1569;p27"/>
              <p:cNvSpPr/>
              <p:nvPr/>
            </p:nvSpPr>
            <p:spPr>
              <a:xfrm>
                <a:off x="7184753" y="4352067"/>
                <a:ext cx="27275" cy="24479"/>
              </a:xfrm>
              <a:custGeom>
                <a:avLst/>
                <a:gdLst/>
                <a:ahLst/>
                <a:cxnLst/>
                <a:rect l="l" t="t" r="r" b="b"/>
                <a:pathLst>
                  <a:path w="27275" h="24479" extrusionOk="0">
                    <a:moveTo>
                      <a:pt x="27276" y="24479"/>
                    </a:moveTo>
                    <a:lnTo>
                      <a:pt x="27276" y="7334"/>
                    </a:lnTo>
                    <a:lnTo>
                      <a:pt x="4752" y="0"/>
                    </a:lnTo>
                    <a:lnTo>
                      <a:pt x="0" y="13430"/>
                    </a:lnTo>
                    <a:lnTo>
                      <a:pt x="1140" y="19621"/>
                    </a:lnTo>
                    <a:lnTo>
                      <a:pt x="27276" y="2447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70" name="Google Shape;1570;p27"/>
              <p:cNvSpPr/>
              <p:nvPr/>
            </p:nvSpPr>
            <p:spPr>
              <a:xfrm>
                <a:off x="7062535" y="4347019"/>
                <a:ext cx="26040" cy="19431"/>
              </a:xfrm>
              <a:custGeom>
                <a:avLst/>
                <a:gdLst/>
                <a:ahLst/>
                <a:cxnLst/>
                <a:rect l="l" t="t" r="r" b="b"/>
                <a:pathLst>
                  <a:path w="26040" h="19431" extrusionOk="0">
                    <a:moveTo>
                      <a:pt x="0" y="17145"/>
                    </a:moveTo>
                    <a:lnTo>
                      <a:pt x="0" y="0"/>
                    </a:lnTo>
                    <a:lnTo>
                      <a:pt x="26040"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71" name="Google Shape;1571;p27"/>
              <p:cNvSpPr/>
              <p:nvPr/>
            </p:nvSpPr>
            <p:spPr>
              <a:xfrm>
                <a:off x="7063485" y="4404550"/>
                <a:ext cx="29937" cy="30289"/>
              </a:xfrm>
              <a:custGeom>
                <a:avLst/>
                <a:gdLst/>
                <a:ahLst/>
                <a:cxnLst/>
                <a:rect l="l" t="t" r="r" b="b"/>
                <a:pathLst>
                  <a:path w="29937" h="30289" extrusionOk="0">
                    <a:moveTo>
                      <a:pt x="0" y="17907"/>
                    </a:moveTo>
                    <a:lnTo>
                      <a:pt x="0" y="0"/>
                    </a:lnTo>
                    <a:lnTo>
                      <a:pt x="29937" y="0"/>
                    </a:lnTo>
                    <a:lnTo>
                      <a:pt x="22619" y="16002"/>
                    </a:lnTo>
                    <a:lnTo>
                      <a:pt x="9599"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72" name="Google Shape;1572;p27"/>
              <p:cNvSpPr/>
              <p:nvPr/>
            </p:nvSpPr>
            <p:spPr>
              <a:xfrm>
                <a:off x="7062535" y="4329112"/>
                <a:ext cx="295233" cy="185547"/>
              </a:xfrm>
              <a:custGeom>
                <a:avLst/>
                <a:gdLst/>
                <a:ahLst/>
                <a:cxnLst/>
                <a:rect l="l" t="t" r="r" b="b"/>
                <a:pathLst>
                  <a:path w="295233" h="185547" extrusionOk="0">
                    <a:moveTo>
                      <a:pt x="149494" y="30289"/>
                    </a:moveTo>
                    <a:cubicBezTo>
                      <a:pt x="145607" y="30280"/>
                      <a:pt x="141730" y="30594"/>
                      <a:pt x="137900" y="31242"/>
                    </a:cubicBezTo>
                    <a:cubicBezTo>
                      <a:pt x="132673" y="32004"/>
                      <a:pt x="126875" y="33052"/>
                      <a:pt x="120413" y="34385"/>
                    </a:cubicBezTo>
                    <a:cubicBezTo>
                      <a:pt x="113950" y="35719"/>
                      <a:pt x="107203" y="37433"/>
                      <a:pt x="100265" y="39529"/>
                    </a:cubicBezTo>
                    <a:cubicBezTo>
                      <a:pt x="93498" y="41577"/>
                      <a:pt x="86893" y="44129"/>
                      <a:pt x="80497" y="47149"/>
                    </a:cubicBezTo>
                    <a:lnTo>
                      <a:pt x="131247" y="76486"/>
                    </a:lnTo>
                    <a:lnTo>
                      <a:pt x="140751" y="73247"/>
                    </a:lnTo>
                    <a:cubicBezTo>
                      <a:pt x="153676" y="68961"/>
                      <a:pt x="165841" y="65341"/>
                      <a:pt x="177340" y="62294"/>
                    </a:cubicBezTo>
                    <a:cubicBezTo>
                      <a:pt x="188108" y="59455"/>
                      <a:pt x="199114" y="57636"/>
                      <a:pt x="210224" y="56864"/>
                    </a:cubicBezTo>
                    <a:cubicBezTo>
                      <a:pt x="220345" y="56255"/>
                      <a:pt x="230505" y="56960"/>
                      <a:pt x="240446" y="58960"/>
                    </a:cubicBezTo>
                    <a:cubicBezTo>
                      <a:pt x="250643" y="61131"/>
                      <a:pt x="260432" y="64922"/>
                      <a:pt x="269432" y="70199"/>
                    </a:cubicBezTo>
                    <a:cubicBezTo>
                      <a:pt x="278204" y="74600"/>
                      <a:pt x="285731" y="81153"/>
                      <a:pt x="291291" y="89249"/>
                    </a:cubicBezTo>
                    <a:cubicBezTo>
                      <a:pt x="294978" y="95183"/>
                      <a:pt x="296138" y="102356"/>
                      <a:pt x="294522" y="109156"/>
                    </a:cubicBezTo>
                    <a:cubicBezTo>
                      <a:pt x="292327" y="116615"/>
                      <a:pt x="288231" y="123377"/>
                      <a:pt x="282643" y="128778"/>
                    </a:cubicBezTo>
                    <a:cubicBezTo>
                      <a:pt x="275667" y="135779"/>
                      <a:pt x="267883" y="141922"/>
                      <a:pt x="259453" y="147066"/>
                    </a:cubicBezTo>
                    <a:lnTo>
                      <a:pt x="291766" y="166116"/>
                    </a:lnTo>
                    <a:lnTo>
                      <a:pt x="273709" y="176213"/>
                    </a:lnTo>
                    <a:lnTo>
                      <a:pt x="241111" y="157163"/>
                    </a:lnTo>
                    <a:cubicBezTo>
                      <a:pt x="225591" y="164830"/>
                      <a:pt x="209359" y="170955"/>
                      <a:pt x="192642" y="175451"/>
                    </a:cubicBezTo>
                    <a:cubicBezTo>
                      <a:pt x="175164" y="180365"/>
                      <a:pt x="157297" y="183737"/>
                      <a:pt x="139230" y="185547"/>
                    </a:cubicBezTo>
                    <a:lnTo>
                      <a:pt x="122123" y="154877"/>
                    </a:lnTo>
                    <a:cubicBezTo>
                      <a:pt x="126894" y="154848"/>
                      <a:pt x="131656" y="154496"/>
                      <a:pt x="136379" y="153829"/>
                    </a:cubicBezTo>
                    <a:cubicBezTo>
                      <a:pt x="142747" y="153067"/>
                      <a:pt x="149875" y="151829"/>
                      <a:pt x="157668" y="150209"/>
                    </a:cubicBezTo>
                    <a:cubicBezTo>
                      <a:pt x="165461" y="148590"/>
                      <a:pt x="173824" y="146304"/>
                      <a:pt x="182568" y="143828"/>
                    </a:cubicBezTo>
                    <a:cubicBezTo>
                      <a:pt x="191045" y="141246"/>
                      <a:pt x="199342" y="138055"/>
                      <a:pt x="207372" y="134303"/>
                    </a:cubicBezTo>
                    <a:lnTo>
                      <a:pt x="156812" y="105156"/>
                    </a:lnTo>
                    <a:lnTo>
                      <a:pt x="150255" y="107442"/>
                    </a:lnTo>
                    <a:lnTo>
                      <a:pt x="143317" y="109538"/>
                    </a:lnTo>
                    <a:cubicBezTo>
                      <a:pt x="130582" y="113729"/>
                      <a:pt x="118987" y="116967"/>
                      <a:pt x="108343" y="119063"/>
                    </a:cubicBezTo>
                    <a:cubicBezTo>
                      <a:pt x="98545" y="121339"/>
                      <a:pt x="88556" y="122682"/>
                      <a:pt x="78501" y="123063"/>
                    </a:cubicBezTo>
                    <a:cubicBezTo>
                      <a:pt x="69682" y="123425"/>
                      <a:pt x="60862" y="122587"/>
                      <a:pt x="52271" y="120587"/>
                    </a:cubicBezTo>
                    <a:cubicBezTo>
                      <a:pt x="43698" y="118653"/>
                      <a:pt x="35468" y="115433"/>
                      <a:pt x="27846" y="111062"/>
                    </a:cubicBezTo>
                    <a:cubicBezTo>
                      <a:pt x="19511" y="106709"/>
                      <a:pt x="12288" y="100479"/>
                      <a:pt x="6748" y="92869"/>
                    </a:cubicBezTo>
                    <a:cubicBezTo>
                      <a:pt x="2604" y="87201"/>
                      <a:pt x="579" y="80258"/>
                      <a:pt x="1045" y="73247"/>
                    </a:cubicBezTo>
                    <a:cubicBezTo>
                      <a:pt x="1767" y="65951"/>
                      <a:pt x="4685" y="59036"/>
                      <a:pt x="9409" y="53435"/>
                    </a:cubicBezTo>
                    <a:cubicBezTo>
                      <a:pt x="15197" y="46025"/>
                      <a:pt x="22125" y="39596"/>
                      <a:pt x="29937" y="34385"/>
                    </a:cubicBezTo>
                    <a:lnTo>
                      <a:pt x="0" y="17050"/>
                    </a:lnTo>
                    <a:lnTo>
                      <a:pt x="17582" y="6858"/>
                    </a:lnTo>
                    <a:lnTo>
                      <a:pt x="47234" y="24003"/>
                    </a:lnTo>
                    <a:cubicBezTo>
                      <a:pt x="61157" y="17088"/>
                      <a:pt x="75783" y="11687"/>
                      <a:pt x="90856" y="7906"/>
                    </a:cubicBezTo>
                    <a:cubicBezTo>
                      <a:pt x="105207" y="4324"/>
                      <a:pt x="119785" y="1686"/>
                      <a:pt x="134479" y="0"/>
                    </a:cubicBezTo>
                    <a:close/>
                    <a:moveTo>
                      <a:pt x="63105" y="83629"/>
                    </a:moveTo>
                    <a:cubicBezTo>
                      <a:pt x="69777" y="87497"/>
                      <a:pt x="77484" y="89163"/>
                      <a:pt x="85154" y="88392"/>
                    </a:cubicBezTo>
                    <a:cubicBezTo>
                      <a:pt x="95437" y="87221"/>
                      <a:pt x="105568" y="84954"/>
                      <a:pt x="115376" y="81629"/>
                    </a:cubicBezTo>
                    <a:lnTo>
                      <a:pt x="67857" y="54102"/>
                    </a:lnTo>
                    <a:cubicBezTo>
                      <a:pt x="50370" y="65532"/>
                      <a:pt x="48849" y="75438"/>
                      <a:pt x="63105" y="83629"/>
                    </a:cubicBezTo>
                    <a:close/>
                    <a:moveTo>
                      <a:pt x="229991" y="97631"/>
                    </a:moveTo>
                    <a:cubicBezTo>
                      <a:pt x="222721" y="93631"/>
                      <a:pt x="214339" y="92126"/>
                      <a:pt x="206137" y="93345"/>
                    </a:cubicBezTo>
                    <a:cubicBezTo>
                      <a:pt x="194884" y="94802"/>
                      <a:pt x="183784" y="97260"/>
                      <a:pt x="172969" y="100679"/>
                    </a:cubicBezTo>
                    <a:lnTo>
                      <a:pt x="220488" y="128016"/>
                    </a:lnTo>
                    <a:cubicBezTo>
                      <a:pt x="240512" y="115700"/>
                      <a:pt x="243677" y="105566"/>
                      <a:pt x="229991" y="97631"/>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573" name="Google Shape;1573;p27"/>
            <p:cNvGrpSpPr/>
            <p:nvPr/>
          </p:nvGrpSpPr>
          <p:grpSpPr>
            <a:xfrm>
              <a:off x="4993741" y="3268090"/>
              <a:ext cx="883853" cy="621125"/>
              <a:chOff x="6803366" y="4010215"/>
              <a:chExt cx="883853" cy="621125"/>
            </a:xfrm>
          </p:grpSpPr>
          <p:sp>
            <p:nvSpPr>
              <p:cNvPr id="1574" name="Google Shape;1574;p27"/>
              <p:cNvSpPr/>
              <p:nvPr/>
            </p:nvSpPr>
            <p:spPr>
              <a:xfrm>
                <a:off x="6803366" y="4119848"/>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75" name="Google Shape;1575;p27"/>
              <p:cNvSpPr/>
              <p:nvPr/>
            </p:nvSpPr>
            <p:spPr>
              <a:xfrm>
                <a:off x="6803461" y="4262913"/>
                <a:ext cx="87339" cy="116490"/>
              </a:xfrm>
              <a:custGeom>
                <a:avLst/>
                <a:gdLst/>
                <a:ahLst/>
                <a:cxnLst/>
                <a:rect l="l" t="t" r="r" b="b"/>
                <a:pathLst>
                  <a:path w="87339" h="116490" extrusionOk="0">
                    <a:moveTo>
                      <a:pt x="0" y="116491"/>
                    </a:moveTo>
                    <a:lnTo>
                      <a:pt x="0" y="0"/>
                    </a:lnTo>
                    <a:lnTo>
                      <a:pt x="87340" y="77915"/>
                    </a:lnTo>
                    <a:lnTo>
                      <a:pt x="0" y="116491"/>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76" name="Google Shape;1576;p27"/>
              <p:cNvSpPr/>
              <p:nvPr/>
            </p:nvSpPr>
            <p:spPr>
              <a:xfrm>
                <a:off x="7620692" y="4265961"/>
                <a:ext cx="66526" cy="157067"/>
              </a:xfrm>
              <a:custGeom>
                <a:avLst/>
                <a:gdLst/>
                <a:ahLst/>
                <a:cxnLst/>
                <a:rect l="l" t="t" r="r" b="b"/>
                <a:pathLst>
                  <a:path w="66526" h="157067" extrusionOk="0">
                    <a:moveTo>
                      <a:pt x="66527" y="0"/>
                    </a:moveTo>
                    <a:lnTo>
                      <a:pt x="66527" y="109633"/>
                    </a:lnTo>
                    <a:lnTo>
                      <a:pt x="21859" y="157067"/>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77" name="Google Shape;1577;p27"/>
              <p:cNvSpPr/>
              <p:nvPr/>
            </p:nvSpPr>
            <p:spPr>
              <a:xfrm>
                <a:off x="6803366" y="4010215"/>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78" name="Google Shape;1578;p27"/>
              <p:cNvSpPr/>
              <p:nvPr/>
            </p:nvSpPr>
            <p:spPr>
              <a:xfrm>
                <a:off x="6928987" y="4079843"/>
                <a:ext cx="632689" cy="366093"/>
              </a:xfrm>
              <a:custGeom>
                <a:avLst/>
                <a:gdLst/>
                <a:ahLst/>
                <a:cxnLst/>
                <a:rect l="l" t="t" r="r" b="b"/>
                <a:pathLst>
                  <a:path w="632689" h="366093" extrusionOk="0">
                    <a:moveTo>
                      <a:pt x="632117" y="194024"/>
                    </a:moveTo>
                    <a:cubicBezTo>
                      <a:pt x="627555" y="237173"/>
                      <a:pt x="596952" y="279749"/>
                      <a:pt x="540025" y="312515"/>
                    </a:cubicBezTo>
                    <a:cubicBezTo>
                      <a:pt x="416476" y="383953"/>
                      <a:pt x="216136" y="383953"/>
                      <a:pt x="92587" y="312515"/>
                    </a:cubicBezTo>
                    <a:cubicBezTo>
                      <a:pt x="35564" y="279559"/>
                      <a:pt x="4962" y="237173"/>
                      <a:pt x="590" y="194024"/>
                    </a:cubicBezTo>
                    <a:cubicBezTo>
                      <a:pt x="-4732" y="143637"/>
                      <a:pt x="25965" y="92107"/>
                      <a:pt x="92587" y="53721"/>
                    </a:cubicBezTo>
                    <a:cubicBezTo>
                      <a:pt x="216136" y="-17907"/>
                      <a:pt x="416476" y="-17907"/>
                      <a:pt x="540025" y="53721"/>
                    </a:cubicBezTo>
                    <a:cubicBezTo>
                      <a:pt x="606836" y="92107"/>
                      <a:pt x="637344" y="143637"/>
                      <a:pt x="632117" y="19402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79" name="Google Shape;1579;p27"/>
              <p:cNvSpPr/>
              <p:nvPr/>
            </p:nvSpPr>
            <p:spPr>
              <a:xfrm>
                <a:off x="6929577" y="4101750"/>
                <a:ext cx="631526" cy="344186"/>
              </a:xfrm>
              <a:custGeom>
                <a:avLst/>
                <a:gdLst/>
                <a:ahLst/>
                <a:cxnLst/>
                <a:rect l="l" t="t" r="r" b="b"/>
                <a:pathLst>
                  <a:path w="631526" h="344186" extrusionOk="0">
                    <a:moveTo>
                      <a:pt x="631527" y="172117"/>
                    </a:moveTo>
                    <a:cubicBezTo>
                      <a:pt x="626965" y="215265"/>
                      <a:pt x="596363" y="257842"/>
                      <a:pt x="539435" y="290608"/>
                    </a:cubicBezTo>
                    <a:cubicBezTo>
                      <a:pt x="415886" y="362045"/>
                      <a:pt x="215546" y="362045"/>
                      <a:pt x="91997" y="290608"/>
                    </a:cubicBezTo>
                    <a:cubicBezTo>
                      <a:pt x="34974" y="257651"/>
                      <a:pt x="4372" y="215265"/>
                      <a:pt x="0" y="172117"/>
                    </a:cubicBezTo>
                    <a:cubicBezTo>
                      <a:pt x="4372" y="129064"/>
                      <a:pt x="35069" y="86392"/>
                      <a:pt x="91997" y="53721"/>
                    </a:cubicBezTo>
                    <a:cubicBezTo>
                      <a:pt x="215546" y="-17907"/>
                      <a:pt x="415886" y="-17907"/>
                      <a:pt x="539435" y="53721"/>
                    </a:cubicBezTo>
                    <a:cubicBezTo>
                      <a:pt x="596743" y="86678"/>
                      <a:pt x="626965" y="129064"/>
                      <a:pt x="631527" y="172117"/>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0" name="Google Shape;1580;p27"/>
              <p:cNvSpPr/>
              <p:nvPr/>
            </p:nvSpPr>
            <p:spPr>
              <a:xfrm>
                <a:off x="7091046" y="4183856"/>
                <a:ext cx="294970" cy="185451"/>
              </a:xfrm>
              <a:custGeom>
                <a:avLst/>
                <a:gdLst/>
                <a:ahLst/>
                <a:cxnLst/>
                <a:rect l="l" t="t" r="r" b="b"/>
                <a:pathLst>
                  <a:path w="294970" h="185451" extrusionOk="0">
                    <a:moveTo>
                      <a:pt x="149590" y="30194"/>
                    </a:moveTo>
                    <a:cubicBezTo>
                      <a:pt x="145702" y="30137"/>
                      <a:pt x="141825" y="30423"/>
                      <a:pt x="137995" y="31052"/>
                    </a:cubicBezTo>
                    <a:cubicBezTo>
                      <a:pt x="132768" y="31813"/>
                      <a:pt x="126970" y="32861"/>
                      <a:pt x="120508" y="34195"/>
                    </a:cubicBezTo>
                    <a:cubicBezTo>
                      <a:pt x="114045" y="35528"/>
                      <a:pt x="107393" y="37338"/>
                      <a:pt x="100360" y="39434"/>
                    </a:cubicBezTo>
                    <a:cubicBezTo>
                      <a:pt x="93593" y="41453"/>
                      <a:pt x="86988" y="43967"/>
                      <a:pt x="80592" y="46958"/>
                    </a:cubicBezTo>
                    <a:lnTo>
                      <a:pt x="131342" y="76390"/>
                    </a:lnTo>
                    <a:lnTo>
                      <a:pt x="140846" y="73152"/>
                    </a:lnTo>
                    <a:cubicBezTo>
                      <a:pt x="153771" y="68866"/>
                      <a:pt x="165936" y="65151"/>
                      <a:pt x="177436" y="62198"/>
                    </a:cubicBezTo>
                    <a:cubicBezTo>
                      <a:pt x="188184" y="59274"/>
                      <a:pt x="199199" y="57455"/>
                      <a:pt x="210319" y="56769"/>
                    </a:cubicBezTo>
                    <a:cubicBezTo>
                      <a:pt x="220469" y="56074"/>
                      <a:pt x="230666" y="56750"/>
                      <a:pt x="240636" y="58769"/>
                    </a:cubicBezTo>
                    <a:cubicBezTo>
                      <a:pt x="250672" y="61036"/>
                      <a:pt x="260290" y="64856"/>
                      <a:pt x="269147" y="70104"/>
                    </a:cubicBezTo>
                    <a:cubicBezTo>
                      <a:pt x="277929" y="74495"/>
                      <a:pt x="285446" y="81048"/>
                      <a:pt x="291006" y="89154"/>
                    </a:cubicBezTo>
                    <a:cubicBezTo>
                      <a:pt x="294722" y="95079"/>
                      <a:pt x="295891" y="102260"/>
                      <a:pt x="294237" y="109061"/>
                    </a:cubicBezTo>
                    <a:cubicBezTo>
                      <a:pt x="292099" y="116548"/>
                      <a:pt x="287993" y="123330"/>
                      <a:pt x="282357" y="128683"/>
                    </a:cubicBezTo>
                    <a:cubicBezTo>
                      <a:pt x="275382" y="135712"/>
                      <a:pt x="267598" y="141884"/>
                      <a:pt x="259168" y="147066"/>
                    </a:cubicBezTo>
                    <a:lnTo>
                      <a:pt x="291481" y="166116"/>
                    </a:lnTo>
                    <a:lnTo>
                      <a:pt x="273709" y="176117"/>
                    </a:lnTo>
                    <a:lnTo>
                      <a:pt x="241111" y="157067"/>
                    </a:lnTo>
                    <a:cubicBezTo>
                      <a:pt x="225591" y="164773"/>
                      <a:pt x="209359" y="170926"/>
                      <a:pt x="192642" y="175451"/>
                    </a:cubicBezTo>
                    <a:cubicBezTo>
                      <a:pt x="175155" y="180289"/>
                      <a:pt x="157288" y="183632"/>
                      <a:pt x="139230" y="185452"/>
                    </a:cubicBezTo>
                    <a:lnTo>
                      <a:pt x="122219" y="154877"/>
                    </a:lnTo>
                    <a:cubicBezTo>
                      <a:pt x="126990" y="154753"/>
                      <a:pt x="131751" y="154372"/>
                      <a:pt x="136474" y="153734"/>
                    </a:cubicBezTo>
                    <a:cubicBezTo>
                      <a:pt x="143631" y="152914"/>
                      <a:pt x="150739" y="151705"/>
                      <a:pt x="157763" y="150114"/>
                    </a:cubicBezTo>
                    <a:cubicBezTo>
                      <a:pt x="165556" y="148399"/>
                      <a:pt x="173824" y="146304"/>
                      <a:pt x="182568" y="143732"/>
                    </a:cubicBezTo>
                    <a:cubicBezTo>
                      <a:pt x="191064" y="141179"/>
                      <a:pt x="199351" y="137998"/>
                      <a:pt x="207372" y="134207"/>
                    </a:cubicBezTo>
                    <a:lnTo>
                      <a:pt x="156812" y="104965"/>
                    </a:lnTo>
                    <a:lnTo>
                      <a:pt x="150255" y="107252"/>
                    </a:lnTo>
                    <a:lnTo>
                      <a:pt x="143317" y="109347"/>
                    </a:lnTo>
                    <a:cubicBezTo>
                      <a:pt x="130582" y="113538"/>
                      <a:pt x="118987" y="116872"/>
                      <a:pt x="108343" y="118872"/>
                    </a:cubicBezTo>
                    <a:cubicBezTo>
                      <a:pt x="98573" y="121148"/>
                      <a:pt x="88613" y="122482"/>
                      <a:pt x="78596" y="122872"/>
                    </a:cubicBezTo>
                    <a:cubicBezTo>
                      <a:pt x="69748" y="123187"/>
                      <a:pt x="60900" y="122358"/>
                      <a:pt x="52271" y="120396"/>
                    </a:cubicBezTo>
                    <a:cubicBezTo>
                      <a:pt x="43727" y="118472"/>
                      <a:pt x="35525" y="115253"/>
                      <a:pt x="27941" y="110871"/>
                    </a:cubicBezTo>
                    <a:cubicBezTo>
                      <a:pt x="19606" y="106518"/>
                      <a:pt x="12364" y="100327"/>
                      <a:pt x="6748" y="92773"/>
                    </a:cubicBezTo>
                    <a:cubicBezTo>
                      <a:pt x="2680" y="87039"/>
                      <a:pt x="665" y="80086"/>
                      <a:pt x="1045" y="73057"/>
                    </a:cubicBezTo>
                    <a:cubicBezTo>
                      <a:pt x="1787" y="65789"/>
                      <a:pt x="4704" y="58922"/>
                      <a:pt x="9409" y="53340"/>
                    </a:cubicBezTo>
                    <a:cubicBezTo>
                      <a:pt x="15244" y="45977"/>
                      <a:pt x="22163" y="39557"/>
                      <a:pt x="29937" y="34290"/>
                    </a:cubicBezTo>
                    <a:lnTo>
                      <a:pt x="0" y="16954"/>
                    </a:lnTo>
                    <a:lnTo>
                      <a:pt x="17582" y="6763"/>
                    </a:lnTo>
                    <a:lnTo>
                      <a:pt x="47329" y="23908"/>
                    </a:lnTo>
                    <a:cubicBezTo>
                      <a:pt x="61261" y="17031"/>
                      <a:pt x="75878" y="11668"/>
                      <a:pt x="90951" y="7906"/>
                    </a:cubicBezTo>
                    <a:cubicBezTo>
                      <a:pt x="105283" y="4220"/>
                      <a:pt x="119862" y="1581"/>
                      <a:pt x="134573" y="0"/>
                    </a:cubicBezTo>
                    <a:close/>
                    <a:moveTo>
                      <a:pt x="63200" y="83534"/>
                    </a:moveTo>
                    <a:cubicBezTo>
                      <a:pt x="69881" y="87363"/>
                      <a:pt x="77589" y="89021"/>
                      <a:pt x="85249" y="88297"/>
                    </a:cubicBezTo>
                    <a:cubicBezTo>
                      <a:pt x="95579" y="87135"/>
                      <a:pt x="105739" y="84830"/>
                      <a:pt x="115566" y="81439"/>
                    </a:cubicBezTo>
                    <a:lnTo>
                      <a:pt x="68047" y="53912"/>
                    </a:lnTo>
                    <a:cubicBezTo>
                      <a:pt x="50560" y="65341"/>
                      <a:pt x="48944" y="75152"/>
                      <a:pt x="63200" y="83344"/>
                    </a:cubicBezTo>
                    <a:close/>
                    <a:moveTo>
                      <a:pt x="230087" y="97441"/>
                    </a:moveTo>
                    <a:cubicBezTo>
                      <a:pt x="222826" y="93516"/>
                      <a:pt x="214500" y="92021"/>
                      <a:pt x="206327" y="93154"/>
                    </a:cubicBezTo>
                    <a:cubicBezTo>
                      <a:pt x="195056" y="94659"/>
                      <a:pt x="183927" y="97117"/>
                      <a:pt x="173064" y="100489"/>
                    </a:cubicBezTo>
                    <a:lnTo>
                      <a:pt x="220583" y="127826"/>
                    </a:lnTo>
                    <a:cubicBezTo>
                      <a:pt x="240541" y="115538"/>
                      <a:pt x="243772" y="105346"/>
                      <a:pt x="230087" y="97441"/>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1" name="Google Shape;1581;p27"/>
              <p:cNvSpPr/>
              <p:nvPr/>
            </p:nvSpPr>
            <p:spPr>
              <a:xfrm>
                <a:off x="7213360" y="4321778"/>
                <a:ext cx="19007" cy="25526"/>
              </a:xfrm>
              <a:custGeom>
                <a:avLst/>
                <a:gdLst/>
                <a:ahLst/>
                <a:cxnLst/>
                <a:rect l="l" t="t" r="r" b="b"/>
                <a:pathLst>
                  <a:path w="19007" h="25526" extrusionOk="0">
                    <a:moveTo>
                      <a:pt x="0" y="17145"/>
                    </a:moveTo>
                    <a:cubicBezTo>
                      <a:pt x="475" y="15907"/>
                      <a:pt x="0" y="0"/>
                      <a:pt x="0" y="0"/>
                    </a:cubicBezTo>
                    <a:lnTo>
                      <a:pt x="19008" y="12478"/>
                    </a:lnTo>
                    <a:lnTo>
                      <a:pt x="10549"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2" name="Google Shape;1582;p27"/>
              <p:cNvSpPr/>
              <p:nvPr/>
            </p:nvSpPr>
            <p:spPr>
              <a:xfrm>
                <a:off x="7340425" y="4332636"/>
                <a:ext cx="42101" cy="19716"/>
              </a:xfrm>
              <a:custGeom>
                <a:avLst/>
                <a:gdLst/>
                <a:ahLst/>
                <a:cxnLst/>
                <a:rect l="l" t="t" r="r" b="b"/>
                <a:pathLst>
                  <a:path w="42101" h="19716" extrusionOk="0">
                    <a:moveTo>
                      <a:pt x="42102" y="17145"/>
                    </a:moveTo>
                    <a:lnTo>
                      <a:pt x="42102" y="0"/>
                    </a:lnTo>
                    <a:lnTo>
                      <a:pt x="0" y="3238"/>
                    </a:lnTo>
                    <a:lnTo>
                      <a:pt x="24235" y="19717"/>
                    </a:lnTo>
                    <a:lnTo>
                      <a:pt x="42102"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3" name="Google Shape;1583;p27"/>
              <p:cNvSpPr/>
              <p:nvPr/>
            </p:nvSpPr>
            <p:spPr>
              <a:xfrm>
                <a:off x="7354586" y="4269390"/>
                <a:ext cx="31457" cy="17335"/>
              </a:xfrm>
              <a:custGeom>
                <a:avLst/>
                <a:gdLst/>
                <a:ahLst/>
                <a:cxnLst/>
                <a:rect l="l" t="t" r="r" b="b"/>
                <a:pathLst>
                  <a:path w="31457" h="17335" extrusionOk="0">
                    <a:moveTo>
                      <a:pt x="31458" y="17335"/>
                    </a:moveTo>
                    <a:lnTo>
                      <a:pt x="31458" y="0"/>
                    </a:lnTo>
                    <a:lnTo>
                      <a:pt x="0" y="11430"/>
                    </a:lnTo>
                    <a:lnTo>
                      <a:pt x="31458" y="1733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4" name="Google Shape;1584;p27"/>
              <p:cNvSpPr/>
              <p:nvPr/>
            </p:nvSpPr>
            <p:spPr>
              <a:xfrm>
                <a:off x="7255747" y="4276153"/>
                <a:ext cx="47328" cy="33147"/>
              </a:xfrm>
              <a:custGeom>
                <a:avLst/>
                <a:gdLst/>
                <a:ahLst/>
                <a:cxnLst/>
                <a:rect l="l" t="t" r="r" b="b"/>
                <a:pathLst>
                  <a:path w="47328" h="33147" extrusionOk="0">
                    <a:moveTo>
                      <a:pt x="0" y="10096"/>
                    </a:moveTo>
                    <a:lnTo>
                      <a:pt x="10454" y="0"/>
                    </a:lnTo>
                    <a:lnTo>
                      <a:pt x="47329" y="25622"/>
                    </a:lnTo>
                    <a:lnTo>
                      <a:pt x="45048" y="33147"/>
                    </a:lnTo>
                    <a:cubicBezTo>
                      <a:pt x="45048" y="33147"/>
                      <a:pt x="17487" y="21527"/>
                      <a:pt x="16536" y="20764"/>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5" name="Google Shape;1585;p27"/>
              <p:cNvSpPr/>
              <p:nvPr/>
            </p:nvSpPr>
            <p:spPr>
              <a:xfrm>
                <a:off x="7159188" y="4220622"/>
                <a:ext cx="58923" cy="38957"/>
              </a:xfrm>
              <a:custGeom>
                <a:avLst/>
                <a:gdLst/>
                <a:ahLst/>
                <a:cxnLst/>
                <a:rect l="l" t="t" r="r" b="b"/>
                <a:pathLst>
                  <a:path w="58923" h="38957" extrusionOk="0">
                    <a:moveTo>
                      <a:pt x="0" y="11144"/>
                    </a:moveTo>
                    <a:lnTo>
                      <a:pt x="48944" y="38958"/>
                    </a:lnTo>
                    <a:lnTo>
                      <a:pt x="58924" y="31623"/>
                    </a:lnTo>
                    <a:cubicBezTo>
                      <a:pt x="58924" y="31623"/>
                      <a:pt x="52841" y="24575"/>
                      <a:pt x="52366" y="23908"/>
                    </a:cubicBezTo>
                    <a:cubicBezTo>
                      <a:pt x="47966" y="18879"/>
                      <a:pt x="42805" y="14574"/>
                      <a:pt x="37065" y="11144"/>
                    </a:cubicBezTo>
                    <a:cubicBezTo>
                      <a:pt x="33454" y="10478"/>
                      <a:pt x="10169" y="0"/>
                      <a:pt x="10169"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6" name="Google Shape;1586;p27"/>
              <p:cNvSpPr/>
              <p:nvPr/>
            </p:nvSpPr>
            <p:spPr>
              <a:xfrm>
                <a:off x="7213360" y="4189475"/>
                <a:ext cx="27275" cy="24574"/>
              </a:xfrm>
              <a:custGeom>
                <a:avLst/>
                <a:gdLst/>
                <a:ahLst/>
                <a:cxnLst/>
                <a:rect l="l" t="t" r="r" b="b"/>
                <a:pathLst>
                  <a:path w="27275" h="24574" extrusionOk="0">
                    <a:moveTo>
                      <a:pt x="27276" y="24575"/>
                    </a:moveTo>
                    <a:lnTo>
                      <a:pt x="27276" y="7334"/>
                    </a:lnTo>
                    <a:lnTo>
                      <a:pt x="4752" y="0"/>
                    </a:lnTo>
                    <a:lnTo>
                      <a:pt x="0" y="13526"/>
                    </a:lnTo>
                    <a:lnTo>
                      <a:pt x="1140" y="19621"/>
                    </a:lnTo>
                    <a:lnTo>
                      <a:pt x="27276" y="2457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7" name="Google Shape;1587;p27"/>
              <p:cNvSpPr/>
              <p:nvPr/>
            </p:nvSpPr>
            <p:spPr>
              <a:xfrm>
                <a:off x="7091141" y="4184427"/>
                <a:ext cx="26040" cy="19431"/>
              </a:xfrm>
              <a:custGeom>
                <a:avLst/>
                <a:gdLst/>
                <a:ahLst/>
                <a:cxnLst/>
                <a:rect l="l" t="t" r="r" b="b"/>
                <a:pathLst>
                  <a:path w="26040" h="19431" extrusionOk="0">
                    <a:moveTo>
                      <a:pt x="0" y="17145"/>
                    </a:moveTo>
                    <a:lnTo>
                      <a:pt x="0" y="0"/>
                    </a:lnTo>
                    <a:lnTo>
                      <a:pt x="26041" y="2762"/>
                    </a:lnTo>
                    <a:lnTo>
                      <a:pt x="17677" y="19431"/>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8" name="Google Shape;1588;p27"/>
              <p:cNvSpPr/>
              <p:nvPr/>
            </p:nvSpPr>
            <p:spPr>
              <a:xfrm>
                <a:off x="7092091" y="4242053"/>
                <a:ext cx="29936" cy="30194"/>
              </a:xfrm>
              <a:custGeom>
                <a:avLst/>
                <a:gdLst/>
                <a:ahLst/>
                <a:cxnLst/>
                <a:rect l="l" t="t" r="r" b="b"/>
                <a:pathLst>
                  <a:path w="29936" h="30194" extrusionOk="0">
                    <a:moveTo>
                      <a:pt x="0" y="17812"/>
                    </a:moveTo>
                    <a:lnTo>
                      <a:pt x="0" y="0"/>
                    </a:lnTo>
                    <a:lnTo>
                      <a:pt x="29937" y="0"/>
                    </a:lnTo>
                    <a:lnTo>
                      <a:pt x="22619" y="15907"/>
                    </a:lnTo>
                    <a:lnTo>
                      <a:pt x="9694" y="30194"/>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89" name="Google Shape;1589;p27"/>
              <p:cNvSpPr/>
              <p:nvPr/>
            </p:nvSpPr>
            <p:spPr>
              <a:xfrm>
                <a:off x="7091046" y="4166616"/>
                <a:ext cx="294970" cy="185547"/>
              </a:xfrm>
              <a:custGeom>
                <a:avLst/>
                <a:gdLst/>
                <a:ahLst/>
                <a:cxnLst/>
                <a:rect l="l" t="t" r="r" b="b"/>
                <a:pathLst>
                  <a:path w="294970" h="185547" extrusionOk="0">
                    <a:moveTo>
                      <a:pt x="149590" y="30194"/>
                    </a:moveTo>
                    <a:cubicBezTo>
                      <a:pt x="145702" y="30185"/>
                      <a:pt x="141825" y="30499"/>
                      <a:pt x="137995" y="31147"/>
                    </a:cubicBezTo>
                    <a:cubicBezTo>
                      <a:pt x="132768" y="31909"/>
                      <a:pt x="126970" y="32956"/>
                      <a:pt x="120508" y="34290"/>
                    </a:cubicBezTo>
                    <a:cubicBezTo>
                      <a:pt x="114045" y="35623"/>
                      <a:pt x="107393" y="37338"/>
                      <a:pt x="100360" y="39433"/>
                    </a:cubicBezTo>
                    <a:cubicBezTo>
                      <a:pt x="93593" y="41481"/>
                      <a:pt x="86988" y="44034"/>
                      <a:pt x="80592" y="47054"/>
                    </a:cubicBezTo>
                    <a:lnTo>
                      <a:pt x="131342" y="76486"/>
                    </a:lnTo>
                    <a:lnTo>
                      <a:pt x="140846" y="73247"/>
                    </a:lnTo>
                    <a:cubicBezTo>
                      <a:pt x="153771" y="68866"/>
                      <a:pt x="165936" y="65246"/>
                      <a:pt x="177436" y="62294"/>
                    </a:cubicBezTo>
                    <a:cubicBezTo>
                      <a:pt x="188194" y="59379"/>
                      <a:pt x="199209" y="57531"/>
                      <a:pt x="210319" y="56769"/>
                    </a:cubicBezTo>
                    <a:cubicBezTo>
                      <a:pt x="220469" y="56159"/>
                      <a:pt x="230666" y="56864"/>
                      <a:pt x="240636" y="58864"/>
                    </a:cubicBezTo>
                    <a:cubicBezTo>
                      <a:pt x="250681" y="61084"/>
                      <a:pt x="260309" y="64913"/>
                      <a:pt x="269147" y="70199"/>
                    </a:cubicBezTo>
                    <a:cubicBezTo>
                      <a:pt x="277948" y="74562"/>
                      <a:pt x="285475" y="81124"/>
                      <a:pt x="291006" y="89249"/>
                    </a:cubicBezTo>
                    <a:cubicBezTo>
                      <a:pt x="294722" y="95174"/>
                      <a:pt x="295891" y="102356"/>
                      <a:pt x="294237" y="109156"/>
                    </a:cubicBezTo>
                    <a:cubicBezTo>
                      <a:pt x="292080" y="116634"/>
                      <a:pt x="287984" y="123406"/>
                      <a:pt x="282357" y="128778"/>
                    </a:cubicBezTo>
                    <a:cubicBezTo>
                      <a:pt x="275382" y="135807"/>
                      <a:pt x="267598" y="141980"/>
                      <a:pt x="259168" y="147161"/>
                    </a:cubicBezTo>
                    <a:lnTo>
                      <a:pt x="291481" y="166211"/>
                    </a:lnTo>
                    <a:lnTo>
                      <a:pt x="273709" y="176213"/>
                    </a:lnTo>
                    <a:lnTo>
                      <a:pt x="241111" y="157163"/>
                    </a:lnTo>
                    <a:cubicBezTo>
                      <a:pt x="225572" y="164820"/>
                      <a:pt x="209349" y="170983"/>
                      <a:pt x="192642" y="175546"/>
                    </a:cubicBezTo>
                    <a:cubicBezTo>
                      <a:pt x="175155" y="180384"/>
                      <a:pt x="157288" y="183728"/>
                      <a:pt x="139230" y="185547"/>
                    </a:cubicBezTo>
                    <a:lnTo>
                      <a:pt x="122219" y="154972"/>
                    </a:lnTo>
                    <a:cubicBezTo>
                      <a:pt x="126990" y="154848"/>
                      <a:pt x="131751" y="154467"/>
                      <a:pt x="136474" y="153829"/>
                    </a:cubicBezTo>
                    <a:cubicBezTo>
                      <a:pt x="142842" y="153067"/>
                      <a:pt x="149875" y="151924"/>
                      <a:pt x="157763" y="150209"/>
                    </a:cubicBezTo>
                    <a:cubicBezTo>
                      <a:pt x="165651" y="148495"/>
                      <a:pt x="173824" y="146399"/>
                      <a:pt x="182568" y="143828"/>
                    </a:cubicBezTo>
                    <a:cubicBezTo>
                      <a:pt x="191064" y="141275"/>
                      <a:pt x="199351" y="138093"/>
                      <a:pt x="207372" y="134303"/>
                    </a:cubicBezTo>
                    <a:lnTo>
                      <a:pt x="156812" y="105061"/>
                    </a:lnTo>
                    <a:lnTo>
                      <a:pt x="150255" y="107347"/>
                    </a:lnTo>
                    <a:lnTo>
                      <a:pt x="143317" y="109442"/>
                    </a:lnTo>
                    <a:cubicBezTo>
                      <a:pt x="130582" y="113633"/>
                      <a:pt x="118987" y="116967"/>
                      <a:pt x="108343" y="118967"/>
                    </a:cubicBezTo>
                    <a:cubicBezTo>
                      <a:pt x="98573" y="121244"/>
                      <a:pt x="88613" y="122577"/>
                      <a:pt x="78596" y="122968"/>
                    </a:cubicBezTo>
                    <a:cubicBezTo>
                      <a:pt x="69748" y="123234"/>
                      <a:pt x="60910" y="122406"/>
                      <a:pt x="52271" y="120491"/>
                    </a:cubicBezTo>
                    <a:cubicBezTo>
                      <a:pt x="43746" y="118520"/>
                      <a:pt x="35544" y="115310"/>
                      <a:pt x="27941" y="110966"/>
                    </a:cubicBezTo>
                    <a:cubicBezTo>
                      <a:pt x="19578" y="106613"/>
                      <a:pt x="12326" y="100384"/>
                      <a:pt x="6748" y="92773"/>
                    </a:cubicBezTo>
                    <a:cubicBezTo>
                      <a:pt x="2689" y="87068"/>
                      <a:pt x="675" y="80153"/>
                      <a:pt x="1045" y="73152"/>
                    </a:cubicBezTo>
                    <a:cubicBezTo>
                      <a:pt x="1787" y="65856"/>
                      <a:pt x="4704" y="58950"/>
                      <a:pt x="9409" y="53340"/>
                    </a:cubicBezTo>
                    <a:cubicBezTo>
                      <a:pt x="15244" y="45977"/>
                      <a:pt x="22163" y="39557"/>
                      <a:pt x="29937" y="34290"/>
                    </a:cubicBezTo>
                    <a:lnTo>
                      <a:pt x="0" y="16954"/>
                    </a:lnTo>
                    <a:lnTo>
                      <a:pt x="17582" y="6763"/>
                    </a:lnTo>
                    <a:lnTo>
                      <a:pt x="47329" y="23908"/>
                    </a:lnTo>
                    <a:cubicBezTo>
                      <a:pt x="61242" y="16993"/>
                      <a:pt x="75869" y="11621"/>
                      <a:pt x="90951" y="7906"/>
                    </a:cubicBezTo>
                    <a:cubicBezTo>
                      <a:pt x="105283" y="4220"/>
                      <a:pt x="119862" y="1581"/>
                      <a:pt x="134573" y="0"/>
                    </a:cubicBezTo>
                    <a:close/>
                    <a:moveTo>
                      <a:pt x="63200" y="83629"/>
                    </a:moveTo>
                    <a:cubicBezTo>
                      <a:pt x="69881" y="87468"/>
                      <a:pt x="77589" y="89106"/>
                      <a:pt x="85249" y="88297"/>
                    </a:cubicBezTo>
                    <a:cubicBezTo>
                      <a:pt x="95570" y="87173"/>
                      <a:pt x="105739" y="84906"/>
                      <a:pt x="115566" y="81534"/>
                    </a:cubicBezTo>
                    <a:lnTo>
                      <a:pt x="68047" y="54007"/>
                    </a:lnTo>
                    <a:cubicBezTo>
                      <a:pt x="50560" y="65437"/>
                      <a:pt x="48944" y="75314"/>
                      <a:pt x="63200" y="83629"/>
                    </a:cubicBezTo>
                    <a:close/>
                    <a:moveTo>
                      <a:pt x="230087" y="97536"/>
                    </a:moveTo>
                    <a:cubicBezTo>
                      <a:pt x="222845" y="93554"/>
                      <a:pt x="214500" y="92050"/>
                      <a:pt x="206327" y="93250"/>
                    </a:cubicBezTo>
                    <a:cubicBezTo>
                      <a:pt x="195046" y="94707"/>
                      <a:pt x="183917" y="97164"/>
                      <a:pt x="173064" y="100584"/>
                    </a:cubicBezTo>
                    <a:lnTo>
                      <a:pt x="220583" y="127921"/>
                    </a:lnTo>
                    <a:cubicBezTo>
                      <a:pt x="240541" y="115633"/>
                      <a:pt x="243772" y="105442"/>
                      <a:pt x="230087" y="97536"/>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590" name="Google Shape;1590;p27"/>
            <p:cNvGrpSpPr/>
            <p:nvPr/>
          </p:nvGrpSpPr>
          <p:grpSpPr>
            <a:xfrm>
              <a:off x="4984142" y="3105498"/>
              <a:ext cx="883852" cy="621125"/>
              <a:chOff x="6793767" y="3847623"/>
              <a:chExt cx="883852" cy="621125"/>
            </a:xfrm>
          </p:grpSpPr>
          <p:sp>
            <p:nvSpPr>
              <p:cNvPr id="1591" name="Google Shape;1591;p27"/>
              <p:cNvSpPr/>
              <p:nvPr/>
            </p:nvSpPr>
            <p:spPr>
              <a:xfrm>
                <a:off x="6793767" y="3957256"/>
                <a:ext cx="883852" cy="511492"/>
              </a:xfrm>
              <a:custGeom>
                <a:avLst/>
                <a:gdLst/>
                <a:ahLst/>
                <a:cxnLst/>
                <a:rect l="l" t="t" r="r" b="b"/>
                <a:pathLst>
                  <a:path w="883852" h="511492" extrusionOk="0">
                    <a:moveTo>
                      <a:pt x="883852" y="255746"/>
                    </a:moveTo>
                    <a:cubicBezTo>
                      <a:pt x="883852" y="396991"/>
                      <a:pt x="685995" y="511493"/>
                      <a:pt x="441926" y="511493"/>
                    </a:cubicBezTo>
                    <a:cubicBezTo>
                      <a:pt x="197857" y="511493"/>
                      <a:pt x="0" y="396991"/>
                      <a:pt x="0" y="255746"/>
                    </a:cubicBezTo>
                    <a:cubicBezTo>
                      <a:pt x="0" y="114501"/>
                      <a:pt x="197857" y="0"/>
                      <a:pt x="441926" y="0"/>
                    </a:cubicBezTo>
                    <a:cubicBezTo>
                      <a:pt x="685995" y="0"/>
                      <a:pt x="883852" y="114501"/>
                      <a:pt x="883852" y="255746"/>
                    </a:cubicBez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92" name="Google Shape;1592;p27"/>
              <p:cNvSpPr/>
              <p:nvPr/>
            </p:nvSpPr>
            <p:spPr>
              <a:xfrm>
                <a:off x="6793958" y="4100322"/>
                <a:ext cx="87339" cy="116585"/>
              </a:xfrm>
              <a:custGeom>
                <a:avLst/>
                <a:gdLst/>
                <a:ahLst/>
                <a:cxnLst/>
                <a:rect l="l" t="t" r="r" b="b"/>
                <a:pathLst>
                  <a:path w="87339" h="116585" extrusionOk="0">
                    <a:moveTo>
                      <a:pt x="0" y="116586"/>
                    </a:moveTo>
                    <a:lnTo>
                      <a:pt x="0" y="0"/>
                    </a:lnTo>
                    <a:lnTo>
                      <a:pt x="87340" y="78010"/>
                    </a:lnTo>
                    <a:lnTo>
                      <a:pt x="0" y="116586"/>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93" name="Google Shape;1593;p27"/>
              <p:cNvSpPr/>
              <p:nvPr/>
            </p:nvSpPr>
            <p:spPr>
              <a:xfrm>
                <a:off x="7611093" y="4103369"/>
                <a:ext cx="66526" cy="157162"/>
              </a:xfrm>
              <a:custGeom>
                <a:avLst/>
                <a:gdLst/>
                <a:ahLst/>
                <a:cxnLst/>
                <a:rect l="l" t="t" r="r" b="b"/>
                <a:pathLst>
                  <a:path w="66526" h="157162" extrusionOk="0">
                    <a:moveTo>
                      <a:pt x="66527" y="0"/>
                    </a:moveTo>
                    <a:lnTo>
                      <a:pt x="66527" y="109633"/>
                    </a:lnTo>
                    <a:lnTo>
                      <a:pt x="21859" y="157163"/>
                    </a:lnTo>
                    <a:lnTo>
                      <a:pt x="0" y="31623"/>
                    </a:lnTo>
                    <a:lnTo>
                      <a:pt x="66527" y="0"/>
                    </a:lnTo>
                    <a:close/>
                  </a:path>
                </a:pathLst>
              </a:custGeom>
              <a:solidFill>
                <a:srgbClr val="DD990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94" name="Google Shape;1594;p27"/>
              <p:cNvSpPr/>
              <p:nvPr/>
            </p:nvSpPr>
            <p:spPr>
              <a:xfrm>
                <a:off x="6793767" y="3847623"/>
                <a:ext cx="883852" cy="511492"/>
              </a:xfrm>
              <a:custGeom>
                <a:avLst/>
                <a:gdLst/>
                <a:ahLst/>
                <a:cxnLst/>
                <a:rect l="l" t="t" r="r" b="b"/>
                <a:pathLst>
                  <a:path w="883852" h="511492" extrusionOk="0">
                    <a:moveTo>
                      <a:pt x="883852" y="255746"/>
                    </a:moveTo>
                    <a:cubicBezTo>
                      <a:pt x="883852" y="396991"/>
                      <a:pt x="685995" y="511492"/>
                      <a:pt x="441926" y="511492"/>
                    </a:cubicBezTo>
                    <a:cubicBezTo>
                      <a:pt x="197857" y="511492"/>
                      <a:pt x="0" y="396991"/>
                      <a:pt x="0" y="255746"/>
                    </a:cubicBezTo>
                    <a:cubicBezTo>
                      <a:pt x="0" y="114501"/>
                      <a:pt x="197857" y="0"/>
                      <a:pt x="441926" y="0"/>
                    </a:cubicBezTo>
                    <a:cubicBezTo>
                      <a:pt x="685995" y="0"/>
                      <a:pt x="883852" y="114501"/>
                      <a:pt x="883852" y="255746"/>
                    </a:cubicBezTo>
                    <a:close/>
                  </a:path>
                </a:pathLst>
              </a:custGeom>
              <a:solidFill>
                <a:srgbClr val="F9CB07"/>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95" name="Google Shape;1595;p27"/>
              <p:cNvSpPr/>
              <p:nvPr/>
            </p:nvSpPr>
            <p:spPr>
              <a:xfrm>
                <a:off x="6919483" y="3917323"/>
                <a:ext cx="632596" cy="366021"/>
              </a:xfrm>
              <a:custGeom>
                <a:avLst/>
                <a:gdLst/>
                <a:ahLst/>
                <a:cxnLst/>
                <a:rect l="l" t="t" r="r" b="b"/>
                <a:pathLst>
                  <a:path w="632596" h="366021" extrusionOk="0">
                    <a:moveTo>
                      <a:pt x="632021" y="194048"/>
                    </a:moveTo>
                    <a:cubicBezTo>
                      <a:pt x="627555" y="237101"/>
                      <a:pt x="596952" y="279773"/>
                      <a:pt x="540025" y="312444"/>
                    </a:cubicBezTo>
                    <a:cubicBezTo>
                      <a:pt x="416476" y="383881"/>
                      <a:pt x="216136" y="383881"/>
                      <a:pt x="92587" y="312444"/>
                    </a:cubicBezTo>
                    <a:cubicBezTo>
                      <a:pt x="35564" y="279487"/>
                      <a:pt x="4962" y="237101"/>
                      <a:pt x="590" y="194048"/>
                    </a:cubicBezTo>
                    <a:cubicBezTo>
                      <a:pt x="-4732" y="143565"/>
                      <a:pt x="25965" y="92130"/>
                      <a:pt x="92587" y="53649"/>
                    </a:cubicBezTo>
                    <a:cubicBezTo>
                      <a:pt x="216136" y="-17883"/>
                      <a:pt x="416380" y="-17883"/>
                      <a:pt x="540025" y="53649"/>
                    </a:cubicBezTo>
                    <a:cubicBezTo>
                      <a:pt x="606836" y="92130"/>
                      <a:pt x="637249" y="143565"/>
                      <a:pt x="632021" y="194048"/>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96" name="Google Shape;1596;p27"/>
              <p:cNvSpPr/>
              <p:nvPr/>
            </p:nvSpPr>
            <p:spPr>
              <a:xfrm>
                <a:off x="6920073" y="3939230"/>
                <a:ext cx="631431" cy="344114"/>
              </a:xfrm>
              <a:custGeom>
                <a:avLst/>
                <a:gdLst/>
                <a:ahLst/>
                <a:cxnLst/>
                <a:rect l="l" t="t" r="r" b="b"/>
                <a:pathLst>
                  <a:path w="631431" h="344114" extrusionOk="0">
                    <a:moveTo>
                      <a:pt x="631432" y="172141"/>
                    </a:moveTo>
                    <a:cubicBezTo>
                      <a:pt x="626965" y="215194"/>
                      <a:pt x="596363" y="257866"/>
                      <a:pt x="539435" y="290536"/>
                    </a:cubicBezTo>
                    <a:cubicBezTo>
                      <a:pt x="415886" y="361974"/>
                      <a:pt x="215546" y="361974"/>
                      <a:pt x="91997" y="290536"/>
                    </a:cubicBezTo>
                    <a:cubicBezTo>
                      <a:pt x="34974" y="257580"/>
                      <a:pt x="4372" y="215194"/>
                      <a:pt x="0" y="172141"/>
                    </a:cubicBezTo>
                    <a:cubicBezTo>
                      <a:pt x="4372" y="128992"/>
                      <a:pt x="34974" y="86416"/>
                      <a:pt x="91997" y="53650"/>
                    </a:cubicBezTo>
                    <a:cubicBezTo>
                      <a:pt x="215546" y="-17883"/>
                      <a:pt x="415791" y="-17883"/>
                      <a:pt x="539435" y="53650"/>
                    </a:cubicBezTo>
                    <a:cubicBezTo>
                      <a:pt x="596743" y="86606"/>
                      <a:pt x="626965" y="128992"/>
                      <a:pt x="631432" y="172141"/>
                    </a:cubicBezTo>
                    <a:close/>
                  </a:path>
                </a:pathLst>
              </a:custGeom>
              <a:solidFill>
                <a:srgbClr val="E8A30A"/>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97" name="Google Shape;1597;p27"/>
              <p:cNvSpPr/>
              <p:nvPr/>
            </p:nvSpPr>
            <p:spPr>
              <a:xfrm>
                <a:off x="7081637" y="4021645"/>
                <a:ext cx="294557" cy="185070"/>
              </a:xfrm>
              <a:custGeom>
                <a:avLst/>
                <a:gdLst/>
                <a:ahLst/>
                <a:cxnLst/>
                <a:rect l="l" t="t" r="r" b="b"/>
                <a:pathLst>
                  <a:path w="294557" h="185070" extrusionOk="0">
                    <a:moveTo>
                      <a:pt x="149495" y="29813"/>
                    </a:moveTo>
                    <a:cubicBezTo>
                      <a:pt x="145608" y="29756"/>
                      <a:pt x="141730" y="30042"/>
                      <a:pt x="137900" y="30671"/>
                    </a:cubicBezTo>
                    <a:cubicBezTo>
                      <a:pt x="132673" y="31432"/>
                      <a:pt x="126876" y="32480"/>
                      <a:pt x="120413" y="33814"/>
                    </a:cubicBezTo>
                    <a:cubicBezTo>
                      <a:pt x="113951" y="35147"/>
                      <a:pt x="107203" y="36957"/>
                      <a:pt x="100265" y="39053"/>
                    </a:cubicBezTo>
                    <a:cubicBezTo>
                      <a:pt x="93470" y="41072"/>
                      <a:pt x="86827" y="43586"/>
                      <a:pt x="80402" y="46577"/>
                    </a:cubicBezTo>
                    <a:lnTo>
                      <a:pt x="131057" y="76010"/>
                    </a:lnTo>
                    <a:lnTo>
                      <a:pt x="140561" y="72771"/>
                    </a:lnTo>
                    <a:cubicBezTo>
                      <a:pt x="153486" y="68485"/>
                      <a:pt x="165651" y="64865"/>
                      <a:pt x="177151" y="61817"/>
                    </a:cubicBezTo>
                    <a:cubicBezTo>
                      <a:pt x="187909" y="58931"/>
                      <a:pt x="198924" y="57112"/>
                      <a:pt x="210034" y="56388"/>
                    </a:cubicBezTo>
                    <a:cubicBezTo>
                      <a:pt x="220155" y="55702"/>
                      <a:pt x="230315" y="56369"/>
                      <a:pt x="240256" y="58388"/>
                    </a:cubicBezTo>
                    <a:cubicBezTo>
                      <a:pt x="250292" y="60646"/>
                      <a:pt x="259919" y="64465"/>
                      <a:pt x="268767" y="69723"/>
                    </a:cubicBezTo>
                    <a:cubicBezTo>
                      <a:pt x="277549" y="74114"/>
                      <a:pt x="285066" y="80667"/>
                      <a:pt x="290626" y="88773"/>
                    </a:cubicBezTo>
                    <a:cubicBezTo>
                      <a:pt x="294294" y="94717"/>
                      <a:pt x="295454" y="101879"/>
                      <a:pt x="293857" y="108680"/>
                    </a:cubicBezTo>
                    <a:cubicBezTo>
                      <a:pt x="291709" y="116157"/>
                      <a:pt x="287604" y="122939"/>
                      <a:pt x="281977" y="128302"/>
                    </a:cubicBezTo>
                    <a:cubicBezTo>
                      <a:pt x="274973" y="135331"/>
                      <a:pt x="267152" y="141503"/>
                      <a:pt x="258693" y="146685"/>
                    </a:cubicBezTo>
                    <a:lnTo>
                      <a:pt x="291006" y="165735"/>
                    </a:lnTo>
                    <a:lnTo>
                      <a:pt x="273614" y="175736"/>
                    </a:lnTo>
                    <a:lnTo>
                      <a:pt x="241016" y="156686"/>
                    </a:lnTo>
                    <a:cubicBezTo>
                      <a:pt x="225506" y="164402"/>
                      <a:pt x="209264" y="170555"/>
                      <a:pt x="192547" y="175070"/>
                    </a:cubicBezTo>
                    <a:cubicBezTo>
                      <a:pt x="175022" y="179918"/>
                      <a:pt x="157126" y="183261"/>
                      <a:pt x="139040" y="185071"/>
                    </a:cubicBezTo>
                    <a:lnTo>
                      <a:pt x="122029" y="154496"/>
                    </a:lnTo>
                    <a:cubicBezTo>
                      <a:pt x="125165" y="154496"/>
                      <a:pt x="129917" y="154496"/>
                      <a:pt x="136284" y="153448"/>
                    </a:cubicBezTo>
                    <a:cubicBezTo>
                      <a:pt x="142652" y="152400"/>
                      <a:pt x="149780" y="151447"/>
                      <a:pt x="157573" y="149733"/>
                    </a:cubicBezTo>
                    <a:cubicBezTo>
                      <a:pt x="165366" y="148019"/>
                      <a:pt x="173729" y="145923"/>
                      <a:pt x="182378" y="143351"/>
                    </a:cubicBezTo>
                    <a:cubicBezTo>
                      <a:pt x="190912" y="140827"/>
                      <a:pt x="199238" y="137646"/>
                      <a:pt x="207278" y="133826"/>
                    </a:cubicBezTo>
                    <a:lnTo>
                      <a:pt x="156718" y="104585"/>
                    </a:lnTo>
                    <a:lnTo>
                      <a:pt x="150065" y="106871"/>
                    </a:lnTo>
                    <a:lnTo>
                      <a:pt x="143222" y="109061"/>
                    </a:lnTo>
                    <a:cubicBezTo>
                      <a:pt x="130487" y="113252"/>
                      <a:pt x="118797" y="116491"/>
                      <a:pt x="108248" y="118586"/>
                    </a:cubicBezTo>
                    <a:cubicBezTo>
                      <a:pt x="98450" y="120863"/>
                      <a:pt x="88461" y="122206"/>
                      <a:pt x="78406" y="122587"/>
                    </a:cubicBezTo>
                    <a:cubicBezTo>
                      <a:pt x="69596" y="122901"/>
                      <a:pt x="60777" y="122072"/>
                      <a:pt x="52176" y="120110"/>
                    </a:cubicBezTo>
                    <a:cubicBezTo>
                      <a:pt x="43622" y="118129"/>
                      <a:pt x="35392" y="114919"/>
                      <a:pt x="27751" y="110585"/>
                    </a:cubicBezTo>
                    <a:cubicBezTo>
                      <a:pt x="19454" y="106175"/>
                      <a:pt x="12250" y="99955"/>
                      <a:pt x="6653" y="92393"/>
                    </a:cubicBezTo>
                    <a:cubicBezTo>
                      <a:pt x="2528" y="86716"/>
                      <a:pt x="485" y="79781"/>
                      <a:pt x="855" y="72771"/>
                    </a:cubicBezTo>
                    <a:cubicBezTo>
                      <a:pt x="1682" y="65503"/>
                      <a:pt x="4590" y="58617"/>
                      <a:pt x="9219" y="52959"/>
                    </a:cubicBezTo>
                    <a:cubicBezTo>
                      <a:pt x="15064" y="45577"/>
                      <a:pt x="22020" y="39148"/>
                      <a:pt x="29842" y="33909"/>
                    </a:cubicBezTo>
                    <a:lnTo>
                      <a:pt x="0" y="16954"/>
                    </a:lnTo>
                    <a:lnTo>
                      <a:pt x="17582" y="6763"/>
                    </a:lnTo>
                    <a:lnTo>
                      <a:pt x="47234" y="24003"/>
                    </a:lnTo>
                    <a:cubicBezTo>
                      <a:pt x="61148" y="17050"/>
                      <a:pt x="75774" y="11659"/>
                      <a:pt x="90856" y="7906"/>
                    </a:cubicBezTo>
                    <a:cubicBezTo>
                      <a:pt x="105188" y="4239"/>
                      <a:pt x="119767" y="1591"/>
                      <a:pt x="134479" y="0"/>
                    </a:cubicBezTo>
                    <a:close/>
                    <a:moveTo>
                      <a:pt x="63105" y="83153"/>
                    </a:moveTo>
                    <a:cubicBezTo>
                      <a:pt x="69786" y="86992"/>
                      <a:pt x="77494" y="88659"/>
                      <a:pt x="85154" y="87916"/>
                    </a:cubicBezTo>
                    <a:cubicBezTo>
                      <a:pt x="95437" y="86735"/>
                      <a:pt x="105568" y="84468"/>
                      <a:pt x="115376" y="81153"/>
                    </a:cubicBezTo>
                    <a:lnTo>
                      <a:pt x="67857" y="53530"/>
                    </a:lnTo>
                    <a:cubicBezTo>
                      <a:pt x="50370" y="65056"/>
                      <a:pt x="48850" y="74866"/>
                      <a:pt x="63105" y="83629"/>
                    </a:cubicBezTo>
                    <a:close/>
                    <a:moveTo>
                      <a:pt x="229992" y="97060"/>
                    </a:moveTo>
                    <a:cubicBezTo>
                      <a:pt x="222712" y="93097"/>
                      <a:pt x="214329" y="91621"/>
                      <a:pt x="206137" y="92869"/>
                    </a:cubicBezTo>
                    <a:cubicBezTo>
                      <a:pt x="194885" y="94288"/>
                      <a:pt x="183784" y="96717"/>
                      <a:pt x="172969" y="100108"/>
                    </a:cubicBezTo>
                    <a:lnTo>
                      <a:pt x="220488" y="127540"/>
                    </a:lnTo>
                    <a:cubicBezTo>
                      <a:pt x="240446" y="115157"/>
                      <a:pt x="243677" y="105061"/>
                      <a:pt x="229992" y="9706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98" name="Google Shape;1598;p27"/>
              <p:cNvSpPr/>
              <p:nvPr/>
            </p:nvSpPr>
            <p:spPr>
              <a:xfrm>
                <a:off x="7203761" y="4159186"/>
                <a:ext cx="19007" cy="25526"/>
              </a:xfrm>
              <a:custGeom>
                <a:avLst/>
                <a:gdLst/>
                <a:ahLst/>
                <a:cxnLst/>
                <a:rect l="l" t="t" r="r" b="b"/>
                <a:pathLst>
                  <a:path w="19007" h="25526" extrusionOk="0">
                    <a:moveTo>
                      <a:pt x="0" y="17145"/>
                    </a:moveTo>
                    <a:cubicBezTo>
                      <a:pt x="475" y="15907"/>
                      <a:pt x="0" y="0"/>
                      <a:pt x="0" y="0"/>
                    </a:cubicBezTo>
                    <a:lnTo>
                      <a:pt x="19008" y="12478"/>
                    </a:lnTo>
                    <a:lnTo>
                      <a:pt x="10644" y="25527"/>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599" name="Google Shape;1599;p27"/>
              <p:cNvSpPr/>
              <p:nvPr/>
            </p:nvSpPr>
            <p:spPr>
              <a:xfrm>
                <a:off x="7330922" y="4170044"/>
                <a:ext cx="42006" cy="19716"/>
              </a:xfrm>
              <a:custGeom>
                <a:avLst/>
                <a:gdLst/>
                <a:ahLst/>
                <a:cxnLst/>
                <a:rect l="l" t="t" r="r" b="b"/>
                <a:pathLst>
                  <a:path w="42006" h="19716" extrusionOk="0">
                    <a:moveTo>
                      <a:pt x="42007" y="17145"/>
                    </a:moveTo>
                    <a:lnTo>
                      <a:pt x="42007" y="0"/>
                    </a:lnTo>
                    <a:lnTo>
                      <a:pt x="0" y="3239"/>
                    </a:lnTo>
                    <a:lnTo>
                      <a:pt x="24140" y="19717"/>
                    </a:lnTo>
                    <a:lnTo>
                      <a:pt x="42007"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00" name="Google Shape;1600;p27"/>
              <p:cNvSpPr/>
              <p:nvPr/>
            </p:nvSpPr>
            <p:spPr>
              <a:xfrm>
                <a:off x="7345082" y="4106799"/>
                <a:ext cx="31457" cy="17430"/>
              </a:xfrm>
              <a:custGeom>
                <a:avLst/>
                <a:gdLst/>
                <a:ahLst/>
                <a:cxnLst/>
                <a:rect l="l" t="t" r="r" b="b"/>
                <a:pathLst>
                  <a:path w="31457" h="17430" extrusionOk="0">
                    <a:moveTo>
                      <a:pt x="31458" y="17431"/>
                    </a:moveTo>
                    <a:lnTo>
                      <a:pt x="31458" y="0"/>
                    </a:lnTo>
                    <a:lnTo>
                      <a:pt x="0" y="11430"/>
                    </a:lnTo>
                    <a:lnTo>
                      <a:pt x="31458" y="17431"/>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01" name="Google Shape;1601;p27"/>
              <p:cNvSpPr/>
              <p:nvPr/>
            </p:nvSpPr>
            <p:spPr>
              <a:xfrm>
                <a:off x="7246148" y="4113180"/>
                <a:ext cx="47424" cy="33147"/>
              </a:xfrm>
              <a:custGeom>
                <a:avLst/>
                <a:gdLst/>
                <a:ahLst/>
                <a:cxnLst/>
                <a:rect l="l" t="t" r="r" b="b"/>
                <a:pathLst>
                  <a:path w="47424" h="33147" extrusionOk="0">
                    <a:moveTo>
                      <a:pt x="0" y="10097"/>
                    </a:moveTo>
                    <a:lnTo>
                      <a:pt x="10549" y="0"/>
                    </a:lnTo>
                    <a:lnTo>
                      <a:pt x="47424" y="25622"/>
                    </a:lnTo>
                    <a:lnTo>
                      <a:pt x="45143" y="33147"/>
                    </a:lnTo>
                    <a:cubicBezTo>
                      <a:pt x="45143" y="33147"/>
                      <a:pt x="17582" y="21527"/>
                      <a:pt x="16632" y="20860"/>
                    </a:cubicBezTo>
                    <a:cubicBezTo>
                      <a:pt x="15681" y="20193"/>
                      <a:pt x="0" y="10097"/>
                      <a:pt x="0" y="10097"/>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02" name="Google Shape;1602;p27"/>
              <p:cNvSpPr/>
              <p:nvPr/>
            </p:nvSpPr>
            <p:spPr>
              <a:xfrm>
                <a:off x="7149589" y="4058031"/>
                <a:ext cx="59018" cy="38957"/>
              </a:xfrm>
              <a:custGeom>
                <a:avLst/>
                <a:gdLst/>
                <a:ahLst/>
                <a:cxnLst/>
                <a:rect l="l" t="t" r="r" b="b"/>
                <a:pathLst>
                  <a:path w="59018" h="38957" extrusionOk="0">
                    <a:moveTo>
                      <a:pt x="0" y="11144"/>
                    </a:moveTo>
                    <a:lnTo>
                      <a:pt x="48945" y="38957"/>
                    </a:lnTo>
                    <a:lnTo>
                      <a:pt x="59019" y="31718"/>
                    </a:lnTo>
                    <a:cubicBezTo>
                      <a:pt x="59019" y="31718"/>
                      <a:pt x="52841" y="24574"/>
                      <a:pt x="52366" y="23908"/>
                    </a:cubicBezTo>
                    <a:cubicBezTo>
                      <a:pt x="48004" y="18878"/>
                      <a:pt x="42872" y="14564"/>
                      <a:pt x="37160" y="11144"/>
                    </a:cubicBezTo>
                    <a:cubicBezTo>
                      <a:pt x="33549" y="10478"/>
                      <a:pt x="10264" y="0"/>
                      <a:pt x="10264" y="0"/>
                    </a:cubicBez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03" name="Google Shape;1603;p27"/>
              <p:cNvSpPr/>
              <p:nvPr/>
            </p:nvSpPr>
            <p:spPr>
              <a:xfrm>
                <a:off x="7203761" y="4026884"/>
                <a:ext cx="27370" cy="24574"/>
              </a:xfrm>
              <a:custGeom>
                <a:avLst/>
                <a:gdLst/>
                <a:ahLst/>
                <a:cxnLst/>
                <a:rect l="l" t="t" r="r" b="b"/>
                <a:pathLst>
                  <a:path w="27370" h="24574" extrusionOk="0">
                    <a:moveTo>
                      <a:pt x="27371" y="24575"/>
                    </a:moveTo>
                    <a:lnTo>
                      <a:pt x="27371" y="7334"/>
                    </a:lnTo>
                    <a:lnTo>
                      <a:pt x="4847" y="0"/>
                    </a:lnTo>
                    <a:lnTo>
                      <a:pt x="0" y="13526"/>
                    </a:lnTo>
                    <a:lnTo>
                      <a:pt x="1236" y="19717"/>
                    </a:lnTo>
                    <a:lnTo>
                      <a:pt x="27371" y="2457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04" name="Google Shape;1604;p27"/>
              <p:cNvSpPr/>
              <p:nvPr/>
            </p:nvSpPr>
            <p:spPr>
              <a:xfrm>
                <a:off x="7081637" y="4021835"/>
                <a:ext cx="26040" cy="19526"/>
              </a:xfrm>
              <a:custGeom>
                <a:avLst/>
                <a:gdLst/>
                <a:ahLst/>
                <a:cxnLst/>
                <a:rect l="l" t="t" r="r" b="b"/>
                <a:pathLst>
                  <a:path w="26040" h="19526" extrusionOk="0">
                    <a:moveTo>
                      <a:pt x="0" y="17145"/>
                    </a:moveTo>
                    <a:lnTo>
                      <a:pt x="0" y="0"/>
                    </a:lnTo>
                    <a:lnTo>
                      <a:pt x="26041" y="2858"/>
                    </a:lnTo>
                    <a:lnTo>
                      <a:pt x="17582" y="19526"/>
                    </a:lnTo>
                    <a:lnTo>
                      <a:pt x="0" y="17145"/>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05" name="Google Shape;1605;p27"/>
              <p:cNvSpPr/>
              <p:nvPr/>
            </p:nvSpPr>
            <p:spPr>
              <a:xfrm>
                <a:off x="7082588" y="4079462"/>
                <a:ext cx="29842" cy="30289"/>
              </a:xfrm>
              <a:custGeom>
                <a:avLst/>
                <a:gdLst/>
                <a:ahLst/>
                <a:cxnLst/>
                <a:rect l="l" t="t" r="r" b="b"/>
                <a:pathLst>
                  <a:path w="29842" h="30289" extrusionOk="0">
                    <a:moveTo>
                      <a:pt x="0" y="17812"/>
                    </a:moveTo>
                    <a:lnTo>
                      <a:pt x="0" y="0"/>
                    </a:lnTo>
                    <a:lnTo>
                      <a:pt x="29842" y="0"/>
                    </a:lnTo>
                    <a:lnTo>
                      <a:pt x="22619" y="16002"/>
                    </a:lnTo>
                    <a:lnTo>
                      <a:pt x="9599" y="30289"/>
                    </a:lnTo>
                    <a:close/>
                  </a:path>
                </a:pathLst>
              </a:custGeom>
              <a:solidFill>
                <a:srgbClr val="CC8B0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06" name="Google Shape;1606;p27"/>
              <p:cNvSpPr/>
              <p:nvPr/>
            </p:nvSpPr>
            <p:spPr>
              <a:xfrm>
                <a:off x="7081542" y="4004024"/>
                <a:ext cx="294657" cy="185547"/>
              </a:xfrm>
              <a:custGeom>
                <a:avLst/>
                <a:gdLst/>
                <a:ahLst/>
                <a:cxnLst/>
                <a:rect l="l" t="t" r="r" b="b"/>
                <a:pathLst>
                  <a:path w="294657" h="185547" extrusionOk="0">
                    <a:moveTo>
                      <a:pt x="149590" y="30194"/>
                    </a:moveTo>
                    <a:cubicBezTo>
                      <a:pt x="145702" y="30185"/>
                      <a:pt x="141825" y="30499"/>
                      <a:pt x="137995" y="31147"/>
                    </a:cubicBezTo>
                    <a:cubicBezTo>
                      <a:pt x="132768" y="31909"/>
                      <a:pt x="126970" y="32956"/>
                      <a:pt x="120508" y="34290"/>
                    </a:cubicBezTo>
                    <a:cubicBezTo>
                      <a:pt x="114045" y="35623"/>
                      <a:pt x="107298" y="37433"/>
                      <a:pt x="100360" y="39529"/>
                    </a:cubicBezTo>
                    <a:cubicBezTo>
                      <a:pt x="93565" y="41548"/>
                      <a:pt x="86922" y="44063"/>
                      <a:pt x="80497" y="47054"/>
                    </a:cubicBezTo>
                    <a:lnTo>
                      <a:pt x="131152" y="76486"/>
                    </a:lnTo>
                    <a:lnTo>
                      <a:pt x="140656" y="73247"/>
                    </a:lnTo>
                    <a:cubicBezTo>
                      <a:pt x="153581" y="68961"/>
                      <a:pt x="165746" y="65246"/>
                      <a:pt x="177246" y="62294"/>
                    </a:cubicBezTo>
                    <a:cubicBezTo>
                      <a:pt x="187994" y="59360"/>
                      <a:pt x="199009" y="57541"/>
                      <a:pt x="210129" y="56864"/>
                    </a:cubicBezTo>
                    <a:cubicBezTo>
                      <a:pt x="220250" y="56179"/>
                      <a:pt x="230410" y="56845"/>
                      <a:pt x="240351" y="58864"/>
                    </a:cubicBezTo>
                    <a:cubicBezTo>
                      <a:pt x="250406" y="61074"/>
                      <a:pt x="260033" y="64903"/>
                      <a:pt x="268862" y="70199"/>
                    </a:cubicBezTo>
                    <a:cubicBezTo>
                      <a:pt x="277644" y="74590"/>
                      <a:pt x="285161" y="81144"/>
                      <a:pt x="290721" y="89249"/>
                    </a:cubicBezTo>
                    <a:cubicBezTo>
                      <a:pt x="294399" y="95193"/>
                      <a:pt x="295558" y="102356"/>
                      <a:pt x="293952" y="109156"/>
                    </a:cubicBezTo>
                    <a:cubicBezTo>
                      <a:pt x="291776" y="116624"/>
                      <a:pt x="287680" y="123397"/>
                      <a:pt x="282072" y="128778"/>
                    </a:cubicBezTo>
                    <a:cubicBezTo>
                      <a:pt x="275068" y="135807"/>
                      <a:pt x="267246" y="141980"/>
                      <a:pt x="258788" y="147161"/>
                    </a:cubicBezTo>
                    <a:lnTo>
                      <a:pt x="291101" y="166211"/>
                    </a:lnTo>
                    <a:lnTo>
                      <a:pt x="273709" y="176213"/>
                    </a:lnTo>
                    <a:lnTo>
                      <a:pt x="241111" y="157163"/>
                    </a:lnTo>
                    <a:cubicBezTo>
                      <a:pt x="225582" y="164830"/>
                      <a:pt x="209349" y="170993"/>
                      <a:pt x="192642" y="175546"/>
                    </a:cubicBezTo>
                    <a:cubicBezTo>
                      <a:pt x="175117" y="180394"/>
                      <a:pt x="157221" y="183737"/>
                      <a:pt x="139135" y="185547"/>
                    </a:cubicBezTo>
                    <a:lnTo>
                      <a:pt x="122123" y="154972"/>
                    </a:lnTo>
                    <a:cubicBezTo>
                      <a:pt x="126894" y="154848"/>
                      <a:pt x="131656" y="154467"/>
                      <a:pt x="136379" y="153829"/>
                    </a:cubicBezTo>
                    <a:cubicBezTo>
                      <a:pt x="143536" y="153019"/>
                      <a:pt x="150644" y="151810"/>
                      <a:pt x="157668" y="150209"/>
                    </a:cubicBezTo>
                    <a:cubicBezTo>
                      <a:pt x="165556" y="148495"/>
                      <a:pt x="173824" y="146399"/>
                      <a:pt x="182473" y="143828"/>
                    </a:cubicBezTo>
                    <a:cubicBezTo>
                      <a:pt x="190988" y="141256"/>
                      <a:pt x="199313" y="138074"/>
                      <a:pt x="207372" y="134303"/>
                    </a:cubicBezTo>
                    <a:lnTo>
                      <a:pt x="156812" y="105061"/>
                    </a:lnTo>
                    <a:lnTo>
                      <a:pt x="150160" y="107347"/>
                    </a:lnTo>
                    <a:lnTo>
                      <a:pt x="143317" y="109442"/>
                    </a:lnTo>
                    <a:cubicBezTo>
                      <a:pt x="130582" y="113633"/>
                      <a:pt x="118892" y="116967"/>
                      <a:pt x="108343" y="118967"/>
                    </a:cubicBezTo>
                    <a:cubicBezTo>
                      <a:pt x="98545" y="121244"/>
                      <a:pt x="88556" y="122587"/>
                      <a:pt x="78501" y="122968"/>
                    </a:cubicBezTo>
                    <a:cubicBezTo>
                      <a:pt x="69691" y="123282"/>
                      <a:pt x="60872" y="122454"/>
                      <a:pt x="52271" y="120491"/>
                    </a:cubicBezTo>
                    <a:cubicBezTo>
                      <a:pt x="43698" y="118548"/>
                      <a:pt x="35468" y="115338"/>
                      <a:pt x="27846" y="110966"/>
                    </a:cubicBezTo>
                    <a:cubicBezTo>
                      <a:pt x="19511" y="106613"/>
                      <a:pt x="12288" y="100384"/>
                      <a:pt x="6748" y="92773"/>
                    </a:cubicBezTo>
                    <a:cubicBezTo>
                      <a:pt x="2604" y="87106"/>
                      <a:pt x="551" y="80172"/>
                      <a:pt x="950" y="73152"/>
                    </a:cubicBezTo>
                    <a:cubicBezTo>
                      <a:pt x="1777" y="65884"/>
                      <a:pt x="4685" y="58998"/>
                      <a:pt x="9314" y="53340"/>
                    </a:cubicBezTo>
                    <a:cubicBezTo>
                      <a:pt x="15159" y="45958"/>
                      <a:pt x="22115" y="39529"/>
                      <a:pt x="29937" y="34290"/>
                    </a:cubicBezTo>
                    <a:lnTo>
                      <a:pt x="0" y="16954"/>
                    </a:lnTo>
                    <a:lnTo>
                      <a:pt x="17582" y="6763"/>
                    </a:lnTo>
                    <a:lnTo>
                      <a:pt x="47234" y="23908"/>
                    </a:lnTo>
                    <a:cubicBezTo>
                      <a:pt x="61166" y="17031"/>
                      <a:pt x="75783" y="11668"/>
                      <a:pt x="90856" y="7906"/>
                    </a:cubicBezTo>
                    <a:cubicBezTo>
                      <a:pt x="105188" y="4239"/>
                      <a:pt x="119767" y="1591"/>
                      <a:pt x="134479" y="0"/>
                    </a:cubicBezTo>
                    <a:close/>
                    <a:moveTo>
                      <a:pt x="63200" y="83629"/>
                    </a:moveTo>
                    <a:cubicBezTo>
                      <a:pt x="69881" y="87468"/>
                      <a:pt x="77589" y="89135"/>
                      <a:pt x="85249" y="88392"/>
                    </a:cubicBezTo>
                    <a:cubicBezTo>
                      <a:pt x="95541" y="87211"/>
                      <a:pt x="105672" y="84915"/>
                      <a:pt x="115471" y="81534"/>
                    </a:cubicBezTo>
                    <a:lnTo>
                      <a:pt x="67952" y="54007"/>
                    </a:lnTo>
                    <a:cubicBezTo>
                      <a:pt x="50532" y="65437"/>
                      <a:pt x="48944" y="75314"/>
                      <a:pt x="63200" y="83629"/>
                    </a:cubicBezTo>
                    <a:close/>
                    <a:moveTo>
                      <a:pt x="230087" y="97536"/>
                    </a:moveTo>
                    <a:cubicBezTo>
                      <a:pt x="222788" y="93612"/>
                      <a:pt x="214434" y="92116"/>
                      <a:pt x="206232" y="93250"/>
                    </a:cubicBezTo>
                    <a:cubicBezTo>
                      <a:pt x="194989" y="94755"/>
                      <a:pt x="183898" y="97212"/>
                      <a:pt x="173064" y="100584"/>
                    </a:cubicBezTo>
                    <a:lnTo>
                      <a:pt x="220583" y="127921"/>
                    </a:lnTo>
                    <a:cubicBezTo>
                      <a:pt x="240541" y="115634"/>
                      <a:pt x="243772" y="105442"/>
                      <a:pt x="230087" y="97536"/>
                    </a:cubicBezTo>
                    <a:close/>
                  </a:path>
                </a:pathLst>
              </a:custGeom>
              <a:solidFill>
                <a:srgbClr val="F9CA06"/>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sp>
          <p:nvSpPr>
            <p:cNvPr id="1607" name="Google Shape;1607;p27"/>
            <p:cNvSpPr/>
            <p:nvPr/>
          </p:nvSpPr>
          <p:spPr>
            <a:xfrm>
              <a:off x="2890886" y="2508793"/>
              <a:ext cx="205462" cy="301290"/>
            </a:xfrm>
            <a:custGeom>
              <a:avLst/>
              <a:gdLst/>
              <a:ahLst/>
              <a:cxnLst/>
              <a:rect l="l" t="t" r="r" b="b"/>
              <a:pathLst>
                <a:path w="205462" h="301290" extrusionOk="0">
                  <a:moveTo>
                    <a:pt x="72372" y="9965"/>
                  </a:moveTo>
                  <a:cubicBezTo>
                    <a:pt x="80545" y="-3179"/>
                    <a:pt x="142985" y="-11847"/>
                    <a:pt x="163608" y="41207"/>
                  </a:cubicBezTo>
                  <a:cubicBezTo>
                    <a:pt x="171306" y="61305"/>
                    <a:pt x="170166" y="112740"/>
                    <a:pt x="176628" y="145030"/>
                  </a:cubicBezTo>
                  <a:cubicBezTo>
                    <a:pt x="183091" y="177320"/>
                    <a:pt x="198582" y="195608"/>
                    <a:pt x="204094" y="221801"/>
                  </a:cubicBezTo>
                  <a:cubicBezTo>
                    <a:pt x="209606" y="247995"/>
                    <a:pt x="200578" y="292000"/>
                    <a:pt x="137568" y="299716"/>
                  </a:cubicBezTo>
                  <a:cubicBezTo>
                    <a:pt x="74558" y="307431"/>
                    <a:pt x="26088" y="285333"/>
                    <a:pt x="11262" y="265140"/>
                  </a:cubicBezTo>
                  <a:cubicBezTo>
                    <a:pt x="-3563" y="244947"/>
                    <a:pt x="-3944" y="202275"/>
                    <a:pt x="11262" y="179415"/>
                  </a:cubicBezTo>
                  <a:cubicBezTo>
                    <a:pt x="26468" y="156555"/>
                    <a:pt x="38443" y="137696"/>
                    <a:pt x="38063" y="107787"/>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08" name="Google Shape;1608;p27"/>
            <p:cNvSpPr/>
            <p:nvPr/>
          </p:nvSpPr>
          <p:spPr>
            <a:xfrm>
              <a:off x="2906291" y="2506021"/>
              <a:ext cx="98213" cy="121997"/>
            </a:xfrm>
            <a:custGeom>
              <a:avLst/>
              <a:gdLst/>
              <a:ahLst/>
              <a:cxnLst/>
              <a:rect l="l" t="t" r="r" b="b"/>
              <a:pathLst>
                <a:path w="98213" h="121997" extrusionOk="0">
                  <a:moveTo>
                    <a:pt x="98213" y="3593"/>
                  </a:moveTo>
                  <a:cubicBezTo>
                    <a:pt x="98213" y="3593"/>
                    <a:pt x="50694" y="-9932"/>
                    <a:pt x="22183" y="15499"/>
                  </a:cubicBezTo>
                  <a:cubicBezTo>
                    <a:pt x="3095" y="33359"/>
                    <a:pt x="-4458" y="60400"/>
                    <a:pt x="2605" y="85603"/>
                  </a:cubicBezTo>
                  <a:cubicBezTo>
                    <a:pt x="6407" y="100558"/>
                    <a:pt x="14010" y="120846"/>
                    <a:pt x="25794" y="121989"/>
                  </a:cubicBezTo>
                  <a:cubicBezTo>
                    <a:pt x="37579" y="123132"/>
                    <a:pt x="98213" y="3593"/>
                    <a:pt x="98213" y="3593"/>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09" name="Google Shape;1609;p27"/>
            <p:cNvSpPr/>
            <p:nvPr/>
          </p:nvSpPr>
          <p:spPr>
            <a:xfrm>
              <a:off x="2925684" y="2638202"/>
              <a:ext cx="121328" cy="136036"/>
            </a:xfrm>
            <a:custGeom>
              <a:avLst/>
              <a:gdLst/>
              <a:ahLst/>
              <a:cxnLst/>
              <a:rect l="l" t="t" r="r" b="b"/>
              <a:pathLst>
                <a:path w="121328" h="136036" extrusionOk="0">
                  <a:moveTo>
                    <a:pt x="96782" y="0"/>
                  </a:moveTo>
                  <a:cubicBezTo>
                    <a:pt x="96782" y="0"/>
                    <a:pt x="93741" y="52483"/>
                    <a:pt x="94691" y="56388"/>
                  </a:cubicBezTo>
                  <a:cubicBezTo>
                    <a:pt x="95641" y="60293"/>
                    <a:pt x="115219" y="64008"/>
                    <a:pt x="120731" y="68580"/>
                  </a:cubicBezTo>
                  <a:cubicBezTo>
                    <a:pt x="126244" y="73152"/>
                    <a:pt x="92220" y="126397"/>
                    <a:pt x="74923" y="134302"/>
                  </a:cubicBezTo>
                  <a:cubicBezTo>
                    <a:pt x="57626" y="142208"/>
                    <a:pt x="4120" y="122015"/>
                    <a:pt x="414" y="95345"/>
                  </a:cubicBezTo>
                  <a:cubicBezTo>
                    <a:pt x="-3008" y="70771"/>
                    <a:pt x="15715" y="51721"/>
                    <a:pt x="22937" y="45053"/>
                  </a:cubicBezTo>
                  <a:cubicBezTo>
                    <a:pt x="27873" y="44701"/>
                    <a:pt x="32828" y="44701"/>
                    <a:pt x="37763" y="45053"/>
                  </a:cubicBezTo>
                  <a:lnTo>
                    <a:pt x="39284" y="19526"/>
                  </a:lnTo>
                  <a:cubicBezTo>
                    <a:pt x="62758" y="11716"/>
                    <a:pt x="96782" y="0"/>
                    <a:pt x="96782" y="0"/>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0" name="Google Shape;1610;p27"/>
            <p:cNvSpPr/>
            <p:nvPr/>
          </p:nvSpPr>
          <p:spPr>
            <a:xfrm>
              <a:off x="2718513" y="2692113"/>
              <a:ext cx="229495" cy="326875"/>
            </a:xfrm>
            <a:custGeom>
              <a:avLst/>
              <a:gdLst/>
              <a:ahLst/>
              <a:cxnLst/>
              <a:rect l="l" t="t" r="r" b="b"/>
              <a:pathLst>
                <a:path w="229495" h="326875" extrusionOk="0">
                  <a:moveTo>
                    <a:pt x="149801" y="226409"/>
                  </a:moveTo>
                  <a:cubicBezTo>
                    <a:pt x="134955" y="246860"/>
                    <a:pt x="117366" y="265167"/>
                    <a:pt x="97530" y="280797"/>
                  </a:cubicBezTo>
                  <a:cubicBezTo>
                    <a:pt x="91255" y="287379"/>
                    <a:pt x="85323" y="294275"/>
                    <a:pt x="79758" y="301466"/>
                  </a:cubicBezTo>
                  <a:cubicBezTo>
                    <a:pt x="70365" y="312277"/>
                    <a:pt x="58256" y="320364"/>
                    <a:pt x="44689" y="324898"/>
                  </a:cubicBezTo>
                  <a:cubicBezTo>
                    <a:pt x="32810" y="327946"/>
                    <a:pt x="27868" y="327089"/>
                    <a:pt x="25682" y="324898"/>
                  </a:cubicBezTo>
                  <a:cubicBezTo>
                    <a:pt x="23496" y="322707"/>
                    <a:pt x="24636" y="319278"/>
                    <a:pt x="29768" y="317183"/>
                  </a:cubicBezTo>
                  <a:cubicBezTo>
                    <a:pt x="38175" y="314620"/>
                    <a:pt x="45992" y="310410"/>
                    <a:pt x="52767" y="304800"/>
                  </a:cubicBezTo>
                  <a:cubicBezTo>
                    <a:pt x="52767" y="304800"/>
                    <a:pt x="41743" y="309943"/>
                    <a:pt x="34805" y="312325"/>
                  </a:cubicBezTo>
                  <a:cubicBezTo>
                    <a:pt x="28672" y="314449"/>
                    <a:pt x="22276" y="315735"/>
                    <a:pt x="15798" y="316135"/>
                  </a:cubicBezTo>
                  <a:cubicBezTo>
                    <a:pt x="9240" y="316135"/>
                    <a:pt x="2397" y="308515"/>
                    <a:pt x="7529" y="306610"/>
                  </a:cubicBezTo>
                  <a:cubicBezTo>
                    <a:pt x="12661" y="304705"/>
                    <a:pt x="17508" y="304228"/>
                    <a:pt x="27677" y="300418"/>
                  </a:cubicBezTo>
                  <a:cubicBezTo>
                    <a:pt x="33058" y="298542"/>
                    <a:pt x="38147" y="295913"/>
                    <a:pt x="42788" y="292608"/>
                  </a:cubicBezTo>
                  <a:cubicBezTo>
                    <a:pt x="35731" y="294684"/>
                    <a:pt x="28516" y="296189"/>
                    <a:pt x="21215" y="297085"/>
                  </a:cubicBezTo>
                  <a:cubicBezTo>
                    <a:pt x="15118" y="298075"/>
                    <a:pt x="8868" y="297351"/>
                    <a:pt x="3158" y="294989"/>
                  </a:cubicBezTo>
                  <a:cubicBezTo>
                    <a:pt x="116" y="293656"/>
                    <a:pt x="-2545" y="288131"/>
                    <a:pt x="4298" y="286321"/>
                  </a:cubicBezTo>
                  <a:cubicBezTo>
                    <a:pt x="13203" y="285417"/>
                    <a:pt x="21954" y="283369"/>
                    <a:pt x="30339" y="280225"/>
                  </a:cubicBezTo>
                  <a:cubicBezTo>
                    <a:pt x="38322" y="276606"/>
                    <a:pt x="43359" y="272796"/>
                    <a:pt x="41553" y="272034"/>
                  </a:cubicBezTo>
                  <a:cubicBezTo>
                    <a:pt x="39747" y="271272"/>
                    <a:pt x="35281" y="273749"/>
                    <a:pt x="27202" y="273177"/>
                  </a:cubicBezTo>
                  <a:cubicBezTo>
                    <a:pt x="19124" y="272606"/>
                    <a:pt x="11711" y="267462"/>
                    <a:pt x="11806" y="263081"/>
                  </a:cubicBezTo>
                  <a:cubicBezTo>
                    <a:pt x="11901" y="258699"/>
                    <a:pt x="13517" y="261175"/>
                    <a:pt x="21310" y="260509"/>
                  </a:cubicBezTo>
                  <a:cubicBezTo>
                    <a:pt x="29654" y="258470"/>
                    <a:pt x="38135" y="257042"/>
                    <a:pt x="46685" y="256223"/>
                  </a:cubicBezTo>
                  <a:cubicBezTo>
                    <a:pt x="55089" y="256594"/>
                    <a:pt x="63498" y="255594"/>
                    <a:pt x="71585" y="253270"/>
                  </a:cubicBezTo>
                  <a:cubicBezTo>
                    <a:pt x="80138" y="250698"/>
                    <a:pt x="99336" y="227648"/>
                    <a:pt x="113972" y="206597"/>
                  </a:cubicBezTo>
                  <a:cubicBezTo>
                    <a:pt x="130121" y="183099"/>
                    <a:pt x="142917" y="157448"/>
                    <a:pt x="151987" y="130397"/>
                  </a:cubicBezTo>
                  <a:cubicBezTo>
                    <a:pt x="160825" y="101251"/>
                    <a:pt x="170995" y="46863"/>
                    <a:pt x="178788" y="27908"/>
                  </a:cubicBezTo>
                  <a:cubicBezTo>
                    <a:pt x="186581" y="8954"/>
                    <a:pt x="199221" y="381"/>
                    <a:pt x="211576" y="0"/>
                  </a:cubicBezTo>
                  <a:cubicBezTo>
                    <a:pt x="226021" y="0"/>
                    <a:pt x="232199" y="19050"/>
                    <a:pt x="228397" y="35052"/>
                  </a:cubicBezTo>
                  <a:cubicBezTo>
                    <a:pt x="221175" y="63627"/>
                    <a:pt x="189052" y="174689"/>
                    <a:pt x="149801" y="226409"/>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1" name="Google Shape;1611;p27"/>
            <p:cNvSpPr/>
            <p:nvPr/>
          </p:nvSpPr>
          <p:spPr>
            <a:xfrm>
              <a:off x="2890388" y="2682707"/>
              <a:ext cx="176857" cy="233853"/>
            </a:xfrm>
            <a:custGeom>
              <a:avLst/>
              <a:gdLst/>
              <a:ahLst/>
              <a:cxnLst/>
              <a:rect l="l" t="t" r="r" b="b"/>
              <a:pathLst>
                <a:path w="176857" h="233853" extrusionOk="0">
                  <a:moveTo>
                    <a:pt x="139301" y="16931"/>
                  </a:moveTo>
                  <a:cubicBezTo>
                    <a:pt x="154031" y="19217"/>
                    <a:pt x="170853" y="27122"/>
                    <a:pt x="173134" y="35219"/>
                  </a:cubicBezTo>
                  <a:cubicBezTo>
                    <a:pt x="179252" y="64308"/>
                    <a:pt x="177812" y="94483"/>
                    <a:pt x="168952" y="122849"/>
                  </a:cubicBezTo>
                  <a:cubicBezTo>
                    <a:pt x="156217" y="156663"/>
                    <a:pt x="141772" y="218099"/>
                    <a:pt x="134454" y="232196"/>
                  </a:cubicBezTo>
                  <a:cubicBezTo>
                    <a:pt x="96503" y="237510"/>
                    <a:pt x="57869" y="229967"/>
                    <a:pt x="24685" y="210764"/>
                  </a:cubicBezTo>
                  <a:cubicBezTo>
                    <a:pt x="24685" y="210764"/>
                    <a:pt x="21644" y="151995"/>
                    <a:pt x="21454" y="132564"/>
                  </a:cubicBezTo>
                  <a:cubicBezTo>
                    <a:pt x="-26065" y="91130"/>
                    <a:pt x="14516" y="39981"/>
                    <a:pt x="54717" y="357"/>
                  </a:cubicBezTo>
                  <a:cubicBezTo>
                    <a:pt x="59520" y="-119"/>
                    <a:pt x="64359" y="-119"/>
                    <a:pt x="69163" y="357"/>
                  </a:cubicBezTo>
                  <a:cubicBezTo>
                    <a:pt x="69163" y="357"/>
                    <a:pt x="33333" y="42743"/>
                    <a:pt x="58233" y="67032"/>
                  </a:cubicBezTo>
                  <a:cubicBezTo>
                    <a:pt x="111645" y="50554"/>
                    <a:pt x="122194" y="26551"/>
                    <a:pt x="139301" y="16931"/>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2" name="Google Shape;1612;p27"/>
            <p:cNvSpPr/>
            <p:nvPr/>
          </p:nvSpPr>
          <p:spPr>
            <a:xfrm>
              <a:off x="2921860" y="2515790"/>
              <a:ext cx="130560" cy="160797"/>
            </a:xfrm>
            <a:custGeom>
              <a:avLst/>
              <a:gdLst/>
              <a:ahLst/>
              <a:cxnLst/>
              <a:rect l="l" t="t" r="r" b="b"/>
              <a:pathLst>
                <a:path w="130560" h="160797" extrusionOk="0">
                  <a:moveTo>
                    <a:pt x="2717" y="57260"/>
                  </a:moveTo>
                  <a:lnTo>
                    <a:pt x="2717" y="57260"/>
                  </a:lnTo>
                  <a:cubicBezTo>
                    <a:pt x="8039" y="23542"/>
                    <a:pt x="32369" y="-1890"/>
                    <a:pt x="67058" y="110"/>
                  </a:cubicBezTo>
                  <a:cubicBezTo>
                    <a:pt x="103762" y="1787"/>
                    <a:pt x="132161" y="32962"/>
                    <a:pt x="130490" y="69748"/>
                  </a:cubicBezTo>
                  <a:cubicBezTo>
                    <a:pt x="129521" y="91084"/>
                    <a:pt x="118410" y="110667"/>
                    <a:pt x="100606" y="122411"/>
                  </a:cubicBezTo>
                  <a:cubicBezTo>
                    <a:pt x="99408" y="127526"/>
                    <a:pt x="97622" y="132479"/>
                    <a:pt x="95284" y="137175"/>
                  </a:cubicBezTo>
                  <a:cubicBezTo>
                    <a:pt x="82929" y="151463"/>
                    <a:pt x="50331" y="160607"/>
                    <a:pt x="39497" y="160797"/>
                  </a:cubicBezTo>
                  <a:cubicBezTo>
                    <a:pt x="29993" y="160797"/>
                    <a:pt x="22200" y="152129"/>
                    <a:pt x="13457" y="137651"/>
                  </a:cubicBezTo>
                  <a:cubicBezTo>
                    <a:pt x="-4791" y="107457"/>
                    <a:pt x="-134" y="74024"/>
                    <a:pt x="2717" y="57260"/>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3" name="Google Shape;1613;p27"/>
            <p:cNvSpPr/>
            <p:nvPr/>
          </p:nvSpPr>
          <p:spPr>
            <a:xfrm>
              <a:off x="2927048" y="2514816"/>
              <a:ext cx="130747" cy="123290"/>
            </a:xfrm>
            <a:custGeom>
              <a:avLst/>
              <a:gdLst/>
              <a:ahLst/>
              <a:cxnLst/>
              <a:rect l="l" t="t" r="r" b="b"/>
              <a:pathLst>
                <a:path w="130747" h="123290" extrusionOk="0">
                  <a:moveTo>
                    <a:pt x="72609" y="1657"/>
                  </a:moveTo>
                  <a:cubicBezTo>
                    <a:pt x="97034" y="6514"/>
                    <a:pt x="116992" y="13372"/>
                    <a:pt x="123644" y="37280"/>
                  </a:cubicBezTo>
                  <a:cubicBezTo>
                    <a:pt x="128206" y="53853"/>
                    <a:pt x="134098" y="84905"/>
                    <a:pt x="128396" y="98526"/>
                  </a:cubicBezTo>
                  <a:lnTo>
                    <a:pt x="124975" y="108051"/>
                  </a:lnTo>
                  <a:lnTo>
                    <a:pt x="95418" y="123291"/>
                  </a:lnTo>
                  <a:cubicBezTo>
                    <a:pt x="95418" y="123291"/>
                    <a:pt x="81637" y="111765"/>
                    <a:pt x="85914" y="78047"/>
                  </a:cubicBezTo>
                  <a:cubicBezTo>
                    <a:pt x="85678" y="73494"/>
                    <a:pt x="84234" y="69094"/>
                    <a:pt x="81733" y="65283"/>
                  </a:cubicBezTo>
                  <a:cubicBezTo>
                    <a:pt x="79886" y="62102"/>
                    <a:pt x="78510" y="58673"/>
                    <a:pt x="77646" y="55092"/>
                  </a:cubicBezTo>
                  <a:cubicBezTo>
                    <a:pt x="74170" y="46024"/>
                    <a:pt x="67371" y="38633"/>
                    <a:pt x="58638" y="34423"/>
                  </a:cubicBezTo>
                  <a:cubicBezTo>
                    <a:pt x="36685" y="22040"/>
                    <a:pt x="4562" y="32708"/>
                    <a:pt x="0" y="37185"/>
                  </a:cubicBezTo>
                  <a:cubicBezTo>
                    <a:pt x="12785" y="9638"/>
                    <a:pt x="43070" y="-5182"/>
                    <a:pt x="72609" y="1657"/>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4" name="Google Shape;1614;p27"/>
            <p:cNvSpPr/>
            <p:nvPr/>
          </p:nvSpPr>
          <p:spPr>
            <a:xfrm>
              <a:off x="2770258" y="3324285"/>
              <a:ext cx="102779" cy="78901"/>
            </a:xfrm>
            <a:custGeom>
              <a:avLst/>
              <a:gdLst/>
              <a:ahLst/>
              <a:cxnLst/>
              <a:rect l="l" t="t" r="r" b="b"/>
              <a:pathLst>
                <a:path w="102779" h="78901" extrusionOk="0">
                  <a:moveTo>
                    <a:pt x="95300" y="3"/>
                  </a:moveTo>
                  <a:cubicBezTo>
                    <a:pt x="82945" y="10099"/>
                    <a:pt x="63843" y="3146"/>
                    <a:pt x="62892" y="4003"/>
                  </a:cubicBezTo>
                  <a:cubicBezTo>
                    <a:pt x="48523" y="16481"/>
                    <a:pt x="33449" y="28120"/>
                    <a:pt x="17749" y="38864"/>
                  </a:cubicBezTo>
                  <a:cubicBezTo>
                    <a:pt x="10051" y="44961"/>
                    <a:pt x="-1924" y="53057"/>
                    <a:pt x="262" y="64677"/>
                  </a:cubicBezTo>
                  <a:cubicBezTo>
                    <a:pt x="4064" y="85537"/>
                    <a:pt x="37327" y="79060"/>
                    <a:pt x="49872" y="72678"/>
                  </a:cubicBezTo>
                  <a:cubicBezTo>
                    <a:pt x="62417" y="66297"/>
                    <a:pt x="72681" y="55819"/>
                    <a:pt x="84561" y="48389"/>
                  </a:cubicBezTo>
                  <a:cubicBezTo>
                    <a:pt x="93019" y="43151"/>
                    <a:pt x="101383" y="40389"/>
                    <a:pt x="102713" y="29339"/>
                  </a:cubicBezTo>
                  <a:cubicBezTo>
                    <a:pt x="103473" y="22958"/>
                    <a:pt x="97486" y="-283"/>
                    <a:pt x="95300" y="3"/>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5" name="Google Shape;1615;p27"/>
            <p:cNvSpPr/>
            <p:nvPr/>
          </p:nvSpPr>
          <p:spPr>
            <a:xfrm>
              <a:off x="2770711" y="3349338"/>
              <a:ext cx="102274" cy="53559"/>
            </a:xfrm>
            <a:custGeom>
              <a:avLst/>
              <a:gdLst/>
              <a:ahLst/>
              <a:cxnLst/>
              <a:rect l="l" t="t" r="r" b="b"/>
              <a:pathLst>
                <a:path w="102274" h="53559" extrusionOk="0">
                  <a:moveTo>
                    <a:pt x="102071" y="0"/>
                  </a:moveTo>
                  <a:cubicBezTo>
                    <a:pt x="100455" y="10287"/>
                    <a:pt x="92567" y="13145"/>
                    <a:pt x="83823" y="18383"/>
                  </a:cubicBezTo>
                  <a:cubicBezTo>
                    <a:pt x="71754" y="25908"/>
                    <a:pt x="61109" y="36671"/>
                    <a:pt x="48564" y="43053"/>
                  </a:cubicBezTo>
                  <a:cubicBezTo>
                    <a:pt x="36019" y="49435"/>
                    <a:pt x="8078" y="54769"/>
                    <a:pt x="0" y="39910"/>
                  </a:cubicBezTo>
                  <a:cubicBezTo>
                    <a:pt x="4372" y="60008"/>
                    <a:pt x="37065" y="53721"/>
                    <a:pt x="49420" y="47339"/>
                  </a:cubicBezTo>
                  <a:cubicBezTo>
                    <a:pt x="61775" y="40958"/>
                    <a:pt x="72229" y="30480"/>
                    <a:pt x="84109" y="23051"/>
                  </a:cubicBezTo>
                  <a:cubicBezTo>
                    <a:pt x="92567" y="17812"/>
                    <a:pt x="100930" y="15050"/>
                    <a:pt x="102261" y="4001"/>
                  </a:cubicBezTo>
                  <a:cubicBezTo>
                    <a:pt x="102304" y="2667"/>
                    <a:pt x="102241" y="1324"/>
                    <a:pt x="102071"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6" name="Google Shape;1616;p27"/>
            <p:cNvSpPr/>
            <p:nvPr/>
          </p:nvSpPr>
          <p:spPr>
            <a:xfrm>
              <a:off x="2718772" y="3290474"/>
              <a:ext cx="94135" cy="73100"/>
            </a:xfrm>
            <a:custGeom>
              <a:avLst/>
              <a:gdLst/>
              <a:ahLst/>
              <a:cxnLst/>
              <a:rect l="l" t="t" r="r" b="b"/>
              <a:pathLst>
                <a:path w="94135" h="73100" extrusionOk="0">
                  <a:moveTo>
                    <a:pt x="86722" y="0"/>
                  </a:moveTo>
                  <a:cubicBezTo>
                    <a:pt x="75413" y="9525"/>
                    <a:pt x="58211" y="4096"/>
                    <a:pt x="57546" y="4953"/>
                  </a:cubicBezTo>
                  <a:cubicBezTo>
                    <a:pt x="44378" y="16202"/>
                    <a:pt x="30609" y="26727"/>
                    <a:pt x="16299" y="36481"/>
                  </a:cubicBezTo>
                  <a:cubicBezTo>
                    <a:pt x="9266" y="42005"/>
                    <a:pt x="-1758" y="49435"/>
                    <a:pt x="238" y="60103"/>
                  </a:cubicBezTo>
                  <a:cubicBezTo>
                    <a:pt x="3849" y="79153"/>
                    <a:pt x="34261" y="73247"/>
                    <a:pt x="45761" y="67437"/>
                  </a:cubicBezTo>
                  <a:cubicBezTo>
                    <a:pt x="57260" y="61627"/>
                    <a:pt x="66669" y="51911"/>
                    <a:pt x="77504" y="45148"/>
                  </a:cubicBezTo>
                  <a:cubicBezTo>
                    <a:pt x="85297" y="40386"/>
                    <a:pt x="92900" y="37814"/>
                    <a:pt x="94135" y="28004"/>
                  </a:cubicBezTo>
                  <a:cubicBezTo>
                    <a:pt x="93742" y="18240"/>
                    <a:pt x="91212" y="8677"/>
                    <a:pt x="86722" y="0"/>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7" name="Google Shape;1617;p27"/>
            <p:cNvSpPr/>
            <p:nvPr/>
          </p:nvSpPr>
          <p:spPr>
            <a:xfrm>
              <a:off x="2719200" y="3314572"/>
              <a:ext cx="93731" cy="48987"/>
            </a:xfrm>
            <a:custGeom>
              <a:avLst/>
              <a:gdLst/>
              <a:ahLst/>
              <a:cxnLst/>
              <a:rect l="l" t="t" r="r" b="b"/>
              <a:pathLst>
                <a:path w="93731" h="48987" extrusionOk="0">
                  <a:moveTo>
                    <a:pt x="93517" y="0"/>
                  </a:moveTo>
                  <a:cubicBezTo>
                    <a:pt x="91997" y="9525"/>
                    <a:pt x="84014" y="12002"/>
                    <a:pt x="76791" y="16764"/>
                  </a:cubicBezTo>
                  <a:cubicBezTo>
                    <a:pt x="65766" y="23622"/>
                    <a:pt x="55977" y="33528"/>
                    <a:pt x="44573" y="39434"/>
                  </a:cubicBezTo>
                  <a:cubicBezTo>
                    <a:pt x="33168" y="45339"/>
                    <a:pt x="7413" y="50102"/>
                    <a:pt x="0" y="36481"/>
                  </a:cubicBezTo>
                  <a:cubicBezTo>
                    <a:pt x="4087" y="54864"/>
                    <a:pt x="33929" y="49149"/>
                    <a:pt x="45333" y="43339"/>
                  </a:cubicBezTo>
                  <a:cubicBezTo>
                    <a:pt x="56738" y="37529"/>
                    <a:pt x="66241" y="27813"/>
                    <a:pt x="77076" y="21050"/>
                  </a:cubicBezTo>
                  <a:cubicBezTo>
                    <a:pt x="84869" y="16288"/>
                    <a:pt x="92472" y="13716"/>
                    <a:pt x="93707" y="3905"/>
                  </a:cubicBezTo>
                  <a:cubicBezTo>
                    <a:pt x="93771" y="2600"/>
                    <a:pt x="93707" y="1296"/>
                    <a:pt x="93517"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8" name="Google Shape;1618;p27"/>
            <p:cNvSpPr/>
            <p:nvPr/>
          </p:nvSpPr>
          <p:spPr>
            <a:xfrm>
              <a:off x="2753699" y="2913665"/>
              <a:ext cx="223980" cy="387148"/>
            </a:xfrm>
            <a:custGeom>
              <a:avLst/>
              <a:gdLst/>
              <a:ahLst/>
              <a:cxnLst/>
              <a:rect l="l" t="t" r="r" b="b"/>
              <a:pathLst>
                <a:path w="223980" h="387148" extrusionOk="0">
                  <a:moveTo>
                    <a:pt x="222484" y="14288"/>
                  </a:moveTo>
                  <a:cubicBezTo>
                    <a:pt x="189070" y="18698"/>
                    <a:pt x="155091" y="13754"/>
                    <a:pt x="124310" y="0"/>
                  </a:cubicBezTo>
                  <a:cubicBezTo>
                    <a:pt x="124310" y="10478"/>
                    <a:pt x="125355" y="19717"/>
                    <a:pt x="125355" y="19717"/>
                  </a:cubicBezTo>
                  <a:cubicBezTo>
                    <a:pt x="85439" y="48292"/>
                    <a:pt x="5227" y="95917"/>
                    <a:pt x="0" y="128683"/>
                  </a:cubicBezTo>
                  <a:cubicBezTo>
                    <a:pt x="5227" y="232601"/>
                    <a:pt x="21003" y="381000"/>
                    <a:pt x="25470" y="383096"/>
                  </a:cubicBezTo>
                  <a:cubicBezTo>
                    <a:pt x="38015" y="389096"/>
                    <a:pt x="46759" y="388144"/>
                    <a:pt x="52651" y="382143"/>
                  </a:cubicBezTo>
                  <a:cubicBezTo>
                    <a:pt x="52651" y="382143"/>
                    <a:pt x="77836" y="294132"/>
                    <a:pt x="70518" y="164973"/>
                  </a:cubicBezTo>
                  <a:cubicBezTo>
                    <a:pt x="70518" y="164973"/>
                    <a:pt x="210414" y="102870"/>
                    <a:pt x="219537" y="68961"/>
                  </a:cubicBezTo>
                  <a:cubicBezTo>
                    <a:pt x="223607" y="55254"/>
                    <a:pt x="224900" y="40881"/>
                    <a:pt x="223339" y="26670"/>
                  </a:cubicBezTo>
                  <a:cubicBezTo>
                    <a:pt x="223244" y="22574"/>
                    <a:pt x="222959" y="18383"/>
                    <a:pt x="222484" y="14288"/>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19" name="Google Shape;1619;p27"/>
            <p:cNvSpPr/>
            <p:nvPr/>
          </p:nvSpPr>
          <p:spPr>
            <a:xfrm>
              <a:off x="2814713" y="2914427"/>
              <a:ext cx="222989" cy="419220"/>
            </a:xfrm>
            <a:custGeom>
              <a:avLst/>
              <a:gdLst/>
              <a:ahLst/>
              <a:cxnLst/>
              <a:rect l="l" t="t" r="r" b="b"/>
              <a:pathLst>
                <a:path w="222989" h="419220" extrusionOk="0">
                  <a:moveTo>
                    <a:pt x="207943" y="0"/>
                  </a:moveTo>
                  <a:cubicBezTo>
                    <a:pt x="181465" y="11887"/>
                    <a:pt x="152119" y="15821"/>
                    <a:pt x="123454" y="11334"/>
                  </a:cubicBezTo>
                  <a:cubicBezTo>
                    <a:pt x="123454" y="25241"/>
                    <a:pt x="125450" y="51340"/>
                    <a:pt x="125450" y="51340"/>
                  </a:cubicBezTo>
                  <a:cubicBezTo>
                    <a:pt x="85534" y="79915"/>
                    <a:pt x="5227" y="127540"/>
                    <a:pt x="0" y="160210"/>
                  </a:cubicBezTo>
                  <a:cubicBezTo>
                    <a:pt x="5227" y="264128"/>
                    <a:pt x="14921" y="414623"/>
                    <a:pt x="19008" y="416528"/>
                  </a:cubicBezTo>
                  <a:cubicBezTo>
                    <a:pt x="30005" y="421205"/>
                    <a:pt x="42648" y="419719"/>
                    <a:pt x="52271" y="412623"/>
                  </a:cubicBezTo>
                  <a:cubicBezTo>
                    <a:pt x="52271" y="412623"/>
                    <a:pt x="77456" y="325755"/>
                    <a:pt x="70138" y="196596"/>
                  </a:cubicBezTo>
                  <a:cubicBezTo>
                    <a:pt x="70138" y="194119"/>
                    <a:pt x="189981" y="134969"/>
                    <a:pt x="205187" y="119348"/>
                  </a:cubicBezTo>
                  <a:cubicBezTo>
                    <a:pt x="220393" y="103727"/>
                    <a:pt x="223339" y="80486"/>
                    <a:pt x="222959" y="58293"/>
                  </a:cubicBezTo>
                  <a:cubicBezTo>
                    <a:pt x="221907" y="38052"/>
                    <a:pt x="216800" y="18221"/>
                    <a:pt x="207943" y="0"/>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0" name="Google Shape;1620;p27"/>
            <p:cNvSpPr/>
            <p:nvPr/>
          </p:nvSpPr>
          <p:spPr>
            <a:xfrm>
              <a:off x="2731717" y="2888138"/>
              <a:ext cx="333476" cy="307358"/>
            </a:xfrm>
            <a:custGeom>
              <a:avLst/>
              <a:gdLst/>
              <a:ahLst/>
              <a:cxnLst/>
              <a:rect l="l" t="t" r="r" b="b"/>
              <a:pathLst>
                <a:path w="333476" h="307358" extrusionOk="0">
                  <a:moveTo>
                    <a:pt x="320305" y="48292"/>
                  </a:moveTo>
                  <a:cubicBezTo>
                    <a:pt x="320305" y="48292"/>
                    <a:pt x="364593" y="126968"/>
                    <a:pt x="290749" y="167449"/>
                  </a:cubicBezTo>
                  <a:cubicBezTo>
                    <a:pt x="212818" y="210121"/>
                    <a:pt x="165299" y="220123"/>
                    <a:pt x="165299" y="220123"/>
                  </a:cubicBezTo>
                  <a:lnTo>
                    <a:pt x="153609" y="222885"/>
                  </a:lnTo>
                  <a:cubicBezTo>
                    <a:pt x="157270" y="250003"/>
                    <a:pt x="157270" y="277492"/>
                    <a:pt x="153609" y="304609"/>
                  </a:cubicBezTo>
                  <a:cubicBezTo>
                    <a:pt x="153609" y="304609"/>
                    <a:pt x="98012" y="323659"/>
                    <a:pt x="27114" y="261461"/>
                  </a:cubicBezTo>
                  <a:lnTo>
                    <a:pt x="3544" y="185261"/>
                  </a:lnTo>
                  <a:lnTo>
                    <a:pt x="788" y="165545"/>
                  </a:lnTo>
                  <a:cubicBezTo>
                    <a:pt x="-1935" y="151667"/>
                    <a:pt x="2495" y="137350"/>
                    <a:pt x="12573" y="127445"/>
                  </a:cubicBezTo>
                  <a:cubicBezTo>
                    <a:pt x="29585" y="112014"/>
                    <a:pt x="83566" y="72390"/>
                    <a:pt x="117114" y="49721"/>
                  </a:cubicBezTo>
                  <a:cubicBezTo>
                    <a:pt x="150663" y="27051"/>
                    <a:pt x="177463" y="5429"/>
                    <a:pt x="177463" y="5429"/>
                  </a:cubicBezTo>
                  <a:lnTo>
                    <a:pt x="183261" y="0"/>
                  </a:lnTo>
                  <a:cubicBezTo>
                    <a:pt x="183261" y="0"/>
                    <a:pt x="223082" y="31718"/>
                    <a:pt x="295786" y="21050"/>
                  </a:cubicBezTo>
                  <a:cubicBezTo>
                    <a:pt x="305324" y="28794"/>
                    <a:pt x="313597" y="37986"/>
                    <a:pt x="320305" y="48292"/>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1" name="Google Shape;1621;p27"/>
            <p:cNvSpPr/>
            <p:nvPr/>
          </p:nvSpPr>
          <p:spPr>
            <a:xfrm>
              <a:off x="2999836" y="2706202"/>
              <a:ext cx="116284" cy="406848"/>
            </a:xfrm>
            <a:custGeom>
              <a:avLst/>
              <a:gdLst/>
              <a:ahLst/>
              <a:cxnLst/>
              <a:rect l="l" t="t" r="r" b="b"/>
              <a:pathLst>
                <a:path w="116284" h="406848" extrusionOk="0">
                  <a:moveTo>
                    <a:pt x="8279" y="347003"/>
                  </a:moveTo>
                  <a:cubicBezTo>
                    <a:pt x="15045" y="340870"/>
                    <a:pt x="22221" y="335202"/>
                    <a:pt x="29758" y="330049"/>
                  </a:cubicBezTo>
                  <a:cubicBezTo>
                    <a:pt x="37682" y="326020"/>
                    <a:pt x="44955" y="320819"/>
                    <a:pt x="51331" y="314619"/>
                  </a:cubicBezTo>
                  <a:cubicBezTo>
                    <a:pt x="58174" y="307761"/>
                    <a:pt x="68153" y="279186"/>
                    <a:pt x="73475" y="251373"/>
                  </a:cubicBezTo>
                  <a:cubicBezTo>
                    <a:pt x="78266" y="220207"/>
                    <a:pt x="77720" y="188441"/>
                    <a:pt x="71860" y="157456"/>
                  </a:cubicBezTo>
                  <a:cubicBezTo>
                    <a:pt x="62686" y="120423"/>
                    <a:pt x="50251" y="84276"/>
                    <a:pt x="34700" y="49443"/>
                  </a:cubicBezTo>
                  <a:cubicBezTo>
                    <a:pt x="25196" y="28583"/>
                    <a:pt x="30423" y="15819"/>
                    <a:pt x="39452" y="6580"/>
                  </a:cubicBezTo>
                  <a:cubicBezTo>
                    <a:pt x="50001" y="-4278"/>
                    <a:pt x="61025" y="-3993"/>
                    <a:pt x="73570" y="25154"/>
                  </a:cubicBezTo>
                  <a:cubicBezTo>
                    <a:pt x="91364" y="65864"/>
                    <a:pt x="104534" y="108459"/>
                    <a:pt x="112821" y="152122"/>
                  </a:cubicBezTo>
                  <a:cubicBezTo>
                    <a:pt x="117848" y="183869"/>
                    <a:pt x="117402" y="216254"/>
                    <a:pt x="111490" y="247848"/>
                  </a:cubicBezTo>
                  <a:cubicBezTo>
                    <a:pt x="106282" y="275538"/>
                    <a:pt x="97767" y="302503"/>
                    <a:pt x="86115" y="328144"/>
                  </a:cubicBezTo>
                  <a:cubicBezTo>
                    <a:pt x="82884" y="335669"/>
                    <a:pt x="82314" y="342051"/>
                    <a:pt x="77847" y="356719"/>
                  </a:cubicBezTo>
                  <a:cubicBezTo>
                    <a:pt x="73538" y="371788"/>
                    <a:pt x="65683" y="385608"/>
                    <a:pt x="54943" y="397010"/>
                  </a:cubicBezTo>
                  <a:cubicBezTo>
                    <a:pt x="45439" y="405963"/>
                    <a:pt x="40402" y="407678"/>
                    <a:pt x="37741" y="406535"/>
                  </a:cubicBezTo>
                  <a:cubicBezTo>
                    <a:pt x="35080" y="405392"/>
                    <a:pt x="34605" y="401677"/>
                    <a:pt x="38501" y="397010"/>
                  </a:cubicBezTo>
                  <a:cubicBezTo>
                    <a:pt x="45267" y="390181"/>
                    <a:pt x="50741" y="382180"/>
                    <a:pt x="54658" y="373388"/>
                  </a:cubicBezTo>
                  <a:cubicBezTo>
                    <a:pt x="54658" y="373388"/>
                    <a:pt x="46294" y="384532"/>
                    <a:pt x="40877" y="390247"/>
                  </a:cubicBezTo>
                  <a:cubicBezTo>
                    <a:pt x="36077" y="395448"/>
                    <a:pt x="30612" y="400001"/>
                    <a:pt x="24626" y="403773"/>
                  </a:cubicBezTo>
                  <a:cubicBezTo>
                    <a:pt x="18829" y="407202"/>
                    <a:pt x="9610" y="403106"/>
                    <a:pt x="13411" y="398343"/>
                  </a:cubicBezTo>
                  <a:cubicBezTo>
                    <a:pt x="17213" y="393581"/>
                    <a:pt x="21490" y="391009"/>
                    <a:pt x="29283" y="382246"/>
                  </a:cubicBezTo>
                  <a:cubicBezTo>
                    <a:pt x="33505" y="377636"/>
                    <a:pt x="37144" y="372512"/>
                    <a:pt x="40117" y="367006"/>
                  </a:cubicBezTo>
                  <a:cubicBezTo>
                    <a:pt x="34526" y="372540"/>
                    <a:pt x="28521" y="377636"/>
                    <a:pt x="22155" y="382246"/>
                  </a:cubicBezTo>
                  <a:cubicBezTo>
                    <a:pt x="17168" y="386199"/>
                    <a:pt x="11176" y="388675"/>
                    <a:pt x="4858" y="389390"/>
                  </a:cubicBezTo>
                  <a:cubicBezTo>
                    <a:pt x="1627" y="389390"/>
                    <a:pt x="-2935" y="385580"/>
                    <a:pt x="2577" y="380341"/>
                  </a:cubicBezTo>
                  <a:cubicBezTo>
                    <a:pt x="10475" y="374912"/>
                    <a:pt x="17659" y="368511"/>
                    <a:pt x="23961" y="361291"/>
                  </a:cubicBezTo>
                  <a:cubicBezTo>
                    <a:pt x="29853" y="353671"/>
                    <a:pt x="32989" y="347575"/>
                    <a:pt x="31088" y="347670"/>
                  </a:cubicBezTo>
                  <a:cubicBezTo>
                    <a:pt x="29188" y="347766"/>
                    <a:pt x="25956" y="352433"/>
                    <a:pt x="18353" y="355957"/>
                  </a:cubicBezTo>
                  <a:cubicBezTo>
                    <a:pt x="10750" y="359481"/>
                    <a:pt x="2007" y="358338"/>
                    <a:pt x="486" y="354052"/>
                  </a:cubicBezTo>
                  <a:cubicBezTo>
                    <a:pt x="-1034" y="349766"/>
                    <a:pt x="1342" y="351576"/>
                    <a:pt x="8279" y="347003"/>
                  </a:cubicBezTo>
                  <a:close/>
                </a:path>
              </a:pathLst>
            </a:custGeom>
            <a:solidFill>
              <a:srgbClr val="FFCEA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2" name="Google Shape;1622;p27"/>
            <p:cNvSpPr/>
            <p:nvPr/>
          </p:nvSpPr>
          <p:spPr>
            <a:xfrm>
              <a:off x="3022743" y="2701064"/>
              <a:ext cx="69955" cy="89236"/>
            </a:xfrm>
            <a:custGeom>
              <a:avLst/>
              <a:gdLst/>
              <a:ahLst/>
              <a:cxnLst/>
              <a:rect l="l" t="t" r="r" b="b"/>
              <a:pathLst>
                <a:path w="69955" h="89236" extrusionOk="0">
                  <a:moveTo>
                    <a:pt x="69956" y="69535"/>
                  </a:moveTo>
                  <a:cubicBezTo>
                    <a:pt x="69956" y="69535"/>
                    <a:pt x="43060" y="93443"/>
                    <a:pt x="12933" y="88585"/>
                  </a:cubicBezTo>
                  <a:lnTo>
                    <a:pt x="1338" y="38484"/>
                  </a:lnTo>
                  <a:cubicBezTo>
                    <a:pt x="1338" y="38484"/>
                    <a:pt x="-6550" y="12099"/>
                    <a:pt x="15974" y="2098"/>
                  </a:cubicBezTo>
                  <a:cubicBezTo>
                    <a:pt x="38498" y="-7903"/>
                    <a:pt x="60167" y="18386"/>
                    <a:pt x="69956" y="69535"/>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3" name="Google Shape;1623;p27"/>
            <p:cNvSpPr/>
            <p:nvPr/>
          </p:nvSpPr>
          <p:spPr>
            <a:xfrm>
              <a:off x="2885136" y="2682643"/>
              <a:ext cx="59968" cy="63096"/>
            </a:xfrm>
            <a:custGeom>
              <a:avLst/>
              <a:gdLst/>
              <a:ahLst/>
              <a:cxnLst/>
              <a:rect l="l" t="t" r="r" b="b"/>
              <a:pathLst>
                <a:path w="59968" h="63096" extrusionOk="0">
                  <a:moveTo>
                    <a:pt x="59969" y="422"/>
                  </a:moveTo>
                  <a:cubicBezTo>
                    <a:pt x="59969" y="422"/>
                    <a:pt x="30887" y="-8532"/>
                    <a:pt x="0" y="56048"/>
                  </a:cubicBezTo>
                  <a:lnTo>
                    <a:pt x="11500" y="63096"/>
                  </a:lnTo>
                  <a:cubicBezTo>
                    <a:pt x="25902" y="40903"/>
                    <a:pt x="42113" y="19939"/>
                    <a:pt x="59969" y="422"/>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4" name="Google Shape;1624;p27"/>
            <p:cNvSpPr/>
            <p:nvPr/>
          </p:nvSpPr>
          <p:spPr>
            <a:xfrm>
              <a:off x="4136405" y="305709"/>
              <a:ext cx="1608303" cy="2009690"/>
            </a:xfrm>
            <a:custGeom>
              <a:avLst/>
              <a:gdLst/>
              <a:ahLst/>
              <a:cxnLst/>
              <a:rect l="l" t="t" r="r" b="b"/>
              <a:pathLst>
                <a:path w="1608303" h="2009690" extrusionOk="0">
                  <a:moveTo>
                    <a:pt x="1566509" y="879931"/>
                  </a:moveTo>
                  <a:lnTo>
                    <a:pt x="54267" y="4869"/>
                  </a:lnTo>
                  <a:cubicBezTo>
                    <a:pt x="46749" y="-388"/>
                    <a:pt x="37093" y="-1464"/>
                    <a:pt x="28606" y="2011"/>
                  </a:cubicBezTo>
                  <a:lnTo>
                    <a:pt x="28606" y="2011"/>
                  </a:lnTo>
                  <a:cubicBezTo>
                    <a:pt x="27970" y="2304"/>
                    <a:pt x="27371" y="2654"/>
                    <a:pt x="26801" y="3059"/>
                  </a:cubicBezTo>
                  <a:lnTo>
                    <a:pt x="0" y="18966"/>
                  </a:lnTo>
                  <a:lnTo>
                    <a:pt x="12925" y="42302"/>
                  </a:lnTo>
                  <a:lnTo>
                    <a:pt x="12925" y="1035093"/>
                  </a:lnTo>
                  <a:cubicBezTo>
                    <a:pt x="12925" y="1065573"/>
                    <a:pt x="31458" y="1101006"/>
                    <a:pt x="54267" y="1114150"/>
                  </a:cubicBezTo>
                  <a:lnTo>
                    <a:pt x="1557195" y="1983783"/>
                  </a:lnTo>
                  <a:lnTo>
                    <a:pt x="1561282" y="2009691"/>
                  </a:lnTo>
                  <a:lnTo>
                    <a:pt x="1591884" y="1992070"/>
                  </a:lnTo>
                  <a:cubicBezTo>
                    <a:pt x="1593367" y="1991412"/>
                    <a:pt x="1594773" y="1990574"/>
                    <a:pt x="1596066" y="1989593"/>
                  </a:cubicBezTo>
                  <a:lnTo>
                    <a:pt x="1596066" y="1989593"/>
                  </a:lnTo>
                  <a:cubicBezTo>
                    <a:pt x="1604800" y="1981363"/>
                    <a:pt x="1609248" y="1969552"/>
                    <a:pt x="1608136" y="1957589"/>
                  </a:cubicBezTo>
                  <a:lnTo>
                    <a:pt x="1608136" y="958988"/>
                  </a:lnTo>
                  <a:cubicBezTo>
                    <a:pt x="1607851" y="928508"/>
                    <a:pt x="1589793" y="893075"/>
                    <a:pt x="1566509" y="879931"/>
                  </a:cubicBez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5" name="Google Shape;1625;p27"/>
            <p:cNvSpPr/>
            <p:nvPr/>
          </p:nvSpPr>
          <p:spPr>
            <a:xfrm>
              <a:off x="4119583" y="322825"/>
              <a:ext cx="1594925" cy="1994313"/>
            </a:xfrm>
            <a:custGeom>
              <a:avLst/>
              <a:gdLst/>
              <a:ahLst/>
              <a:cxnLst/>
              <a:rect l="l" t="t" r="r" b="b"/>
              <a:pathLst>
                <a:path w="1594925" h="1994313" extrusionOk="0">
                  <a:moveTo>
                    <a:pt x="1553584" y="1989336"/>
                  </a:moveTo>
                  <a:lnTo>
                    <a:pt x="41342" y="1114274"/>
                  </a:lnTo>
                  <a:cubicBezTo>
                    <a:pt x="18532" y="1101035"/>
                    <a:pt x="0" y="1065697"/>
                    <a:pt x="0" y="1035122"/>
                  </a:cubicBezTo>
                  <a:lnTo>
                    <a:pt x="0" y="36235"/>
                  </a:lnTo>
                  <a:cubicBezTo>
                    <a:pt x="0" y="5755"/>
                    <a:pt x="19008" y="-8247"/>
                    <a:pt x="41342" y="4993"/>
                  </a:cubicBezTo>
                  <a:lnTo>
                    <a:pt x="1553584" y="880055"/>
                  </a:lnTo>
                  <a:cubicBezTo>
                    <a:pt x="1576393" y="893199"/>
                    <a:pt x="1594925" y="928632"/>
                    <a:pt x="1594925" y="959112"/>
                  </a:cubicBezTo>
                  <a:lnTo>
                    <a:pt x="1594925" y="1957999"/>
                  </a:lnTo>
                  <a:cubicBezTo>
                    <a:pt x="1594925" y="1988479"/>
                    <a:pt x="1576393" y="2002576"/>
                    <a:pt x="1553584" y="1989336"/>
                  </a:cubicBezTo>
                  <a:close/>
                </a:path>
              </a:pathLst>
            </a:custGeom>
            <a:solidFill>
              <a:srgbClr val="F8F9FF"/>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6" name="Google Shape;1626;p27"/>
            <p:cNvSpPr/>
            <p:nvPr/>
          </p:nvSpPr>
          <p:spPr>
            <a:xfrm>
              <a:off x="4241517" y="588041"/>
              <a:ext cx="58543" cy="817911"/>
            </a:xfrm>
            <a:custGeom>
              <a:avLst/>
              <a:gdLst/>
              <a:ahLst/>
              <a:cxnLst/>
              <a:rect l="l" t="t" r="r" b="b"/>
              <a:pathLst>
                <a:path w="58543" h="817911" extrusionOk="0">
                  <a:moveTo>
                    <a:pt x="57878" y="817912"/>
                  </a:moveTo>
                  <a:lnTo>
                    <a:pt x="0" y="783431"/>
                  </a:lnTo>
                  <a:lnTo>
                    <a:pt x="760" y="0"/>
                  </a:lnTo>
                  <a:lnTo>
                    <a:pt x="58543" y="34481"/>
                  </a:lnTo>
                  <a:lnTo>
                    <a:pt x="57878" y="817912"/>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7" name="Google Shape;1627;p27"/>
            <p:cNvSpPr/>
            <p:nvPr/>
          </p:nvSpPr>
          <p:spPr>
            <a:xfrm>
              <a:off x="4241517" y="1216214"/>
              <a:ext cx="58448" cy="189833"/>
            </a:xfrm>
            <a:custGeom>
              <a:avLst/>
              <a:gdLst/>
              <a:ahLst/>
              <a:cxnLst/>
              <a:rect l="l" t="t" r="r" b="b"/>
              <a:pathLst>
                <a:path w="58448" h="189833" extrusionOk="0">
                  <a:moveTo>
                    <a:pt x="57878" y="189833"/>
                  </a:moveTo>
                  <a:lnTo>
                    <a:pt x="0" y="156115"/>
                  </a:lnTo>
                  <a:lnTo>
                    <a:pt x="570" y="0"/>
                  </a:lnTo>
                  <a:lnTo>
                    <a:pt x="58448" y="33814"/>
                  </a:lnTo>
                  <a:lnTo>
                    <a:pt x="57878" y="189833"/>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8" name="Google Shape;1628;p27"/>
            <p:cNvSpPr/>
            <p:nvPr/>
          </p:nvSpPr>
          <p:spPr>
            <a:xfrm>
              <a:off x="4424940" y="694149"/>
              <a:ext cx="58353" cy="818006"/>
            </a:xfrm>
            <a:custGeom>
              <a:avLst/>
              <a:gdLst/>
              <a:ahLst/>
              <a:cxnLst/>
              <a:rect l="l" t="t" r="r" b="b"/>
              <a:pathLst>
                <a:path w="58353" h="818006" extrusionOk="0">
                  <a:moveTo>
                    <a:pt x="57878" y="818007"/>
                  </a:moveTo>
                  <a:lnTo>
                    <a:pt x="0" y="783336"/>
                  </a:lnTo>
                  <a:lnTo>
                    <a:pt x="570" y="0"/>
                  </a:lnTo>
                  <a:lnTo>
                    <a:pt x="58353" y="34766"/>
                  </a:lnTo>
                  <a:lnTo>
                    <a:pt x="57878" y="818007"/>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29" name="Google Shape;1629;p27"/>
            <p:cNvSpPr/>
            <p:nvPr/>
          </p:nvSpPr>
          <p:spPr>
            <a:xfrm>
              <a:off x="4424940" y="1350993"/>
              <a:ext cx="58353" cy="161258"/>
            </a:xfrm>
            <a:custGeom>
              <a:avLst/>
              <a:gdLst/>
              <a:ahLst/>
              <a:cxnLst/>
              <a:rect l="l" t="t" r="r" b="b"/>
              <a:pathLst>
                <a:path w="58353" h="161258" extrusionOk="0">
                  <a:moveTo>
                    <a:pt x="57878" y="161258"/>
                  </a:moveTo>
                  <a:lnTo>
                    <a:pt x="0" y="127444"/>
                  </a:lnTo>
                  <a:lnTo>
                    <a:pt x="475" y="0"/>
                  </a:lnTo>
                  <a:lnTo>
                    <a:pt x="58353" y="33719"/>
                  </a:lnTo>
                  <a:lnTo>
                    <a:pt x="57878" y="161258"/>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0" name="Google Shape;1630;p27"/>
            <p:cNvSpPr/>
            <p:nvPr/>
          </p:nvSpPr>
          <p:spPr>
            <a:xfrm>
              <a:off x="4608458" y="801877"/>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1" name="Google Shape;1631;p27"/>
            <p:cNvSpPr/>
            <p:nvPr/>
          </p:nvSpPr>
          <p:spPr>
            <a:xfrm>
              <a:off x="4608458" y="1266316"/>
              <a:ext cx="59113" cy="352044"/>
            </a:xfrm>
            <a:custGeom>
              <a:avLst/>
              <a:gdLst/>
              <a:ahLst/>
              <a:cxnLst/>
              <a:rect l="l" t="t" r="r" b="b"/>
              <a:pathLst>
                <a:path w="59113" h="352044" extrusionOk="0">
                  <a:moveTo>
                    <a:pt x="57878" y="352044"/>
                  </a:moveTo>
                  <a:lnTo>
                    <a:pt x="0" y="318325"/>
                  </a:lnTo>
                  <a:lnTo>
                    <a:pt x="1235" y="0"/>
                  </a:lnTo>
                  <a:lnTo>
                    <a:pt x="59113" y="33814"/>
                  </a:lnTo>
                  <a:lnTo>
                    <a:pt x="57878" y="352044"/>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2" name="Google Shape;1632;p27"/>
            <p:cNvSpPr/>
            <p:nvPr/>
          </p:nvSpPr>
          <p:spPr>
            <a:xfrm>
              <a:off x="4793306" y="908938"/>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3" name="Google Shape;1633;p27"/>
            <p:cNvSpPr/>
            <p:nvPr/>
          </p:nvSpPr>
          <p:spPr>
            <a:xfrm>
              <a:off x="4793306" y="1421097"/>
              <a:ext cx="58923" cy="304228"/>
            </a:xfrm>
            <a:custGeom>
              <a:avLst/>
              <a:gdLst/>
              <a:ahLst/>
              <a:cxnLst/>
              <a:rect l="l" t="t" r="r" b="b"/>
              <a:pathLst>
                <a:path w="58923" h="304228" extrusionOk="0">
                  <a:moveTo>
                    <a:pt x="57783" y="304229"/>
                  </a:moveTo>
                  <a:lnTo>
                    <a:pt x="0" y="270510"/>
                  </a:lnTo>
                  <a:lnTo>
                    <a:pt x="1046" y="0"/>
                  </a:lnTo>
                  <a:lnTo>
                    <a:pt x="58924" y="33719"/>
                  </a:lnTo>
                  <a:lnTo>
                    <a:pt x="57783" y="304229"/>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4" name="Google Shape;1634;p27"/>
            <p:cNvSpPr/>
            <p:nvPr/>
          </p:nvSpPr>
          <p:spPr>
            <a:xfrm>
              <a:off x="4978440" y="1016189"/>
              <a:ext cx="60919" cy="816483"/>
            </a:xfrm>
            <a:custGeom>
              <a:avLst/>
              <a:gdLst/>
              <a:ahLst/>
              <a:cxnLst/>
              <a:rect l="l" t="t" r="r" b="b"/>
              <a:pathLst>
                <a:path w="60919" h="816483" extrusionOk="0">
                  <a:moveTo>
                    <a:pt x="57783" y="816483"/>
                  </a:moveTo>
                  <a:lnTo>
                    <a:pt x="0" y="782669"/>
                  </a:lnTo>
                  <a:lnTo>
                    <a:pt x="3136" y="0"/>
                  </a:lnTo>
                  <a:lnTo>
                    <a:pt x="60919" y="33719"/>
                  </a:lnTo>
                  <a:lnTo>
                    <a:pt x="57783" y="816483"/>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5" name="Google Shape;1635;p27"/>
            <p:cNvSpPr/>
            <p:nvPr/>
          </p:nvSpPr>
          <p:spPr>
            <a:xfrm>
              <a:off x="4978440" y="1384997"/>
              <a:ext cx="59493" cy="447484"/>
            </a:xfrm>
            <a:custGeom>
              <a:avLst/>
              <a:gdLst/>
              <a:ahLst/>
              <a:cxnLst/>
              <a:rect l="l" t="t" r="r" b="b"/>
              <a:pathLst>
                <a:path w="59493" h="447484" extrusionOk="0">
                  <a:moveTo>
                    <a:pt x="57878" y="447485"/>
                  </a:moveTo>
                  <a:lnTo>
                    <a:pt x="0" y="413671"/>
                  </a:lnTo>
                  <a:lnTo>
                    <a:pt x="1615" y="0"/>
                  </a:lnTo>
                  <a:lnTo>
                    <a:pt x="59494" y="33719"/>
                  </a:lnTo>
                  <a:lnTo>
                    <a:pt x="57878" y="447485"/>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6" name="Google Shape;1636;p27"/>
            <p:cNvSpPr/>
            <p:nvPr/>
          </p:nvSpPr>
          <p:spPr>
            <a:xfrm>
              <a:off x="5164524" y="1123917"/>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7" name="Google Shape;1637;p27"/>
            <p:cNvSpPr/>
            <p:nvPr/>
          </p:nvSpPr>
          <p:spPr>
            <a:xfrm>
              <a:off x="5164524" y="1368614"/>
              <a:ext cx="59968" cy="571500"/>
            </a:xfrm>
            <a:custGeom>
              <a:avLst/>
              <a:gdLst/>
              <a:ahLst/>
              <a:cxnLst/>
              <a:rect l="l" t="t" r="r" b="b"/>
              <a:pathLst>
                <a:path w="59968" h="571500" extrusionOk="0">
                  <a:moveTo>
                    <a:pt x="57783" y="571500"/>
                  </a:moveTo>
                  <a:lnTo>
                    <a:pt x="0" y="537782"/>
                  </a:lnTo>
                  <a:lnTo>
                    <a:pt x="2091" y="0"/>
                  </a:lnTo>
                  <a:lnTo>
                    <a:pt x="59969" y="33814"/>
                  </a:lnTo>
                  <a:lnTo>
                    <a:pt x="57783" y="571500"/>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8" name="Google Shape;1638;p27"/>
            <p:cNvSpPr/>
            <p:nvPr/>
          </p:nvSpPr>
          <p:spPr>
            <a:xfrm>
              <a:off x="5351084" y="1231931"/>
              <a:ext cx="61014" cy="816578"/>
            </a:xfrm>
            <a:custGeom>
              <a:avLst/>
              <a:gdLst/>
              <a:ahLst/>
              <a:cxnLst/>
              <a:rect l="l" t="t" r="r" b="b"/>
              <a:pathLst>
                <a:path w="61014" h="816578" extrusionOk="0">
                  <a:moveTo>
                    <a:pt x="57878" y="816578"/>
                  </a:moveTo>
                  <a:lnTo>
                    <a:pt x="0" y="782764"/>
                  </a:lnTo>
                  <a:lnTo>
                    <a:pt x="3136" y="0"/>
                  </a:lnTo>
                  <a:lnTo>
                    <a:pt x="61014" y="33814"/>
                  </a:lnTo>
                  <a:lnTo>
                    <a:pt x="57878" y="816578"/>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39" name="Google Shape;1639;p27"/>
            <p:cNvSpPr/>
            <p:nvPr/>
          </p:nvSpPr>
          <p:spPr>
            <a:xfrm>
              <a:off x="5351179" y="1342992"/>
              <a:ext cx="60443" cy="705135"/>
            </a:xfrm>
            <a:custGeom>
              <a:avLst/>
              <a:gdLst/>
              <a:ahLst/>
              <a:cxnLst/>
              <a:rect l="l" t="t" r="r" b="b"/>
              <a:pathLst>
                <a:path w="60443" h="705135" extrusionOk="0">
                  <a:moveTo>
                    <a:pt x="57783" y="705136"/>
                  </a:moveTo>
                  <a:lnTo>
                    <a:pt x="0" y="671417"/>
                  </a:lnTo>
                  <a:lnTo>
                    <a:pt x="2661" y="0"/>
                  </a:lnTo>
                  <a:lnTo>
                    <a:pt x="60444" y="33814"/>
                  </a:lnTo>
                  <a:lnTo>
                    <a:pt x="57783" y="705136"/>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0" name="Google Shape;1640;p27"/>
            <p:cNvSpPr/>
            <p:nvPr/>
          </p:nvSpPr>
          <p:spPr>
            <a:xfrm>
              <a:off x="5538879" y="1340706"/>
              <a:ext cx="61014" cy="816483"/>
            </a:xfrm>
            <a:custGeom>
              <a:avLst/>
              <a:gdLst/>
              <a:ahLst/>
              <a:cxnLst/>
              <a:rect l="l" t="t" r="r" b="b"/>
              <a:pathLst>
                <a:path w="61014" h="816483" extrusionOk="0">
                  <a:moveTo>
                    <a:pt x="57878" y="816483"/>
                  </a:moveTo>
                  <a:lnTo>
                    <a:pt x="0" y="782765"/>
                  </a:lnTo>
                  <a:lnTo>
                    <a:pt x="3136" y="0"/>
                  </a:lnTo>
                  <a:lnTo>
                    <a:pt x="61014" y="33814"/>
                  </a:lnTo>
                  <a:lnTo>
                    <a:pt x="57878" y="816483"/>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1" name="Google Shape;1641;p27"/>
            <p:cNvSpPr/>
            <p:nvPr/>
          </p:nvSpPr>
          <p:spPr>
            <a:xfrm>
              <a:off x="5538879" y="1442147"/>
              <a:ext cx="60634" cy="714660"/>
            </a:xfrm>
            <a:custGeom>
              <a:avLst/>
              <a:gdLst/>
              <a:ahLst/>
              <a:cxnLst/>
              <a:rect l="l" t="t" r="r" b="b"/>
              <a:pathLst>
                <a:path w="60634" h="714660" extrusionOk="0">
                  <a:moveTo>
                    <a:pt x="57878" y="714661"/>
                  </a:moveTo>
                  <a:lnTo>
                    <a:pt x="0" y="680847"/>
                  </a:lnTo>
                  <a:lnTo>
                    <a:pt x="2756" y="0"/>
                  </a:lnTo>
                  <a:lnTo>
                    <a:pt x="60634" y="33814"/>
                  </a:lnTo>
                  <a:lnTo>
                    <a:pt x="57878" y="714661"/>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2" name="Google Shape;1642;p27"/>
            <p:cNvSpPr/>
            <p:nvPr/>
          </p:nvSpPr>
          <p:spPr>
            <a:xfrm>
              <a:off x="4516176" y="748442"/>
              <a:ext cx="61299" cy="816768"/>
            </a:xfrm>
            <a:custGeom>
              <a:avLst/>
              <a:gdLst/>
              <a:ahLst/>
              <a:cxnLst/>
              <a:rect l="l" t="t" r="r" b="b"/>
              <a:pathLst>
                <a:path w="61299" h="816768" extrusionOk="0">
                  <a:moveTo>
                    <a:pt x="58163" y="816769"/>
                  </a:moveTo>
                  <a:lnTo>
                    <a:pt x="0" y="782764"/>
                  </a:lnTo>
                  <a:lnTo>
                    <a:pt x="3136" y="0"/>
                  </a:lnTo>
                  <a:lnTo>
                    <a:pt x="61300" y="34004"/>
                  </a:lnTo>
                  <a:lnTo>
                    <a:pt x="58163" y="816769"/>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3" name="Google Shape;1643;p27"/>
            <p:cNvSpPr/>
            <p:nvPr/>
          </p:nvSpPr>
          <p:spPr>
            <a:xfrm>
              <a:off x="4516366" y="1270221"/>
              <a:ext cx="58923" cy="294893"/>
            </a:xfrm>
            <a:custGeom>
              <a:avLst/>
              <a:gdLst/>
              <a:ahLst/>
              <a:cxnLst/>
              <a:rect l="l" t="t" r="r" b="b"/>
              <a:pathLst>
                <a:path w="58923" h="294893" extrusionOk="0">
                  <a:moveTo>
                    <a:pt x="57783" y="294894"/>
                  </a:moveTo>
                  <a:lnTo>
                    <a:pt x="0" y="261080"/>
                  </a:lnTo>
                  <a:lnTo>
                    <a:pt x="1045" y="0"/>
                  </a:lnTo>
                  <a:lnTo>
                    <a:pt x="58923" y="33814"/>
                  </a:lnTo>
                  <a:lnTo>
                    <a:pt x="57783" y="294894"/>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4" name="Google Shape;1644;p27"/>
            <p:cNvSpPr/>
            <p:nvPr/>
          </p:nvSpPr>
          <p:spPr>
            <a:xfrm>
              <a:off x="4700740" y="855312"/>
              <a:ext cx="60919" cy="816578"/>
            </a:xfrm>
            <a:custGeom>
              <a:avLst/>
              <a:gdLst/>
              <a:ahLst/>
              <a:cxnLst/>
              <a:rect l="l" t="t" r="r" b="b"/>
              <a:pathLst>
                <a:path w="60919" h="816578" extrusionOk="0">
                  <a:moveTo>
                    <a:pt x="57783" y="816578"/>
                  </a:moveTo>
                  <a:lnTo>
                    <a:pt x="0" y="782765"/>
                  </a:lnTo>
                  <a:lnTo>
                    <a:pt x="3041" y="0"/>
                  </a:lnTo>
                  <a:lnTo>
                    <a:pt x="60919" y="33814"/>
                  </a:lnTo>
                  <a:lnTo>
                    <a:pt x="57783" y="816578"/>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5" name="Google Shape;1645;p27"/>
            <p:cNvSpPr/>
            <p:nvPr/>
          </p:nvSpPr>
          <p:spPr>
            <a:xfrm>
              <a:off x="4700740" y="1272031"/>
              <a:ext cx="59303" cy="399764"/>
            </a:xfrm>
            <a:custGeom>
              <a:avLst/>
              <a:gdLst/>
              <a:ahLst/>
              <a:cxnLst/>
              <a:rect l="l" t="t" r="r" b="b"/>
              <a:pathLst>
                <a:path w="59303" h="399764" extrusionOk="0">
                  <a:moveTo>
                    <a:pt x="57783" y="399764"/>
                  </a:moveTo>
                  <a:lnTo>
                    <a:pt x="0" y="365951"/>
                  </a:lnTo>
                  <a:lnTo>
                    <a:pt x="1426" y="0"/>
                  </a:lnTo>
                  <a:lnTo>
                    <a:pt x="59304" y="33814"/>
                  </a:lnTo>
                  <a:lnTo>
                    <a:pt x="57783" y="399764"/>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6" name="Google Shape;1646;p27"/>
            <p:cNvSpPr/>
            <p:nvPr/>
          </p:nvSpPr>
          <p:spPr>
            <a:xfrm>
              <a:off x="4885398" y="962278"/>
              <a:ext cx="60919" cy="816483"/>
            </a:xfrm>
            <a:custGeom>
              <a:avLst/>
              <a:gdLst/>
              <a:ahLst/>
              <a:cxnLst/>
              <a:rect l="l" t="t" r="r" b="b"/>
              <a:pathLst>
                <a:path w="60919" h="816483" extrusionOk="0">
                  <a:moveTo>
                    <a:pt x="57783" y="816483"/>
                  </a:moveTo>
                  <a:lnTo>
                    <a:pt x="0" y="782764"/>
                  </a:lnTo>
                  <a:lnTo>
                    <a:pt x="3136" y="0"/>
                  </a:lnTo>
                  <a:lnTo>
                    <a:pt x="60919" y="33814"/>
                  </a:lnTo>
                  <a:lnTo>
                    <a:pt x="57783" y="816483"/>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7" name="Google Shape;1647;p27"/>
            <p:cNvSpPr/>
            <p:nvPr/>
          </p:nvSpPr>
          <p:spPr>
            <a:xfrm>
              <a:off x="4885398" y="1264506"/>
              <a:ext cx="59778" cy="514159"/>
            </a:xfrm>
            <a:custGeom>
              <a:avLst/>
              <a:gdLst/>
              <a:ahLst/>
              <a:cxnLst/>
              <a:rect l="l" t="t" r="r" b="b"/>
              <a:pathLst>
                <a:path w="59778" h="514159" extrusionOk="0">
                  <a:moveTo>
                    <a:pt x="57783" y="514159"/>
                  </a:moveTo>
                  <a:lnTo>
                    <a:pt x="0" y="480346"/>
                  </a:lnTo>
                  <a:lnTo>
                    <a:pt x="1901" y="0"/>
                  </a:lnTo>
                  <a:lnTo>
                    <a:pt x="59779" y="33719"/>
                  </a:lnTo>
                  <a:lnTo>
                    <a:pt x="57783" y="514159"/>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8" name="Google Shape;1648;p27"/>
            <p:cNvSpPr/>
            <p:nvPr/>
          </p:nvSpPr>
          <p:spPr>
            <a:xfrm>
              <a:off x="5071197" y="1069910"/>
              <a:ext cx="60919" cy="816483"/>
            </a:xfrm>
            <a:custGeom>
              <a:avLst/>
              <a:gdLst/>
              <a:ahLst/>
              <a:cxnLst/>
              <a:rect l="l" t="t" r="r" b="b"/>
              <a:pathLst>
                <a:path w="60919" h="816483" extrusionOk="0">
                  <a:moveTo>
                    <a:pt x="57878" y="816483"/>
                  </a:moveTo>
                  <a:lnTo>
                    <a:pt x="0" y="782669"/>
                  </a:lnTo>
                  <a:lnTo>
                    <a:pt x="3136" y="0"/>
                  </a:lnTo>
                  <a:lnTo>
                    <a:pt x="60919" y="33719"/>
                  </a:lnTo>
                  <a:lnTo>
                    <a:pt x="57878" y="816483"/>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49" name="Google Shape;1649;p27"/>
            <p:cNvSpPr/>
            <p:nvPr/>
          </p:nvSpPr>
          <p:spPr>
            <a:xfrm>
              <a:off x="5071197" y="1371948"/>
              <a:ext cx="59778" cy="514254"/>
            </a:xfrm>
            <a:custGeom>
              <a:avLst/>
              <a:gdLst/>
              <a:ahLst/>
              <a:cxnLst/>
              <a:rect l="l" t="t" r="r" b="b"/>
              <a:pathLst>
                <a:path w="59778" h="514254" extrusionOk="0">
                  <a:moveTo>
                    <a:pt x="57878" y="514255"/>
                  </a:moveTo>
                  <a:lnTo>
                    <a:pt x="0" y="480441"/>
                  </a:lnTo>
                  <a:lnTo>
                    <a:pt x="1901" y="0"/>
                  </a:lnTo>
                  <a:lnTo>
                    <a:pt x="59779" y="33814"/>
                  </a:lnTo>
                  <a:lnTo>
                    <a:pt x="57878" y="514255"/>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0" name="Google Shape;1650;p27"/>
            <p:cNvSpPr/>
            <p:nvPr/>
          </p:nvSpPr>
          <p:spPr>
            <a:xfrm>
              <a:off x="5257662" y="1177829"/>
              <a:ext cx="60919" cy="816482"/>
            </a:xfrm>
            <a:custGeom>
              <a:avLst/>
              <a:gdLst/>
              <a:ahLst/>
              <a:cxnLst/>
              <a:rect l="l" t="t" r="r" b="b"/>
              <a:pathLst>
                <a:path w="60919" h="816482" extrusionOk="0">
                  <a:moveTo>
                    <a:pt x="57783" y="816483"/>
                  </a:moveTo>
                  <a:lnTo>
                    <a:pt x="0" y="782765"/>
                  </a:lnTo>
                  <a:lnTo>
                    <a:pt x="3041" y="0"/>
                  </a:lnTo>
                  <a:lnTo>
                    <a:pt x="60919" y="33814"/>
                  </a:lnTo>
                  <a:lnTo>
                    <a:pt x="57783" y="816483"/>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1" name="Google Shape;1651;p27"/>
            <p:cNvSpPr/>
            <p:nvPr/>
          </p:nvSpPr>
          <p:spPr>
            <a:xfrm>
              <a:off x="5257662" y="1365376"/>
              <a:ext cx="60253" cy="628649"/>
            </a:xfrm>
            <a:custGeom>
              <a:avLst/>
              <a:gdLst/>
              <a:ahLst/>
              <a:cxnLst/>
              <a:rect l="l" t="t" r="r" b="b"/>
              <a:pathLst>
                <a:path w="60253" h="628649" extrusionOk="0">
                  <a:moveTo>
                    <a:pt x="57878" y="628650"/>
                  </a:moveTo>
                  <a:lnTo>
                    <a:pt x="0" y="594932"/>
                  </a:lnTo>
                  <a:lnTo>
                    <a:pt x="2376" y="0"/>
                  </a:lnTo>
                  <a:lnTo>
                    <a:pt x="60254" y="33719"/>
                  </a:lnTo>
                  <a:lnTo>
                    <a:pt x="57878" y="628650"/>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2" name="Google Shape;1652;p27"/>
            <p:cNvSpPr/>
            <p:nvPr/>
          </p:nvSpPr>
          <p:spPr>
            <a:xfrm>
              <a:off x="5444886" y="1286223"/>
              <a:ext cx="60919" cy="816578"/>
            </a:xfrm>
            <a:custGeom>
              <a:avLst/>
              <a:gdLst/>
              <a:ahLst/>
              <a:cxnLst/>
              <a:rect l="l" t="t" r="r" b="b"/>
              <a:pathLst>
                <a:path w="60919" h="816578" extrusionOk="0">
                  <a:moveTo>
                    <a:pt x="57783" y="816578"/>
                  </a:moveTo>
                  <a:lnTo>
                    <a:pt x="0" y="782765"/>
                  </a:lnTo>
                  <a:lnTo>
                    <a:pt x="3136" y="0"/>
                  </a:lnTo>
                  <a:lnTo>
                    <a:pt x="60919" y="33814"/>
                  </a:lnTo>
                  <a:lnTo>
                    <a:pt x="57783" y="816578"/>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3" name="Google Shape;1653;p27"/>
            <p:cNvSpPr/>
            <p:nvPr/>
          </p:nvSpPr>
          <p:spPr>
            <a:xfrm>
              <a:off x="5444886" y="1359185"/>
              <a:ext cx="60729" cy="743235"/>
            </a:xfrm>
            <a:custGeom>
              <a:avLst/>
              <a:gdLst/>
              <a:ahLst/>
              <a:cxnLst/>
              <a:rect l="l" t="t" r="r" b="b"/>
              <a:pathLst>
                <a:path w="60729" h="743235" extrusionOk="0">
                  <a:moveTo>
                    <a:pt x="57878" y="743236"/>
                  </a:moveTo>
                  <a:lnTo>
                    <a:pt x="0" y="709422"/>
                  </a:lnTo>
                  <a:lnTo>
                    <a:pt x="2851" y="0"/>
                  </a:lnTo>
                  <a:lnTo>
                    <a:pt x="60729" y="33814"/>
                  </a:lnTo>
                  <a:lnTo>
                    <a:pt x="57878" y="743236"/>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4" name="Google Shape;1654;p27"/>
            <p:cNvSpPr/>
            <p:nvPr/>
          </p:nvSpPr>
          <p:spPr>
            <a:xfrm>
              <a:off x="4333133" y="641190"/>
              <a:ext cx="58828" cy="817816"/>
            </a:xfrm>
            <a:custGeom>
              <a:avLst/>
              <a:gdLst/>
              <a:ahLst/>
              <a:cxnLst/>
              <a:rect l="l" t="t" r="r" b="b"/>
              <a:pathLst>
                <a:path w="58828" h="817816" extrusionOk="0">
                  <a:moveTo>
                    <a:pt x="57878" y="817817"/>
                  </a:moveTo>
                  <a:lnTo>
                    <a:pt x="0" y="783527"/>
                  </a:lnTo>
                  <a:lnTo>
                    <a:pt x="950" y="0"/>
                  </a:lnTo>
                  <a:lnTo>
                    <a:pt x="58828" y="34385"/>
                  </a:lnTo>
                  <a:lnTo>
                    <a:pt x="57878" y="817817"/>
                  </a:ln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5" name="Google Shape;1655;p27"/>
            <p:cNvSpPr/>
            <p:nvPr/>
          </p:nvSpPr>
          <p:spPr>
            <a:xfrm>
              <a:off x="4333133" y="1231074"/>
              <a:ext cx="58638" cy="228028"/>
            </a:xfrm>
            <a:custGeom>
              <a:avLst/>
              <a:gdLst/>
              <a:ahLst/>
              <a:cxnLst/>
              <a:rect l="l" t="t" r="r" b="b"/>
              <a:pathLst>
                <a:path w="58638" h="228028" extrusionOk="0">
                  <a:moveTo>
                    <a:pt x="57783" y="228028"/>
                  </a:moveTo>
                  <a:lnTo>
                    <a:pt x="0" y="194215"/>
                  </a:lnTo>
                  <a:lnTo>
                    <a:pt x="760" y="0"/>
                  </a:lnTo>
                  <a:lnTo>
                    <a:pt x="58638" y="33718"/>
                  </a:lnTo>
                  <a:lnTo>
                    <a:pt x="57783" y="228028"/>
                  </a:ln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6" name="Google Shape;1656;p27"/>
            <p:cNvSpPr/>
            <p:nvPr/>
          </p:nvSpPr>
          <p:spPr>
            <a:xfrm rot="-1801764">
              <a:off x="4182051" y="402648"/>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7" name="Google Shape;1657;p27"/>
            <p:cNvSpPr/>
            <p:nvPr/>
          </p:nvSpPr>
          <p:spPr>
            <a:xfrm rot="-1801764">
              <a:off x="4256393" y="445744"/>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8" name="Google Shape;1658;p27"/>
            <p:cNvSpPr/>
            <p:nvPr/>
          </p:nvSpPr>
          <p:spPr>
            <a:xfrm rot="-1801764">
              <a:off x="4330817" y="488696"/>
              <a:ext cx="40450" cy="70232"/>
            </a:xfrm>
            <a:custGeom>
              <a:avLst/>
              <a:gdLst/>
              <a:ahLst/>
              <a:cxnLst/>
              <a:rect l="l" t="t" r="r" b="b"/>
              <a:pathLst>
                <a:path w="40486" h="70294" extrusionOk="0">
                  <a:moveTo>
                    <a:pt x="40486" y="35147"/>
                  </a:moveTo>
                  <a:cubicBezTo>
                    <a:pt x="40486" y="54559"/>
                    <a:pt x="31423" y="70294"/>
                    <a:pt x="20243" y="70294"/>
                  </a:cubicBezTo>
                  <a:cubicBezTo>
                    <a:pt x="9063" y="70294"/>
                    <a:pt x="0" y="54559"/>
                    <a:pt x="0" y="35147"/>
                  </a:cubicBezTo>
                  <a:cubicBezTo>
                    <a:pt x="0" y="15736"/>
                    <a:pt x="9063" y="0"/>
                    <a:pt x="20243" y="0"/>
                  </a:cubicBezTo>
                  <a:cubicBezTo>
                    <a:pt x="31423" y="0"/>
                    <a:pt x="40486" y="15736"/>
                    <a:pt x="40486" y="35147"/>
                  </a:cubicBezTo>
                  <a:close/>
                </a:path>
              </a:pathLst>
            </a:custGeom>
            <a:solidFill>
              <a:srgbClr val="DADC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59" name="Google Shape;1659;p27"/>
            <p:cNvSpPr/>
            <p:nvPr/>
          </p:nvSpPr>
          <p:spPr>
            <a:xfrm>
              <a:off x="4106792" y="1565782"/>
              <a:ext cx="86160" cy="187928"/>
            </a:xfrm>
            <a:custGeom>
              <a:avLst/>
              <a:gdLst/>
              <a:ahLst/>
              <a:cxnLst/>
              <a:rect l="l" t="t" r="r" b="b"/>
              <a:pathLst>
                <a:path w="86160" h="187928" extrusionOk="0">
                  <a:moveTo>
                    <a:pt x="18969" y="0"/>
                  </a:moveTo>
                  <a:cubicBezTo>
                    <a:pt x="16973" y="17526"/>
                    <a:pt x="-3840" y="92964"/>
                    <a:pt x="627" y="118777"/>
                  </a:cubicBezTo>
                  <a:cubicBezTo>
                    <a:pt x="5093" y="144589"/>
                    <a:pt x="76657" y="187928"/>
                    <a:pt x="76657" y="187928"/>
                  </a:cubicBezTo>
                  <a:lnTo>
                    <a:pt x="86161" y="143637"/>
                  </a:lnTo>
                  <a:lnTo>
                    <a:pt x="46815" y="104966"/>
                  </a:lnTo>
                  <a:lnTo>
                    <a:pt x="57459" y="31718"/>
                  </a:ln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0" name="Google Shape;1660;p27"/>
            <p:cNvSpPr/>
            <p:nvPr/>
          </p:nvSpPr>
          <p:spPr>
            <a:xfrm>
              <a:off x="4118918" y="1488575"/>
              <a:ext cx="61869" cy="119039"/>
            </a:xfrm>
            <a:custGeom>
              <a:avLst/>
              <a:gdLst/>
              <a:ahLst/>
              <a:cxnLst/>
              <a:rect l="l" t="t" r="r" b="b"/>
              <a:pathLst>
                <a:path w="61869" h="119039" extrusionOk="0">
                  <a:moveTo>
                    <a:pt x="61870" y="2912"/>
                  </a:moveTo>
                  <a:cubicBezTo>
                    <a:pt x="47538" y="-3775"/>
                    <a:pt x="30479" y="1397"/>
                    <a:pt x="22239" y="14913"/>
                  </a:cubicBezTo>
                  <a:cubicBezTo>
                    <a:pt x="11785" y="32249"/>
                    <a:pt x="950" y="91780"/>
                    <a:pt x="0" y="101972"/>
                  </a:cubicBezTo>
                  <a:cubicBezTo>
                    <a:pt x="8496" y="113573"/>
                    <a:pt x="22362" y="119984"/>
                    <a:pt x="36685" y="118926"/>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1" name="Google Shape;1661;p27"/>
            <p:cNvSpPr/>
            <p:nvPr/>
          </p:nvSpPr>
          <p:spPr>
            <a:xfrm>
              <a:off x="4255221" y="2314593"/>
              <a:ext cx="133508" cy="75339"/>
            </a:xfrm>
            <a:custGeom>
              <a:avLst/>
              <a:gdLst/>
              <a:ahLst/>
              <a:cxnLst/>
              <a:rect l="l" t="t" r="r" b="b"/>
              <a:pathLst>
                <a:path w="133508" h="75339" extrusionOk="0">
                  <a:moveTo>
                    <a:pt x="6824" y="18142"/>
                  </a:moveTo>
                  <a:cubicBezTo>
                    <a:pt x="22296" y="22429"/>
                    <a:pt x="38833" y="20409"/>
                    <a:pt x="52822" y="12522"/>
                  </a:cubicBezTo>
                  <a:cubicBezTo>
                    <a:pt x="63942" y="12522"/>
                    <a:pt x="124101" y="-12909"/>
                    <a:pt x="132274" y="8712"/>
                  </a:cubicBezTo>
                  <a:cubicBezTo>
                    <a:pt x="139497" y="27762"/>
                    <a:pt x="113266" y="45288"/>
                    <a:pt x="99486" y="48717"/>
                  </a:cubicBezTo>
                  <a:cubicBezTo>
                    <a:pt x="69074" y="56052"/>
                    <a:pt x="46550" y="71292"/>
                    <a:pt x="34385" y="73863"/>
                  </a:cubicBezTo>
                  <a:cubicBezTo>
                    <a:pt x="24881" y="75768"/>
                    <a:pt x="13477" y="77007"/>
                    <a:pt x="5874" y="69863"/>
                  </a:cubicBezTo>
                  <a:cubicBezTo>
                    <a:pt x="-2110" y="61291"/>
                    <a:pt x="-2110" y="29382"/>
                    <a:pt x="6824" y="18142"/>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2" name="Google Shape;1662;p27"/>
            <p:cNvSpPr/>
            <p:nvPr/>
          </p:nvSpPr>
          <p:spPr>
            <a:xfrm>
              <a:off x="4257103" y="2327115"/>
              <a:ext cx="131644" cy="62816"/>
            </a:xfrm>
            <a:custGeom>
              <a:avLst/>
              <a:gdLst/>
              <a:ahLst/>
              <a:cxnLst/>
              <a:rect l="l" t="t" r="r" b="b"/>
              <a:pathLst>
                <a:path w="131644" h="62816" extrusionOk="0">
                  <a:moveTo>
                    <a:pt x="32503" y="56102"/>
                  </a:moveTo>
                  <a:cubicBezTo>
                    <a:pt x="44668" y="53531"/>
                    <a:pt x="67192" y="38291"/>
                    <a:pt x="97604" y="30956"/>
                  </a:cubicBezTo>
                  <a:cubicBezTo>
                    <a:pt x="109294" y="28099"/>
                    <a:pt x="129347" y="15240"/>
                    <a:pt x="131437" y="0"/>
                  </a:cubicBezTo>
                  <a:cubicBezTo>
                    <a:pt x="134098" y="17526"/>
                    <a:pt x="110529" y="33052"/>
                    <a:pt x="97604" y="36195"/>
                  </a:cubicBezTo>
                  <a:cubicBezTo>
                    <a:pt x="67192" y="43529"/>
                    <a:pt x="44668" y="58769"/>
                    <a:pt x="32503" y="61341"/>
                  </a:cubicBezTo>
                  <a:cubicBezTo>
                    <a:pt x="22999" y="63246"/>
                    <a:pt x="11595" y="64484"/>
                    <a:pt x="3992" y="57341"/>
                  </a:cubicBezTo>
                  <a:cubicBezTo>
                    <a:pt x="2081" y="55293"/>
                    <a:pt x="713" y="52807"/>
                    <a:pt x="0" y="50102"/>
                  </a:cubicBezTo>
                  <a:cubicBezTo>
                    <a:pt x="9266" y="57169"/>
                    <a:pt x="21336" y="59398"/>
                    <a:pt x="32503" y="56102"/>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3" name="Google Shape;1663;p27"/>
            <p:cNvSpPr/>
            <p:nvPr/>
          </p:nvSpPr>
          <p:spPr>
            <a:xfrm>
              <a:off x="4157606" y="2270641"/>
              <a:ext cx="133494" cy="75381"/>
            </a:xfrm>
            <a:custGeom>
              <a:avLst/>
              <a:gdLst/>
              <a:ahLst/>
              <a:cxnLst/>
              <a:rect l="l" t="t" r="r" b="b"/>
              <a:pathLst>
                <a:path w="133494" h="75381" extrusionOk="0">
                  <a:moveTo>
                    <a:pt x="6835" y="18184"/>
                  </a:moveTo>
                  <a:cubicBezTo>
                    <a:pt x="22307" y="22413"/>
                    <a:pt x="38825" y="20394"/>
                    <a:pt x="52833" y="12564"/>
                  </a:cubicBezTo>
                  <a:cubicBezTo>
                    <a:pt x="63953" y="12564"/>
                    <a:pt x="124112" y="-12963"/>
                    <a:pt x="132285" y="8754"/>
                  </a:cubicBezTo>
                  <a:cubicBezTo>
                    <a:pt x="139413" y="27804"/>
                    <a:pt x="113277" y="45330"/>
                    <a:pt x="99497" y="48759"/>
                  </a:cubicBezTo>
                  <a:cubicBezTo>
                    <a:pt x="69085" y="56094"/>
                    <a:pt x="46561" y="71334"/>
                    <a:pt x="34396" y="73905"/>
                  </a:cubicBezTo>
                  <a:cubicBezTo>
                    <a:pt x="24892" y="75810"/>
                    <a:pt x="13488" y="77049"/>
                    <a:pt x="5885" y="69905"/>
                  </a:cubicBezTo>
                  <a:cubicBezTo>
                    <a:pt x="-2479" y="61332"/>
                    <a:pt x="-1718" y="29519"/>
                    <a:pt x="6835" y="18184"/>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4" name="Google Shape;1664;p27"/>
            <p:cNvSpPr/>
            <p:nvPr/>
          </p:nvSpPr>
          <p:spPr>
            <a:xfrm>
              <a:off x="4159499" y="2283205"/>
              <a:ext cx="131564" cy="62816"/>
            </a:xfrm>
            <a:custGeom>
              <a:avLst/>
              <a:gdLst/>
              <a:ahLst/>
              <a:cxnLst/>
              <a:rect l="l" t="t" r="r" b="b"/>
              <a:pathLst>
                <a:path w="131564" h="62816" extrusionOk="0">
                  <a:moveTo>
                    <a:pt x="32503" y="56007"/>
                  </a:moveTo>
                  <a:cubicBezTo>
                    <a:pt x="44668" y="53435"/>
                    <a:pt x="67192" y="38291"/>
                    <a:pt x="97604" y="30861"/>
                  </a:cubicBezTo>
                  <a:cubicBezTo>
                    <a:pt x="109199" y="28099"/>
                    <a:pt x="129347" y="15240"/>
                    <a:pt x="131342" y="0"/>
                  </a:cubicBezTo>
                  <a:cubicBezTo>
                    <a:pt x="134098" y="17526"/>
                    <a:pt x="110529" y="33052"/>
                    <a:pt x="97604" y="36195"/>
                  </a:cubicBezTo>
                  <a:cubicBezTo>
                    <a:pt x="67192" y="43529"/>
                    <a:pt x="44668" y="58769"/>
                    <a:pt x="32503" y="61341"/>
                  </a:cubicBezTo>
                  <a:cubicBezTo>
                    <a:pt x="22999" y="63246"/>
                    <a:pt x="11595" y="64484"/>
                    <a:pt x="3992" y="57341"/>
                  </a:cubicBezTo>
                  <a:cubicBezTo>
                    <a:pt x="2081" y="55255"/>
                    <a:pt x="713" y="52740"/>
                    <a:pt x="0" y="50006"/>
                  </a:cubicBezTo>
                  <a:cubicBezTo>
                    <a:pt x="9228" y="57160"/>
                    <a:pt x="21336" y="59398"/>
                    <a:pt x="32503" y="56007"/>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5" name="Google Shape;1665;p27"/>
            <p:cNvSpPr/>
            <p:nvPr/>
          </p:nvSpPr>
          <p:spPr>
            <a:xfrm>
              <a:off x="4157684" y="1783524"/>
              <a:ext cx="195217" cy="552238"/>
            </a:xfrm>
            <a:custGeom>
              <a:avLst/>
              <a:gdLst/>
              <a:ahLst/>
              <a:cxnLst/>
              <a:rect l="l" t="t" r="r" b="b"/>
              <a:pathLst>
                <a:path w="195217" h="552238" extrusionOk="0">
                  <a:moveTo>
                    <a:pt x="5522" y="341376"/>
                  </a:moveTo>
                  <a:cubicBezTo>
                    <a:pt x="8135" y="318964"/>
                    <a:pt x="12783" y="296837"/>
                    <a:pt x="19397" y="275272"/>
                  </a:cubicBezTo>
                  <a:cubicBezTo>
                    <a:pt x="19397" y="275272"/>
                    <a:pt x="15311" y="218122"/>
                    <a:pt x="13220" y="164211"/>
                  </a:cubicBezTo>
                  <a:cubicBezTo>
                    <a:pt x="10844" y="102870"/>
                    <a:pt x="-10350" y="48863"/>
                    <a:pt x="6377" y="0"/>
                  </a:cubicBezTo>
                  <a:lnTo>
                    <a:pt x="195217" y="42005"/>
                  </a:lnTo>
                  <a:cubicBezTo>
                    <a:pt x="195217" y="42005"/>
                    <a:pt x="183813" y="286607"/>
                    <a:pt x="181247" y="316230"/>
                  </a:cubicBezTo>
                  <a:cubicBezTo>
                    <a:pt x="179869" y="339280"/>
                    <a:pt x="177046" y="362217"/>
                    <a:pt x="172789" y="384905"/>
                  </a:cubicBezTo>
                  <a:cubicBezTo>
                    <a:pt x="164140" y="432530"/>
                    <a:pt x="150169" y="545306"/>
                    <a:pt x="150169" y="545306"/>
                  </a:cubicBezTo>
                  <a:cubicBezTo>
                    <a:pt x="135800" y="552212"/>
                    <a:pt x="119510" y="554022"/>
                    <a:pt x="103981" y="550450"/>
                  </a:cubicBezTo>
                  <a:cubicBezTo>
                    <a:pt x="103981" y="550450"/>
                    <a:pt x="105407" y="407575"/>
                    <a:pt x="106737" y="373475"/>
                  </a:cubicBezTo>
                  <a:cubicBezTo>
                    <a:pt x="108258" y="331660"/>
                    <a:pt x="109588" y="334899"/>
                    <a:pt x="109588" y="334899"/>
                  </a:cubicBezTo>
                  <a:lnTo>
                    <a:pt x="103316" y="230791"/>
                  </a:lnTo>
                  <a:lnTo>
                    <a:pt x="99229" y="179451"/>
                  </a:lnTo>
                  <a:cubicBezTo>
                    <a:pt x="99229" y="179451"/>
                    <a:pt x="94002" y="217551"/>
                    <a:pt x="90581" y="251365"/>
                  </a:cubicBezTo>
                  <a:cubicBezTo>
                    <a:pt x="87635" y="280988"/>
                    <a:pt x="80507" y="307753"/>
                    <a:pt x="72524" y="362807"/>
                  </a:cubicBezTo>
                  <a:cubicBezTo>
                    <a:pt x="65681" y="410432"/>
                    <a:pt x="54466" y="506539"/>
                    <a:pt x="54466" y="506539"/>
                  </a:cubicBezTo>
                  <a:cubicBezTo>
                    <a:pt x="34508" y="518160"/>
                    <a:pt x="6947" y="508540"/>
                    <a:pt x="6947" y="508540"/>
                  </a:cubicBezTo>
                  <a:cubicBezTo>
                    <a:pt x="6947" y="508540"/>
                    <a:pt x="390" y="382810"/>
                    <a:pt x="5522" y="341376"/>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6" name="Google Shape;1666;p27"/>
            <p:cNvSpPr/>
            <p:nvPr/>
          </p:nvSpPr>
          <p:spPr>
            <a:xfrm>
              <a:off x="4182697" y="1330426"/>
              <a:ext cx="141754" cy="227198"/>
            </a:xfrm>
            <a:custGeom>
              <a:avLst/>
              <a:gdLst/>
              <a:ahLst/>
              <a:cxnLst/>
              <a:rect l="l" t="t" r="r" b="b"/>
              <a:pathLst>
                <a:path w="141754" h="227198" extrusionOk="0">
                  <a:moveTo>
                    <a:pt x="8069" y="162109"/>
                  </a:moveTo>
                  <a:cubicBezTo>
                    <a:pt x="22515" y="162776"/>
                    <a:pt x="33159" y="166490"/>
                    <a:pt x="34965" y="162109"/>
                  </a:cubicBezTo>
                  <a:cubicBezTo>
                    <a:pt x="36533" y="154689"/>
                    <a:pt x="37645" y="147183"/>
                    <a:pt x="38291" y="139630"/>
                  </a:cubicBezTo>
                  <a:cubicBezTo>
                    <a:pt x="36581" y="135439"/>
                    <a:pt x="35155" y="130962"/>
                    <a:pt x="35155" y="130962"/>
                  </a:cubicBezTo>
                  <a:cubicBezTo>
                    <a:pt x="17098" y="119818"/>
                    <a:pt x="11395" y="100196"/>
                    <a:pt x="9019" y="77432"/>
                  </a:cubicBezTo>
                  <a:cubicBezTo>
                    <a:pt x="5028" y="38474"/>
                    <a:pt x="25936" y="4375"/>
                    <a:pt x="64807" y="374"/>
                  </a:cubicBezTo>
                  <a:cubicBezTo>
                    <a:pt x="101396" y="-3436"/>
                    <a:pt x="128197" y="22282"/>
                    <a:pt x="135420" y="57524"/>
                  </a:cubicBezTo>
                  <a:cubicBezTo>
                    <a:pt x="139221" y="74955"/>
                    <a:pt x="146919" y="107912"/>
                    <a:pt x="136560" y="136582"/>
                  </a:cubicBezTo>
                  <a:cubicBezTo>
                    <a:pt x="130763" y="152584"/>
                    <a:pt x="123255" y="165157"/>
                    <a:pt x="115747" y="167824"/>
                  </a:cubicBezTo>
                  <a:cubicBezTo>
                    <a:pt x="108524" y="167652"/>
                    <a:pt x="101320" y="167014"/>
                    <a:pt x="94173" y="165919"/>
                  </a:cubicBezTo>
                  <a:lnTo>
                    <a:pt x="94173" y="165919"/>
                  </a:lnTo>
                  <a:cubicBezTo>
                    <a:pt x="94173" y="165919"/>
                    <a:pt x="92273" y="176777"/>
                    <a:pt x="90942" y="183731"/>
                  </a:cubicBezTo>
                  <a:cubicBezTo>
                    <a:pt x="89612" y="190684"/>
                    <a:pt x="90087" y="194303"/>
                    <a:pt x="103867" y="202781"/>
                  </a:cubicBezTo>
                  <a:cubicBezTo>
                    <a:pt x="117648" y="211258"/>
                    <a:pt x="83054" y="228879"/>
                    <a:pt x="60435" y="227069"/>
                  </a:cubicBezTo>
                  <a:cubicBezTo>
                    <a:pt x="37816" y="225260"/>
                    <a:pt x="12346" y="211734"/>
                    <a:pt x="5313" y="197066"/>
                  </a:cubicBezTo>
                  <a:cubicBezTo>
                    <a:pt x="-2480" y="180873"/>
                    <a:pt x="-1815" y="161633"/>
                    <a:pt x="8069" y="162109"/>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7" name="Google Shape;1667;p27"/>
            <p:cNvSpPr/>
            <p:nvPr/>
          </p:nvSpPr>
          <p:spPr>
            <a:xfrm>
              <a:off x="4136412" y="1491278"/>
              <a:ext cx="217917" cy="361626"/>
            </a:xfrm>
            <a:custGeom>
              <a:avLst/>
              <a:gdLst/>
              <a:ahLst/>
              <a:cxnLst/>
              <a:rect l="l" t="t" r="r" b="b"/>
              <a:pathLst>
                <a:path w="217917" h="361626" extrusionOk="0">
                  <a:moveTo>
                    <a:pt x="75168" y="3353"/>
                  </a:moveTo>
                  <a:cubicBezTo>
                    <a:pt x="71176" y="12878"/>
                    <a:pt x="81345" y="25451"/>
                    <a:pt x="108336" y="34023"/>
                  </a:cubicBezTo>
                  <a:cubicBezTo>
                    <a:pt x="135327" y="42596"/>
                    <a:pt x="137797" y="31547"/>
                    <a:pt x="137797" y="31547"/>
                  </a:cubicBezTo>
                  <a:cubicBezTo>
                    <a:pt x="155779" y="39595"/>
                    <a:pt x="173294" y="48663"/>
                    <a:pt x="190258" y="58693"/>
                  </a:cubicBezTo>
                  <a:cubicBezTo>
                    <a:pt x="206510" y="70028"/>
                    <a:pt x="213638" y="102889"/>
                    <a:pt x="215823" y="158420"/>
                  </a:cubicBezTo>
                  <a:cubicBezTo>
                    <a:pt x="218390" y="222618"/>
                    <a:pt x="218580" y="317868"/>
                    <a:pt x="216489" y="334251"/>
                  </a:cubicBezTo>
                  <a:cubicBezTo>
                    <a:pt x="216489" y="334251"/>
                    <a:pt x="186172" y="364541"/>
                    <a:pt x="147396" y="361397"/>
                  </a:cubicBezTo>
                  <a:cubicBezTo>
                    <a:pt x="108621" y="358254"/>
                    <a:pt x="43425" y="323774"/>
                    <a:pt x="27554" y="297199"/>
                  </a:cubicBezTo>
                  <a:cubicBezTo>
                    <a:pt x="27554" y="240906"/>
                    <a:pt x="34586" y="231762"/>
                    <a:pt x="25463" y="199377"/>
                  </a:cubicBezTo>
                  <a:cubicBezTo>
                    <a:pt x="4649" y="125082"/>
                    <a:pt x="-6280" y="94602"/>
                    <a:pt x="3794" y="45358"/>
                  </a:cubicBezTo>
                  <a:cubicBezTo>
                    <a:pt x="12157" y="4686"/>
                    <a:pt x="23847" y="-362"/>
                    <a:pt x="39908" y="19"/>
                  </a:cubicBezTo>
                  <a:cubicBezTo>
                    <a:pt x="51712" y="495"/>
                    <a:pt x="63487" y="1610"/>
                    <a:pt x="75168" y="3353"/>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8" name="Google Shape;1668;p27"/>
            <p:cNvSpPr/>
            <p:nvPr/>
          </p:nvSpPr>
          <p:spPr>
            <a:xfrm>
              <a:off x="4290792" y="1536579"/>
              <a:ext cx="276750" cy="215760"/>
            </a:xfrm>
            <a:custGeom>
              <a:avLst/>
              <a:gdLst/>
              <a:ahLst/>
              <a:cxnLst/>
              <a:rect l="l" t="t" r="r" b="b"/>
              <a:pathLst>
                <a:path w="276750" h="215760" extrusionOk="0">
                  <a:moveTo>
                    <a:pt x="122458" y="166173"/>
                  </a:moveTo>
                  <a:cubicBezTo>
                    <a:pt x="90621" y="174174"/>
                    <a:pt x="83113" y="154076"/>
                    <a:pt x="78931" y="137598"/>
                  </a:cubicBezTo>
                  <a:cubicBezTo>
                    <a:pt x="68857" y="97307"/>
                    <a:pt x="63345" y="61398"/>
                    <a:pt x="55837" y="38062"/>
                  </a:cubicBezTo>
                  <a:cubicBezTo>
                    <a:pt x="46998" y="11011"/>
                    <a:pt x="37685" y="6724"/>
                    <a:pt x="24569" y="1486"/>
                  </a:cubicBezTo>
                  <a:cubicBezTo>
                    <a:pt x="9173" y="-4706"/>
                    <a:pt x="-3942" y="8344"/>
                    <a:pt x="1095" y="42729"/>
                  </a:cubicBezTo>
                  <a:cubicBezTo>
                    <a:pt x="7368" y="82562"/>
                    <a:pt x="17128" y="121767"/>
                    <a:pt x="30272" y="159886"/>
                  </a:cubicBezTo>
                  <a:cubicBezTo>
                    <a:pt x="34168" y="172459"/>
                    <a:pt x="43102" y="194748"/>
                    <a:pt x="56407" y="205511"/>
                  </a:cubicBezTo>
                  <a:cubicBezTo>
                    <a:pt x="72754" y="218846"/>
                    <a:pt x="97558" y="218274"/>
                    <a:pt x="134908" y="208940"/>
                  </a:cubicBezTo>
                  <a:cubicBezTo>
                    <a:pt x="150875" y="204940"/>
                    <a:pt x="168362" y="195415"/>
                    <a:pt x="198584" y="181318"/>
                  </a:cubicBezTo>
                  <a:cubicBezTo>
                    <a:pt x="206662" y="177508"/>
                    <a:pt x="212934" y="175031"/>
                    <a:pt x="228521" y="167792"/>
                  </a:cubicBezTo>
                  <a:cubicBezTo>
                    <a:pt x="244126" y="160734"/>
                    <a:pt x="257821" y="150018"/>
                    <a:pt x="268437" y="136550"/>
                  </a:cubicBezTo>
                  <a:cubicBezTo>
                    <a:pt x="276515" y="124739"/>
                    <a:pt x="277940" y="119215"/>
                    <a:pt x="275945" y="116452"/>
                  </a:cubicBezTo>
                  <a:cubicBezTo>
                    <a:pt x="273949" y="113690"/>
                    <a:pt x="270147" y="113881"/>
                    <a:pt x="265871" y="118834"/>
                  </a:cubicBezTo>
                  <a:cubicBezTo>
                    <a:pt x="259541" y="127206"/>
                    <a:pt x="251786" y="134397"/>
                    <a:pt x="242966" y="140074"/>
                  </a:cubicBezTo>
                  <a:cubicBezTo>
                    <a:pt x="242966" y="140074"/>
                    <a:pt x="252945" y="129692"/>
                    <a:pt x="258458" y="122929"/>
                  </a:cubicBezTo>
                  <a:cubicBezTo>
                    <a:pt x="263305" y="116919"/>
                    <a:pt x="267334" y="110290"/>
                    <a:pt x="270432" y="103213"/>
                  </a:cubicBezTo>
                  <a:cubicBezTo>
                    <a:pt x="273379" y="96259"/>
                    <a:pt x="267391" y="86925"/>
                    <a:pt x="262924" y="91783"/>
                  </a:cubicBezTo>
                  <a:cubicBezTo>
                    <a:pt x="258458" y="96640"/>
                    <a:pt x="256272" y="101784"/>
                    <a:pt x="248003" y="111595"/>
                  </a:cubicBezTo>
                  <a:cubicBezTo>
                    <a:pt x="243708" y="116900"/>
                    <a:pt x="238756" y="121634"/>
                    <a:pt x="233273" y="125691"/>
                  </a:cubicBezTo>
                  <a:cubicBezTo>
                    <a:pt x="238386" y="118767"/>
                    <a:pt x="242938" y="111442"/>
                    <a:pt x="246863" y="103784"/>
                  </a:cubicBezTo>
                  <a:cubicBezTo>
                    <a:pt x="250398" y="97840"/>
                    <a:pt x="252119" y="90982"/>
                    <a:pt x="251805" y="84067"/>
                  </a:cubicBezTo>
                  <a:cubicBezTo>
                    <a:pt x="251805" y="80448"/>
                    <a:pt x="246578" y="76162"/>
                    <a:pt x="241731" y="82924"/>
                  </a:cubicBezTo>
                  <a:cubicBezTo>
                    <a:pt x="237160" y="92325"/>
                    <a:pt x="231438" y="101117"/>
                    <a:pt x="224719" y="109118"/>
                  </a:cubicBezTo>
                  <a:cubicBezTo>
                    <a:pt x="217401" y="116738"/>
                    <a:pt x="211224" y="121024"/>
                    <a:pt x="211034" y="118643"/>
                  </a:cubicBezTo>
                  <a:cubicBezTo>
                    <a:pt x="210844" y="116262"/>
                    <a:pt x="215405" y="112452"/>
                    <a:pt x="218067" y="103594"/>
                  </a:cubicBezTo>
                  <a:cubicBezTo>
                    <a:pt x="220728" y="94735"/>
                    <a:pt x="218067" y="85496"/>
                    <a:pt x="213220" y="84544"/>
                  </a:cubicBezTo>
                  <a:cubicBezTo>
                    <a:pt x="208373" y="83591"/>
                    <a:pt x="209228" y="83877"/>
                    <a:pt x="205331" y="92068"/>
                  </a:cubicBezTo>
                  <a:cubicBezTo>
                    <a:pt x="199952" y="100536"/>
                    <a:pt x="195124" y="109356"/>
                    <a:pt x="190886" y="118453"/>
                  </a:cubicBezTo>
                  <a:cubicBezTo>
                    <a:pt x="188443" y="126930"/>
                    <a:pt x="183967" y="134674"/>
                    <a:pt x="177865" y="141027"/>
                  </a:cubicBezTo>
                  <a:cubicBezTo>
                    <a:pt x="169977" y="149314"/>
                    <a:pt x="152395" y="158553"/>
                    <a:pt x="122458" y="166173"/>
                  </a:cubicBezTo>
                  <a:close/>
                </a:path>
              </a:pathLst>
            </a:custGeom>
            <a:solidFill>
              <a:srgbClr val="DFAE8E"/>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69" name="Google Shape;1669;p27"/>
            <p:cNvSpPr/>
            <p:nvPr/>
          </p:nvSpPr>
          <p:spPr>
            <a:xfrm>
              <a:off x="4280886" y="1531786"/>
              <a:ext cx="84275" cy="123474"/>
            </a:xfrm>
            <a:custGeom>
              <a:avLst/>
              <a:gdLst/>
              <a:ahLst/>
              <a:cxnLst/>
              <a:rect l="l" t="t" r="r" b="b"/>
              <a:pathLst>
                <a:path w="84275" h="123474" extrusionOk="0">
                  <a:moveTo>
                    <a:pt x="22691" y="563"/>
                  </a:moveTo>
                  <a:cubicBezTo>
                    <a:pt x="43884" y="-2580"/>
                    <a:pt x="58900" y="7040"/>
                    <a:pt x="68309" y="39330"/>
                  </a:cubicBezTo>
                  <a:cubicBezTo>
                    <a:pt x="77718" y="71620"/>
                    <a:pt x="84275" y="98004"/>
                    <a:pt x="84275" y="98004"/>
                  </a:cubicBezTo>
                  <a:cubicBezTo>
                    <a:pt x="75921" y="110244"/>
                    <a:pt x="63139" y="118749"/>
                    <a:pt x="48636" y="121721"/>
                  </a:cubicBezTo>
                  <a:cubicBezTo>
                    <a:pt x="23261" y="127913"/>
                    <a:pt x="14137" y="115721"/>
                    <a:pt x="14137" y="115721"/>
                  </a:cubicBezTo>
                  <a:cubicBezTo>
                    <a:pt x="14137" y="115721"/>
                    <a:pt x="7104" y="81907"/>
                    <a:pt x="2638" y="58571"/>
                  </a:cubicBezTo>
                  <a:cubicBezTo>
                    <a:pt x="-1829" y="35234"/>
                    <a:pt x="-3635" y="4469"/>
                    <a:pt x="22691" y="563"/>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0" name="Google Shape;1670;p27"/>
            <p:cNvSpPr/>
            <p:nvPr/>
          </p:nvSpPr>
          <p:spPr>
            <a:xfrm>
              <a:off x="4187208" y="1320312"/>
              <a:ext cx="137401" cy="151685"/>
            </a:xfrm>
            <a:custGeom>
              <a:avLst/>
              <a:gdLst/>
              <a:ahLst/>
              <a:cxnLst/>
              <a:rect l="l" t="t" r="r" b="b"/>
              <a:pathLst>
                <a:path w="137401" h="151685" extrusionOk="0">
                  <a:moveTo>
                    <a:pt x="129674" y="62685"/>
                  </a:moveTo>
                  <a:cubicBezTo>
                    <a:pt x="129674" y="62685"/>
                    <a:pt x="163222" y="11441"/>
                    <a:pt x="90518" y="1058"/>
                  </a:cubicBezTo>
                  <a:cubicBezTo>
                    <a:pt x="38057" y="-6466"/>
                    <a:pt x="4319" y="27347"/>
                    <a:pt x="422" y="64019"/>
                  </a:cubicBezTo>
                  <a:cubicBezTo>
                    <a:pt x="-3284" y="98975"/>
                    <a:pt x="18194" y="135361"/>
                    <a:pt x="33781" y="149744"/>
                  </a:cubicBezTo>
                  <a:cubicBezTo>
                    <a:pt x="49053" y="153620"/>
                    <a:pt x="65219" y="151649"/>
                    <a:pt x="79114" y="144219"/>
                  </a:cubicBezTo>
                  <a:cubicBezTo>
                    <a:pt x="79931" y="134713"/>
                    <a:pt x="80245" y="125179"/>
                    <a:pt x="80064" y="115644"/>
                  </a:cubicBezTo>
                  <a:cubicBezTo>
                    <a:pt x="80064" y="115644"/>
                    <a:pt x="54499" y="61637"/>
                    <a:pt x="129674" y="62685"/>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1" name="Google Shape;1671;p27"/>
            <p:cNvSpPr/>
            <p:nvPr/>
          </p:nvSpPr>
          <p:spPr>
            <a:xfrm>
              <a:off x="5589453" y="3105692"/>
              <a:ext cx="158988" cy="313238"/>
            </a:xfrm>
            <a:custGeom>
              <a:avLst/>
              <a:gdLst/>
              <a:ahLst/>
              <a:cxnLst/>
              <a:rect l="l" t="t" r="r" b="b"/>
              <a:pathLst>
                <a:path w="158988" h="313238" extrusionOk="0">
                  <a:moveTo>
                    <a:pt x="67938" y="242313"/>
                  </a:moveTo>
                  <a:cubicBezTo>
                    <a:pt x="82079" y="267420"/>
                    <a:pt x="99176" y="290738"/>
                    <a:pt x="118878" y="311750"/>
                  </a:cubicBezTo>
                  <a:cubicBezTo>
                    <a:pt x="124390" y="318132"/>
                    <a:pt x="166397" y="302225"/>
                    <a:pt x="157843" y="297367"/>
                  </a:cubicBezTo>
                  <a:cubicBezTo>
                    <a:pt x="149290" y="292509"/>
                    <a:pt x="121254" y="254124"/>
                    <a:pt x="107378" y="228311"/>
                  </a:cubicBezTo>
                  <a:cubicBezTo>
                    <a:pt x="95708" y="197469"/>
                    <a:pt x="85805" y="165989"/>
                    <a:pt x="77727" y="134013"/>
                  </a:cubicBezTo>
                  <a:cubicBezTo>
                    <a:pt x="68983" y="102390"/>
                    <a:pt x="61570" y="56099"/>
                    <a:pt x="55203" y="34191"/>
                  </a:cubicBezTo>
                  <a:cubicBezTo>
                    <a:pt x="51810" y="17751"/>
                    <a:pt x="39132" y="4826"/>
                    <a:pt x="22795" y="1140"/>
                  </a:cubicBezTo>
                  <a:cubicBezTo>
                    <a:pt x="7589" y="-2385"/>
                    <a:pt x="-2295" y="1806"/>
                    <a:pt x="461" y="20190"/>
                  </a:cubicBezTo>
                  <a:cubicBezTo>
                    <a:pt x="5308" y="52670"/>
                    <a:pt x="30588" y="178590"/>
                    <a:pt x="67938" y="242313"/>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2" name="Google Shape;1672;p27"/>
            <p:cNvSpPr/>
            <p:nvPr/>
          </p:nvSpPr>
          <p:spPr>
            <a:xfrm>
              <a:off x="5625064" y="3841302"/>
              <a:ext cx="109135" cy="84940"/>
            </a:xfrm>
            <a:custGeom>
              <a:avLst/>
              <a:gdLst/>
              <a:ahLst/>
              <a:cxnLst/>
              <a:rect l="l" t="t" r="r" b="b"/>
              <a:pathLst>
                <a:path w="109135" h="84940" extrusionOk="0">
                  <a:moveTo>
                    <a:pt x="8092" y="2"/>
                  </a:moveTo>
                  <a:cubicBezTo>
                    <a:pt x="21207" y="10670"/>
                    <a:pt x="40595" y="955"/>
                    <a:pt x="41546" y="1907"/>
                  </a:cubicBezTo>
                  <a:cubicBezTo>
                    <a:pt x="56923" y="16242"/>
                    <a:pt x="73079" y="29720"/>
                    <a:pt x="89920" y="42293"/>
                  </a:cubicBezTo>
                  <a:cubicBezTo>
                    <a:pt x="98093" y="48770"/>
                    <a:pt x="110923" y="57438"/>
                    <a:pt x="108927" y="69820"/>
                  </a:cubicBezTo>
                  <a:cubicBezTo>
                    <a:pt x="104841" y="91919"/>
                    <a:pt x="69392" y="85156"/>
                    <a:pt x="56086" y="78393"/>
                  </a:cubicBezTo>
                  <a:cubicBezTo>
                    <a:pt x="42781" y="71630"/>
                    <a:pt x="31852" y="60295"/>
                    <a:pt x="19212" y="52485"/>
                  </a:cubicBezTo>
                  <a:cubicBezTo>
                    <a:pt x="10183" y="46865"/>
                    <a:pt x="1344" y="43912"/>
                    <a:pt x="204" y="32578"/>
                  </a:cubicBezTo>
                  <a:cubicBezTo>
                    <a:pt x="-1317" y="25625"/>
                    <a:pt x="6096" y="-283"/>
                    <a:pt x="8092" y="2"/>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3" name="Google Shape;1673;p27"/>
            <p:cNvSpPr/>
            <p:nvPr/>
          </p:nvSpPr>
          <p:spPr>
            <a:xfrm>
              <a:off x="5624449" y="3869213"/>
              <a:ext cx="108591" cy="56989"/>
            </a:xfrm>
            <a:custGeom>
              <a:avLst/>
              <a:gdLst/>
              <a:ahLst/>
              <a:cxnLst/>
              <a:rect l="l" t="t" r="r" b="b"/>
              <a:pathLst>
                <a:path w="108591" h="56989" extrusionOk="0">
                  <a:moveTo>
                    <a:pt x="343" y="0"/>
                  </a:moveTo>
                  <a:cubicBezTo>
                    <a:pt x="2054" y="10954"/>
                    <a:pt x="10797" y="14002"/>
                    <a:pt x="19351" y="19526"/>
                  </a:cubicBezTo>
                  <a:cubicBezTo>
                    <a:pt x="32181" y="27527"/>
                    <a:pt x="43490" y="39053"/>
                    <a:pt x="56891" y="45815"/>
                  </a:cubicBezTo>
                  <a:cubicBezTo>
                    <a:pt x="70291" y="52578"/>
                    <a:pt x="99943" y="58293"/>
                    <a:pt x="108591" y="42481"/>
                  </a:cubicBezTo>
                  <a:cubicBezTo>
                    <a:pt x="103935" y="63817"/>
                    <a:pt x="69151" y="57150"/>
                    <a:pt x="55940" y="50482"/>
                  </a:cubicBezTo>
                  <a:cubicBezTo>
                    <a:pt x="42730" y="43815"/>
                    <a:pt x="31706" y="32385"/>
                    <a:pt x="19066" y="24574"/>
                  </a:cubicBezTo>
                  <a:cubicBezTo>
                    <a:pt x="10037" y="18955"/>
                    <a:pt x="1199" y="16002"/>
                    <a:pt x="58" y="4667"/>
                  </a:cubicBezTo>
                  <a:cubicBezTo>
                    <a:pt x="-75" y="3105"/>
                    <a:pt x="20" y="1533"/>
                    <a:pt x="343"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4" name="Google Shape;1674;p27"/>
            <p:cNvSpPr/>
            <p:nvPr/>
          </p:nvSpPr>
          <p:spPr>
            <a:xfrm>
              <a:off x="5756800" y="3764382"/>
              <a:ext cx="108931" cy="81850"/>
            </a:xfrm>
            <a:custGeom>
              <a:avLst/>
              <a:gdLst/>
              <a:ahLst/>
              <a:cxnLst/>
              <a:rect l="l" t="t" r="r" b="b"/>
              <a:pathLst>
                <a:path w="108931" h="81850" extrusionOk="0">
                  <a:moveTo>
                    <a:pt x="9409" y="56"/>
                  </a:moveTo>
                  <a:cubicBezTo>
                    <a:pt x="22524" y="10819"/>
                    <a:pt x="45523" y="-897"/>
                    <a:pt x="46473" y="56"/>
                  </a:cubicBezTo>
                  <a:cubicBezTo>
                    <a:pt x="60102" y="13943"/>
                    <a:pt x="74548" y="27021"/>
                    <a:pt x="89716" y="39203"/>
                  </a:cubicBezTo>
                  <a:cubicBezTo>
                    <a:pt x="97889" y="45681"/>
                    <a:pt x="110719" y="54348"/>
                    <a:pt x="108723" y="66731"/>
                  </a:cubicBezTo>
                  <a:cubicBezTo>
                    <a:pt x="104637" y="88829"/>
                    <a:pt x="69188" y="82066"/>
                    <a:pt x="55882" y="75303"/>
                  </a:cubicBezTo>
                  <a:cubicBezTo>
                    <a:pt x="42577" y="68541"/>
                    <a:pt x="31647" y="57301"/>
                    <a:pt x="19008" y="49395"/>
                  </a:cubicBezTo>
                  <a:cubicBezTo>
                    <a:pt x="9979" y="43775"/>
                    <a:pt x="1045" y="40918"/>
                    <a:pt x="0" y="29488"/>
                  </a:cubicBezTo>
                  <a:cubicBezTo>
                    <a:pt x="561" y="19030"/>
                    <a:pt x="3801" y="8895"/>
                    <a:pt x="9409" y="56"/>
                  </a:cubicBezTo>
                  <a:close/>
                </a:path>
              </a:pathLst>
            </a:custGeom>
            <a:solidFill>
              <a:srgbClr val="3822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5" name="Google Shape;1675;p27"/>
            <p:cNvSpPr/>
            <p:nvPr/>
          </p:nvSpPr>
          <p:spPr>
            <a:xfrm>
              <a:off x="5756201" y="3790822"/>
              <a:ext cx="108657" cy="56976"/>
            </a:xfrm>
            <a:custGeom>
              <a:avLst/>
              <a:gdLst/>
              <a:ahLst/>
              <a:cxnLst/>
              <a:rect l="l" t="t" r="r" b="b"/>
              <a:pathLst>
                <a:path w="108657" h="56976" extrusionOk="0">
                  <a:moveTo>
                    <a:pt x="314" y="0"/>
                  </a:moveTo>
                  <a:cubicBezTo>
                    <a:pt x="2025" y="10954"/>
                    <a:pt x="10769" y="13906"/>
                    <a:pt x="19322" y="19526"/>
                  </a:cubicBezTo>
                  <a:cubicBezTo>
                    <a:pt x="32152" y="27527"/>
                    <a:pt x="43462" y="39053"/>
                    <a:pt x="56862" y="45815"/>
                  </a:cubicBezTo>
                  <a:cubicBezTo>
                    <a:pt x="70262" y="52578"/>
                    <a:pt x="100009" y="58293"/>
                    <a:pt x="108657" y="42481"/>
                  </a:cubicBezTo>
                  <a:cubicBezTo>
                    <a:pt x="103906" y="63818"/>
                    <a:pt x="69122" y="57150"/>
                    <a:pt x="55912" y="50387"/>
                  </a:cubicBezTo>
                  <a:cubicBezTo>
                    <a:pt x="42701" y="43625"/>
                    <a:pt x="31677" y="32385"/>
                    <a:pt x="19037" y="24479"/>
                  </a:cubicBezTo>
                  <a:cubicBezTo>
                    <a:pt x="10008" y="18955"/>
                    <a:pt x="1170" y="16002"/>
                    <a:pt x="29" y="4572"/>
                  </a:cubicBezTo>
                  <a:cubicBezTo>
                    <a:pt x="-56" y="3038"/>
                    <a:pt x="48" y="1505"/>
                    <a:pt x="314" y="0"/>
                  </a:cubicBezTo>
                  <a:close/>
                </a:path>
              </a:pathLst>
            </a:custGeom>
            <a:solidFill>
              <a:srgbClr val="757B89"/>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6" name="Google Shape;1676;p27"/>
            <p:cNvSpPr/>
            <p:nvPr/>
          </p:nvSpPr>
          <p:spPr>
            <a:xfrm>
              <a:off x="5454721" y="3387696"/>
              <a:ext cx="383168" cy="465480"/>
            </a:xfrm>
            <a:custGeom>
              <a:avLst/>
              <a:gdLst/>
              <a:ahLst/>
              <a:cxnLst/>
              <a:rect l="l" t="t" r="r" b="b"/>
              <a:pathLst>
                <a:path w="383168" h="465480" extrusionOk="0">
                  <a:moveTo>
                    <a:pt x="2995" y="32603"/>
                  </a:moveTo>
                  <a:cubicBezTo>
                    <a:pt x="-11546" y="123662"/>
                    <a:pt x="28845" y="157571"/>
                    <a:pt x="81306" y="177003"/>
                  </a:cubicBezTo>
                  <a:cubicBezTo>
                    <a:pt x="119321" y="190909"/>
                    <a:pt x="172922" y="212340"/>
                    <a:pt x="172922" y="212340"/>
                  </a:cubicBezTo>
                  <a:cubicBezTo>
                    <a:pt x="172922" y="212340"/>
                    <a:pt x="172162" y="232247"/>
                    <a:pt x="171782" y="277110"/>
                  </a:cubicBezTo>
                  <a:cubicBezTo>
                    <a:pt x="171782" y="316639"/>
                    <a:pt x="176534" y="460847"/>
                    <a:pt x="176534" y="460847"/>
                  </a:cubicBezTo>
                  <a:cubicBezTo>
                    <a:pt x="189231" y="467191"/>
                    <a:pt x="204199" y="467010"/>
                    <a:pt x="216735" y="460371"/>
                  </a:cubicBezTo>
                  <a:cubicBezTo>
                    <a:pt x="216735" y="460371"/>
                    <a:pt x="237833" y="349881"/>
                    <a:pt x="242395" y="300065"/>
                  </a:cubicBezTo>
                  <a:cubicBezTo>
                    <a:pt x="248477" y="232533"/>
                    <a:pt x="258837" y="188337"/>
                    <a:pt x="255320" y="173764"/>
                  </a:cubicBezTo>
                  <a:cubicBezTo>
                    <a:pt x="252279" y="161001"/>
                    <a:pt x="178625" y="124710"/>
                    <a:pt x="155245" y="105184"/>
                  </a:cubicBezTo>
                  <a:lnTo>
                    <a:pt x="309492" y="156428"/>
                  </a:lnTo>
                  <a:cubicBezTo>
                    <a:pt x="306460" y="173211"/>
                    <a:pt x="304968" y="190233"/>
                    <a:pt x="305025" y="207292"/>
                  </a:cubicBezTo>
                  <a:cubicBezTo>
                    <a:pt x="306451" y="260918"/>
                    <a:pt x="309397" y="376932"/>
                    <a:pt x="309397" y="376932"/>
                  </a:cubicBezTo>
                  <a:cubicBezTo>
                    <a:pt x="309397" y="376932"/>
                    <a:pt x="330590" y="392268"/>
                    <a:pt x="348647" y="376932"/>
                  </a:cubicBezTo>
                  <a:cubicBezTo>
                    <a:pt x="348647" y="376932"/>
                    <a:pt x="387518" y="147189"/>
                    <a:pt x="382766" y="116804"/>
                  </a:cubicBezTo>
                  <a:cubicBezTo>
                    <a:pt x="378299" y="88229"/>
                    <a:pt x="242300" y="28984"/>
                    <a:pt x="218351" y="8601"/>
                  </a:cubicBezTo>
                  <a:cubicBezTo>
                    <a:pt x="209902" y="1676"/>
                    <a:pt x="198896" y="-1267"/>
                    <a:pt x="188129" y="504"/>
                  </a:cubicBezTo>
                  <a:close/>
                </a:path>
              </a:pathLst>
            </a:custGeom>
            <a:solidFill>
              <a:schemeClr val="accent1"/>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7" name="Google Shape;1677;p27"/>
            <p:cNvSpPr/>
            <p:nvPr/>
          </p:nvSpPr>
          <p:spPr>
            <a:xfrm>
              <a:off x="5486791" y="3077400"/>
              <a:ext cx="120860" cy="118150"/>
            </a:xfrm>
            <a:custGeom>
              <a:avLst/>
              <a:gdLst/>
              <a:ahLst/>
              <a:cxnLst/>
              <a:rect l="l" t="t" r="r" b="b"/>
              <a:pathLst>
                <a:path w="120860" h="118150" extrusionOk="0">
                  <a:moveTo>
                    <a:pt x="24622" y="0"/>
                  </a:moveTo>
                  <a:cubicBezTo>
                    <a:pt x="24622" y="0"/>
                    <a:pt x="26903" y="43434"/>
                    <a:pt x="25952" y="47625"/>
                  </a:cubicBezTo>
                  <a:cubicBezTo>
                    <a:pt x="25002" y="51816"/>
                    <a:pt x="6089" y="64198"/>
                    <a:pt x="577" y="68771"/>
                  </a:cubicBezTo>
                  <a:cubicBezTo>
                    <a:pt x="-4935" y="73343"/>
                    <a:pt x="30419" y="108299"/>
                    <a:pt x="48096" y="116396"/>
                  </a:cubicBezTo>
                  <a:cubicBezTo>
                    <a:pt x="65773" y="124492"/>
                    <a:pt x="119850" y="103441"/>
                    <a:pt x="120800" y="76581"/>
                  </a:cubicBezTo>
                  <a:cubicBezTo>
                    <a:pt x="121750" y="49721"/>
                    <a:pt x="111296" y="27146"/>
                    <a:pt x="103123" y="26003"/>
                  </a:cubicBezTo>
                  <a:cubicBezTo>
                    <a:pt x="94950" y="24860"/>
                    <a:pt x="24622" y="0"/>
                    <a:pt x="24622" y="0"/>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8" name="Google Shape;1678;p27"/>
            <p:cNvSpPr/>
            <p:nvPr/>
          </p:nvSpPr>
          <p:spPr>
            <a:xfrm>
              <a:off x="5455024" y="3093521"/>
              <a:ext cx="195218" cy="382396"/>
            </a:xfrm>
            <a:custGeom>
              <a:avLst/>
              <a:gdLst/>
              <a:ahLst/>
              <a:cxnLst/>
              <a:rect l="l" t="t" r="r" b="b"/>
              <a:pathLst>
                <a:path w="195218" h="382396" extrusionOk="0">
                  <a:moveTo>
                    <a:pt x="51542" y="38266"/>
                  </a:moveTo>
                  <a:cubicBezTo>
                    <a:pt x="51542" y="38266"/>
                    <a:pt x="83000" y="85129"/>
                    <a:pt x="126812" y="89510"/>
                  </a:cubicBezTo>
                  <a:cubicBezTo>
                    <a:pt x="140593" y="75890"/>
                    <a:pt x="141828" y="27312"/>
                    <a:pt x="122725" y="11786"/>
                  </a:cubicBezTo>
                  <a:cubicBezTo>
                    <a:pt x="122725" y="11786"/>
                    <a:pt x="140307" y="-2406"/>
                    <a:pt x="152282" y="357"/>
                  </a:cubicBezTo>
                  <a:cubicBezTo>
                    <a:pt x="165226" y="8176"/>
                    <a:pt x="174863" y="20473"/>
                    <a:pt x="179368" y="34932"/>
                  </a:cubicBezTo>
                  <a:cubicBezTo>
                    <a:pt x="190582" y="67184"/>
                    <a:pt x="195924" y="101188"/>
                    <a:pt x="195144" y="135326"/>
                  </a:cubicBezTo>
                  <a:cubicBezTo>
                    <a:pt x="194384" y="181332"/>
                    <a:pt x="195144" y="297251"/>
                    <a:pt x="195144" y="297251"/>
                  </a:cubicBezTo>
                  <a:cubicBezTo>
                    <a:pt x="189965" y="325073"/>
                    <a:pt x="173153" y="349343"/>
                    <a:pt x="148956" y="363926"/>
                  </a:cubicBezTo>
                  <a:cubicBezTo>
                    <a:pt x="117384" y="381795"/>
                    <a:pt x="80206" y="386938"/>
                    <a:pt x="44985" y="378309"/>
                  </a:cubicBezTo>
                  <a:cubicBezTo>
                    <a:pt x="27260" y="374527"/>
                    <a:pt x="12824" y="361687"/>
                    <a:pt x="6969" y="344495"/>
                  </a:cubicBezTo>
                  <a:cubicBezTo>
                    <a:pt x="8965" y="312300"/>
                    <a:pt x="21700" y="245911"/>
                    <a:pt x="16473" y="205335"/>
                  </a:cubicBezTo>
                  <a:cubicBezTo>
                    <a:pt x="11246" y="164758"/>
                    <a:pt x="2597" y="134564"/>
                    <a:pt x="412" y="101798"/>
                  </a:cubicBezTo>
                  <a:cubicBezTo>
                    <a:pt x="-1774" y="69032"/>
                    <a:pt x="4688" y="69603"/>
                    <a:pt x="21130" y="57983"/>
                  </a:cubicBezTo>
                  <a:cubicBezTo>
                    <a:pt x="30795" y="50715"/>
                    <a:pt x="40964" y="44124"/>
                    <a:pt x="51542" y="38266"/>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79" name="Google Shape;1679;p27"/>
            <p:cNvSpPr/>
            <p:nvPr/>
          </p:nvSpPr>
          <p:spPr>
            <a:xfrm>
              <a:off x="5481752" y="2955179"/>
              <a:ext cx="130450" cy="158871"/>
            </a:xfrm>
            <a:custGeom>
              <a:avLst/>
              <a:gdLst/>
              <a:ahLst/>
              <a:cxnLst/>
              <a:rect l="l" t="t" r="r" b="b"/>
              <a:pathLst>
                <a:path w="130450" h="158871" extrusionOk="0">
                  <a:moveTo>
                    <a:pt x="127645" y="57260"/>
                  </a:moveTo>
                  <a:lnTo>
                    <a:pt x="127645" y="57260"/>
                  </a:lnTo>
                  <a:cubicBezTo>
                    <a:pt x="122418" y="23542"/>
                    <a:pt x="98278" y="-1890"/>
                    <a:pt x="63590" y="110"/>
                  </a:cubicBezTo>
                  <a:cubicBezTo>
                    <a:pt x="26886" y="1739"/>
                    <a:pt x="-1559" y="32876"/>
                    <a:pt x="66" y="69662"/>
                  </a:cubicBezTo>
                  <a:cubicBezTo>
                    <a:pt x="1007" y="90912"/>
                    <a:pt x="11993" y="110438"/>
                    <a:pt x="29661" y="122221"/>
                  </a:cubicBezTo>
                  <a:cubicBezTo>
                    <a:pt x="30906" y="127336"/>
                    <a:pt x="32721" y="132289"/>
                    <a:pt x="35078" y="136985"/>
                  </a:cubicBezTo>
                  <a:cubicBezTo>
                    <a:pt x="47338" y="151367"/>
                    <a:pt x="84308" y="160226"/>
                    <a:pt x="94952" y="158702"/>
                  </a:cubicBezTo>
                  <a:cubicBezTo>
                    <a:pt x="107925" y="157502"/>
                    <a:pt x="118864" y="148538"/>
                    <a:pt x="122608" y="136032"/>
                  </a:cubicBezTo>
                  <a:cubicBezTo>
                    <a:pt x="134013" y="109172"/>
                    <a:pt x="130401" y="73834"/>
                    <a:pt x="127645" y="57260"/>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80" name="Google Shape;1680;p27"/>
            <p:cNvSpPr/>
            <p:nvPr/>
          </p:nvSpPr>
          <p:spPr>
            <a:xfrm>
              <a:off x="5470442" y="2941583"/>
              <a:ext cx="136833" cy="135816"/>
            </a:xfrm>
            <a:custGeom>
              <a:avLst/>
              <a:gdLst/>
              <a:ahLst/>
              <a:cxnLst/>
              <a:rect l="l" t="t" r="r" b="b"/>
              <a:pathLst>
                <a:path w="136833" h="135816" extrusionOk="0">
                  <a:moveTo>
                    <a:pt x="40971" y="135817"/>
                  </a:moveTo>
                  <a:lnTo>
                    <a:pt x="40971" y="135817"/>
                  </a:lnTo>
                  <a:lnTo>
                    <a:pt x="44202" y="106480"/>
                  </a:lnTo>
                  <a:cubicBezTo>
                    <a:pt x="44202" y="106480"/>
                    <a:pt x="20253" y="44377"/>
                    <a:pt x="76800" y="56283"/>
                  </a:cubicBezTo>
                  <a:cubicBezTo>
                    <a:pt x="114150" y="64189"/>
                    <a:pt x="123464" y="67618"/>
                    <a:pt x="134868" y="42472"/>
                  </a:cubicBezTo>
                  <a:cubicBezTo>
                    <a:pt x="146273" y="17326"/>
                    <a:pt x="106357" y="-5153"/>
                    <a:pt x="58838" y="1038"/>
                  </a:cubicBezTo>
                  <a:cubicBezTo>
                    <a:pt x="24957" y="4638"/>
                    <a:pt x="-570" y="33575"/>
                    <a:pt x="10" y="67713"/>
                  </a:cubicBezTo>
                  <a:cubicBezTo>
                    <a:pt x="960" y="86001"/>
                    <a:pt x="5902" y="123434"/>
                    <a:pt x="40971" y="135817"/>
                  </a:cubicBezTo>
                  <a:close/>
                </a:path>
              </a:pathLst>
            </a:custGeom>
            <a:solidFill>
              <a:srgbClr val="3A2C6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81" name="Google Shape;1681;p27"/>
            <p:cNvSpPr/>
            <p:nvPr/>
          </p:nvSpPr>
          <p:spPr>
            <a:xfrm>
              <a:off x="5607306" y="3093878"/>
              <a:ext cx="63200" cy="92106"/>
            </a:xfrm>
            <a:custGeom>
              <a:avLst/>
              <a:gdLst/>
              <a:ahLst/>
              <a:cxnLst/>
              <a:rect l="l" t="t" r="r" b="b"/>
              <a:pathLst>
                <a:path w="63200" h="92106" extrusionOk="0">
                  <a:moveTo>
                    <a:pt x="40391" y="92107"/>
                  </a:moveTo>
                  <a:cubicBezTo>
                    <a:pt x="49030" y="91726"/>
                    <a:pt x="57184" y="88039"/>
                    <a:pt x="63200" y="81820"/>
                  </a:cubicBezTo>
                  <a:cubicBezTo>
                    <a:pt x="61965" y="65722"/>
                    <a:pt x="41437" y="4572"/>
                    <a:pt x="0" y="0"/>
                  </a:cubicBezTo>
                  <a:cubicBezTo>
                    <a:pt x="11310" y="7868"/>
                    <a:pt x="20281" y="18669"/>
                    <a:pt x="25945" y="31242"/>
                  </a:cubicBezTo>
                  <a:cubicBezTo>
                    <a:pt x="32322" y="51130"/>
                    <a:pt x="37150" y="71476"/>
                    <a:pt x="40391" y="92107"/>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nvGrpSpPr>
            <p:cNvPr id="1682" name="Google Shape;1682;p27"/>
            <p:cNvGrpSpPr/>
            <p:nvPr/>
          </p:nvGrpSpPr>
          <p:grpSpPr>
            <a:xfrm>
              <a:off x="2715952" y="2834463"/>
              <a:ext cx="319677" cy="242660"/>
              <a:chOff x="6621095" y="1452181"/>
              <a:chExt cx="330894" cy="250785"/>
            </a:xfrm>
          </p:grpSpPr>
          <p:sp>
            <p:nvSpPr>
              <p:cNvPr id="1683" name="Google Shape;1683;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84" name="Google Shape;1684;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85" name="Google Shape;1685;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86" name="Google Shape;1686;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87" name="Google Shape;1687;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grpSp>
          <p:nvGrpSpPr>
            <p:cNvPr id="1688" name="Google Shape;1688;p27"/>
            <p:cNvGrpSpPr/>
            <p:nvPr/>
          </p:nvGrpSpPr>
          <p:grpSpPr>
            <a:xfrm flipH="1">
              <a:off x="5538041" y="3330111"/>
              <a:ext cx="319677" cy="242660"/>
              <a:chOff x="6621095" y="1452181"/>
              <a:chExt cx="330894" cy="250785"/>
            </a:xfrm>
          </p:grpSpPr>
          <p:sp>
            <p:nvSpPr>
              <p:cNvPr id="1689" name="Google Shape;1689;p27"/>
              <p:cNvSpPr/>
              <p:nvPr/>
            </p:nvSpPr>
            <p:spPr>
              <a:xfrm>
                <a:off x="6648789" y="1521520"/>
                <a:ext cx="303199" cy="174500"/>
              </a:xfrm>
              <a:custGeom>
                <a:avLst/>
                <a:gdLst/>
                <a:ahLst/>
                <a:cxnLst/>
                <a:rect l="l" t="t" r="r" b="b"/>
                <a:pathLst>
                  <a:path w="303199" h="174500" extrusionOk="0">
                    <a:moveTo>
                      <a:pt x="0" y="63249"/>
                    </a:moveTo>
                    <a:lnTo>
                      <a:pt x="107878" y="860"/>
                    </a:lnTo>
                    <a:cubicBezTo>
                      <a:pt x="109779" y="-287"/>
                      <a:pt x="112155" y="-287"/>
                      <a:pt x="114056" y="860"/>
                    </a:cubicBezTo>
                    <a:lnTo>
                      <a:pt x="303200" y="110302"/>
                    </a:lnTo>
                    <a:lnTo>
                      <a:pt x="192280" y="174501"/>
                    </a:ln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90" name="Google Shape;1690;p27"/>
              <p:cNvSpPr/>
              <p:nvPr/>
            </p:nvSpPr>
            <p:spPr>
              <a:xfrm>
                <a:off x="6790409" y="1564671"/>
                <a:ext cx="79173" cy="45815"/>
              </a:xfrm>
              <a:custGeom>
                <a:avLst/>
                <a:gdLst/>
                <a:ahLst/>
                <a:cxnLst/>
                <a:rect l="l" t="t" r="r" b="b"/>
                <a:pathLst>
                  <a:path w="79173" h="45815" extrusionOk="0">
                    <a:moveTo>
                      <a:pt x="79174" y="29242"/>
                    </a:moveTo>
                    <a:lnTo>
                      <a:pt x="50660" y="45815"/>
                    </a:lnTo>
                    <a:lnTo>
                      <a:pt x="0" y="16478"/>
                    </a:lnTo>
                    <a:lnTo>
                      <a:pt x="28514" y="0"/>
                    </a:lnTo>
                    <a:lnTo>
                      <a:pt x="79174" y="29242"/>
                    </a:lnTo>
                    <a:close/>
                  </a:path>
                </a:pathLst>
              </a:custGeom>
              <a:solidFill>
                <a:srgbClr val="000000">
                  <a:alpha val="14900"/>
                </a:srgbClr>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91" name="Google Shape;1691;p27"/>
              <p:cNvSpPr/>
              <p:nvPr/>
            </p:nvSpPr>
            <p:spPr>
              <a:xfrm>
                <a:off x="6648780" y="1584674"/>
                <a:ext cx="303209" cy="118292"/>
              </a:xfrm>
              <a:custGeom>
                <a:avLst/>
                <a:gdLst/>
                <a:ahLst/>
                <a:cxnLst/>
                <a:rect l="l" t="t" r="r" b="b"/>
                <a:pathLst>
                  <a:path w="303209" h="118292" extrusionOk="0">
                    <a:moveTo>
                      <a:pt x="303209" y="47149"/>
                    </a:moveTo>
                    <a:lnTo>
                      <a:pt x="303209" y="49721"/>
                    </a:lnTo>
                    <a:cubicBezTo>
                      <a:pt x="303237" y="53440"/>
                      <a:pt x="301279" y="56892"/>
                      <a:pt x="298076" y="58769"/>
                    </a:cubicBezTo>
                    <a:lnTo>
                      <a:pt x="197517" y="116872"/>
                    </a:lnTo>
                    <a:cubicBezTo>
                      <a:pt x="194323" y="118766"/>
                      <a:pt x="190350" y="118766"/>
                      <a:pt x="187157" y="116872"/>
                    </a:cubicBezTo>
                    <a:lnTo>
                      <a:pt x="5237" y="12097"/>
                    </a:lnTo>
                    <a:cubicBezTo>
                      <a:pt x="1863" y="10147"/>
                      <a:pt x="-153" y="6475"/>
                      <a:pt x="9" y="2572"/>
                    </a:cubicBezTo>
                    <a:lnTo>
                      <a:pt x="9" y="0"/>
                    </a:lnTo>
                    <a:lnTo>
                      <a:pt x="192289" y="111252"/>
                    </a:ln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92" name="Google Shape;1692;p27"/>
              <p:cNvSpPr/>
              <p:nvPr/>
            </p:nvSpPr>
            <p:spPr>
              <a:xfrm>
                <a:off x="6621095" y="1454086"/>
                <a:ext cx="217122" cy="244320"/>
              </a:xfrm>
              <a:custGeom>
                <a:avLst/>
                <a:gdLst/>
                <a:ahLst/>
                <a:cxnLst/>
                <a:rect l="l" t="t" r="r" b="b"/>
                <a:pathLst>
                  <a:path w="217122" h="244320" extrusionOk="0">
                    <a:moveTo>
                      <a:pt x="217123" y="243459"/>
                    </a:moveTo>
                    <a:cubicBezTo>
                      <a:pt x="213644" y="244834"/>
                      <a:pt x="209728" y="244552"/>
                      <a:pt x="206478" y="242697"/>
                    </a:cubicBezTo>
                    <a:lnTo>
                      <a:pt x="25888" y="137922"/>
                    </a:lnTo>
                    <a:cubicBezTo>
                      <a:pt x="22695" y="136081"/>
                      <a:pt x="20499" y="132899"/>
                      <a:pt x="19900" y="129254"/>
                    </a:cubicBezTo>
                    <a:lnTo>
                      <a:pt x="36" y="10763"/>
                    </a:lnTo>
                    <a:cubicBezTo>
                      <a:pt x="-12" y="10097"/>
                      <a:pt x="-12" y="9429"/>
                      <a:pt x="36" y="8763"/>
                    </a:cubicBezTo>
                    <a:cubicBezTo>
                      <a:pt x="26" y="5457"/>
                      <a:pt x="1366" y="2291"/>
                      <a:pt x="3743" y="0"/>
                    </a:cubicBezTo>
                    <a:lnTo>
                      <a:pt x="191935" y="108871"/>
                    </a:lnTo>
                    <a:cubicBezTo>
                      <a:pt x="194226" y="110281"/>
                      <a:pt x="195813" y="112601"/>
                      <a:pt x="196307" y="115252"/>
                    </a:cubicBezTo>
                    <a:close/>
                  </a:path>
                </a:pathLst>
              </a:custGeom>
              <a:solidFill>
                <a:srgbClr val="F4F4F4"/>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93" name="Google Shape;1693;p27"/>
              <p:cNvSpPr/>
              <p:nvPr/>
            </p:nvSpPr>
            <p:spPr>
              <a:xfrm>
                <a:off x="6624647" y="1452181"/>
                <a:ext cx="216421" cy="245364"/>
              </a:xfrm>
              <a:custGeom>
                <a:avLst/>
                <a:gdLst/>
                <a:ahLst/>
                <a:cxnLst/>
                <a:rect l="l" t="t" r="r" b="b"/>
                <a:pathLst>
                  <a:path w="216421" h="245364" extrusionOk="0">
                    <a:moveTo>
                      <a:pt x="216422" y="243840"/>
                    </a:moveTo>
                    <a:lnTo>
                      <a:pt x="215186" y="244602"/>
                    </a:lnTo>
                    <a:lnTo>
                      <a:pt x="213570" y="245364"/>
                    </a:lnTo>
                    <a:lnTo>
                      <a:pt x="192090" y="117157"/>
                    </a:lnTo>
                    <a:cubicBezTo>
                      <a:pt x="191596" y="114506"/>
                      <a:pt x="190008" y="112186"/>
                      <a:pt x="187718" y="110776"/>
                    </a:cubicBezTo>
                    <a:lnTo>
                      <a:pt x="0" y="1905"/>
                    </a:lnTo>
                    <a:cubicBezTo>
                      <a:pt x="694" y="1117"/>
                      <a:pt x="1530" y="471"/>
                      <a:pt x="2471" y="0"/>
                    </a:cubicBezTo>
                    <a:lnTo>
                      <a:pt x="191044" y="109061"/>
                    </a:lnTo>
                    <a:cubicBezTo>
                      <a:pt x="193373" y="110453"/>
                      <a:pt x="194998" y="112774"/>
                      <a:pt x="195512" y="115443"/>
                    </a:cubicBezTo>
                    <a:close/>
                  </a:path>
                </a:pathLst>
              </a:custGeom>
              <a:solidFill>
                <a:srgbClr val="E5E5E5"/>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sp>
          <p:nvSpPr>
            <p:cNvPr id="1694" name="Google Shape;1694;p27"/>
            <p:cNvSpPr/>
            <p:nvPr/>
          </p:nvSpPr>
          <p:spPr>
            <a:xfrm>
              <a:off x="5420536" y="3157173"/>
              <a:ext cx="148553" cy="414880"/>
            </a:xfrm>
            <a:custGeom>
              <a:avLst/>
              <a:gdLst/>
              <a:ahLst/>
              <a:cxnLst/>
              <a:rect l="l" t="t" r="r" b="b"/>
              <a:pathLst>
                <a:path w="148553" h="414880" extrusionOk="0">
                  <a:moveTo>
                    <a:pt x="136400" y="348280"/>
                  </a:moveTo>
                  <a:cubicBezTo>
                    <a:pt x="128531" y="343070"/>
                    <a:pt x="120339" y="338364"/>
                    <a:pt x="111880" y="334183"/>
                  </a:cubicBezTo>
                  <a:cubicBezTo>
                    <a:pt x="103897" y="331706"/>
                    <a:pt x="96646" y="327296"/>
                    <a:pt x="90782" y="321324"/>
                  </a:cubicBezTo>
                  <a:cubicBezTo>
                    <a:pt x="83084" y="313799"/>
                    <a:pt x="70444" y="285224"/>
                    <a:pt x="61510" y="257316"/>
                  </a:cubicBezTo>
                  <a:cubicBezTo>
                    <a:pt x="52463" y="225903"/>
                    <a:pt x="48861" y="193175"/>
                    <a:pt x="50866" y="160542"/>
                  </a:cubicBezTo>
                  <a:cubicBezTo>
                    <a:pt x="54667" y="121490"/>
                    <a:pt x="68733" y="66721"/>
                    <a:pt x="72345" y="44242"/>
                  </a:cubicBezTo>
                  <a:cubicBezTo>
                    <a:pt x="75956" y="21763"/>
                    <a:pt x="68638" y="12809"/>
                    <a:pt x="58184" y="4523"/>
                  </a:cubicBezTo>
                  <a:cubicBezTo>
                    <a:pt x="45924" y="-5002"/>
                    <a:pt x="29007" y="-907"/>
                    <a:pt x="20169" y="30621"/>
                  </a:cubicBezTo>
                  <a:cubicBezTo>
                    <a:pt x="8536" y="74188"/>
                    <a:pt x="1779" y="118908"/>
                    <a:pt x="21" y="163971"/>
                  </a:cubicBezTo>
                  <a:cubicBezTo>
                    <a:pt x="-369" y="197480"/>
                    <a:pt x="4772" y="230817"/>
                    <a:pt x="15227" y="262650"/>
                  </a:cubicBezTo>
                  <a:cubicBezTo>
                    <a:pt x="24597" y="289882"/>
                    <a:pt x="37200" y="315876"/>
                    <a:pt x="52767" y="340088"/>
                  </a:cubicBezTo>
                  <a:cubicBezTo>
                    <a:pt x="57138" y="347423"/>
                    <a:pt x="58469" y="353899"/>
                    <a:pt x="65026" y="368663"/>
                  </a:cubicBezTo>
                  <a:cubicBezTo>
                    <a:pt x="71365" y="383456"/>
                    <a:pt x="81135" y="396524"/>
                    <a:pt x="93538" y="406763"/>
                  </a:cubicBezTo>
                  <a:cubicBezTo>
                    <a:pt x="104562" y="414764"/>
                    <a:pt x="109694" y="415812"/>
                    <a:pt x="112545" y="414288"/>
                  </a:cubicBezTo>
                  <a:cubicBezTo>
                    <a:pt x="115397" y="412764"/>
                    <a:pt x="115206" y="408859"/>
                    <a:pt x="110550" y="404763"/>
                  </a:cubicBezTo>
                  <a:cubicBezTo>
                    <a:pt x="102747" y="398676"/>
                    <a:pt x="96123" y="391218"/>
                    <a:pt x="90972" y="382760"/>
                  </a:cubicBezTo>
                  <a:cubicBezTo>
                    <a:pt x="90972" y="382760"/>
                    <a:pt x="100476" y="392285"/>
                    <a:pt x="106843" y="397715"/>
                  </a:cubicBezTo>
                  <a:cubicBezTo>
                    <a:pt x="112422" y="402401"/>
                    <a:pt x="118590" y="406335"/>
                    <a:pt x="125186" y="409430"/>
                  </a:cubicBezTo>
                  <a:cubicBezTo>
                    <a:pt x="131648" y="412288"/>
                    <a:pt x="140582" y="406858"/>
                    <a:pt x="136020" y="402477"/>
                  </a:cubicBezTo>
                  <a:cubicBezTo>
                    <a:pt x="131458" y="398096"/>
                    <a:pt x="126516" y="396000"/>
                    <a:pt x="117678" y="388094"/>
                  </a:cubicBezTo>
                  <a:cubicBezTo>
                    <a:pt x="112774" y="383894"/>
                    <a:pt x="108373" y="379131"/>
                    <a:pt x="104562" y="373902"/>
                  </a:cubicBezTo>
                  <a:cubicBezTo>
                    <a:pt x="111044" y="378798"/>
                    <a:pt x="117905" y="383160"/>
                    <a:pt x="125090" y="386951"/>
                  </a:cubicBezTo>
                  <a:cubicBezTo>
                    <a:pt x="130783" y="390485"/>
                    <a:pt x="137407" y="392247"/>
                    <a:pt x="144098" y="391999"/>
                  </a:cubicBezTo>
                  <a:cubicBezTo>
                    <a:pt x="147424" y="391999"/>
                    <a:pt x="151606" y="387142"/>
                    <a:pt x="145238" y="382474"/>
                  </a:cubicBezTo>
                  <a:cubicBezTo>
                    <a:pt x="136476" y="377979"/>
                    <a:pt x="128303" y="372416"/>
                    <a:pt x="120909" y="365901"/>
                  </a:cubicBezTo>
                  <a:cubicBezTo>
                    <a:pt x="113876" y="358852"/>
                    <a:pt x="109884" y="352947"/>
                    <a:pt x="111880" y="352852"/>
                  </a:cubicBezTo>
                  <a:cubicBezTo>
                    <a:pt x="113876" y="352757"/>
                    <a:pt x="117678" y="357043"/>
                    <a:pt x="125851" y="359710"/>
                  </a:cubicBezTo>
                  <a:cubicBezTo>
                    <a:pt x="134024" y="362377"/>
                    <a:pt x="142958" y="359710"/>
                    <a:pt x="144003" y="355423"/>
                  </a:cubicBezTo>
                  <a:cubicBezTo>
                    <a:pt x="145048" y="351137"/>
                    <a:pt x="144098" y="352090"/>
                    <a:pt x="136400" y="348280"/>
                  </a:cubicBezTo>
                  <a:close/>
                </a:path>
              </a:pathLst>
            </a:custGeom>
            <a:solidFill>
              <a:srgbClr val="9C6448"/>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sp>
          <p:nvSpPr>
            <p:cNvPr id="1695" name="Google Shape;1695;p27"/>
            <p:cNvSpPr/>
            <p:nvPr/>
          </p:nvSpPr>
          <p:spPr>
            <a:xfrm>
              <a:off x="5414664" y="3153198"/>
              <a:ext cx="85059" cy="115922"/>
            </a:xfrm>
            <a:custGeom>
              <a:avLst/>
              <a:gdLst/>
              <a:ahLst/>
              <a:cxnLst/>
              <a:rect l="l" t="t" r="r" b="b"/>
              <a:pathLst>
                <a:path w="85059" h="115922" extrusionOk="0">
                  <a:moveTo>
                    <a:pt x="0" y="92413"/>
                  </a:moveTo>
                  <a:cubicBezTo>
                    <a:pt x="0" y="92413"/>
                    <a:pt x="30792" y="123179"/>
                    <a:pt x="67382" y="114320"/>
                  </a:cubicBezTo>
                  <a:cubicBezTo>
                    <a:pt x="72609" y="110796"/>
                    <a:pt x="85059" y="38882"/>
                    <a:pt x="85059" y="38882"/>
                  </a:cubicBezTo>
                  <a:cubicBezTo>
                    <a:pt x="85059" y="38882"/>
                    <a:pt x="85059" y="-1027"/>
                    <a:pt x="54647" y="20"/>
                  </a:cubicBezTo>
                  <a:cubicBezTo>
                    <a:pt x="24235" y="1068"/>
                    <a:pt x="0" y="92413"/>
                    <a:pt x="0" y="92413"/>
                  </a:cubicBezTo>
                  <a:close/>
                </a:path>
              </a:pathLst>
            </a:custGeom>
            <a:solidFill>
              <a:srgbClr val="EDEDED"/>
            </a:solidFill>
            <a:ln>
              <a:noFill/>
            </a:ln>
          </p:spPr>
          <p:txBody>
            <a:bodyPr spcFirstLastPara="1" wrap="square" lIns="121900" tIns="60933" rIns="121900" bIns="60933" anchor="ctr" anchorCtr="0">
              <a:noAutofit/>
            </a:bodyPr>
            <a:lstStyle/>
            <a:p>
              <a:pPr defTabSz="1219170">
                <a:buClr>
                  <a:srgbClr val="000000"/>
                </a:buClr>
              </a:pPr>
              <a:endParaRPr sz="2000" kern="0">
                <a:solidFill>
                  <a:srgbClr val="000000"/>
                </a:solidFill>
                <a:latin typeface="Montserrat Medium" panose="00000600000000000000" pitchFamily="2" charset="0"/>
                <a:ea typeface="Calibri"/>
                <a:cs typeface="Calibri"/>
                <a:sym typeface="Calibri"/>
              </a:endParaRPr>
            </a:p>
          </p:txBody>
        </p:sp>
      </p:grpSp>
      <p:sp>
        <p:nvSpPr>
          <p:cNvPr id="2" name="Rectangle: Rounded Corners 1">
            <a:extLst>
              <a:ext uri="{FF2B5EF4-FFF2-40B4-BE49-F238E27FC236}">
                <a16:creationId xmlns:a16="http://schemas.microsoft.com/office/drawing/2014/main" id="{5E38A657-FDF1-DD27-F1D6-90A61FBC6680}"/>
              </a:ext>
            </a:extLst>
          </p:cNvPr>
          <p:cNvSpPr/>
          <p:nvPr/>
        </p:nvSpPr>
        <p:spPr>
          <a:xfrm>
            <a:off x="3894966" y="1032896"/>
            <a:ext cx="3135948" cy="9189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US" sz="1600" b="0" i="0" u="none" strike="noStrike" kern="0" cap="none" spc="0" normalizeH="0" baseline="0" noProof="0">
                <a:ln>
                  <a:noFill/>
                </a:ln>
                <a:solidFill>
                  <a:srgbClr val="3A3F50"/>
                </a:solidFill>
                <a:effectLst/>
                <a:uLnTx/>
                <a:uFillTx/>
                <a:latin typeface="Montserrat Medium" panose="00000600000000000000" pitchFamily="2" charset="0"/>
                <a:sym typeface="Barlow Light"/>
              </a:rPr>
              <a:t>Tổng doanh thu</a:t>
            </a:r>
          </a:p>
          <a:p>
            <a:pPr algn="ctr"/>
            <a:r>
              <a:rPr lang="en-US" sz="3200" b="1">
                <a:solidFill>
                  <a:srgbClr val="00B0F0"/>
                </a:solidFill>
                <a:latin typeface="Montserrat Medium" panose="00000600000000000000" pitchFamily="2" charset="0"/>
              </a:rPr>
              <a:t>22.34M $</a:t>
            </a:r>
          </a:p>
        </p:txBody>
      </p:sp>
      <p:sp>
        <p:nvSpPr>
          <p:cNvPr id="3" name="Rectangle: Rounded Corners 2">
            <a:extLst>
              <a:ext uri="{FF2B5EF4-FFF2-40B4-BE49-F238E27FC236}">
                <a16:creationId xmlns:a16="http://schemas.microsoft.com/office/drawing/2014/main" id="{13FD05E0-FC56-6BA8-5071-BFBDB5B5C30B}"/>
              </a:ext>
            </a:extLst>
          </p:cNvPr>
          <p:cNvSpPr/>
          <p:nvPr/>
        </p:nvSpPr>
        <p:spPr>
          <a:xfrm>
            <a:off x="3894966" y="2530472"/>
            <a:ext cx="3093012" cy="9189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US" sz="1600" b="0" i="0" u="none" strike="noStrike" kern="0" cap="none" spc="0" normalizeH="0" baseline="0" noProof="0">
                <a:ln>
                  <a:noFill/>
                </a:ln>
                <a:solidFill>
                  <a:srgbClr val="3A3F50"/>
                </a:solidFill>
                <a:effectLst/>
                <a:uLnTx/>
                <a:uFillTx/>
                <a:latin typeface="Montserrat Medium" panose="00000600000000000000" pitchFamily="2" charset="0"/>
                <a:sym typeface="Barlow Light"/>
              </a:rPr>
              <a:t>Tổng lợi nhuận</a:t>
            </a:r>
          </a:p>
          <a:p>
            <a:pPr algn="ctr"/>
            <a:r>
              <a:rPr lang="en-US" sz="3200" b="1" kern="0">
                <a:solidFill>
                  <a:srgbClr val="00B0F0"/>
                </a:solidFill>
                <a:latin typeface="Montserrat Medium" panose="00000600000000000000" pitchFamily="2" charset="0"/>
                <a:sym typeface="Barlow Light"/>
              </a:rPr>
              <a:t>2.26M $</a:t>
            </a:r>
            <a:endParaRPr lang="en-US" sz="3200" b="1">
              <a:solidFill>
                <a:srgbClr val="00B0F0"/>
              </a:solidFill>
              <a:latin typeface="Montserrat Medium" panose="00000600000000000000" pitchFamily="2" charset="0"/>
            </a:endParaRPr>
          </a:p>
        </p:txBody>
      </p:sp>
      <p:sp>
        <p:nvSpPr>
          <p:cNvPr id="4" name="Rectangle: Rounded Corners 3">
            <a:extLst>
              <a:ext uri="{FF2B5EF4-FFF2-40B4-BE49-F238E27FC236}">
                <a16:creationId xmlns:a16="http://schemas.microsoft.com/office/drawing/2014/main" id="{E51FDF8C-7765-9514-A791-64BA4E1BDBD3}"/>
              </a:ext>
            </a:extLst>
          </p:cNvPr>
          <p:cNvSpPr/>
          <p:nvPr/>
        </p:nvSpPr>
        <p:spPr>
          <a:xfrm>
            <a:off x="3894965" y="4076680"/>
            <a:ext cx="3173147" cy="9189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US" sz="1600" b="0" i="0" u="none" strike="noStrike" kern="0" cap="none" spc="0" normalizeH="0" baseline="0" noProof="0">
                <a:ln>
                  <a:noFill/>
                </a:ln>
                <a:solidFill>
                  <a:srgbClr val="3A3F50"/>
                </a:solidFill>
                <a:effectLst/>
                <a:uLnTx/>
                <a:uFillTx/>
                <a:latin typeface="Montserrat Medium" panose="00000600000000000000" pitchFamily="2" charset="0"/>
                <a:sym typeface="Barlow Light"/>
              </a:rPr>
              <a:t>Tổng sản phẩm bán ra</a:t>
            </a:r>
          </a:p>
          <a:p>
            <a:pPr algn="ctr"/>
            <a:r>
              <a:rPr lang="en-US" sz="3200" b="1" kern="0">
                <a:solidFill>
                  <a:srgbClr val="00B0F0"/>
                </a:solidFill>
                <a:latin typeface="Montserrat Medium" panose="00000600000000000000" pitchFamily="2" charset="0"/>
                <a:sym typeface="Barlow Light"/>
              </a:rPr>
              <a:t>69820</a:t>
            </a:r>
            <a:endParaRPr lang="en-US" sz="3200" b="1">
              <a:solidFill>
                <a:srgbClr val="00B0F0"/>
              </a:solidFill>
              <a:latin typeface="Montserrat Medium" panose="00000600000000000000" pitchFamily="2" charset="0"/>
            </a:endParaRPr>
          </a:p>
        </p:txBody>
      </p:sp>
      <p:sp>
        <p:nvSpPr>
          <p:cNvPr id="9" name="Rectangle: Rounded Corners 8">
            <a:extLst>
              <a:ext uri="{FF2B5EF4-FFF2-40B4-BE49-F238E27FC236}">
                <a16:creationId xmlns:a16="http://schemas.microsoft.com/office/drawing/2014/main" id="{9B784E11-1A6B-766A-9F71-6982CA474051}"/>
              </a:ext>
            </a:extLst>
          </p:cNvPr>
          <p:cNvSpPr/>
          <p:nvPr/>
        </p:nvSpPr>
        <p:spPr>
          <a:xfrm>
            <a:off x="3894965" y="5570395"/>
            <a:ext cx="3173147" cy="91893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kumimoji="0" lang="en-US" sz="1600" b="0" i="0" u="none" strike="noStrike" kern="0" cap="none" spc="0" normalizeH="0" baseline="0" noProof="0">
                <a:ln>
                  <a:noFill/>
                </a:ln>
                <a:solidFill>
                  <a:srgbClr val="3A3F50"/>
                </a:solidFill>
                <a:effectLst/>
                <a:uLnTx/>
                <a:uFillTx/>
                <a:latin typeface="Montserrat Medium" panose="00000600000000000000" pitchFamily="2" charset="0"/>
                <a:sym typeface="Barlow Light"/>
              </a:rPr>
              <a:t>Lợi nhuận trên doanh thu</a:t>
            </a:r>
          </a:p>
          <a:p>
            <a:pPr algn="ctr"/>
            <a:r>
              <a:rPr lang="en-US" sz="3200" b="1" kern="0">
                <a:solidFill>
                  <a:srgbClr val="00B0F0"/>
                </a:solidFill>
                <a:latin typeface="Montserrat Medium" panose="00000600000000000000" pitchFamily="2" charset="0"/>
                <a:sym typeface="Barlow Light"/>
              </a:rPr>
              <a:t>18.58%</a:t>
            </a:r>
            <a:endParaRPr lang="en-US" sz="3200" b="1">
              <a:solidFill>
                <a:srgbClr val="00B0F0"/>
              </a:solidFill>
              <a:latin typeface="Montserrat Medium" panose="00000600000000000000" pitchFamily="2" charset="0"/>
            </a:endParaRPr>
          </a:p>
        </p:txBody>
      </p:sp>
      <p:graphicFrame>
        <p:nvGraphicFramePr>
          <p:cNvPr id="10" name="Diagram 9">
            <a:extLst>
              <a:ext uri="{FF2B5EF4-FFF2-40B4-BE49-F238E27FC236}">
                <a16:creationId xmlns:a16="http://schemas.microsoft.com/office/drawing/2014/main" id="{ECCEE564-CACD-107E-7FB1-597E384C34D0}"/>
              </a:ext>
            </a:extLst>
          </p:cNvPr>
          <p:cNvGraphicFramePr/>
          <p:nvPr>
            <p:extLst>
              <p:ext uri="{D42A27DB-BD31-4B8C-83A1-F6EECF244321}">
                <p14:modId xmlns:p14="http://schemas.microsoft.com/office/powerpoint/2010/main" val="2890170620"/>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0BCD4790-2F9F-4179-8B9F-8D6FF295E431}"/>
              </a:ext>
            </a:extLst>
          </p:cNvPr>
          <p:cNvSpPr>
            <a:spLocks noGrp="1"/>
          </p:cNvSpPr>
          <p:nvPr>
            <p:ph type="sldNum" idx="12"/>
          </p:nvPr>
        </p:nvSpPr>
        <p:spPr/>
        <p:txBody>
          <a:bodyPr/>
          <a:lstStyle/>
          <a:p>
            <a:fld id="{00000000-1234-1234-1234-123412341234}" type="slidenum">
              <a:rPr lang="en" smtClean="0"/>
              <a:pPr/>
              <a:t>7</a:t>
            </a:fld>
            <a:endParaRPr lang="en"/>
          </a:p>
        </p:txBody>
      </p:sp>
      <p:grpSp>
        <p:nvGrpSpPr>
          <p:cNvPr id="48" name="Group 47">
            <a:extLst>
              <a:ext uri="{FF2B5EF4-FFF2-40B4-BE49-F238E27FC236}">
                <a16:creationId xmlns:a16="http://schemas.microsoft.com/office/drawing/2014/main" id="{0F8A6243-5C2D-A7F3-3B81-0A1EBB2164EA}"/>
              </a:ext>
            </a:extLst>
          </p:cNvPr>
          <p:cNvGrpSpPr/>
          <p:nvPr/>
        </p:nvGrpSpPr>
        <p:grpSpPr>
          <a:xfrm>
            <a:off x="159297" y="4098058"/>
            <a:ext cx="2862116" cy="2313936"/>
            <a:chOff x="3728355" y="4040768"/>
            <a:chExt cx="2862116" cy="2313936"/>
          </a:xfrm>
        </p:grpSpPr>
        <p:pic>
          <p:nvPicPr>
            <p:cNvPr id="12" name="Picture 11">
              <a:extLst>
                <a:ext uri="{FF2B5EF4-FFF2-40B4-BE49-F238E27FC236}">
                  <a16:creationId xmlns:a16="http://schemas.microsoft.com/office/drawing/2014/main" id="{DE21A90C-E1EF-1EA9-1EB4-11A006CDE7D7}"/>
                </a:ext>
              </a:extLst>
            </p:cNvPr>
            <p:cNvPicPr>
              <a:picLocks noChangeAspect="1"/>
            </p:cNvPicPr>
            <p:nvPr/>
          </p:nvPicPr>
          <p:blipFill>
            <a:blip r:embed="rId8"/>
            <a:stretch>
              <a:fillRect/>
            </a:stretch>
          </p:blipFill>
          <p:spPr>
            <a:xfrm>
              <a:off x="3728355" y="4040768"/>
              <a:ext cx="2862116" cy="2313936"/>
            </a:xfrm>
            <a:prstGeom prst="rect">
              <a:avLst/>
            </a:prstGeom>
          </p:spPr>
        </p:pic>
        <p:pic>
          <p:nvPicPr>
            <p:cNvPr id="16" name="Picture 15">
              <a:extLst>
                <a:ext uri="{FF2B5EF4-FFF2-40B4-BE49-F238E27FC236}">
                  <a16:creationId xmlns:a16="http://schemas.microsoft.com/office/drawing/2014/main" id="{1C9AC03C-E13A-4EC2-3162-FAE66850A579}"/>
                </a:ext>
              </a:extLst>
            </p:cNvPr>
            <p:cNvPicPr>
              <a:picLocks noChangeAspect="1"/>
            </p:cNvPicPr>
            <p:nvPr/>
          </p:nvPicPr>
          <p:blipFill>
            <a:blip r:embed="rId9"/>
            <a:stretch>
              <a:fillRect/>
            </a:stretch>
          </p:blipFill>
          <p:spPr>
            <a:xfrm>
              <a:off x="5284698" y="4055918"/>
              <a:ext cx="1305773" cy="903594"/>
            </a:xfrm>
            <a:prstGeom prst="rect">
              <a:avLst/>
            </a:prstGeom>
          </p:spPr>
        </p:pic>
      </p:grpSp>
      <p:grpSp>
        <p:nvGrpSpPr>
          <p:cNvPr id="25" name="Group 24">
            <a:extLst>
              <a:ext uri="{FF2B5EF4-FFF2-40B4-BE49-F238E27FC236}">
                <a16:creationId xmlns:a16="http://schemas.microsoft.com/office/drawing/2014/main" id="{F22FF678-DB4C-B1F6-8106-4555D90A7D6E}"/>
              </a:ext>
            </a:extLst>
          </p:cNvPr>
          <p:cNvGrpSpPr/>
          <p:nvPr/>
        </p:nvGrpSpPr>
        <p:grpSpPr>
          <a:xfrm>
            <a:off x="180981" y="2407160"/>
            <a:ext cx="1964164" cy="1144470"/>
            <a:chOff x="4280352" y="4960289"/>
            <a:chExt cx="1964164" cy="1438940"/>
          </a:xfrm>
        </p:grpSpPr>
        <p:grpSp>
          <p:nvGrpSpPr>
            <p:cNvPr id="18" name="Group 17">
              <a:extLst>
                <a:ext uri="{FF2B5EF4-FFF2-40B4-BE49-F238E27FC236}">
                  <a16:creationId xmlns:a16="http://schemas.microsoft.com/office/drawing/2014/main" id="{024A3390-D2BB-9B01-5857-0AF74190D93A}"/>
                </a:ext>
              </a:extLst>
            </p:cNvPr>
            <p:cNvGrpSpPr/>
            <p:nvPr/>
          </p:nvGrpSpPr>
          <p:grpSpPr>
            <a:xfrm>
              <a:off x="4430427" y="5348315"/>
              <a:ext cx="347669" cy="917711"/>
              <a:chOff x="4430427" y="5348315"/>
              <a:chExt cx="347669" cy="917711"/>
            </a:xfrm>
          </p:grpSpPr>
          <p:pic>
            <p:nvPicPr>
              <p:cNvPr id="11" name="Picture 10">
                <a:extLst>
                  <a:ext uri="{FF2B5EF4-FFF2-40B4-BE49-F238E27FC236}">
                    <a16:creationId xmlns:a16="http://schemas.microsoft.com/office/drawing/2014/main" id="{B4143B53-2293-E52B-F67E-D409E25C89D6}"/>
                  </a:ext>
                </a:extLst>
              </p:cNvPr>
              <p:cNvPicPr>
                <a:picLocks noChangeAspect="1"/>
              </p:cNvPicPr>
              <p:nvPr/>
            </p:nvPicPr>
            <p:blipFill>
              <a:blip r:embed="rId10"/>
              <a:stretch>
                <a:fillRect/>
              </a:stretch>
            </p:blipFill>
            <p:spPr>
              <a:xfrm>
                <a:off x="4511182" y="6022583"/>
                <a:ext cx="190521" cy="243443"/>
              </a:xfrm>
              <a:prstGeom prst="rect">
                <a:avLst/>
              </a:prstGeom>
            </p:spPr>
          </p:pic>
          <p:pic>
            <p:nvPicPr>
              <p:cNvPr id="14" name="Picture 13">
                <a:extLst>
                  <a:ext uri="{FF2B5EF4-FFF2-40B4-BE49-F238E27FC236}">
                    <a16:creationId xmlns:a16="http://schemas.microsoft.com/office/drawing/2014/main" id="{48AC2AF2-A84A-8FCE-6D0F-816DBC77EEA3}"/>
                  </a:ext>
                </a:extLst>
              </p:cNvPr>
              <p:cNvPicPr>
                <a:picLocks noChangeAspect="1"/>
              </p:cNvPicPr>
              <p:nvPr/>
            </p:nvPicPr>
            <p:blipFill>
              <a:blip r:embed="rId11"/>
              <a:stretch>
                <a:fillRect/>
              </a:stretch>
            </p:blipFill>
            <p:spPr>
              <a:xfrm>
                <a:off x="4430427" y="5721438"/>
                <a:ext cx="347669" cy="217941"/>
              </a:xfrm>
              <a:prstGeom prst="rect">
                <a:avLst/>
              </a:prstGeom>
            </p:spPr>
          </p:pic>
          <p:pic>
            <p:nvPicPr>
              <p:cNvPr id="17" name="Picture 16">
                <a:extLst>
                  <a:ext uri="{FF2B5EF4-FFF2-40B4-BE49-F238E27FC236}">
                    <a16:creationId xmlns:a16="http://schemas.microsoft.com/office/drawing/2014/main" id="{15BFD7FD-B324-715B-46AE-6031DD238746}"/>
                  </a:ext>
                </a:extLst>
              </p:cNvPr>
              <p:cNvPicPr>
                <a:picLocks noChangeAspect="1"/>
              </p:cNvPicPr>
              <p:nvPr/>
            </p:nvPicPr>
            <p:blipFill>
              <a:blip r:embed="rId12"/>
              <a:stretch>
                <a:fillRect/>
              </a:stretch>
            </p:blipFill>
            <p:spPr>
              <a:xfrm>
                <a:off x="4505879" y="5348315"/>
                <a:ext cx="195824" cy="289921"/>
              </a:xfrm>
              <a:prstGeom prst="rect">
                <a:avLst/>
              </a:prstGeom>
            </p:spPr>
          </p:pic>
        </p:grpSp>
        <p:sp>
          <p:nvSpPr>
            <p:cNvPr id="19" name="TextBox 18">
              <a:extLst>
                <a:ext uri="{FF2B5EF4-FFF2-40B4-BE49-F238E27FC236}">
                  <a16:creationId xmlns:a16="http://schemas.microsoft.com/office/drawing/2014/main" id="{88C45BD0-226A-DF54-79AF-65B93E4B7233}"/>
                </a:ext>
              </a:extLst>
            </p:cNvPr>
            <p:cNvSpPr txBox="1"/>
            <p:nvPr/>
          </p:nvSpPr>
          <p:spPr>
            <a:xfrm>
              <a:off x="4280352" y="4960289"/>
              <a:ext cx="1433406" cy="383709"/>
            </a:xfrm>
            <a:prstGeom prst="rect">
              <a:avLst/>
            </a:prstGeom>
            <a:noFill/>
          </p:spPr>
          <p:txBody>
            <a:bodyPr wrap="none" rtlCol="0">
              <a:spAutoFit/>
            </a:bodyPr>
            <a:lstStyle/>
            <a:p>
              <a:r>
                <a:rPr lang="en-US" sz="1100" b="1">
                  <a:latin typeface="Montserrat Medium" panose="00000600000000000000" pitchFamily="2" charset="0"/>
                </a:rPr>
                <a:t>Product Category</a:t>
              </a:r>
            </a:p>
          </p:txBody>
        </p:sp>
        <p:sp>
          <p:nvSpPr>
            <p:cNvPr id="20" name="TextBox 19">
              <a:extLst>
                <a:ext uri="{FF2B5EF4-FFF2-40B4-BE49-F238E27FC236}">
                  <a16:creationId xmlns:a16="http://schemas.microsoft.com/office/drawing/2014/main" id="{ED87F639-6F0A-B719-5B18-2A7B599A0A88}"/>
                </a:ext>
              </a:extLst>
            </p:cNvPr>
            <p:cNvSpPr txBox="1"/>
            <p:nvPr/>
          </p:nvSpPr>
          <p:spPr>
            <a:xfrm>
              <a:off x="5137329" y="5330639"/>
              <a:ext cx="1019831" cy="383709"/>
            </a:xfrm>
            <a:prstGeom prst="rect">
              <a:avLst/>
            </a:prstGeom>
            <a:noFill/>
          </p:spPr>
          <p:txBody>
            <a:bodyPr wrap="none" rtlCol="0">
              <a:spAutoFit/>
            </a:bodyPr>
            <a:lstStyle/>
            <a:p>
              <a:r>
                <a:rPr lang="en-US" sz="1100">
                  <a:latin typeface="Montserrat Medium" panose="00000600000000000000" pitchFamily="2" charset="0"/>
                </a:rPr>
                <a:t>Accessories</a:t>
              </a:r>
            </a:p>
          </p:txBody>
        </p:sp>
        <p:sp>
          <p:nvSpPr>
            <p:cNvPr id="22" name="TextBox 21">
              <a:extLst>
                <a:ext uri="{FF2B5EF4-FFF2-40B4-BE49-F238E27FC236}">
                  <a16:creationId xmlns:a16="http://schemas.microsoft.com/office/drawing/2014/main" id="{448D76E2-0B42-B2A8-C6F9-4F25AE6E1B63}"/>
                </a:ext>
              </a:extLst>
            </p:cNvPr>
            <p:cNvSpPr txBox="1"/>
            <p:nvPr/>
          </p:nvSpPr>
          <p:spPr>
            <a:xfrm>
              <a:off x="5137329" y="5701144"/>
              <a:ext cx="992094" cy="383709"/>
            </a:xfrm>
            <a:prstGeom prst="rect">
              <a:avLst/>
            </a:prstGeom>
            <a:noFill/>
          </p:spPr>
          <p:txBody>
            <a:bodyPr wrap="square">
              <a:spAutoFit/>
            </a:bodyPr>
            <a:lstStyle/>
            <a:p>
              <a:r>
                <a:rPr lang="en-US" sz="1100">
                  <a:latin typeface="Montserrat Medium" panose="00000600000000000000" pitchFamily="2" charset="0"/>
                </a:rPr>
                <a:t>Bikes</a:t>
              </a:r>
            </a:p>
          </p:txBody>
        </p:sp>
        <p:sp>
          <p:nvSpPr>
            <p:cNvPr id="24" name="TextBox 23">
              <a:extLst>
                <a:ext uri="{FF2B5EF4-FFF2-40B4-BE49-F238E27FC236}">
                  <a16:creationId xmlns:a16="http://schemas.microsoft.com/office/drawing/2014/main" id="{1C97C0CD-813E-23CF-E531-FB97BDC42463}"/>
                </a:ext>
              </a:extLst>
            </p:cNvPr>
            <p:cNvSpPr txBox="1"/>
            <p:nvPr/>
          </p:nvSpPr>
          <p:spPr>
            <a:xfrm>
              <a:off x="5137329" y="6015520"/>
              <a:ext cx="1107187" cy="383709"/>
            </a:xfrm>
            <a:prstGeom prst="rect">
              <a:avLst/>
            </a:prstGeom>
            <a:noFill/>
          </p:spPr>
          <p:txBody>
            <a:bodyPr wrap="square">
              <a:spAutoFit/>
            </a:bodyPr>
            <a:lstStyle/>
            <a:p>
              <a:r>
                <a:rPr lang="en-US" sz="1100">
                  <a:latin typeface="Montserrat Medium" panose="00000600000000000000" pitchFamily="2" charset="0"/>
                </a:rPr>
                <a:t>Clothing</a:t>
              </a:r>
            </a:p>
          </p:txBody>
        </p:sp>
      </p:grpSp>
      <p:grpSp>
        <p:nvGrpSpPr>
          <p:cNvPr id="26" name="Google Shape;4735;p49">
            <a:extLst>
              <a:ext uri="{FF2B5EF4-FFF2-40B4-BE49-F238E27FC236}">
                <a16:creationId xmlns:a16="http://schemas.microsoft.com/office/drawing/2014/main" id="{56FD694F-6C22-8F27-3C48-AF4444986DB9}"/>
              </a:ext>
            </a:extLst>
          </p:cNvPr>
          <p:cNvGrpSpPr/>
          <p:nvPr/>
        </p:nvGrpSpPr>
        <p:grpSpPr>
          <a:xfrm>
            <a:off x="281010" y="1063294"/>
            <a:ext cx="449211" cy="824003"/>
            <a:chOff x="5983625" y="301625"/>
            <a:chExt cx="403000" cy="395050"/>
          </a:xfrm>
        </p:grpSpPr>
        <p:sp>
          <p:nvSpPr>
            <p:cNvPr id="27" name="Google Shape;4736;p49">
              <a:extLst>
                <a:ext uri="{FF2B5EF4-FFF2-40B4-BE49-F238E27FC236}">
                  <a16:creationId xmlns:a16="http://schemas.microsoft.com/office/drawing/2014/main" id="{68ED8CB5-CC09-FECA-9C3B-AD7D98D8159E}"/>
                </a:ext>
              </a:extLst>
            </p:cNvPr>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28" name="Google Shape;4737;p49">
              <a:extLst>
                <a:ext uri="{FF2B5EF4-FFF2-40B4-BE49-F238E27FC236}">
                  <a16:creationId xmlns:a16="http://schemas.microsoft.com/office/drawing/2014/main" id="{F87B572B-81FC-7AA7-1ED7-06FC34A4A41A}"/>
                </a:ext>
              </a:extLst>
            </p:cNvPr>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29" name="Google Shape;4738;p49">
              <a:extLst>
                <a:ext uri="{FF2B5EF4-FFF2-40B4-BE49-F238E27FC236}">
                  <a16:creationId xmlns:a16="http://schemas.microsoft.com/office/drawing/2014/main" id="{9B096874-91B8-41AF-9335-6AD394B5C737}"/>
                </a:ext>
              </a:extLst>
            </p:cNvPr>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0" name="Google Shape;4739;p49">
              <a:extLst>
                <a:ext uri="{FF2B5EF4-FFF2-40B4-BE49-F238E27FC236}">
                  <a16:creationId xmlns:a16="http://schemas.microsoft.com/office/drawing/2014/main" id="{2E8F6930-C2B6-BEF4-BED9-0F7C5FFFBF64}"/>
                </a:ext>
              </a:extLst>
            </p:cNvPr>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1" name="Google Shape;4740;p49">
              <a:extLst>
                <a:ext uri="{FF2B5EF4-FFF2-40B4-BE49-F238E27FC236}">
                  <a16:creationId xmlns:a16="http://schemas.microsoft.com/office/drawing/2014/main" id="{4E27F02C-F4D1-B9CE-D553-CB940D9FB6CD}"/>
                </a:ext>
              </a:extLst>
            </p:cNvPr>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2" name="Google Shape;4741;p49">
              <a:extLst>
                <a:ext uri="{FF2B5EF4-FFF2-40B4-BE49-F238E27FC236}">
                  <a16:creationId xmlns:a16="http://schemas.microsoft.com/office/drawing/2014/main" id="{70EC4038-1E5C-1A84-C7FC-4B808D8C0731}"/>
                </a:ext>
              </a:extLst>
            </p:cNvPr>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3" name="Google Shape;4742;p49">
              <a:extLst>
                <a:ext uri="{FF2B5EF4-FFF2-40B4-BE49-F238E27FC236}">
                  <a16:creationId xmlns:a16="http://schemas.microsoft.com/office/drawing/2014/main" id="{4E32B5F5-D585-EA9D-D258-636CC0306916}"/>
                </a:ext>
              </a:extLst>
            </p:cNvPr>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4" name="Google Shape;4743;p49">
              <a:extLst>
                <a:ext uri="{FF2B5EF4-FFF2-40B4-BE49-F238E27FC236}">
                  <a16:creationId xmlns:a16="http://schemas.microsoft.com/office/drawing/2014/main" id="{5AD56EC3-CFAC-5833-957C-8A4F3FF42FFB}"/>
                </a:ext>
              </a:extLst>
            </p:cNvPr>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5" name="Google Shape;4744;p49">
              <a:extLst>
                <a:ext uri="{FF2B5EF4-FFF2-40B4-BE49-F238E27FC236}">
                  <a16:creationId xmlns:a16="http://schemas.microsoft.com/office/drawing/2014/main" id="{990E24BD-9868-F7A8-E77F-1BC69AC53DDE}"/>
                </a:ext>
              </a:extLst>
            </p:cNvPr>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6" name="Google Shape;4745;p49">
              <a:extLst>
                <a:ext uri="{FF2B5EF4-FFF2-40B4-BE49-F238E27FC236}">
                  <a16:creationId xmlns:a16="http://schemas.microsoft.com/office/drawing/2014/main" id="{2954CED6-5401-B9B1-E55B-C0DDFCF702E4}"/>
                </a:ext>
              </a:extLst>
            </p:cNvPr>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7" name="Google Shape;4746;p49">
              <a:extLst>
                <a:ext uri="{FF2B5EF4-FFF2-40B4-BE49-F238E27FC236}">
                  <a16:creationId xmlns:a16="http://schemas.microsoft.com/office/drawing/2014/main" id="{1C7B68AB-7314-22F6-4295-80E7D9580474}"/>
                </a:ext>
              </a:extLst>
            </p:cNvPr>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8" name="Google Shape;4747;p49">
              <a:extLst>
                <a:ext uri="{FF2B5EF4-FFF2-40B4-BE49-F238E27FC236}">
                  <a16:creationId xmlns:a16="http://schemas.microsoft.com/office/drawing/2014/main" id="{090E65F1-AEB2-F330-84AB-84DD8CB67396}"/>
                </a:ext>
              </a:extLst>
            </p:cNvPr>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39" name="Google Shape;4748;p49">
              <a:extLst>
                <a:ext uri="{FF2B5EF4-FFF2-40B4-BE49-F238E27FC236}">
                  <a16:creationId xmlns:a16="http://schemas.microsoft.com/office/drawing/2014/main" id="{539F3B2A-79B7-3DB6-B433-077E5F516AA2}"/>
                </a:ext>
              </a:extLst>
            </p:cNvPr>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40" name="Google Shape;4749;p49">
              <a:extLst>
                <a:ext uri="{FF2B5EF4-FFF2-40B4-BE49-F238E27FC236}">
                  <a16:creationId xmlns:a16="http://schemas.microsoft.com/office/drawing/2014/main" id="{3B0BC503-9C88-EB97-9007-2641B17D943B}"/>
                </a:ext>
              </a:extLst>
            </p:cNvPr>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41" name="Google Shape;4750;p49">
              <a:extLst>
                <a:ext uri="{FF2B5EF4-FFF2-40B4-BE49-F238E27FC236}">
                  <a16:creationId xmlns:a16="http://schemas.microsoft.com/office/drawing/2014/main" id="{36ACDA93-6E01-C7B1-7E98-C5F7DBC93854}"/>
                </a:ext>
              </a:extLst>
            </p:cNvPr>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42" name="Google Shape;4751;p49">
              <a:extLst>
                <a:ext uri="{FF2B5EF4-FFF2-40B4-BE49-F238E27FC236}">
                  <a16:creationId xmlns:a16="http://schemas.microsoft.com/office/drawing/2014/main" id="{8208EF42-469E-4905-7772-F93151F4425F}"/>
                </a:ext>
              </a:extLst>
            </p:cNvPr>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43" name="Google Shape;4752;p49">
              <a:extLst>
                <a:ext uri="{FF2B5EF4-FFF2-40B4-BE49-F238E27FC236}">
                  <a16:creationId xmlns:a16="http://schemas.microsoft.com/office/drawing/2014/main" id="{144C5FEB-EBEF-14AF-197E-91F4B36E1FC0}"/>
                </a:ext>
              </a:extLst>
            </p:cNvPr>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44" name="Google Shape;4753;p49">
              <a:extLst>
                <a:ext uri="{FF2B5EF4-FFF2-40B4-BE49-F238E27FC236}">
                  <a16:creationId xmlns:a16="http://schemas.microsoft.com/office/drawing/2014/main" id="{803CB450-6159-EC83-2718-E3DB40AED54B}"/>
                </a:ext>
              </a:extLst>
            </p:cNvPr>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45" name="Google Shape;4754;p49">
              <a:extLst>
                <a:ext uri="{FF2B5EF4-FFF2-40B4-BE49-F238E27FC236}">
                  <a16:creationId xmlns:a16="http://schemas.microsoft.com/office/drawing/2014/main" id="{BA18EA5A-3E25-CD00-156A-639F2B3AD071}"/>
                </a:ext>
              </a:extLst>
            </p:cNvPr>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sp>
          <p:nvSpPr>
            <p:cNvPr id="46" name="Google Shape;4755;p49">
              <a:extLst>
                <a:ext uri="{FF2B5EF4-FFF2-40B4-BE49-F238E27FC236}">
                  <a16:creationId xmlns:a16="http://schemas.microsoft.com/office/drawing/2014/main" id="{38977326-18FF-85C9-5192-581B5DE3F970}"/>
                </a:ext>
              </a:extLst>
            </p:cNvPr>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dk1"/>
            </a:solidFill>
            <a:ln>
              <a:noFill/>
            </a:ln>
          </p:spPr>
          <p:txBody>
            <a:bodyPr spcFirstLastPara="1" wrap="square" lIns="121900" tIns="121900" rIns="121900" bIns="121900" anchor="ctr" anchorCtr="0">
              <a:noAutofit/>
            </a:bodyPr>
            <a:lstStyle/>
            <a:p>
              <a:pPr defTabSz="1219170">
                <a:buClr>
                  <a:srgbClr val="000000"/>
                </a:buClr>
              </a:pPr>
              <a:endParaRPr sz="1867" kern="0">
                <a:solidFill>
                  <a:srgbClr val="3A3F50"/>
                </a:solidFill>
                <a:latin typeface="Arial"/>
                <a:cs typeface="Arial"/>
                <a:sym typeface="Arial"/>
              </a:endParaRPr>
            </a:p>
          </p:txBody>
        </p:sp>
      </p:grpSp>
      <p:sp>
        <p:nvSpPr>
          <p:cNvPr id="47" name="TextBox 46">
            <a:extLst>
              <a:ext uri="{FF2B5EF4-FFF2-40B4-BE49-F238E27FC236}">
                <a16:creationId xmlns:a16="http://schemas.microsoft.com/office/drawing/2014/main" id="{681E4EB0-A308-463F-FBBC-AB1F8009834C}"/>
              </a:ext>
            </a:extLst>
          </p:cNvPr>
          <p:cNvSpPr txBox="1"/>
          <p:nvPr/>
        </p:nvSpPr>
        <p:spPr>
          <a:xfrm>
            <a:off x="888513" y="1060781"/>
            <a:ext cx="1776448" cy="571503"/>
          </a:xfrm>
          <a:prstGeom prst="rect">
            <a:avLst/>
          </a:prstGeom>
          <a:noFill/>
        </p:spPr>
        <p:txBody>
          <a:bodyPr wrap="none" rtlCol="0">
            <a:spAutoFit/>
          </a:bodyPr>
          <a:lstStyle/>
          <a:p>
            <a:pPr>
              <a:lnSpc>
                <a:spcPct val="150000"/>
              </a:lnSpc>
            </a:pPr>
            <a:r>
              <a:rPr lang="en-US" sz="1100" b="1">
                <a:latin typeface="Montserrat Medium" panose="00000600000000000000" pitchFamily="2" charset="0"/>
              </a:rPr>
              <a:t>Date</a:t>
            </a:r>
          </a:p>
          <a:p>
            <a:pPr>
              <a:lnSpc>
                <a:spcPct val="150000"/>
              </a:lnSpc>
            </a:pPr>
            <a:r>
              <a:rPr lang="en-US" sz="1100">
                <a:latin typeface="Montserrat Medium" panose="00000600000000000000" pitchFamily="2" charset="0"/>
              </a:rPr>
              <a:t>01/01/2015 ~ 07/31/2016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451806" y="877755"/>
            <a:ext cx="8938379" cy="94051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Tình</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hình</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doanh</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thu</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và</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lợi</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nhuận</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của</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công</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ty </a:t>
            </a:r>
            <a:r>
              <a:rPr kumimoji="0" lang="en-US" sz="2400" b="1" i="0" u="none" strike="noStrike" kern="0" cap="none" spc="0" normalizeH="0" baseline="0" noProof="0" err="1">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từ</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 </a:t>
            </a:r>
            <a:b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b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01/2015~ 07/2016</a:t>
            </a: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1780989943"/>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E2BC8E15-5759-7A63-12EE-A262BD247ECD}"/>
              </a:ext>
            </a:extLst>
          </p:cNvPr>
          <p:cNvSpPr txBox="1"/>
          <p:nvPr/>
        </p:nvSpPr>
        <p:spPr>
          <a:xfrm>
            <a:off x="0" y="1909038"/>
            <a:ext cx="5202967" cy="5211170"/>
          </a:xfrm>
          <a:prstGeom prst="rect">
            <a:avLst/>
          </a:prstGeom>
          <a:noFill/>
        </p:spPr>
        <p:txBody>
          <a:bodyPr wrap="square">
            <a:spAutoFit/>
          </a:bodyPr>
          <a:lstStyle/>
          <a:p>
            <a:pPr marL="0" marR="0" lvl="0" indent="0" defTabSz="1219170" rtl="0" eaLnBrk="1" fontAlgn="auto" latinLnBrk="0" hangingPunct="1">
              <a:lnSpc>
                <a:spcPct val="150000"/>
              </a:lnSpc>
              <a:spcBef>
                <a:spcPts val="0"/>
              </a:spcBef>
              <a:spcAft>
                <a:spcPts val="0"/>
              </a:spcAft>
              <a:buClr>
                <a:srgbClr val="000000"/>
              </a:buClr>
              <a:buSzPts val="1200"/>
              <a:buFontTx/>
              <a:buNone/>
              <a:tabLst/>
              <a:defRPr/>
            </a:pPr>
            <a:r>
              <a:rPr kumimoji="0" lang="vi-VN"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Qua biểu đồ có thể </a:t>
            </a:r>
            <a:r>
              <a:rPr lang="en-US" sz="1400" kern="0">
                <a:solidFill>
                  <a:srgbClr val="434343"/>
                </a:solidFill>
                <a:latin typeface="Montserrat Medium" panose="00000600000000000000" pitchFamily="2" charset="0"/>
                <a:ea typeface="Montserrat"/>
                <a:cs typeface="Montserrat"/>
                <a:sym typeface="Montserrat"/>
              </a:rPr>
              <a:t>chia </a:t>
            </a:r>
            <a:r>
              <a:rPr lang="en-US" sz="1400" kern="0" err="1">
                <a:solidFill>
                  <a:srgbClr val="434343"/>
                </a:solidFill>
                <a:latin typeface="Montserrat Medium" panose="00000600000000000000" pitchFamily="2" charset="0"/>
                <a:ea typeface="Montserrat"/>
                <a:cs typeface="Montserrat"/>
                <a:sym typeface="Montserrat"/>
              </a:rPr>
              <a:t>ra</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làm</a:t>
            </a:r>
            <a:r>
              <a:rPr lang="en-US" sz="1400" kern="0">
                <a:solidFill>
                  <a:srgbClr val="434343"/>
                </a:solidFill>
                <a:latin typeface="Montserrat Medium" panose="00000600000000000000" pitchFamily="2" charset="0"/>
                <a:ea typeface="Montserrat"/>
                <a:cs typeface="Montserrat"/>
                <a:sym typeface="Montserrat"/>
              </a:rPr>
              <a:t> 3 </a:t>
            </a:r>
            <a:r>
              <a:rPr lang="en-US" sz="1400" kern="0" err="1">
                <a:solidFill>
                  <a:srgbClr val="434343"/>
                </a:solidFill>
                <a:latin typeface="Montserrat Medium" panose="00000600000000000000" pitchFamily="2" charset="0"/>
                <a:ea typeface="Montserrat"/>
                <a:cs typeface="Montserrat"/>
                <a:sym typeface="Montserrat"/>
              </a:rPr>
              <a:t>giai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đoạn</a:t>
            </a:r>
            <a:r>
              <a:rPr lang="en-US" sz="1400" kern="0">
                <a:solidFill>
                  <a:srgbClr val="434343"/>
                </a:solidFill>
                <a:latin typeface="Montserrat Medium" panose="00000600000000000000" pitchFamily="2" charset="0"/>
                <a:ea typeface="Montserrat"/>
                <a:cs typeface="Montserrat"/>
                <a:sym typeface="Montserrat"/>
              </a:rPr>
              <a:t> :</a:t>
            </a:r>
          </a:p>
          <a:p>
            <a:pPr marL="285750" marR="0" lvl="0" indent="285750" defTabSz="1219170" rtl="0" eaLnBrk="1" fontAlgn="auto" latinLnBrk="0" hangingPunct="1">
              <a:lnSpc>
                <a:spcPct val="150000"/>
              </a:lnSpc>
              <a:spcBef>
                <a:spcPts val="600"/>
              </a:spcBef>
              <a:spcAft>
                <a:spcPts val="0"/>
              </a:spcAft>
              <a:buClr>
                <a:srgbClr val="000000"/>
              </a:buClr>
              <a:buSzPct val="100000"/>
              <a:buFont typeface="Arial" panose="020B0604020202020204" pitchFamily="34" charset="0"/>
              <a:buChar char="•"/>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Giai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đoạn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1: 01/2015 ~06/2015 :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Doanh</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của</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công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ty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giao</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động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trong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khoảng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0.23M~0.34M .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Lợi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nhuận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đều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bị</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âm</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từ</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lang="en-US" sz="1400" kern="0">
                <a:solidFill>
                  <a:srgbClr val="434343"/>
                </a:solidFill>
                <a:latin typeface="Montserrat Medium" panose="00000600000000000000" pitchFamily="2" charset="0"/>
                <a:ea typeface="Montserrat"/>
                <a:cs typeface="Montserrat"/>
                <a:sym typeface="Montserrat"/>
              </a:rPr>
              <a:t>-4.08K$ ~ -8.96K$.</a:t>
            </a:r>
          </a:p>
          <a:p>
            <a:pPr marL="285750" marR="0" lvl="0" indent="285750" defTabSz="1219170" rtl="0" eaLnBrk="1" fontAlgn="auto" latinLnBrk="0" hangingPunct="1">
              <a:lnSpc>
                <a:spcPct val="150000"/>
              </a:lnSpc>
              <a:spcBef>
                <a:spcPts val="600"/>
              </a:spcBef>
              <a:spcAft>
                <a:spcPts val="0"/>
              </a:spcAft>
              <a:buClr>
                <a:srgbClr val="000000"/>
              </a:buClr>
              <a:buSzPct val="100000"/>
              <a:buFont typeface="Arial" panose="020B0604020202020204" pitchFamily="34" charset="0"/>
              <a:buChar char="•"/>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Giai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đoạn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2: 07/2015 ~12/2015 :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Doanh</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có</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sự</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bứt</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phá</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từ</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0.79M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lên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đến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2.12M.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Lợi</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nhuận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của</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công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ty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có</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sự</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tăng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trưởng</a:t>
            </a:r>
            <a:r>
              <a:rPr lang="en-US" sz="1400" kern="0">
                <a:solidFill>
                  <a:srgbClr val="434343"/>
                </a:solidFill>
                <a:latin typeface="Montserrat Medium" panose="00000600000000000000" pitchFamily="2" charset="0"/>
                <a:ea typeface="Montserrat"/>
                <a:cs typeface="Montserrat"/>
                <a:sym typeface="Montserrat"/>
              </a:rPr>
              <a:t>. Qua </a:t>
            </a:r>
            <a:r>
              <a:rPr lang="en-US" sz="1400" kern="0" err="1">
                <a:solidFill>
                  <a:srgbClr val="434343"/>
                </a:solidFill>
                <a:latin typeface="Montserrat Medium" panose="00000600000000000000" pitchFamily="2" charset="0"/>
                <a:ea typeface="Montserrat"/>
                <a:cs typeface="Montserrat"/>
                <a:sym typeface="Montserrat"/>
              </a:rPr>
              <a:t>dữ</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liệu</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thấy</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có</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sự</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chuyển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biến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theo</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chiều</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hướng</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tốt</a:t>
            </a:r>
            <a:endParaRPr lang="en-US" sz="1400" kern="0">
              <a:solidFill>
                <a:srgbClr val="434343"/>
              </a:solidFill>
              <a:latin typeface="Montserrat Medium" panose="00000600000000000000" pitchFamily="2" charset="0"/>
              <a:ea typeface="Montserrat"/>
              <a:cs typeface="Montserrat"/>
              <a:sym typeface="Montserrat"/>
            </a:endParaRPr>
          </a:p>
          <a:p>
            <a:pPr marL="285750" marR="0" lvl="0" indent="285750" defTabSz="1219170" rtl="0" eaLnBrk="1" fontAlgn="auto" latinLnBrk="0" hangingPunct="1">
              <a:lnSpc>
                <a:spcPct val="150000"/>
              </a:lnSpc>
              <a:spcBef>
                <a:spcPts val="600"/>
              </a:spcBef>
              <a:spcAft>
                <a:spcPts val="0"/>
              </a:spcAft>
              <a:buClr>
                <a:srgbClr val="000000"/>
              </a:buClr>
              <a:buSzPct val="100000"/>
              <a:buFont typeface="Arial" panose="020B0604020202020204" pitchFamily="34" charset="0"/>
              <a:buChar char="•"/>
              <a:tabLst/>
              <a:defRPr/>
            </a:pP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Giai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đoạn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3: 01/2016 ~07/2016 :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Doanh</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thu</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của</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công</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ty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phát</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triển</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từ</a:t>
            </a:r>
            <a:r>
              <a:rPr lang="en-US" sz="1400" kern="0">
                <a:solidFill>
                  <a:srgbClr val="434343"/>
                </a:solidFill>
                <a:latin typeface="Montserrat Medium" panose="00000600000000000000" pitchFamily="2" charset="0"/>
                <a:ea typeface="Montserrat"/>
                <a:cs typeface="Montserrat"/>
                <a:sym typeface="Montserrat"/>
              </a:rPr>
              <a:t> 1.72M~2.34M. </a:t>
            </a:r>
            <a:r>
              <a:rPr lang="en-US" sz="1400" kern="0" err="1">
                <a:solidFill>
                  <a:srgbClr val="434343"/>
                </a:solidFill>
                <a:latin typeface="Montserrat Medium" panose="00000600000000000000" pitchFamily="2" charset="0"/>
                <a:ea typeface="Montserrat"/>
                <a:cs typeface="Montserrat"/>
                <a:sym typeface="Montserrat"/>
              </a:rPr>
              <a:t>Lợi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nhuận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từ</a:t>
            </a:r>
            <a:r>
              <a:rPr lang="en-US" sz="1400" kern="0">
                <a:solidFill>
                  <a:srgbClr val="434343"/>
                </a:solidFill>
                <a:latin typeface="Montserrat Medium" panose="00000600000000000000" pitchFamily="2" charset="0"/>
                <a:ea typeface="Montserrat"/>
                <a:cs typeface="Montserrat"/>
                <a:sym typeface="Montserrat"/>
              </a:rPr>
              <a:t> 0.28M~0.36M </a:t>
            </a:r>
            <a:r>
              <a:rPr lang="en-US" sz="1400" kern="0" err="1">
                <a:solidFill>
                  <a:srgbClr val="434343"/>
                </a:solidFill>
                <a:latin typeface="Montserrat Medium" panose="00000600000000000000" pitchFamily="2" charset="0"/>
                <a:ea typeface="Montserrat"/>
                <a:cs typeface="Montserrat"/>
                <a:sym typeface="Montserrat"/>
              </a:rPr>
              <a:t>gấp</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từ</a:t>
            </a:r>
            <a:r>
              <a:rPr lang="en-US" sz="1400" kern="0">
                <a:solidFill>
                  <a:srgbClr val="434343"/>
                </a:solidFill>
                <a:latin typeface="Montserrat Medium" panose="00000600000000000000" pitchFamily="2" charset="0"/>
                <a:ea typeface="Montserrat"/>
                <a:cs typeface="Montserrat"/>
                <a:sym typeface="Montserrat"/>
              </a:rPr>
              <a:t> 4,5 </a:t>
            </a:r>
            <a:r>
              <a:rPr lang="en-US" sz="1400" kern="0" err="1">
                <a:solidFill>
                  <a:srgbClr val="434343"/>
                </a:solidFill>
                <a:latin typeface="Montserrat Medium" panose="00000600000000000000" pitchFamily="2" charset="0"/>
                <a:ea typeface="Montserrat"/>
                <a:cs typeface="Montserrat"/>
                <a:sym typeface="Montserrat"/>
              </a:rPr>
              <a:t>lần</a:t>
            </a:r>
            <a:r>
              <a:rPr lang="en-US" sz="1400" kern="0">
                <a:solidFill>
                  <a:srgbClr val="434343"/>
                </a:solidFill>
                <a:latin typeface="Montserrat Medium" panose="00000600000000000000" pitchFamily="2" charset="0"/>
                <a:ea typeface="Montserrat"/>
                <a:cs typeface="Montserrat"/>
                <a:sym typeface="Montserrat"/>
              </a:rPr>
              <a:t> so </a:t>
            </a:r>
            <a:r>
              <a:rPr lang="en-US" sz="1400" kern="0" err="1">
                <a:solidFill>
                  <a:srgbClr val="434343"/>
                </a:solidFill>
                <a:latin typeface="Montserrat Medium" panose="00000600000000000000" pitchFamily="2" charset="0"/>
                <a:ea typeface="Montserrat"/>
                <a:cs typeface="Montserrat"/>
                <a:sym typeface="Montserrat"/>
              </a:rPr>
              <a:t>với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giai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đoạn</a:t>
            </a:r>
            <a:r>
              <a:rPr lang="en-US" sz="1400" kern="0">
                <a:solidFill>
                  <a:srgbClr val="434343"/>
                </a:solidFill>
                <a:latin typeface="Montserrat Medium" panose="00000600000000000000" pitchFamily="2" charset="0"/>
                <a:ea typeface="Montserrat"/>
                <a:cs typeface="Montserrat"/>
                <a:sym typeface="Montserrat"/>
              </a:rPr>
              <a:t> 2</a:t>
            </a:r>
          </a:p>
          <a:p>
            <a:pPr marL="285750" marR="0" lvl="0" indent="285750" defTabSz="1219170" rtl="0" eaLnBrk="1" fontAlgn="auto" latinLnBrk="0" hangingPunct="1">
              <a:lnSpc>
                <a:spcPct val="150000"/>
              </a:lnSpc>
              <a:spcBef>
                <a:spcPts val="600"/>
              </a:spcBef>
              <a:spcAft>
                <a:spcPts val="0"/>
              </a:spcAft>
              <a:buClr>
                <a:srgbClr val="000000"/>
              </a:buClr>
              <a:buSzPct val="100000"/>
              <a:buFont typeface="Arial" panose="020B0604020202020204" pitchFamily="34" charset="0"/>
              <a:buChar char="•"/>
              <a:tabLst/>
              <a:defRPr/>
            </a:pPr>
            <a:endParaRPr lang="en-US" sz="1400" kern="0">
              <a:solidFill>
                <a:srgbClr val="434343"/>
              </a:solidFill>
              <a:latin typeface="Montserrat Medium" panose="00000600000000000000" pitchFamily="2" charset="0"/>
              <a:ea typeface="Montserrat"/>
              <a:cs typeface="Montserrat"/>
              <a:sym typeface="Montserrat"/>
            </a:endParaRPr>
          </a:p>
          <a:p>
            <a:pPr marR="0" lvl="0" defTabSz="1219170" rtl="0" eaLnBrk="1" fontAlgn="auto" latinLnBrk="0" hangingPunct="1">
              <a:lnSpc>
                <a:spcPct val="150000"/>
              </a:lnSpc>
              <a:spcBef>
                <a:spcPts val="0"/>
              </a:spcBef>
              <a:spcAft>
                <a:spcPts val="0"/>
              </a:spcAft>
              <a:buClr>
                <a:srgbClr val="000000"/>
              </a:buClr>
              <a:buSzPct val="100000"/>
              <a:tabLst/>
              <a:defRPr/>
            </a:pP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Tháng</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7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thuộc</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quý</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3/2016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có</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thể</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chưa</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tổng</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kết</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xong</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nên</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tạm</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thời</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chúng</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ta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sẽ</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không</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đề</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cập</a:t>
            </a:r>
            <a:r>
              <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rPr>
              <a:t> </a:t>
            </a:r>
            <a:r>
              <a:rPr kumimoji="0" lang="en-US" sz="1400" b="0" i="1" u="none" strike="noStrike" kern="0" cap="none" spc="0" normalizeH="0" baseline="0" noProof="0" err="1">
                <a:ln>
                  <a:noFill/>
                </a:ln>
                <a:solidFill>
                  <a:srgbClr val="0000FF"/>
                </a:solidFill>
                <a:effectLst/>
                <a:uLnTx/>
                <a:uFillTx/>
                <a:latin typeface="Montserrat Medium" panose="00000600000000000000" pitchFamily="2" charset="0"/>
                <a:ea typeface="Montserrat"/>
                <a:cs typeface="Montserrat"/>
                <a:sym typeface="Montserrat"/>
              </a:rPr>
              <a:t>đến</a:t>
            </a:r>
            <a:endParaRPr kumimoji="0" lang="en-US" sz="1400" b="0" i="1" u="none" strike="noStrike" kern="0" cap="none" spc="0" normalizeH="0" baseline="0" noProof="0">
              <a:ln>
                <a:noFill/>
              </a:ln>
              <a:solidFill>
                <a:srgbClr val="0000FF"/>
              </a:solidFill>
              <a:effectLst/>
              <a:uLnTx/>
              <a:uFillTx/>
              <a:latin typeface="Montserrat Medium" panose="00000600000000000000" pitchFamily="2" charset="0"/>
              <a:ea typeface="Montserrat"/>
              <a:cs typeface="Montserrat"/>
              <a:sym typeface="Montserrat"/>
            </a:endParaRPr>
          </a:p>
          <a:p>
            <a:pPr marR="0" lvl="0" defTabSz="1219170" rtl="0" eaLnBrk="1" fontAlgn="auto" latinLnBrk="0" hangingPunct="1">
              <a:lnSpc>
                <a:spcPct val="150000"/>
              </a:lnSpc>
              <a:spcBef>
                <a:spcPts val="0"/>
              </a:spcBef>
              <a:spcAft>
                <a:spcPts val="0"/>
              </a:spcAft>
              <a:buClr>
                <a:srgbClr val="000000"/>
              </a:buClr>
              <a:buSzPct val="100000"/>
              <a:tabLst/>
              <a:defRPr/>
            </a:pPr>
            <a:endParaRPr kumimoji="0" lang="vi-VN"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endParaRPr>
          </a:p>
        </p:txBody>
      </p:sp>
      <p:cxnSp>
        <p:nvCxnSpPr>
          <p:cNvPr id="18" name="Straight Connector 17">
            <a:extLst>
              <a:ext uri="{FF2B5EF4-FFF2-40B4-BE49-F238E27FC236}">
                <a16:creationId xmlns:a16="http://schemas.microsoft.com/office/drawing/2014/main" id="{055AF291-9C8C-5DC2-AEC9-99723BB8FF70}"/>
              </a:ext>
            </a:extLst>
          </p:cNvPr>
          <p:cNvCxnSpPr/>
          <p:nvPr/>
        </p:nvCxnSpPr>
        <p:spPr>
          <a:xfrm>
            <a:off x="7647063" y="6068680"/>
            <a:ext cx="0" cy="170620"/>
          </a:xfrm>
          <a:prstGeom prst="line">
            <a:avLst/>
          </a:prstGeom>
          <a:ln>
            <a:solidFill>
              <a:schemeClr val="accent2">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6E72C476-F1A5-DBEA-F0F3-07E8E76AF5E3}"/>
              </a:ext>
            </a:extLst>
          </p:cNvPr>
          <p:cNvSpPr>
            <a:spLocks noGrp="1"/>
          </p:cNvSpPr>
          <p:nvPr>
            <p:ph type="sldNum" idx="12"/>
          </p:nvPr>
        </p:nvSpPr>
        <p:spPr/>
        <p:txBody>
          <a:bodyPr/>
          <a:lstStyle/>
          <a:p>
            <a:fld id="{00000000-1234-1234-1234-123412341234}" type="slidenum">
              <a:rPr lang="en" smtClean="0"/>
              <a:pPr/>
              <a:t>8</a:t>
            </a:fld>
            <a:endParaRPr lang="en"/>
          </a:p>
        </p:txBody>
      </p:sp>
      <p:pic>
        <p:nvPicPr>
          <p:cNvPr id="4" name="Picture 3">
            <a:extLst>
              <a:ext uri="{FF2B5EF4-FFF2-40B4-BE49-F238E27FC236}">
                <a16:creationId xmlns:a16="http://schemas.microsoft.com/office/drawing/2014/main" id="{D8DFB64A-3390-9F83-1D96-13BF3B1EAAE0}"/>
              </a:ext>
            </a:extLst>
          </p:cNvPr>
          <p:cNvPicPr>
            <a:picLocks noChangeAspect="1"/>
          </p:cNvPicPr>
          <p:nvPr/>
        </p:nvPicPr>
        <p:blipFill>
          <a:blip r:embed="rId8"/>
          <a:stretch>
            <a:fillRect/>
          </a:stretch>
        </p:blipFill>
        <p:spPr>
          <a:xfrm>
            <a:off x="5124665" y="2074984"/>
            <a:ext cx="6811139" cy="4107349"/>
          </a:xfrm>
          <a:prstGeom prst="rect">
            <a:avLst/>
          </a:prstGeom>
        </p:spPr>
      </p:pic>
      <p:cxnSp>
        <p:nvCxnSpPr>
          <p:cNvPr id="6" name="Straight Connector 5">
            <a:extLst>
              <a:ext uri="{FF2B5EF4-FFF2-40B4-BE49-F238E27FC236}">
                <a16:creationId xmlns:a16="http://schemas.microsoft.com/office/drawing/2014/main" id="{89489B00-1752-3662-279F-E808BDEC7887}"/>
              </a:ext>
            </a:extLst>
          </p:cNvPr>
          <p:cNvCxnSpPr>
            <a:cxnSpLocks/>
          </p:cNvCxnSpPr>
          <p:nvPr/>
        </p:nvCxnSpPr>
        <p:spPr>
          <a:xfrm>
            <a:off x="7509285" y="2457450"/>
            <a:ext cx="0" cy="3480227"/>
          </a:xfrm>
          <a:prstGeom prst="line">
            <a:avLst/>
          </a:prstGeom>
          <a:ln w="6350">
            <a:prstDash val="dash"/>
          </a:ln>
        </p:spPr>
        <p:style>
          <a:lnRef idx="1">
            <a:schemeClr val="accent4"/>
          </a:lnRef>
          <a:fillRef idx="0">
            <a:schemeClr val="accent4"/>
          </a:fillRef>
          <a:effectRef idx="0">
            <a:schemeClr val="accent4"/>
          </a:effectRef>
          <a:fontRef idx="minor">
            <a:schemeClr val="tx1"/>
          </a:fontRef>
        </p:style>
      </p:cxnSp>
      <p:cxnSp>
        <p:nvCxnSpPr>
          <p:cNvPr id="11" name="Straight Connector 10">
            <a:extLst>
              <a:ext uri="{FF2B5EF4-FFF2-40B4-BE49-F238E27FC236}">
                <a16:creationId xmlns:a16="http://schemas.microsoft.com/office/drawing/2014/main" id="{2D9E1AF9-3FA6-27D2-114E-8D84CB43F2CC}"/>
              </a:ext>
            </a:extLst>
          </p:cNvPr>
          <p:cNvCxnSpPr>
            <a:cxnSpLocks/>
          </p:cNvCxnSpPr>
          <p:nvPr/>
        </p:nvCxnSpPr>
        <p:spPr>
          <a:xfrm>
            <a:off x="9563510" y="2457450"/>
            <a:ext cx="0" cy="3502452"/>
          </a:xfrm>
          <a:prstGeom prst="line">
            <a:avLst/>
          </a:prstGeom>
          <a:ln w="6350">
            <a:prstDash val="dash"/>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99904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 name="Google Shape;343;p5">
            <a:extLst>
              <a:ext uri="{FF2B5EF4-FFF2-40B4-BE49-F238E27FC236}">
                <a16:creationId xmlns:a16="http://schemas.microsoft.com/office/drawing/2014/main" id="{582B0641-23B2-7A1B-E5ED-E5252161EEE5}"/>
              </a:ext>
            </a:extLst>
          </p:cNvPr>
          <p:cNvSpPr txBox="1">
            <a:spLocks/>
          </p:cNvSpPr>
          <p:nvPr/>
        </p:nvSpPr>
        <p:spPr>
          <a:xfrm>
            <a:off x="537531" y="734880"/>
            <a:ext cx="11368920" cy="903594"/>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8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Các sản phẩm đem lại Doanh thu và Lợi nhuận </a:t>
            </a:r>
          </a:p>
          <a:p>
            <a:pPr marL="0" marR="0" lvl="0" indent="0" algn="l" defTabSz="914400" rtl="0" eaLnBrk="1" fontAlgn="auto" latinLnBrk="0" hangingPunct="1">
              <a:lnSpc>
                <a:spcPct val="80000"/>
              </a:lnSpc>
              <a:spcBef>
                <a:spcPts val="0"/>
              </a:spcBef>
              <a:spcAft>
                <a:spcPts val="0"/>
              </a:spcAft>
              <a:buClr>
                <a:srgbClr val="007BB9"/>
              </a:buClr>
              <a:buSzPts val="4800"/>
              <a:buFont typeface="Raleway Thin"/>
              <a:buNone/>
              <a:tabLst/>
              <a:defRPr/>
            </a:pPr>
            <a:r>
              <a:rPr lang="en-US" sz="2400" b="1" kern="0">
                <a:solidFill>
                  <a:srgbClr val="002060"/>
                </a:solidFill>
                <a:latin typeface="Montserrat Medium" panose="00000600000000000000" pitchFamily="2" charset="0"/>
                <a:ea typeface="Montserrat"/>
                <a:cs typeface="Arial" panose="020B0604020202020204" pitchFamily="34" charset="0"/>
                <a:sym typeface="Montserrat"/>
              </a:rPr>
              <a:t>cho công ty như thế nào</a:t>
            </a:r>
            <a:r>
              <a:rPr kumimoji="0" lang="en-US" sz="2400" b="1" i="0" u="none" strike="noStrike" kern="0" cap="none" spc="0" normalizeH="0" baseline="0" noProof="0">
                <a:ln>
                  <a:noFill/>
                </a:ln>
                <a:solidFill>
                  <a:srgbClr val="002060"/>
                </a:solidFill>
                <a:effectLst/>
                <a:uLnTx/>
                <a:uFillTx/>
                <a:latin typeface="Montserrat Medium" panose="00000600000000000000" pitchFamily="2" charset="0"/>
                <a:ea typeface="Montserrat"/>
                <a:cs typeface="Arial" panose="020B0604020202020204" pitchFamily="34" charset="0"/>
                <a:sym typeface="Montserrat"/>
              </a:rPr>
              <a:t>?</a:t>
            </a:r>
          </a:p>
        </p:txBody>
      </p:sp>
      <p:graphicFrame>
        <p:nvGraphicFramePr>
          <p:cNvPr id="9" name="Diagram 8">
            <a:extLst>
              <a:ext uri="{FF2B5EF4-FFF2-40B4-BE49-F238E27FC236}">
                <a16:creationId xmlns:a16="http://schemas.microsoft.com/office/drawing/2014/main" id="{36D23524-1E27-312E-2237-E1A00FC502DE}"/>
              </a:ext>
            </a:extLst>
          </p:cNvPr>
          <p:cNvGraphicFramePr/>
          <p:nvPr>
            <p:extLst>
              <p:ext uri="{D42A27DB-BD31-4B8C-83A1-F6EECF244321}">
                <p14:modId xmlns:p14="http://schemas.microsoft.com/office/powerpoint/2010/main" val="3726829110"/>
              </p:ext>
            </p:extLst>
          </p:nvPr>
        </p:nvGraphicFramePr>
        <p:xfrm>
          <a:off x="5270367" y="-72190"/>
          <a:ext cx="6921633" cy="9035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E2BC8E15-5759-7A63-12EE-A262BD247ECD}"/>
              </a:ext>
            </a:extLst>
          </p:cNvPr>
          <p:cNvSpPr txBox="1"/>
          <p:nvPr/>
        </p:nvSpPr>
        <p:spPr>
          <a:xfrm>
            <a:off x="4034413" y="1727013"/>
            <a:ext cx="7847763" cy="1994905"/>
          </a:xfrm>
          <a:prstGeom prst="rect">
            <a:avLst/>
          </a:prstGeom>
          <a:noFill/>
        </p:spPr>
        <p:txBody>
          <a:bodyPr wrap="square">
            <a:spAutoFit/>
          </a:bodyPr>
          <a:lstStyle/>
          <a:p>
            <a:pPr marL="285750" marR="0" lvl="0" indent="-285750" algn="just" defTabSz="1219170" rtl="0" eaLnBrk="1" fontAlgn="auto" latinLnBrk="0" hangingPunct="1">
              <a:lnSpc>
                <a:spcPct val="150000"/>
              </a:lnSpc>
              <a:spcBef>
                <a:spcPts val="0"/>
              </a:spcBef>
              <a:spcAft>
                <a:spcPts val="0"/>
              </a:spcAft>
              <a:buClr>
                <a:srgbClr val="000000"/>
              </a:buClr>
              <a:buSzPts val="1200"/>
              <a:buFont typeface="Arial" panose="020B0604020202020204" pitchFamily="34" charset="0"/>
              <a:buChar char="•"/>
              <a:tabLst/>
              <a:defRPr/>
            </a:pPr>
            <a:r>
              <a:rPr lang="en-US" sz="1400" kern="0">
                <a:solidFill>
                  <a:srgbClr val="434343"/>
                </a:solidFill>
                <a:latin typeface="Montserrat Medium" panose="00000600000000000000" pitchFamily="2" charset="0"/>
                <a:ea typeface="Montserrat"/>
                <a:cs typeface="Montserrat"/>
                <a:sym typeface="Montserrat"/>
              </a:rPr>
              <a:t>Từ tháng 1/2015~7/2016 Doanh </a:t>
            </a:r>
            <a:r>
              <a:rPr lang="en-US" sz="1400" kern="0" err="1">
                <a:solidFill>
                  <a:srgbClr val="434343"/>
                </a:solidFill>
                <a:latin typeface="Montserrat Medium" panose="00000600000000000000" pitchFamily="2" charset="0"/>
                <a:ea typeface="Montserrat"/>
                <a:cs typeface="Montserrat"/>
                <a:sym typeface="Montserrat"/>
              </a:rPr>
              <a:t>thu</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của</a:t>
            </a:r>
            <a:r>
              <a:rPr lang="en-US" sz="1400" kern="0">
                <a:solidFill>
                  <a:srgbClr val="434343"/>
                </a:solidFill>
                <a:latin typeface="Montserrat Medium" panose="00000600000000000000" pitchFamily="2" charset="0"/>
                <a:ea typeface="Montserrat"/>
                <a:cs typeface="Montserrat"/>
                <a:sym typeface="Montserrat"/>
              </a:rPr>
              <a:t> </a:t>
            </a:r>
            <a:r>
              <a:rPr lang="en-US" sz="1400" kern="0">
                <a:solidFill>
                  <a:srgbClr val="0000FF"/>
                </a:solidFill>
                <a:latin typeface="Montserrat Medium" panose="00000600000000000000" pitchFamily="2" charset="0"/>
                <a:ea typeface="Montserrat"/>
                <a:cs typeface="Montserrat"/>
                <a:sym typeface="Montserrat"/>
              </a:rPr>
              <a:t>Bikes </a:t>
            </a:r>
            <a:r>
              <a:rPr lang="en-US" sz="1400" kern="0" err="1">
                <a:solidFill>
                  <a:srgbClr val="0000FF"/>
                </a:solidFill>
                <a:latin typeface="Montserrat Medium" panose="00000600000000000000" pitchFamily="2" charset="0"/>
                <a:ea typeface="Montserrat"/>
                <a:cs typeface="Montserrat"/>
                <a:sym typeface="Montserrat"/>
              </a:rPr>
              <a:t>lớn</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nhất</a:t>
            </a:r>
            <a:r>
              <a:rPr lang="en-US" sz="1400" kern="0">
                <a:solidFill>
                  <a:srgbClr val="0000FF"/>
                </a:solidFill>
                <a:latin typeface="Montserrat Medium" panose="00000600000000000000" pitchFamily="2" charset="0"/>
                <a:ea typeface="Montserrat"/>
                <a:cs typeface="Montserrat"/>
                <a:sym typeface="Montserrat"/>
              </a:rPr>
              <a:t> 11.5M </a:t>
            </a:r>
            <a:r>
              <a:rPr lang="en-US" sz="1400" kern="0" err="1">
                <a:solidFill>
                  <a:srgbClr val="434343"/>
                </a:solidFill>
                <a:latin typeface="Montserrat Medium" panose="00000600000000000000" pitchFamily="2" charset="0"/>
                <a:ea typeface="Montserrat"/>
                <a:cs typeface="Montserrat"/>
                <a:sym typeface="Montserrat"/>
              </a:rPr>
              <a:t>theo</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sau</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là</a:t>
            </a:r>
            <a:r>
              <a:rPr lang="en-US" sz="1400" kern="0">
                <a:solidFill>
                  <a:srgbClr val="434343"/>
                </a:solidFill>
                <a:latin typeface="Montserrat Medium" panose="00000600000000000000" pitchFamily="2" charset="0"/>
                <a:ea typeface="Montserrat"/>
                <a:cs typeface="Montserrat"/>
                <a:sym typeface="Montserrat"/>
              </a:rPr>
              <a:t> Accessories 7.4M </a:t>
            </a:r>
            <a:r>
              <a:rPr lang="en-US" sz="1400" kern="0" err="1">
                <a:solidFill>
                  <a:srgbClr val="434343"/>
                </a:solidFill>
                <a:latin typeface="Montserrat Medium" panose="00000600000000000000" pitchFamily="2" charset="0"/>
                <a:ea typeface="Montserrat"/>
                <a:cs typeface="Montserrat"/>
                <a:sym typeface="Montserrat"/>
              </a:rPr>
              <a:t>và</a:t>
            </a:r>
            <a:r>
              <a:rPr lang="en-US" sz="1400" kern="0">
                <a:solidFill>
                  <a:srgbClr val="434343"/>
                </a:solidFill>
                <a:latin typeface="Montserrat Medium" panose="00000600000000000000" pitchFamily="2" charset="0"/>
                <a:ea typeface="Montserrat"/>
                <a:cs typeface="Montserrat"/>
                <a:sym typeface="Montserrat"/>
              </a:rPr>
              <a:t> Clothing 3.4M.</a:t>
            </a:r>
          </a:p>
          <a:p>
            <a:pPr marL="285750" marR="0" lvl="0" indent="-285750" algn="just" defTabSz="1219170" rtl="0" eaLnBrk="1" fontAlgn="auto" latinLnBrk="0" hangingPunct="1">
              <a:lnSpc>
                <a:spcPct val="150000"/>
              </a:lnSpc>
              <a:spcBef>
                <a:spcPts val="0"/>
              </a:spcBef>
              <a:spcAft>
                <a:spcPts val="0"/>
              </a:spcAft>
              <a:buClr>
                <a:srgbClr val="000000"/>
              </a:buClr>
              <a:buSzPts val="1200"/>
              <a:buFont typeface="Arial" panose="020B0604020202020204" pitchFamily="34" charset="0"/>
              <a:buChar char="•"/>
              <a:tabLst/>
              <a:defRPr/>
            </a:pP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Tuy</a:t>
            </a:r>
            <a:r>
              <a:rPr kumimoji="0" lang="en-US" sz="1400" b="0" i="0" u="none" strike="noStrike" kern="0" cap="none" spc="0" normalizeH="0" baseline="0" noProof="0">
                <a:ln>
                  <a:noFill/>
                </a:ln>
                <a:solidFill>
                  <a:srgbClr val="434343"/>
                </a:solidFill>
                <a:effectLst/>
                <a:uLnTx/>
                <a:uFillTx/>
                <a:latin typeface="Montserrat Medium" panose="00000600000000000000" pitchFamily="2" charset="0"/>
                <a:ea typeface="Montserrat"/>
                <a:cs typeface="Montserrat"/>
                <a:sym typeface="Montserrat"/>
              </a:rPr>
              <a:t> </a:t>
            </a:r>
            <a:r>
              <a:rPr kumimoji="0" lang="en-US" sz="1400" b="0" i="0" u="none" strike="noStrike" kern="0" cap="none" spc="0" normalizeH="0" baseline="0" noProof="0" err="1">
                <a:ln>
                  <a:noFill/>
                </a:ln>
                <a:solidFill>
                  <a:srgbClr val="434343"/>
                </a:solidFill>
                <a:effectLst/>
                <a:uLnTx/>
                <a:uFillTx/>
                <a:latin typeface="Montserrat Medium" panose="00000600000000000000" pitchFamily="2" charset="0"/>
                <a:ea typeface="Montserrat"/>
                <a:cs typeface="Montserrat"/>
                <a:sym typeface="Montserrat"/>
              </a:rPr>
              <a:t>nhi</a:t>
            </a:r>
            <a:r>
              <a:rPr lang="en-US" sz="1400" kern="0" err="1">
                <a:solidFill>
                  <a:srgbClr val="434343"/>
                </a:solidFill>
                <a:latin typeface="Montserrat Medium" panose="00000600000000000000" pitchFamily="2" charset="0"/>
                <a:ea typeface="Montserrat"/>
                <a:cs typeface="Montserrat"/>
                <a:sym typeface="Montserrat"/>
              </a:rPr>
              <a:t>ên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tỉ</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lệ</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nghịch</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với</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doanh</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thu</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lợi</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nhuận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của</a:t>
            </a:r>
            <a:r>
              <a:rPr lang="en-US" sz="1400" kern="0">
                <a:solidFill>
                  <a:srgbClr val="434343"/>
                </a:solidFill>
                <a:latin typeface="Montserrat Medium" panose="00000600000000000000" pitchFamily="2" charset="0"/>
                <a:ea typeface="Montserrat"/>
                <a:cs typeface="Montserrat"/>
                <a:sym typeface="Montserrat"/>
              </a:rPr>
              <a:t> </a:t>
            </a:r>
            <a:r>
              <a:rPr lang="en-US" sz="1400" kern="0">
                <a:solidFill>
                  <a:srgbClr val="0000FF"/>
                </a:solidFill>
                <a:latin typeface="Montserrat Medium" panose="00000600000000000000" pitchFamily="2" charset="0"/>
                <a:ea typeface="Montserrat"/>
                <a:cs typeface="Montserrat"/>
                <a:sym typeface="Montserrat"/>
              </a:rPr>
              <a:t>Bikes </a:t>
            </a:r>
            <a:r>
              <a:rPr lang="en-US" sz="1400" kern="0" err="1">
                <a:solidFill>
                  <a:srgbClr val="0000FF"/>
                </a:solidFill>
                <a:latin typeface="Montserrat Medium" panose="00000600000000000000" pitchFamily="2" charset="0"/>
                <a:ea typeface="Montserrat"/>
                <a:cs typeface="Montserrat"/>
                <a:sym typeface="Montserrat"/>
              </a:rPr>
              <a:t>lại</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thấp</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nhất</a:t>
            </a:r>
            <a:r>
              <a:rPr lang="en-US" sz="1400" kern="0">
                <a:solidFill>
                  <a:srgbClr val="0000FF"/>
                </a:solidFill>
                <a:latin typeface="Montserrat Medium" panose="00000600000000000000" pitchFamily="2" charset="0"/>
                <a:ea typeface="Montserrat"/>
                <a:cs typeface="Montserrat"/>
                <a:sym typeface="Montserrat"/>
              </a:rPr>
              <a:t> 0.3M </a:t>
            </a:r>
            <a:r>
              <a:rPr lang="en-US" sz="1400" kern="0" err="1">
                <a:solidFill>
                  <a:srgbClr val="434343"/>
                </a:solidFill>
                <a:latin typeface="Montserrat Medium" panose="00000600000000000000" pitchFamily="2" charset="0"/>
                <a:ea typeface="Montserrat"/>
                <a:cs typeface="Montserrat"/>
                <a:sym typeface="Montserrat"/>
              </a:rPr>
              <a:t>trong</a:t>
            </a:r>
            <a:r>
              <a:rPr lang="en-US" sz="1400" kern="0">
                <a:solidFill>
                  <a:srgbClr val="434343"/>
                </a:solidFill>
                <a:latin typeface="Montserrat Medium" panose="00000600000000000000" pitchFamily="2" charset="0"/>
                <a:ea typeface="Montserrat"/>
                <a:cs typeface="Montserrat"/>
                <a:sym typeface="Montserrat"/>
              </a:rPr>
              <a:t> 3 </a:t>
            </a:r>
            <a:r>
              <a:rPr lang="en-US" sz="1400" kern="0" err="1">
                <a:solidFill>
                  <a:srgbClr val="434343"/>
                </a:solidFill>
                <a:latin typeface="Montserrat Medium" panose="00000600000000000000" pitchFamily="2" charset="0"/>
                <a:ea typeface="Montserrat"/>
                <a:cs typeface="Montserrat"/>
                <a:sym typeface="Montserrat"/>
              </a:rPr>
              <a:t>sản</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phẩm</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Dẫn</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đầu</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doanh</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thu</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lại</a:t>
            </a:r>
            <a:r>
              <a:rPr lang="en-US" sz="1400" kern="0">
                <a:solidFill>
                  <a:srgbClr val="0000FF"/>
                </a:solidFill>
                <a:latin typeface="Montserrat Medium" panose="00000600000000000000" pitchFamily="2" charset="0"/>
                <a:ea typeface="Montserrat"/>
                <a:cs typeface="Montserrat"/>
                <a:sym typeface="Montserrat"/>
              </a:rPr>
              <a:t> </a:t>
            </a:r>
            <a:r>
              <a:rPr lang="en-US" sz="1400" kern="0" err="1">
                <a:solidFill>
                  <a:srgbClr val="0000FF"/>
                </a:solidFill>
                <a:latin typeface="Montserrat Medium" panose="00000600000000000000" pitchFamily="2" charset="0"/>
                <a:ea typeface="Montserrat"/>
                <a:cs typeface="Montserrat"/>
                <a:sym typeface="Montserrat"/>
              </a:rPr>
              <a:t>là</a:t>
            </a:r>
            <a:r>
              <a:rPr lang="en-US" sz="1400" kern="0">
                <a:solidFill>
                  <a:srgbClr val="0000FF"/>
                </a:solidFill>
                <a:latin typeface="Montserrat Medium" panose="00000600000000000000" pitchFamily="2" charset="0"/>
                <a:ea typeface="Montserrat"/>
                <a:cs typeface="Montserrat"/>
                <a:sym typeface="Montserrat"/>
              </a:rPr>
              <a:t> Accessories 1.4M </a:t>
            </a:r>
            <a:r>
              <a:rPr lang="en-US" sz="1400" kern="0" err="1">
                <a:solidFill>
                  <a:srgbClr val="434343"/>
                </a:solidFill>
                <a:latin typeface="Montserrat Medium" panose="00000600000000000000" pitchFamily="2" charset="0"/>
                <a:ea typeface="Montserrat"/>
                <a:cs typeface="Montserrat"/>
                <a:sym typeface="Montserrat"/>
              </a:rPr>
              <a:t>sau</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đó</a:t>
            </a:r>
            <a:r>
              <a:rPr lang="en-US" sz="1400" kern="0">
                <a:solidFill>
                  <a:srgbClr val="434343"/>
                </a:solidFill>
                <a:latin typeface="Montserrat Medium" panose="00000600000000000000" pitchFamily="2" charset="0"/>
                <a:ea typeface="Montserrat"/>
                <a:cs typeface="Montserrat"/>
                <a:sym typeface="Montserrat"/>
              </a:rPr>
              <a:t> </a:t>
            </a:r>
            <a:r>
              <a:rPr lang="en-US" sz="1400" kern="0" err="1">
                <a:solidFill>
                  <a:srgbClr val="434343"/>
                </a:solidFill>
                <a:latin typeface="Montserrat Medium" panose="00000600000000000000" pitchFamily="2" charset="0"/>
                <a:ea typeface="Montserrat"/>
                <a:cs typeface="Montserrat"/>
                <a:sym typeface="Montserrat"/>
              </a:rPr>
              <a:t>là</a:t>
            </a:r>
            <a:r>
              <a:rPr lang="en-US" sz="1400" kern="0">
                <a:solidFill>
                  <a:srgbClr val="434343"/>
                </a:solidFill>
                <a:latin typeface="Montserrat Medium" panose="00000600000000000000" pitchFamily="2" charset="0"/>
                <a:ea typeface="Montserrat"/>
                <a:cs typeface="Montserrat"/>
                <a:sym typeface="Montserrat"/>
              </a:rPr>
              <a:t> Clothing 0.5M</a:t>
            </a:r>
          </a:p>
          <a:p>
            <a:pPr marL="285750" marR="0" lvl="0" indent="-285750" algn="just" defTabSz="1219170" rtl="0" eaLnBrk="1" fontAlgn="auto" latinLnBrk="0" hangingPunct="1">
              <a:lnSpc>
                <a:spcPct val="150000"/>
              </a:lnSpc>
              <a:spcBef>
                <a:spcPts val="0"/>
              </a:spcBef>
              <a:spcAft>
                <a:spcPts val="0"/>
              </a:spcAft>
              <a:buClr>
                <a:srgbClr val="000000"/>
              </a:buClr>
              <a:buSzPts val="1200"/>
              <a:buFont typeface="Arial" panose="020B0604020202020204" pitchFamily="34" charset="0"/>
              <a:buChar char="•"/>
              <a:tabLst/>
              <a:defRPr/>
            </a:pPr>
            <a:r>
              <a:rPr lang="en-US" sz="1400" kern="0">
                <a:solidFill>
                  <a:srgbClr val="434343"/>
                </a:solidFill>
                <a:latin typeface="Montserrat Medium" panose="00000600000000000000" pitchFamily="2" charset="0"/>
                <a:ea typeface="Montserrat"/>
                <a:cs typeface="Montserrat"/>
                <a:sym typeface="Montserrat"/>
              </a:rPr>
              <a:t>Tỉ trọng của Accessories chiếm cao nhất 18.58% sao đó là Clothing 15.86% và cuối cùng Bikes là 2.94%</a:t>
            </a:r>
          </a:p>
        </p:txBody>
      </p:sp>
      <p:sp>
        <p:nvSpPr>
          <p:cNvPr id="2" name="Slide Number Placeholder 1">
            <a:extLst>
              <a:ext uri="{FF2B5EF4-FFF2-40B4-BE49-F238E27FC236}">
                <a16:creationId xmlns:a16="http://schemas.microsoft.com/office/drawing/2014/main" id="{39FE4934-9A52-DD39-EF3E-3383386FEDD2}"/>
              </a:ext>
            </a:extLst>
          </p:cNvPr>
          <p:cNvSpPr>
            <a:spLocks noGrp="1"/>
          </p:cNvSpPr>
          <p:nvPr>
            <p:ph type="sldNum" idx="12"/>
          </p:nvPr>
        </p:nvSpPr>
        <p:spPr/>
        <p:txBody>
          <a:bodyPr/>
          <a:lstStyle/>
          <a:p>
            <a:fld id="{00000000-1234-1234-1234-123412341234}" type="slidenum">
              <a:rPr lang="en" smtClean="0"/>
              <a:pPr/>
              <a:t>9</a:t>
            </a:fld>
            <a:endParaRPr lang="en"/>
          </a:p>
        </p:txBody>
      </p:sp>
      <p:pic>
        <p:nvPicPr>
          <p:cNvPr id="10" name="Picture 9">
            <a:extLst>
              <a:ext uri="{FF2B5EF4-FFF2-40B4-BE49-F238E27FC236}">
                <a16:creationId xmlns:a16="http://schemas.microsoft.com/office/drawing/2014/main" id="{90C241DF-6174-7DC6-B794-7E58BBDAC50D}"/>
              </a:ext>
            </a:extLst>
          </p:cNvPr>
          <p:cNvPicPr>
            <a:picLocks noChangeAspect="1"/>
          </p:cNvPicPr>
          <p:nvPr/>
        </p:nvPicPr>
        <p:blipFill>
          <a:blip r:embed="rId8"/>
          <a:stretch>
            <a:fillRect/>
          </a:stretch>
        </p:blipFill>
        <p:spPr>
          <a:xfrm>
            <a:off x="190987" y="1682856"/>
            <a:ext cx="3676677" cy="2905146"/>
          </a:xfrm>
          <a:prstGeom prst="rect">
            <a:avLst/>
          </a:prstGeom>
        </p:spPr>
      </p:pic>
    </p:spTree>
    <p:extLst>
      <p:ext uri="{BB962C8B-B14F-4D97-AF65-F5344CB8AC3E}">
        <p14:creationId xmlns:p14="http://schemas.microsoft.com/office/powerpoint/2010/main" val="3608555896"/>
      </p:ext>
    </p:extLst>
  </p:cSld>
  <p:clrMapOvr>
    <a:masterClrMapping/>
  </p:clrMapOvr>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2066</TotalTime>
  <Words>2279</Words>
  <Application>Microsoft Office PowerPoint</Application>
  <PresentationFormat>Widescreen</PresentationFormat>
  <Paragraphs>230</Paragraphs>
  <Slides>23</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Barlow Light</vt:lpstr>
      <vt:lpstr>Calibri</vt:lpstr>
      <vt:lpstr>Montserrat</vt:lpstr>
      <vt:lpstr>Montserrat Medium</vt:lpstr>
      <vt:lpstr>Raleway Thin</vt:lpstr>
      <vt:lpstr>Wingdings</vt:lpstr>
      <vt:lpstr>Gaoler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39</cp:revision>
  <dcterms:created xsi:type="dcterms:W3CDTF">2023-06-29T02:58:49Z</dcterms:created>
  <dcterms:modified xsi:type="dcterms:W3CDTF">2023-07-09T15:17:33Z</dcterms:modified>
</cp:coreProperties>
</file>