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849" autoAdjust="0"/>
  </p:normalViewPr>
  <p:slideViewPr>
    <p:cSldViewPr showGuides="1">
      <p:cViewPr varScale="1">
        <p:scale>
          <a:sx n="60" d="100"/>
          <a:sy n="60" d="100"/>
        </p:scale>
        <p:origin x="114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04DA77-0714-4226-8456-DE0FB00C8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8689CE-C57C-4CCE-B5D7-91A284CB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0DF66-3D9B-4E31-B419-8D199F94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6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A372-E784-4489-91B1-EB5F9893B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E1B435-934F-44C4-8F1B-EC379BCB0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BAE6C-C81A-448F-810E-8201A0E7D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8452A-D52B-4D53-AA70-42F3E1B9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8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6A006-59DD-41EF-BB59-5CF0A5B0F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CF5D0-5E86-4B07-82F0-4706674B4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2F55C-8EFE-4A66-9DB3-D0CB88777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38045-8612-4FFC-BF9F-64FB98C8E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15B52-8190-4B2D-852C-B23A268A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0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2C063-6317-449C-A341-883F2682D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53C2C5-1069-41AD-AB8E-A272B5F74D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5F9C6-7A1E-4BB1-8382-AF2048FA9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CF1DA-3491-456F-B971-C43EFCD21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613E6-C32A-4783-9219-260167E5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57CA7-22C9-4637-98D5-45CB81C4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3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5C8BC-CF44-4FCD-ACB9-6C06E1FD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26985-A785-4717-80AD-9B8D8F5B8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5A630-F12E-492E-A3AD-AE8A23606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C2166-B6AA-4084-B4D7-069DDC982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20EA2-78ED-4391-B2FB-25000FDB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3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9Slide.vn - 2019">
            <a:extLst>
              <a:ext uri="{FF2B5EF4-FFF2-40B4-BE49-F238E27FC236}">
                <a16:creationId xmlns:a16="http://schemas.microsoft.com/office/drawing/2014/main" id="{C71BA67C-E471-1FFB-24BD-965C70194F2F}"/>
              </a:ext>
            </a:extLst>
          </p:cNvPr>
          <p:cNvSpPr txBox="1"/>
          <p:nvPr userDrawn="1"/>
        </p:nvSpPr>
        <p:spPr>
          <a:xfrm>
            <a:off x="0" y="-1512332"/>
            <a:ext cx="12192000" cy="3693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/>
            <a:r>
              <a:rPr lang="en-US" sz="2400">
                <a:solidFill>
                  <a:srgbClr val="CFCFCF"/>
                </a:solidFill>
              </a:rPr>
              <a:t>www.9slide.vn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CB0E7E-7BDA-4369-B06E-95E5B313A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2DE87-7D95-4722-9EE5-248D158C7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0A038-BC78-4ECC-BEFF-CCB515E48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B9EE9-F3BF-4B40-83E7-C9BC68FDDB0E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CDB14-4F91-4B5C-8ACA-1B5E7E69B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0118F-80C4-4861-A4D3-A50D382E7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0CE00B-B040-4546-AF5D-EEF96AA126B0}"/>
              </a:ext>
            </a:extLst>
          </p:cNvPr>
          <p:cNvGrpSpPr>
            <a:grpSpLocks noGrp="1" noSelect="1" noRot="1" noMove="1" noResize="1"/>
          </p:cNvGrpSpPr>
          <p:nvPr userDrawn="1">
            <p:custDataLst>
              <p:tags r:id="rId7"/>
            </p:custDataLst>
          </p:nvPr>
        </p:nvGrpSpPr>
        <p:grpSpPr>
          <a:xfrm>
            <a:off x="-2202100" y="-2224223"/>
            <a:ext cx="16596200" cy="11284323"/>
            <a:chOff x="-2202100" y="-2224223"/>
            <a:chExt cx="16596200" cy="1128432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423BDB-6737-4700-9989-01683A4147DA}"/>
                </a:ext>
              </a:extLst>
            </p:cNvPr>
            <p:cNvSpPr/>
            <p:nvPr/>
          </p:nvSpPr>
          <p:spPr>
            <a:xfrm>
              <a:off x="4851540" y="8494776"/>
              <a:ext cx="2488920" cy="565324"/>
            </a:xfrm>
            <a:prstGeom prst="rect">
              <a:avLst/>
            </a:prstGeom>
            <a:noFill/>
            <a:ln w="2159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1E50D3-44ED-477F-84FB-1E24BC65ED8F}"/>
                </a:ext>
              </a:extLst>
            </p:cNvPr>
            <p:cNvSpPr txBox="1"/>
            <p:nvPr/>
          </p:nvSpPr>
          <p:spPr>
            <a:xfrm>
              <a:off x="5006988" y="8647176"/>
              <a:ext cx="2178025" cy="260524"/>
            </a:xfrm>
            <a:custGeom>
              <a:avLst/>
              <a:gdLst/>
              <a:ahLst/>
              <a:cxnLst/>
              <a:rect l="l" t="t" r="r" b="b"/>
              <a:pathLst>
                <a:path w="2178025" h="260524">
                  <a:moveTo>
                    <a:pt x="1807648" y="222182"/>
                  </a:moveTo>
                  <a:cubicBezTo>
                    <a:pt x="1814010" y="222182"/>
                    <a:pt x="1818838" y="223968"/>
                    <a:pt x="1822130" y="227540"/>
                  </a:cubicBezTo>
                  <a:cubicBezTo>
                    <a:pt x="1825423" y="231111"/>
                    <a:pt x="1827070" y="235576"/>
                    <a:pt x="1827070" y="240934"/>
                  </a:cubicBezTo>
                  <a:cubicBezTo>
                    <a:pt x="1827070" y="246069"/>
                    <a:pt x="1825423" y="250366"/>
                    <a:pt x="1822130" y="253826"/>
                  </a:cubicBezTo>
                  <a:cubicBezTo>
                    <a:pt x="1818838" y="257287"/>
                    <a:pt x="1814010" y="259017"/>
                    <a:pt x="1807648" y="259017"/>
                  </a:cubicBezTo>
                  <a:cubicBezTo>
                    <a:pt x="1801285" y="259017"/>
                    <a:pt x="1796513" y="257287"/>
                    <a:pt x="1793332" y="253826"/>
                  </a:cubicBezTo>
                  <a:cubicBezTo>
                    <a:pt x="1790151" y="250366"/>
                    <a:pt x="1788560" y="246069"/>
                    <a:pt x="1788560" y="240934"/>
                  </a:cubicBezTo>
                  <a:cubicBezTo>
                    <a:pt x="1788560" y="235576"/>
                    <a:pt x="1790151" y="231111"/>
                    <a:pt x="1793332" y="227540"/>
                  </a:cubicBezTo>
                  <a:cubicBezTo>
                    <a:pt x="1796513" y="223968"/>
                    <a:pt x="1801285" y="222182"/>
                    <a:pt x="1807648" y="222182"/>
                  </a:cubicBezTo>
                  <a:close/>
                  <a:moveTo>
                    <a:pt x="807523" y="222182"/>
                  </a:moveTo>
                  <a:cubicBezTo>
                    <a:pt x="813885" y="222182"/>
                    <a:pt x="818713" y="223968"/>
                    <a:pt x="822005" y="227540"/>
                  </a:cubicBezTo>
                  <a:cubicBezTo>
                    <a:pt x="825298" y="231111"/>
                    <a:pt x="826945" y="235576"/>
                    <a:pt x="826945" y="240934"/>
                  </a:cubicBezTo>
                  <a:cubicBezTo>
                    <a:pt x="826945" y="246069"/>
                    <a:pt x="825298" y="250366"/>
                    <a:pt x="822005" y="253826"/>
                  </a:cubicBezTo>
                  <a:cubicBezTo>
                    <a:pt x="818713" y="257287"/>
                    <a:pt x="813885" y="259017"/>
                    <a:pt x="807523" y="259017"/>
                  </a:cubicBezTo>
                  <a:cubicBezTo>
                    <a:pt x="801160" y="259017"/>
                    <a:pt x="796388" y="257287"/>
                    <a:pt x="793207" y="253826"/>
                  </a:cubicBezTo>
                  <a:cubicBezTo>
                    <a:pt x="790026" y="250366"/>
                    <a:pt x="788435" y="246069"/>
                    <a:pt x="788435" y="240934"/>
                  </a:cubicBezTo>
                  <a:cubicBezTo>
                    <a:pt x="788435" y="235576"/>
                    <a:pt x="790026" y="231111"/>
                    <a:pt x="793207" y="227540"/>
                  </a:cubicBezTo>
                  <a:cubicBezTo>
                    <a:pt x="796388" y="223968"/>
                    <a:pt x="801160" y="222182"/>
                    <a:pt x="807523" y="222182"/>
                  </a:cubicBezTo>
                  <a:close/>
                  <a:moveTo>
                    <a:pt x="1488076" y="98952"/>
                  </a:moveTo>
                  <a:cubicBezTo>
                    <a:pt x="1472896" y="98952"/>
                    <a:pt x="1461064" y="104812"/>
                    <a:pt x="1452581" y="116532"/>
                  </a:cubicBezTo>
                  <a:cubicBezTo>
                    <a:pt x="1444098" y="128253"/>
                    <a:pt x="1439856" y="145610"/>
                    <a:pt x="1439856" y="168604"/>
                  </a:cubicBezTo>
                  <a:cubicBezTo>
                    <a:pt x="1439856" y="189142"/>
                    <a:pt x="1444098" y="205215"/>
                    <a:pt x="1452581" y="216824"/>
                  </a:cubicBezTo>
                  <a:cubicBezTo>
                    <a:pt x="1461064" y="228433"/>
                    <a:pt x="1472784" y="234237"/>
                    <a:pt x="1487741" y="234237"/>
                  </a:cubicBezTo>
                  <a:cubicBezTo>
                    <a:pt x="1507387" y="234237"/>
                    <a:pt x="1521730" y="225419"/>
                    <a:pt x="1530771" y="207783"/>
                  </a:cubicBezTo>
                  <a:lnTo>
                    <a:pt x="1530771" y="124569"/>
                  </a:lnTo>
                  <a:cubicBezTo>
                    <a:pt x="1521507" y="107491"/>
                    <a:pt x="1507275" y="98952"/>
                    <a:pt x="1488076" y="98952"/>
                  </a:cubicBezTo>
                  <a:close/>
                  <a:moveTo>
                    <a:pt x="1678241" y="98115"/>
                  </a:moveTo>
                  <a:cubicBezTo>
                    <a:pt x="1665740" y="98115"/>
                    <a:pt x="1655248" y="102663"/>
                    <a:pt x="1646764" y="111761"/>
                  </a:cubicBezTo>
                  <a:cubicBezTo>
                    <a:pt x="1638281" y="120858"/>
                    <a:pt x="1633035" y="133610"/>
                    <a:pt x="1631026" y="150019"/>
                  </a:cubicBezTo>
                  <a:lnTo>
                    <a:pt x="1721774" y="150019"/>
                  </a:lnTo>
                  <a:lnTo>
                    <a:pt x="1721774" y="147675"/>
                  </a:lnTo>
                  <a:cubicBezTo>
                    <a:pt x="1720881" y="131936"/>
                    <a:pt x="1716639" y="119742"/>
                    <a:pt x="1709049" y="111091"/>
                  </a:cubicBezTo>
                  <a:cubicBezTo>
                    <a:pt x="1701459" y="102440"/>
                    <a:pt x="1691190" y="98115"/>
                    <a:pt x="1678241" y="98115"/>
                  </a:cubicBezTo>
                  <a:close/>
                  <a:moveTo>
                    <a:pt x="1855700" y="76014"/>
                  </a:moveTo>
                  <a:lnTo>
                    <a:pt x="1887345" y="76014"/>
                  </a:lnTo>
                  <a:lnTo>
                    <a:pt x="1933389" y="215150"/>
                  </a:lnTo>
                  <a:lnTo>
                    <a:pt x="1978260" y="76014"/>
                  </a:lnTo>
                  <a:lnTo>
                    <a:pt x="2009905" y="76014"/>
                  </a:lnTo>
                  <a:lnTo>
                    <a:pt x="1944941" y="257175"/>
                  </a:lnTo>
                  <a:lnTo>
                    <a:pt x="1921334" y="257175"/>
                  </a:lnTo>
                  <a:close/>
                  <a:moveTo>
                    <a:pt x="1333370" y="76014"/>
                  </a:moveTo>
                  <a:lnTo>
                    <a:pt x="1364344" y="76014"/>
                  </a:lnTo>
                  <a:lnTo>
                    <a:pt x="1364344" y="257175"/>
                  </a:lnTo>
                  <a:lnTo>
                    <a:pt x="1333370" y="257175"/>
                  </a:lnTo>
                  <a:close/>
                  <a:moveTo>
                    <a:pt x="514350" y="76014"/>
                  </a:moveTo>
                  <a:lnTo>
                    <a:pt x="545157" y="76014"/>
                  </a:lnTo>
                  <a:lnTo>
                    <a:pt x="580820" y="211634"/>
                  </a:lnTo>
                  <a:lnTo>
                    <a:pt x="623013" y="76014"/>
                  </a:lnTo>
                  <a:lnTo>
                    <a:pt x="647960" y="76014"/>
                  </a:lnTo>
                  <a:lnTo>
                    <a:pt x="690990" y="214480"/>
                  </a:lnTo>
                  <a:lnTo>
                    <a:pt x="725816" y="76014"/>
                  </a:lnTo>
                  <a:lnTo>
                    <a:pt x="756791" y="76014"/>
                  </a:lnTo>
                  <a:lnTo>
                    <a:pt x="704050" y="257175"/>
                  </a:lnTo>
                  <a:lnTo>
                    <a:pt x="678935" y="257175"/>
                  </a:lnTo>
                  <a:lnTo>
                    <a:pt x="634901" y="119881"/>
                  </a:lnTo>
                  <a:lnTo>
                    <a:pt x="592038" y="257175"/>
                  </a:lnTo>
                  <a:lnTo>
                    <a:pt x="566923" y="257175"/>
                  </a:lnTo>
                  <a:close/>
                  <a:moveTo>
                    <a:pt x="257175" y="76014"/>
                  </a:moveTo>
                  <a:lnTo>
                    <a:pt x="287982" y="76014"/>
                  </a:lnTo>
                  <a:lnTo>
                    <a:pt x="323645" y="211634"/>
                  </a:lnTo>
                  <a:lnTo>
                    <a:pt x="365838" y="76014"/>
                  </a:lnTo>
                  <a:lnTo>
                    <a:pt x="390785" y="76014"/>
                  </a:lnTo>
                  <a:lnTo>
                    <a:pt x="433815" y="214480"/>
                  </a:lnTo>
                  <a:lnTo>
                    <a:pt x="468641" y="76014"/>
                  </a:lnTo>
                  <a:lnTo>
                    <a:pt x="499616" y="76014"/>
                  </a:lnTo>
                  <a:lnTo>
                    <a:pt x="446875" y="257175"/>
                  </a:lnTo>
                  <a:lnTo>
                    <a:pt x="421760" y="257175"/>
                  </a:lnTo>
                  <a:lnTo>
                    <a:pt x="377726" y="119881"/>
                  </a:lnTo>
                  <a:lnTo>
                    <a:pt x="334863" y="257175"/>
                  </a:lnTo>
                  <a:lnTo>
                    <a:pt x="309748" y="257175"/>
                  </a:lnTo>
                  <a:close/>
                  <a:moveTo>
                    <a:pt x="0" y="76014"/>
                  </a:moveTo>
                  <a:lnTo>
                    <a:pt x="30807" y="76014"/>
                  </a:lnTo>
                  <a:lnTo>
                    <a:pt x="66470" y="211634"/>
                  </a:lnTo>
                  <a:lnTo>
                    <a:pt x="108663" y="76014"/>
                  </a:lnTo>
                  <a:lnTo>
                    <a:pt x="133610" y="76014"/>
                  </a:lnTo>
                  <a:lnTo>
                    <a:pt x="176640" y="214480"/>
                  </a:lnTo>
                  <a:lnTo>
                    <a:pt x="211466" y="76014"/>
                  </a:lnTo>
                  <a:lnTo>
                    <a:pt x="242441" y="76014"/>
                  </a:lnTo>
                  <a:lnTo>
                    <a:pt x="189700" y="257175"/>
                  </a:lnTo>
                  <a:lnTo>
                    <a:pt x="164585" y="257175"/>
                  </a:lnTo>
                  <a:lnTo>
                    <a:pt x="120551" y="119881"/>
                  </a:lnTo>
                  <a:lnTo>
                    <a:pt x="77688" y="257175"/>
                  </a:lnTo>
                  <a:lnTo>
                    <a:pt x="52573" y="257175"/>
                  </a:lnTo>
                  <a:close/>
                  <a:moveTo>
                    <a:pt x="2120094" y="72666"/>
                  </a:moveTo>
                  <a:cubicBezTo>
                    <a:pt x="2158380" y="72666"/>
                    <a:pt x="2177690" y="94264"/>
                    <a:pt x="2178025" y="137461"/>
                  </a:cubicBezTo>
                  <a:lnTo>
                    <a:pt x="2178025" y="257175"/>
                  </a:lnTo>
                  <a:lnTo>
                    <a:pt x="2147050" y="257175"/>
                  </a:lnTo>
                  <a:lnTo>
                    <a:pt x="2147050" y="137294"/>
                  </a:lnTo>
                  <a:cubicBezTo>
                    <a:pt x="2146938" y="124234"/>
                    <a:pt x="2143953" y="114579"/>
                    <a:pt x="2138092" y="108328"/>
                  </a:cubicBezTo>
                  <a:cubicBezTo>
                    <a:pt x="2132232" y="102077"/>
                    <a:pt x="2123107" y="98952"/>
                    <a:pt x="2110717" y="98952"/>
                  </a:cubicBezTo>
                  <a:cubicBezTo>
                    <a:pt x="2100671" y="98952"/>
                    <a:pt x="2091853" y="101631"/>
                    <a:pt x="2084263" y="106989"/>
                  </a:cubicBezTo>
                  <a:cubicBezTo>
                    <a:pt x="2076673" y="112347"/>
                    <a:pt x="2070757" y="119379"/>
                    <a:pt x="2066515" y="128085"/>
                  </a:cubicBezTo>
                  <a:lnTo>
                    <a:pt x="2066515" y="257175"/>
                  </a:lnTo>
                  <a:lnTo>
                    <a:pt x="2035541" y="257175"/>
                  </a:lnTo>
                  <a:lnTo>
                    <a:pt x="2035541" y="76014"/>
                  </a:lnTo>
                  <a:lnTo>
                    <a:pt x="2064841" y="76014"/>
                  </a:lnTo>
                  <a:lnTo>
                    <a:pt x="2065846" y="98785"/>
                  </a:lnTo>
                  <a:cubicBezTo>
                    <a:pt x="2079687" y="81372"/>
                    <a:pt x="2097769" y="72666"/>
                    <a:pt x="2120094" y="72666"/>
                  </a:cubicBezTo>
                  <a:close/>
                  <a:moveTo>
                    <a:pt x="1678241" y="72666"/>
                  </a:moveTo>
                  <a:cubicBezTo>
                    <a:pt x="1701794" y="72666"/>
                    <a:pt x="1720099" y="80423"/>
                    <a:pt x="1733159" y="95938"/>
                  </a:cubicBezTo>
                  <a:cubicBezTo>
                    <a:pt x="1746219" y="111454"/>
                    <a:pt x="1752749" y="133666"/>
                    <a:pt x="1752749" y="162576"/>
                  </a:cubicBezTo>
                  <a:lnTo>
                    <a:pt x="1752749" y="175468"/>
                  </a:lnTo>
                  <a:lnTo>
                    <a:pt x="1630021" y="175468"/>
                  </a:lnTo>
                  <a:cubicBezTo>
                    <a:pt x="1630468" y="193328"/>
                    <a:pt x="1635686" y="207755"/>
                    <a:pt x="1645676" y="218749"/>
                  </a:cubicBezTo>
                  <a:cubicBezTo>
                    <a:pt x="1655666" y="229744"/>
                    <a:pt x="1668363" y="235241"/>
                    <a:pt x="1683767" y="235241"/>
                  </a:cubicBezTo>
                  <a:cubicBezTo>
                    <a:pt x="1694706" y="235241"/>
                    <a:pt x="1703970" y="233009"/>
                    <a:pt x="1711560" y="228544"/>
                  </a:cubicBezTo>
                  <a:cubicBezTo>
                    <a:pt x="1719151" y="224079"/>
                    <a:pt x="1725792" y="218163"/>
                    <a:pt x="1731485" y="210796"/>
                  </a:cubicBezTo>
                  <a:lnTo>
                    <a:pt x="1750405" y="225530"/>
                  </a:lnTo>
                  <a:cubicBezTo>
                    <a:pt x="1735224" y="248859"/>
                    <a:pt x="1712453" y="260524"/>
                    <a:pt x="1682092" y="260524"/>
                  </a:cubicBezTo>
                  <a:cubicBezTo>
                    <a:pt x="1657536" y="260524"/>
                    <a:pt x="1637556" y="252459"/>
                    <a:pt x="1622152" y="236330"/>
                  </a:cubicBezTo>
                  <a:cubicBezTo>
                    <a:pt x="1606748" y="220201"/>
                    <a:pt x="1599046" y="198630"/>
                    <a:pt x="1599046" y="171617"/>
                  </a:cubicBezTo>
                  <a:lnTo>
                    <a:pt x="1599046" y="165925"/>
                  </a:lnTo>
                  <a:cubicBezTo>
                    <a:pt x="1599046" y="147954"/>
                    <a:pt x="1602479" y="131908"/>
                    <a:pt x="1609343" y="117788"/>
                  </a:cubicBezTo>
                  <a:cubicBezTo>
                    <a:pt x="1616208" y="103668"/>
                    <a:pt x="1625807" y="92618"/>
                    <a:pt x="1638142" y="84637"/>
                  </a:cubicBezTo>
                  <a:cubicBezTo>
                    <a:pt x="1650476" y="76656"/>
                    <a:pt x="1663842" y="72666"/>
                    <a:pt x="1678241" y="72666"/>
                  </a:cubicBezTo>
                  <a:close/>
                  <a:moveTo>
                    <a:pt x="1129624" y="72666"/>
                  </a:moveTo>
                  <a:cubicBezTo>
                    <a:pt x="1150162" y="72666"/>
                    <a:pt x="1166822" y="77968"/>
                    <a:pt x="1179602" y="88572"/>
                  </a:cubicBezTo>
                  <a:cubicBezTo>
                    <a:pt x="1192383" y="99175"/>
                    <a:pt x="1198773" y="112737"/>
                    <a:pt x="1198773" y="129257"/>
                  </a:cubicBezTo>
                  <a:lnTo>
                    <a:pt x="1167631" y="129257"/>
                  </a:lnTo>
                  <a:cubicBezTo>
                    <a:pt x="1167631" y="120774"/>
                    <a:pt x="1164031" y="113463"/>
                    <a:pt x="1156831" y="107324"/>
                  </a:cubicBezTo>
                  <a:cubicBezTo>
                    <a:pt x="1149632" y="101185"/>
                    <a:pt x="1140563" y="98115"/>
                    <a:pt x="1129624" y="98115"/>
                  </a:cubicBezTo>
                  <a:cubicBezTo>
                    <a:pt x="1118350" y="98115"/>
                    <a:pt x="1109532" y="100571"/>
                    <a:pt x="1103170" y="105482"/>
                  </a:cubicBezTo>
                  <a:cubicBezTo>
                    <a:pt x="1096807" y="110393"/>
                    <a:pt x="1093626" y="116811"/>
                    <a:pt x="1093626" y="124737"/>
                  </a:cubicBezTo>
                  <a:cubicBezTo>
                    <a:pt x="1093626" y="132215"/>
                    <a:pt x="1096584" y="137852"/>
                    <a:pt x="1102500" y="141647"/>
                  </a:cubicBezTo>
                  <a:cubicBezTo>
                    <a:pt x="1108416" y="145442"/>
                    <a:pt x="1119104" y="149070"/>
                    <a:pt x="1134563" y="152530"/>
                  </a:cubicBezTo>
                  <a:cubicBezTo>
                    <a:pt x="1150023" y="155990"/>
                    <a:pt x="1162552" y="160120"/>
                    <a:pt x="1172151" y="164920"/>
                  </a:cubicBezTo>
                  <a:cubicBezTo>
                    <a:pt x="1181751" y="169720"/>
                    <a:pt x="1188867" y="175496"/>
                    <a:pt x="1193499" y="182249"/>
                  </a:cubicBezTo>
                  <a:cubicBezTo>
                    <a:pt x="1198131" y="189002"/>
                    <a:pt x="1200447" y="197234"/>
                    <a:pt x="1200447" y="206945"/>
                  </a:cubicBezTo>
                  <a:cubicBezTo>
                    <a:pt x="1200447" y="223131"/>
                    <a:pt x="1193973" y="236107"/>
                    <a:pt x="1181025" y="245873"/>
                  </a:cubicBezTo>
                  <a:cubicBezTo>
                    <a:pt x="1168077" y="255640"/>
                    <a:pt x="1151278" y="260524"/>
                    <a:pt x="1130628" y="260524"/>
                  </a:cubicBezTo>
                  <a:cubicBezTo>
                    <a:pt x="1116118" y="260524"/>
                    <a:pt x="1103281" y="257956"/>
                    <a:pt x="1092119" y="252822"/>
                  </a:cubicBezTo>
                  <a:cubicBezTo>
                    <a:pt x="1080957" y="247687"/>
                    <a:pt x="1072223" y="240516"/>
                    <a:pt x="1065916" y="231307"/>
                  </a:cubicBezTo>
                  <a:cubicBezTo>
                    <a:pt x="1059610" y="222098"/>
                    <a:pt x="1056456" y="212136"/>
                    <a:pt x="1056456" y="201420"/>
                  </a:cubicBezTo>
                  <a:lnTo>
                    <a:pt x="1087431" y="201420"/>
                  </a:lnTo>
                  <a:cubicBezTo>
                    <a:pt x="1087989" y="211801"/>
                    <a:pt x="1092147" y="220033"/>
                    <a:pt x="1099905" y="226116"/>
                  </a:cubicBezTo>
                  <a:cubicBezTo>
                    <a:pt x="1107662" y="232200"/>
                    <a:pt x="1117904" y="235241"/>
                    <a:pt x="1130628" y="235241"/>
                  </a:cubicBezTo>
                  <a:cubicBezTo>
                    <a:pt x="1142349" y="235241"/>
                    <a:pt x="1151753" y="232869"/>
                    <a:pt x="1158841" y="228126"/>
                  </a:cubicBezTo>
                  <a:cubicBezTo>
                    <a:pt x="1165929" y="223382"/>
                    <a:pt x="1169473" y="217047"/>
                    <a:pt x="1169473" y="209122"/>
                  </a:cubicBezTo>
                  <a:cubicBezTo>
                    <a:pt x="1169473" y="200751"/>
                    <a:pt x="1166319" y="194249"/>
                    <a:pt x="1160013" y="189616"/>
                  </a:cubicBezTo>
                  <a:cubicBezTo>
                    <a:pt x="1153706" y="184984"/>
                    <a:pt x="1142711" y="180994"/>
                    <a:pt x="1127029" y="177645"/>
                  </a:cubicBezTo>
                  <a:cubicBezTo>
                    <a:pt x="1111346" y="174296"/>
                    <a:pt x="1098900" y="170278"/>
                    <a:pt x="1089691" y="165590"/>
                  </a:cubicBezTo>
                  <a:cubicBezTo>
                    <a:pt x="1080483" y="160902"/>
                    <a:pt x="1073674" y="155321"/>
                    <a:pt x="1069265" y="148847"/>
                  </a:cubicBezTo>
                  <a:cubicBezTo>
                    <a:pt x="1064856" y="142373"/>
                    <a:pt x="1062651" y="134671"/>
                    <a:pt x="1062651" y="125741"/>
                  </a:cubicBezTo>
                  <a:cubicBezTo>
                    <a:pt x="1062651" y="110896"/>
                    <a:pt x="1068930" y="98338"/>
                    <a:pt x="1081487" y="88069"/>
                  </a:cubicBezTo>
                  <a:cubicBezTo>
                    <a:pt x="1094045" y="77800"/>
                    <a:pt x="1110090" y="72666"/>
                    <a:pt x="1129624" y="72666"/>
                  </a:cubicBezTo>
                  <a:close/>
                  <a:moveTo>
                    <a:pt x="942472" y="35831"/>
                  </a:moveTo>
                  <a:cubicBezTo>
                    <a:pt x="928855" y="35831"/>
                    <a:pt x="917916" y="41049"/>
                    <a:pt x="909656" y="51485"/>
                  </a:cubicBezTo>
                  <a:cubicBezTo>
                    <a:pt x="901396" y="61922"/>
                    <a:pt x="897266" y="75679"/>
                    <a:pt x="897266" y="92757"/>
                  </a:cubicBezTo>
                  <a:cubicBezTo>
                    <a:pt x="897266" y="109389"/>
                    <a:pt x="901256" y="123090"/>
                    <a:pt x="909237" y="133862"/>
                  </a:cubicBezTo>
                  <a:cubicBezTo>
                    <a:pt x="917218" y="144633"/>
                    <a:pt x="927906" y="150019"/>
                    <a:pt x="941300" y="150019"/>
                  </a:cubicBezTo>
                  <a:cubicBezTo>
                    <a:pt x="951681" y="150019"/>
                    <a:pt x="961253" y="146838"/>
                    <a:pt x="970015" y="140475"/>
                  </a:cubicBezTo>
                  <a:cubicBezTo>
                    <a:pt x="978777" y="134113"/>
                    <a:pt x="985168" y="126243"/>
                    <a:pt x="989186" y="116867"/>
                  </a:cubicBezTo>
                  <a:lnTo>
                    <a:pt x="989186" y="104477"/>
                  </a:lnTo>
                  <a:cubicBezTo>
                    <a:pt x="989186" y="84163"/>
                    <a:pt x="984777" y="67643"/>
                    <a:pt x="975959" y="54918"/>
                  </a:cubicBezTo>
                  <a:cubicBezTo>
                    <a:pt x="967141" y="42193"/>
                    <a:pt x="955979" y="35831"/>
                    <a:pt x="942472" y="35831"/>
                  </a:cubicBezTo>
                  <a:close/>
                  <a:moveTo>
                    <a:pt x="1349108" y="10046"/>
                  </a:moveTo>
                  <a:cubicBezTo>
                    <a:pt x="1355136" y="10046"/>
                    <a:pt x="1359712" y="11776"/>
                    <a:pt x="1362837" y="15237"/>
                  </a:cubicBezTo>
                  <a:cubicBezTo>
                    <a:pt x="1365963" y="18697"/>
                    <a:pt x="1367526" y="22938"/>
                    <a:pt x="1367526" y="27961"/>
                  </a:cubicBezTo>
                  <a:cubicBezTo>
                    <a:pt x="1367526" y="32984"/>
                    <a:pt x="1365963" y="37170"/>
                    <a:pt x="1362837" y="40519"/>
                  </a:cubicBezTo>
                  <a:cubicBezTo>
                    <a:pt x="1359712" y="43867"/>
                    <a:pt x="1355136" y="45542"/>
                    <a:pt x="1349108" y="45542"/>
                  </a:cubicBezTo>
                  <a:cubicBezTo>
                    <a:pt x="1343081" y="45542"/>
                    <a:pt x="1338532" y="43867"/>
                    <a:pt x="1335462" y="40519"/>
                  </a:cubicBezTo>
                  <a:cubicBezTo>
                    <a:pt x="1332393" y="37170"/>
                    <a:pt x="1330858" y="32984"/>
                    <a:pt x="1330858" y="27961"/>
                  </a:cubicBezTo>
                  <a:cubicBezTo>
                    <a:pt x="1330858" y="22938"/>
                    <a:pt x="1332393" y="18697"/>
                    <a:pt x="1335462" y="15237"/>
                  </a:cubicBezTo>
                  <a:cubicBezTo>
                    <a:pt x="1338532" y="11776"/>
                    <a:pt x="1343081" y="10046"/>
                    <a:pt x="1349108" y="10046"/>
                  </a:cubicBezTo>
                  <a:close/>
                  <a:moveTo>
                    <a:pt x="942305" y="10046"/>
                  </a:moveTo>
                  <a:cubicBezTo>
                    <a:pt x="966415" y="10046"/>
                    <a:pt x="985419" y="19060"/>
                    <a:pt x="999316" y="37086"/>
                  </a:cubicBezTo>
                  <a:cubicBezTo>
                    <a:pt x="1013212" y="55113"/>
                    <a:pt x="1020161" y="79698"/>
                    <a:pt x="1020161" y="110840"/>
                  </a:cubicBezTo>
                  <a:lnTo>
                    <a:pt x="1020161" y="119881"/>
                  </a:lnTo>
                  <a:cubicBezTo>
                    <a:pt x="1020161" y="167320"/>
                    <a:pt x="1010785" y="201950"/>
                    <a:pt x="992032" y="223772"/>
                  </a:cubicBezTo>
                  <a:cubicBezTo>
                    <a:pt x="973280" y="245594"/>
                    <a:pt x="944984" y="256784"/>
                    <a:pt x="907144" y="257342"/>
                  </a:cubicBezTo>
                  <a:lnTo>
                    <a:pt x="901117" y="257342"/>
                  </a:lnTo>
                  <a:lnTo>
                    <a:pt x="901117" y="231056"/>
                  </a:lnTo>
                  <a:lnTo>
                    <a:pt x="907647" y="231056"/>
                  </a:lnTo>
                  <a:cubicBezTo>
                    <a:pt x="933208" y="230611"/>
                    <a:pt x="952853" y="223956"/>
                    <a:pt x="966583" y="211089"/>
                  </a:cubicBezTo>
                  <a:cubicBezTo>
                    <a:pt x="980312" y="198223"/>
                    <a:pt x="987791" y="177866"/>
                    <a:pt x="989018" y="150019"/>
                  </a:cubicBezTo>
                  <a:cubicBezTo>
                    <a:pt x="982545" y="157721"/>
                    <a:pt x="974815" y="163916"/>
                    <a:pt x="965829" y="168604"/>
                  </a:cubicBezTo>
                  <a:cubicBezTo>
                    <a:pt x="956844" y="173292"/>
                    <a:pt x="946993" y="175636"/>
                    <a:pt x="936278" y="175636"/>
                  </a:cubicBezTo>
                  <a:cubicBezTo>
                    <a:pt x="922213" y="175636"/>
                    <a:pt x="909963" y="172176"/>
                    <a:pt x="899526" y="165255"/>
                  </a:cubicBezTo>
                  <a:cubicBezTo>
                    <a:pt x="889090" y="158335"/>
                    <a:pt x="881025" y="148596"/>
                    <a:pt x="875332" y="136038"/>
                  </a:cubicBezTo>
                  <a:cubicBezTo>
                    <a:pt x="869640" y="123481"/>
                    <a:pt x="866793" y="109612"/>
                    <a:pt x="866793" y="94431"/>
                  </a:cubicBezTo>
                  <a:cubicBezTo>
                    <a:pt x="866793" y="78135"/>
                    <a:pt x="869891" y="63457"/>
                    <a:pt x="876086" y="50397"/>
                  </a:cubicBezTo>
                  <a:cubicBezTo>
                    <a:pt x="882281" y="37338"/>
                    <a:pt x="891071" y="27347"/>
                    <a:pt x="902456" y="20427"/>
                  </a:cubicBezTo>
                  <a:cubicBezTo>
                    <a:pt x="913842" y="13506"/>
                    <a:pt x="927125" y="10046"/>
                    <a:pt x="942305" y="10046"/>
                  </a:cubicBezTo>
                  <a:close/>
                  <a:moveTo>
                    <a:pt x="1530771" y="0"/>
                  </a:moveTo>
                  <a:lnTo>
                    <a:pt x="1561746" y="0"/>
                  </a:lnTo>
                  <a:lnTo>
                    <a:pt x="1561746" y="257175"/>
                  </a:lnTo>
                  <a:lnTo>
                    <a:pt x="1533283" y="257175"/>
                  </a:lnTo>
                  <a:lnTo>
                    <a:pt x="1531776" y="237753"/>
                  </a:lnTo>
                  <a:cubicBezTo>
                    <a:pt x="1519386" y="252933"/>
                    <a:pt x="1502141" y="260524"/>
                    <a:pt x="1480040" y="260524"/>
                  </a:cubicBezTo>
                  <a:cubicBezTo>
                    <a:pt x="1459055" y="260524"/>
                    <a:pt x="1441949" y="251929"/>
                    <a:pt x="1428722" y="234739"/>
                  </a:cubicBezTo>
                  <a:cubicBezTo>
                    <a:pt x="1415495" y="217549"/>
                    <a:pt x="1408881" y="195114"/>
                    <a:pt x="1408881" y="167432"/>
                  </a:cubicBezTo>
                  <a:lnTo>
                    <a:pt x="1408881" y="165088"/>
                  </a:lnTo>
                  <a:cubicBezTo>
                    <a:pt x="1408881" y="137294"/>
                    <a:pt x="1415467" y="114942"/>
                    <a:pt x="1428638" y="98031"/>
                  </a:cubicBezTo>
                  <a:cubicBezTo>
                    <a:pt x="1441809" y="81121"/>
                    <a:pt x="1459055" y="72666"/>
                    <a:pt x="1480375" y="72666"/>
                  </a:cubicBezTo>
                  <a:cubicBezTo>
                    <a:pt x="1501583" y="72666"/>
                    <a:pt x="1518381" y="79921"/>
                    <a:pt x="1530771" y="94431"/>
                  </a:cubicBezTo>
                  <a:close/>
                  <a:moveTo>
                    <a:pt x="1247645" y="0"/>
                  </a:moveTo>
                  <a:lnTo>
                    <a:pt x="1278619" y="0"/>
                  </a:lnTo>
                  <a:lnTo>
                    <a:pt x="1278619" y="257175"/>
                  </a:lnTo>
                  <a:lnTo>
                    <a:pt x="1247645" y="2571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700">
                <a:solidFill>
                  <a:schemeClr val="bg1">
                    <a:lumMod val="75000"/>
                  </a:schemeClr>
                </a:solidFill>
                <a:latin typeface="#9Slide02 Noi dung dai" panose="02000000000000000000" pitchFamily="2" charset="0"/>
                <a:ea typeface="#9Slide02 Noi dung dai" panose="02000000000000000000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465F73-4B27-4C0F-9B02-510C8E083EB6}"/>
                </a:ext>
              </a:extLst>
            </p:cNvPr>
            <p:cNvSpPr/>
            <p:nvPr/>
          </p:nvSpPr>
          <p:spPr>
            <a:xfrm>
              <a:off x="-2202100" y="-2224223"/>
              <a:ext cx="16596200" cy="112843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9Slide.vn">
            <a:extLst>
              <a:ext uri="{FF2B5EF4-FFF2-40B4-BE49-F238E27FC236}">
                <a16:creationId xmlns:a16="http://schemas.microsoft.com/office/drawing/2014/main" id="{0F30810D-0BA7-48B5-9100-E09C5C296021}"/>
              </a:ext>
            </a:extLst>
          </p:cNvPr>
          <p:cNvSpPr>
            <a:spLocks noSelect="1"/>
          </p:cNvSpPr>
          <p:nvPr userDrawn="1">
            <p:custDataLst>
              <p:tags r:id="rId8"/>
            </p:custDataLst>
          </p:nvPr>
        </p:nvSpPr>
        <p:spPr>
          <a:xfrm>
            <a:off x="6091428" y="-8915400"/>
            <a:ext cx="9144" cy="914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9Slide.vn">
            <a:extLst>
              <a:ext uri="{FF2B5EF4-FFF2-40B4-BE49-F238E27FC236}">
                <a16:creationId xmlns:a16="http://schemas.microsoft.com/office/drawing/2014/main" id="{5703AF2A-1D5F-4BD2-8904-9B6C863CB9B3}"/>
              </a:ext>
            </a:extLst>
          </p:cNvPr>
          <p:cNvSpPr>
            <a:spLocks noSelect="1"/>
          </p:cNvSpPr>
          <p:nvPr userDrawn="1">
            <p:custDataLst>
              <p:tags r:id="rId9"/>
            </p:custDataLst>
          </p:nvPr>
        </p:nvSpPr>
        <p:spPr>
          <a:xfrm>
            <a:off x="6091428" y="15764256"/>
            <a:ext cx="9144" cy="914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4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4" r:id="rId2"/>
    <p:sldLayoutId id="2147483649" r:id="rId3"/>
    <p:sldLayoutId id="2147483657" r:id="rId4"/>
    <p:sldLayoutId id="214748365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7079516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D9B52282-B83C-42AC-8327-645B1AC8C5CF}"/>
  <p:tag name="ISPRING_RESOURCE_FOLDER" val="E:\mỹ phượng\Giáo án\Năm học 2022-2023\Elearning\Hoàn chỉnh\Bài 3 - Thị trường - Tiết 1_1\"/>
  <p:tag name="ISPRING_RESOURCE_FOLDER_STATIC" val="E:\mỹ phượng\Giáo án\Năm học 2022-2023\Elearning\Hoàn chỉnh\Bài 3 - Thị trường - Tiết 1_1\"/>
  <p:tag name="ISPRING_PRESENTATION_PATH" val="E:\mỹ phượng\Giáo án\Năm học 2022-2023\Elearning\Hoàn chỉnh\Bài 3 - Thị trường - Tiết 1.pptx"/>
  <p:tag name="ISPRING_PROJECT_VERSION" val="9.3"/>
  <p:tag name="ISPRING_PROJECT_FOLDER_UPDATED" val="1"/>
  <p:tag name="ISPRING_SCREEN_RECS_UPDATED" val="E:\mỹ phượng\Giáo án\Năm học 2022-2023\Elearning\Hoàn chỉnh\Bài 3 - Thị trường - Tiết 1_1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95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heme/theme1.xml><?xml version="1.0" encoding="utf-8"?>
<a:theme xmlns:a="http://schemas.openxmlformats.org/drawingml/2006/main" name="Office Theme">
  <a:themeElements>
    <a:clrScheme name="9Slide - 2021">
      <a:dk1>
        <a:sysClr val="windowText" lastClr="000000"/>
      </a:dk1>
      <a:lt1>
        <a:sysClr val="window" lastClr="FFFFFF"/>
      </a:lt1>
      <a:dk2>
        <a:srgbClr val="092D6C"/>
      </a:dk2>
      <a:lt2>
        <a:srgbClr val="FCECD0"/>
      </a:lt2>
      <a:accent1>
        <a:srgbClr val="4FC1E9"/>
      </a:accent1>
      <a:accent2>
        <a:srgbClr val="48CFAD"/>
      </a:accent2>
      <a:accent3>
        <a:srgbClr val="A0D468"/>
      </a:accent3>
      <a:accent4>
        <a:srgbClr val="FFBD45"/>
      </a:accent4>
      <a:accent5>
        <a:srgbClr val="FC6E51"/>
      </a:accent5>
      <a:accent6>
        <a:srgbClr val="ED5565"/>
      </a:accent6>
      <a:hlink>
        <a:srgbClr val="5D9CEC"/>
      </a:hlink>
      <a:folHlink>
        <a:srgbClr val="AC92EC"/>
      </a:folHlink>
    </a:clrScheme>
    <a:fontScheme name="9Slide Fonts">
      <a:majorFont>
        <a:latin typeface="#9Slide02 Tieu de dai"/>
        <a:ea typeface=""/>
        <a:cs typeface=""/>
      </a:majorFont>
      <a:minorFont>
        <a:latin typeface="#9Slide02 Noi dung da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4C410E64-73D4-4894-A16A-B0A564A2C1B3}" vid="{BD11DD77-7AB8-40E7-98B4-F754939C4E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9Slide.vn</Template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#9Slide02 Noi dung dai</vt:lpstr>
      <vt:lpstr>#9Slide02 Tieu de dai</vt:lpstr>
      <vt:lpstr>Arial</vt:lpstr>
      <vt:lpstr>Office Theme</vt:lpstr>
      <vt:lpstr>PowerPoint Presentation</vt:lpstr>
    </vt:vector>
  </TitlesOfParts>
  <Manager>9Slide.vn</Manager>
  <Company>9Slide.vn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9Slide.vn</dc:title>
  <dc:subject>9Slide.vn</dc:subject>
  <dc:creator>Administrator</dc:creator>
  <cp:keywords>9Slide</cp:keywords>
  <dc:description>9Slide.vn</dc:description>
  <cp:lastModifiedBy>NGUYỄN TẠ HUY HOÀNG</cp:lastModifiedBy>
  <cp:revision>2</cp:revision>
  <dcterms:created xsi:type="dcterms:W3CDTF">2022-12-12T07:39:02Z</dcterms:created>
  <dcterms:modified xsi:type="dcterms:W3CDTF">2022-12-12T07:41:02Z</dcterms:modified>
  <cp:category>9Slide.vn</cp:category>
  <cp:contentStatus>9Slide</cp:contentStatus>
</cp:coreProperties>
</file>